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718" r:id="rId2"/>
  </p:sldMasterIdLst>
  <p:notesMasterIdLst>
    <p:notesMasterId r:id="rId25"/>
  </p:notesMasterIdLst>
  <p:sldIdLst>
    <p:sldId id="451" r:id="rId3"/>
    <p:sldId id="455" r:id="rId4"/>
    <p:sldId id="457" r:id="rId5"/>
    <p:sldId id="462" r:id="rId6"/>
    <p:sldId id="463" r:id="rId7"/>
    <p:sldId id="464" r:id="rId8"/>
    <p:sldId id="465" r:id="rId9"/>
    <p:sldId id="468" r:id="rId10"/>
    <p:sldId id="469" r:id="rId11"/>
    <p:sldId id="472" r:id="rId12"/>
    <p:sldId id="473" r:id="rId13"/>
    <p:sldId id="474" r:id="rId14"/>
    <p:sldId id="475" r:id="rId15"/>
    <p:sldId id="476" r:id="rId16"/>
    <p:sldId id="479" r:id="rId17"/>
    <p:sldId id="478" r:id="rId18"/>
    <p:sldId id="480" r:id="rId19"/>
    <p:sldId id="481" r:id="rId20"/>
    <p:sldId id="482" r:id="rId21"/>
    <p:sldId id="483" r:id="rId22"/>
    <p:sldId id="485" r:id="rId23"/>
    <p:sldId id="314" r:id="rId24"/>
  </p:sldIdLst>
  <p:sldSz cx="12192000" cy="6858000"/>
  <p:notesSz cx="6858000" cy="9144000"/>
  <p:embeddedFontLst>
    <p:embeddedFont>
      <p:font typeface="Microsoft YaHei Light" panose="020B0502040204020203" pitchFamily="34" charset="-122"/>
      <p:regular r:id="rId26"/>
    </p:embeddedFont>
    <p:embeddedFont>
      <p:font typeface="江城圆体 400W" panose="020B0500000000000000" pitchFamily="34" charset="-122"/>
      <p:regular r:id="rId27"/>
    </p:embeddedFont>
    <p:embeddedFont>
      <p:font typeface="江城圆体 700W" panose="020B0A00000000000000" pitchFamily="34" charset="-122"/>
      <p:bold r:id="rId28"/>
    </p:embeddedFont>
    <p:embeddedFont>
      <p:font typeface="Microsoft YaHei" panose="020B0503020204020204" pitchFamily="34" charset="-122"/>
      <p:regular r:id="rId29"/>
      <p:bold r:id="rId30"/>
    </p:embeddedFont>
    <p:embeddedFont>
      <p:font typeface="Calibri" panose="020F0502020204030204" pitchFamily="34" charset="0"/>
      <p:regular r:id="rId31"/>
      <p:bold r:id="rId32"/>
      <p:italic r:id="rId33"/>
      <p:boldItalic r:id="rId34"/>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E6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58" autoAdjust="0"/>
  </p:normalViewPr>
  <p:slideViewPr>
    <p:cSldViewPr snapToGrid="0">
      <p:cViewPr varScale="1">
        <p:scale>
          <a:sx n="118" d="100"/>
          <a:sy n="118" d="100"/>
        </p:scale>
        <p:origin x="58" y="7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21" Type="http://schemas.openxmlformats.org/officeDocument/2006/relationships/slide" Target="slides/slide19.xml"/><Relationship Id="rId34" Type="http://schemas.openxmlformats.org/officeDocument/2006/relationships/font" Target="fonts/font9.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7.fntdata"/><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江城圆体 400W" panose="020B0500000000000000" pitchFamily="34" charset="-122"/>
                <a:ea typeface="江城圆体 400W" panose="020B0500000000000000" pitchFamily="34"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江城圆体 400W" panose="020B0500000000000000" pitchFamily="34" charset="-122"/>
                <a:ea typeface="江城圆体 400W" panose="020B0500000000000000" pitchFamily="34" charset="-122"/>
              </a:defRPr>
            </a:lvl1pPr>
          </a:lstStyle>
          <a:p>
            <a:fld id="{0E9FA6C7-8496-48F9-8F43-00E77151BBB9}" type="datetimeFigureOut">
              <a:rPr lang="zh-CN" altLang="en-US" smtClean="0"/>
              <a:pPr/>
              <a:t>2022/8/30</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江城圆体 400W" panose="020B0500000000000000" pitchFamily="34" charset="-122"/>
                <a:ea typeface="江城圆体 400W" panose="020B0500000000000000"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江城圆体 400W" panose="020B0500000000000000" pitchFamily="34" charset="-122"/>
                <a:ea typeface="江城圆体 400W" panose="020B0500000000000000" pitchFamily="34" charset="-122"/>
              </a:defRPr>
            </a:lvl1pPr>
          </a:lstStyle>
          <a:p>
            <a:fld id="{98AC0C5E-1582-4F33-A8EA-FC83D979843B}" type="slidenum">
              <a:rPr lang="zh-CN" altLang="en-US" smtClean="0"/>
              <a:pPr/>
              <a:t>‹#›</a:t>
            </a:fld>
            <a:endParaRPr lang="zh-CN" altLang="en-US" dirty="0"/>
          </a:p>
        </p:txBody>
      </p:sp>
    </p:spTree>
    <p:extLst>
      <p:ext uri="{BB962C8B-B14F-4D97-AF65-F5344CB8AC3E}">
        <p14:creationId xmlns:p14="http://schemas.microsoft.com/office/powerpoint/2010/main" val="1123483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江城圆体 400W" panose="020B0500000000000000" pitchFamily="34" charset="-122"/>
        <a:ea typeface="江城圆体 400W" panose="020B0500000000000000" pitchFamily="34" charset="-122"/>
        <a:cs typeface="+mn-cs"/>
      </a:defRPr>
    </a:lvl1pPr>
    <a:lvl2pPr marL="457200" algn="l" defTabSz="914400" rtl="0" eaLnBrk="1" latinLnBrk="0" hangingPunct="1">
      <a:defRPr sz="1200" kern="1200">
        <a:solidFill>
          <a:schemeClr val="tx1"/>
        </a:solidFill>
        <a:latin typeface="江城圆体 400W" panose="020B0500000000000000" pitchFamily="34" charset="-122"/>
        <a:ea typeface="江城圆体 400W" panose="020B0500000000000000" pitchFamily="34" charset="-122"/>
        <a:cs typeface="+mn-cs"/>
      </a:defRPr>
    </a:lvl2pPr>
    <a:lvl3pPr marL="914400" algn="l" defTabSz="914400" rtl="0" eaLnBrk="1" latinLnBrk="0" hangingPunct="1">
      <a:defRPr sz="1200" kern="1200">
        <a:solidFill>
          <a:schemeClr val="tx1"/>
        </a:solidFill>
        <a:latin typeface="江城圆体 400W" panose="020B0500000000000000" pitchFamily="34" charset="-122"/>
        <a:ea typeface="江城圆体 400W" panose="020B0500000000000000" pitchFamily="34" charset="-122"/>
        <a:cs typeface="+mn-cs"/>
      </a:defRPr>
    </a:lvl3pPr>
    <a:lvl4pPr marL="1371600" algn="l" defTabSz="914400" rtl="0" eaLnBrk="1" latinLnBrk="0" hangingPunct="1">
      <a:defRPr sz="1200" kern="1200">
        <a:solidFill>
          <a:schemeClr val="tx1"/>
        </a:solidFill>
        <a:latin typeface="江城圆体 400W" panose="020B0500000000000000" pitchFamily="34" charset="-122"/>
        <a:ea typeface="江城圆体 400W" panose="020B0500000000000000" pitchFamily="34" charset="-122"/>
        <a:cs typeface="+mn-cs"/>
      </a:defRPr>
    </a:lvl4pPr>
    <a:lvl5pPr marL="1828800" algn="l" defTabSz="914400" rtl="0" eaLnBrk="1" latinLnBrk="0" hangingPunct="1">
      <a:defRPr sz="1200" kern="1200">
        <a:solidFill>
          <a:schemeClr val="tx1"/>
        </a:solidFill>
        <a:latin typeface="江城圆体 400W" panose="020B0500000000000000" pitchFamily="34" charset="-122"/>
        <a:ea typeface="江城圆体 400W" panose="020B0500000000000000"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8AC0C5E-1582-4F33-A8EA-FC83D979843B}" type="slidenum">
              <a:rPr lang="zh-CN" altLang="en-US" smtClean="0"/>
              <a:pPr/>
              <a:t>16</a:t>
            </a:fld>
            <a:endParaRPr lang="zh-CN" altLang="en-US" dirty="0"/>
          </a:p>
        </p:txBody>
      </p:sp>
    </p:spTree>
    <p:extLst>
      <p:ext uri="{BB962C8B-B14F-4D97-AF65-F5344CB8AC3E}">
        <p14:creationId xmlns:p14="http://schemas.microsoft.com/office/powerpoint/2010/main" val="36202501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版式">
    <p:spTree>
      <p:nvGrpSpPr>
        <p:cNvPr id="1" name=""/>
        <p:cNvGrpSpPr/>
        <p:nvPr/>
      </p:nvGrpSpPr>
      <p:grpSpPr>
        <a:xfrm>
          <a:off x="0" y="0"/>
          <a:ext cx="0" cy="0"/>
          <a:chOff x="0" y="0"/>
          <a:chExt cx="0" cy="0"/>
        </a:xfrm>
      </p:grpSpPr>
      <p:pic>
        <p:nvPicPr>
          <p:cNvPr id="6" name="图片 5" descr="网格">
            <a:extLst>
              <a:ext uri="{FF2B5EF4-FFF2-40B4-BE49-F238E27FC236}">
                <a16:creationId xmlns:a16="http://schemas.microsoft.com/office/drawing/2014/main" id="{36BFE353-780B-FEEC-4641-F4E1C54C085B}"/>
              </a:ext>
            </a:extLst>
          </p:cNvPr>
          <p:cNvPicPr>
            <a:picLocks noChangeAspect="1"/>
          </p:cNvPicPr>
          <p:nvPr userDrawn="1"/>
        </p:nvPicPr>
        <p:blipFill>
          <a:blip r:embed="rId2">
            <a:duotone>
              <a:schemeClr val="accent1">
                <a:shade val="45000"/>
                <a:satMod val="135000"/>
              </a:schemeClr>
              <a:prstClr val="white"/>
            </a:duotone>
          </a:blip>
          <a:stretch>
            <a:fillRect/>
          </a:stretch>
        </p:blipFill>
        <p:spPr>
          <a:xfrm>
            <a:off x="2590800" y="267336"/>
            <a:ext cx="9339579" cy="6324281"/>
          </a:xfrm>
          <a:prstGeom prst="rect">
            <a:avLst/>
          </a:prstGeom>
          <a:solidFill>
            <a:schemeClr val="bg1"/>
          </a:solidFill>
          <a:ln w="19050">
            <a:solidFill>
              <a:srgbClr val="2F2E41"/>
            </a:solidFill>
          </a:ln>
        </p:spPr>
      </p:pic>
      <p:sp>
        <p:nvSpPr>
          <p:cNvPr id="7" name="任意多边形: 形状 6">
            <a:extLst>
              <a:ext uri="{FF2B5EF4-FFF2-40B4-BE49-F238E27FC236}">
                <a16:creationId xmlns:a16="http://schemas.microsoft.com/office/drawing/2014/main" id="{B8054CF8-42E0-D50D-65A8-103D8AFF100C}"/>
              </a:ext>
            </a:extLst>
          </p:cNvPr>
          <p:cNvSpPr/>
          <p:nvPr userDrawn="1"/>
        </p:nvSpPr>
        <p:spPr>
          <a:xfrm rot="20064932">
            <a:off x="1576062" y="-453411"/>
            <a:ext cx="5547495" cy="8859250"/>
          </a:xfrm>
          <a:custGeom>
            <a:avLst/>
            <a:gdLst>
              <a:gd name="connsiteX0" fmla="*/ 2729554 w 5547495"/>
              <a:gd name="connsiteY0" fmla="*/ 0 h 8859250"/>
              <a:gd name="connsiteX1" fmla="*/ 5547495 w 5547495"/>
              <a:gd name="connsiteY1" fmla="*/ 1349192 h 8859250"/>
              <a:gd name="connsiteX2" fmla="*/ 5547495 w 5547495"/>
              <a:gd name="connsiteY2" fmla="*/ 8859250 h 8859250"/>
              <a:gd name="connsiteX3" fmla="*/ 5352270 w 5547495"/>
              <a:gd name="connsiteY3" fmla="*/ 8859250 h 8859250"/>
              <a:gd name="connsiteX4" fmla="*/ 0 w 5547495"/>
              <a:gd name="connsiteY4" fmla="*/ 6296656 h 8859250"/>
              <a:gd name="connsiteX5" fmla="*/ 0 w 5547495"/>
              <a:gd name="connsiteY5" fmla="*/ 150208 h 8859250"/>
              <a:gd name="connsiteX6" fmla="*/ 71917 w 5547495"/>
              <a:gd name="connsiteY6" fmla="*/ 0 h 885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47495" h="8859250">
                <a:moveTo>
                  <a:pt x="2729554" y="0"/>
                </a:moveTo>
                <a:lnTo>
                  <a:pt x="5547495" y="1349192"/>
                </a:lnTo>
                <a:lnTo>
                  <a:pt x="5547495" y="8859250"/>
                </a:lnTo>
                <a:lnTo>
                  <a:pt x="5352270" y="8859250"/>
                </a:lnTo>
                <a:lnTo>
                  <a:pt x="0" y="6296656"/>
                </a:lnTo>
                <a:lnTo>
                  <a:pt x="0" y="150208"/>
                </a:lnTo>
                <a:lnTo>
                  <a:pt x="71917" y="0"/>
                </a:lnTo>
                <a:close/>
              </a:path>
            </a:pathLst>
          </a:custGeom>
          <a:gradFill flip="none" rotWithShape="1">
            <a:gsLst>
              <a:gs pos="79000">
                <a:schemeClr val="bg1">
                  <a:alpha val="90000"/>
                </a:schemeClr>
              </a:gs>
              <a:gs pos="45000">
                <a:schemeClr val="bg1"/>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2" name="图文框 21">
            <a:extLst>
              <a:ext uri="{FF2B5EF4-FFF2-40B4-BE49-F238E27FC236}">
                <a16:creationId xmlns:a16="http://schemas.microsoft.com/office/drawing/2014/main" id="{92529508-0261-4FD9-B56B-11D194622E90}"/>
              </a:ext>
            </a:extLst>
          </p:cNvPr>
          <p:cNvSpPr/>
          <p:nvPr/>
        </p:nvSpPr>
        <p:spPr>
          <a:xfrm>
            <a:off x="-5080" y="-8255"/>
            <a:ext cx="12202795" cy="6867525"/>
          </a:xfrm>
          <a:prstGeom prst="frame">
            <a:avLst>
              <a:gd name="adj1" fmla="val 436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江城圆体 400W" panose="020B0500000000000000" pitchFamily="34" charset="-122"/>
                <a:ea typeface="江城圆体 400W" panose="020B0500000000000000" pitchFamily="34" charset="-122"/>
              </a:rPr>
              <a:t> </a:t>
            </a:r>
          </a:p>
        </p:txBody>
      </p:sp>
      <p:grpSp>
        <p:nvGrpSpPr>
          <p:cNvPr id="23" name="组合 22">
            <a:extLst>
              <a:ext uri="{FF2B5EF4-FFF2-40B4-BE49-F238E27FC236}">
                <a16:creationId xmlns:a16="http://schemas.microsoft.com/office/drawing/2014/main" id="{3AA583A3-DB28-E97D-67D2-17DB7FF0CECA}"/>
              </a:ext>
            </a:extLst>
          </p:cNvPr>
          <p:cNvGrpSpPr/>
          <p:nvPr/>
        </p:nvGrpSpPr>
        <p:grpSpPr>
          <a:xfrm>
            <a:off x="11930380" y="298221"/>
            <a:ext cx="245110" cy="3410903"/>
            <a:chOff x="11930380" y="298221"/>
            <a:chExt cx="245110" cy="3410903"/>
          </a:xfrm>
        </p:grpSpPr>
        <p:sp>
          <p:nvSpPr>
            <p:cNvPr id="42" name="文本框 41">
              <a:extLst>
                <a:ext uri="{FF2B5EF4-FFF2-40B4-BE49-F238E27FC236}">
                  <a16:creationId xmlns:a16="http://schemas.microsoft.com/office/drawing/2014/main" id="{E9D01EC1-3F04-2B97-25DB-92FDF198AB8F}"/>
                </a:ext>
              </a:extLst>
            </p:cNvPr>
            <p:cNvSpPr txBox="1"/>
            <p:nvPr/>
          </p:nvSpPr>
          <p:spPr>
            <a:xfrm rot="5400000">
              <a:off x="10815320" y="2348954"/>
              <a:ext cx="2475230" cy="245110"/>
            </a:xfrm>
            <a:prstGeom prst="rect">
              <a:avLst/>
            </a:prstGeom>
            <a:noFill/>
          </p:spPr>
          <p:txBody>
            <a:bodyPr wrap="square" rtlCol="0" anchor="t">
              <a:no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1000" b="0" i="0" u="none" strike="noStrike" kern="1200" cap="all" spc="0" normalizeH="0" baseline="0" noProof="0" dirty="0">
                  <a:ln>
                    <a:noFill/>
                  </a:ln>
                  <a:effectLst/>
                  <a:uLnTx/>
                  <a:uFillTx/>
                  <a:latin typeface="江城圆体 700W" panose="020B0A00000000000000" pitchFamily="34" charset="-122"/>
                  <a:ea typeface="江城圆体 700W" panose="020B0A00000000000000" pitchFamily="34" charset="-122"/>
                </a:rPr>
                <a:t>Welcome to join us</a:t>
              </a:r>
            </a:p>
          </p:txBody>
        </p:sp>
        <p:grpSp>
          <p:nvGrpSpPr>
            <p:cNvPr id="43" name="组合 42">
              <a:extLst>
                <a:ext uri="{FF2B5EF4-FFF2-40B4-BE49-F238E27FC236}">
                  <a16:creationId xmlns:a16="http://schemas.microsoft.com/office/drawing/2014/main" id="{02CB9622-E307-B85C-2F3E-61B1D836AE90}"/>
                </a:ext>
              </a:extLst>
            </p:cNvPr>
            <p:cNvGrpSpPr/>
            <p:nvPr/>
          </p:nvGrpSpPr>
          <p:grpSpPr>
            <a:xfrm>
              <a:off x="11999278" y="298221"/>
              <a:ext cx="107950" cy="798195"/>
              <a:chOff x="11999278" y="706437"/>
              <a:chExt cx="107950" cy="798195"/>
            </a:xfrm>
          </p:grpSpPr>
          <p:sp>
            <p:nvSpPr>
              <p:cNvPr id="44" name="燕尾形 101">
                <a:extLst>
                  <a:ext uri="{FF2B5EF4-FFF2-40B4-BE49-F238E27FC236}">
                    <a16:creationId xmlns:a16="http://schemas.microsoft.com/office/drawing/2014/main" id="{CB59F71A-9052-10DA-8AF3-6A59B96D6D73}"/>
                  </a:ext>
                </a:extLst>
              </p:cNvPr>
              <p:cNvSpPr/>
              <p:nvPr/>
            </p:nvSpPr>
            <p:spPr>
              <a:xfrm rot="5400000" flipV="1">
                <a:off x="12014200" y="691515"/>
                <a:ext cx="78105" cy="107950"/>
              </a:xfrm>
              <a:prstGeom prst="chevron">
                <a:avLst>
                  <a:gd name="adj" fmla="val 491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江城圆体 400W" panose="020B0500000000000000" pitchFamily="34" charset="-122"/>
                  <a:ea typeface="江城圆体 400W" panose="020B0500000000000000" pitchFamily="34" charset="-122"/>
                </a:endParaRPr>
              </a:p>
            </p:txBody>
          </p:sp>
          <p:sp>
            <p:nvSpPr>
              <p:cNvPr id="45" name="燕尾形 114">
                <a:extLst>
                  <a:ext uri="{FF2B5EF4-FFF2-40B4-BE49-F238E27FC236}">
                    <a16:creationId xmlns:a16="http://schemas.microsoft.com/office/drawing/2014/main" id="{5835D64F-EAEC-3B56-A146-41EF7632A197}"/>
                  </a:ext>
                </a:extLst>
              </p:cNvPr>
              <p:cNvSpPr/>
              <p:nvPr/>
            </p:nvSpPr>
            <p:spPr>
              <a:xfrm rot="5400000" flipV="1">
                <a:off x="12014200" y="794385"/>
                <a:ext cx="78105" cy="107950"/>
              </a:xfrm>
              <a:prstGeom prst="chevron">
                <a:avLst>
                  <a:gd name="adj" fmla="val 491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江城圆体 400W" panose="020B0500000000000000" pitchFamily="34" charset="-122"/>
                  <a:ea typeface="江城圆体 400W" panose="020B0500000000000000" pitchFamily="34" charset="-122"/>
                </a:endParaRPr>
              </a:p>
            </p:txBody>
          </p:sp>
          <p:sp>
            <p:nvSpPr>
              <p:cNvPr id="46" name="燕尾形 115">
                <a:extLst>
                  <a:ext uri="{FF2B5EF4-FFF2-40B4-BE49-F238E27FC236}">
                    <a16:creationId xmlns:a16="http://schemas.microsoft.com/office/drawing/2014/main" id="{0528B57F-8F24-DA91-2C2B-8687E5D5DA96}"/>
                  </a:ext>
                </a:extLst>
              </p:cNvPr>
              <p:cNvSpPr/>
              <p:nvPr/>
            </p:nvSpPr>
            <p:spPr>
              <a:xfrm rot="5400000" flipV="1">
                <a:off x="12014200" y="897255"/>
                <a:ext cx="78105" cy="107950"/>
              </a:xfrm>
              <a:prstGeom prst="chevron">
                <a:avLst>
                  <a:gd name="adj" fmla="val 491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江城圆体 400W" panose="020B0500000000000000" pitchFamily="34" charset="-122"/>
                  <a:ea typeface="江城圆体 400W" panose="020B0500000000000000" pitchFamily="34" charset="-122"/>
                </a:endParaRPr>
              </a:p>
            </p:txBody>
          </p:sp>
          <p:sp>
            <p:nvSpPr>
              <p:cNvPr id="47" name="燕尾形 116">
                <a:extLst>
                  <a:ext uri="{FF2B5EF4-FFF2-40B4-BE49-F238E27FC236}">
                    <a16:creationId xmlns:a16="http://schemas.microsoft.com/office/drawing/2014/main" id="{E1EC2BCA-243B-76E5-3118-AF55858694AE}"/>
                  </a:ext>
                </a:extLst>
              </p:cNvPr>
              <p:cNvSpPr/>
              <p:nvPr/>
            </p:nvSpPr>
            <p:spPr>
              <a:xfrm rot="5400000" flipV="1">
                <a:off x="12014200" y="1000125"/>
                <a:ext cx="78105" cy="107950"/>
              </a:xfrm>
              <a:prstGeom prst="chevron">
                <a:avLst>
                  <a:gd name="adj" fmla="val 491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江城圆体 400W" panose="020B0500000000000000" pitchFamily="34" charset="-122"/>
                  <a:ea typeface="江城圆体 400W" panose="020B0500000000000000" pitchFamily="34" charset="-122"/>
                </a:endParaRPr>
              </a:p>
            </p:txBody>
          </p:sp>
          <p:sp>
            <p:nvSpPr>
              <p:cNvPr id="48" name="燕尾形 117">
                <a:extLst>
                  <a:ext uri="{FF2B5EF4-FFF2-40B4-BE49-F238E27FC236}">
                    <a16:creationId xmlns:a16="http://schemas.microsoft.com/office/drawing/2014/main" id="{6495C9F4-0A3A-31BB-FB83-B930594BA431}"/>
                  </a:ext>
                </a:extLst>
              </p:cNvPr>
              <p:cNvSpPr/>
              <p:nvPr/>
            </p:nvSpPr>
            <p:spPr>
              <a:xfrm rot="5400000" flipV="1">
                <a:off x="12014200" y="1102995"/>
                <a:ext cx="78105" cy="107950"/>
              </a:xfrm>
              <a:prstGeom prst="chevron">
                <a:avLst>
                  <a:gd name="adj" fmla="val 491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江城圆体 400W" panose="020B0500000000000000" pitchFamily="34" charset="-122"/>
                  <a:ea typeface="江城圆体 400W" panose="020B0500000000000000" pitchFamily="34" charset="-122"/>
                </a:endParaRPr>
              </a:p>
            </p:txBody>
          </p:sp>
          <p:sp>
            <p:nvSpPr>
              <p:cNvPr id="49" name="燕尾形 118">
                <a:extLst>
                  <a:ext uri="{FF2B5EF4-FFF2-40B4-BE49-F238E27FC236}">
                    <a16:creationId xmlns:a16="http://schemas.microsoft.com/office/drawing/2014/main" id="{D98B87A6-3564-9EEA-AD1C-6ABC7D81FF6C}"/>
                  </a:ext>
                </a:extLst>
              </p:cNvPr>
              <p:cNvSpPr/>
              <p:nvPr/>
            </p:nvSpPr>
            <p:spPr>
              <a:xfrm rot="5400000" flipV="1">
                <a:off x="12014200" y="1205865"/>
                <a:ext cx="78105" cy="107950"/>
              </a:xfrm>
              <a:prstGeom prst="chevron">
                <a:avLst>
                  <a:gd name="adj" fmla="val 491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江城圆体 400W" panose="020B0500000000000000" pitchFamily="34" charset="-122"/>
                  <a:ea typeface="江城圆体 400W" panose="020B0500000000000000" pitchFamily="34" charset="-122"/>
                </a:endParaRPr>
              </a:p>
            </p:txBody>
          </p:sp>
          <p:sp>
            <p:nvSpPr>
              <p:cNvPr id="50" name="燕尾形 119">
                <a:extLst>
                  <a:ext uri="{FF2B5EF4-FFF2-40B4-BE49-F238E27FC236}">
                    <a16:creationId xmlns:a16="http://schemas.microsoft.com/office/drawing/2014/main" id="{7602A702-D72D-AA16-9F24-BB3044AD6274}"/>
                  </a:ext>
                </a:extLst>
              </p:cNvPr>
              <p:cNvSpPr/>
              <p:nvPr/>
            </p:nvSpPr>
            <p:spPr>
              <a:xfrm rot="5400000" flipV="1">
                <a:off x="12014200" y="1308735"/>
                <a:ext cx="78105" cy="107950"/>
              </a:xfrm>
              <a:prstGeom prst="chevron">
                <a:avLst>
                  <a:gd name="adj" fmla="val 491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江城圆体 400W" panose="020B0500000000000000" pitchFamily="34" charset="-122"/>
                  <a:ea typeface="江城圆体 400W" panose="020B0500000000000000" pitchFamily="34" charset="-122"/>
                </a:endParaRPr>
              </a:p>
            </p:txBody>
          </p:sp>
          <p:sp>
            <p:nvSpPr>
              <p:cNvPr id="51" name="燕尾形 120">
                <a:extLst>
                  <a:ext uri="{FF2B5EF4-FFF2-40B4-BE49-F238E27FC236}">
                    <a16:creationId xmlns:a16="http://schemas.microsoft.com/office/drawing/2014/main" id="{5C5DF386-C519-5583-4EEB-56A55A321AC2}"/>
                  </a:ext>
                </a:extLst>
              </p:cNvPr>
              <p:cNvSpPr/>
              <p:nvPr/>
            </p:nvSpPr>
            <p:spPr>
              <a:xfrm rot="5400000" flipV="1">
                <a:off x="12014200" y="1411605"/>
                <a:ext cx="78105" cy="107950"/>
              </a:xfrm>
              <a:prstGeom prst="chevron">
                <a:avLst>
                  <a:gd name="adj" fmla="val 491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江城圆体 400W" panose="020B0500000000000000" pitchFamily="34" charset="-122"/>
                  <a:ea typeface="江城圆体 400W" panose="020B0500000000000000" pitchFamily="34" charset="-122"/>
                </a:endParaRPr>
              </a:p>
            </p:txBody>
          </p:sp>
        </p:grpSp>
      </p:grpSp>
      <p:grpSp>
        <p:nvGrpSpPr>
          <p:cNvPr id="25" name="组合 24">
            <a:extLst>
              <a:ext uri="{FF2B5EF4-FFF2-40B4-BE49-F238E27FC236}">
                <a16:creationId xmlns:a16="http://schemas.microsoft.com/office/drawing/2014/main" id="{7B9F2E38-EA57-65EB-E26B-8E55202FC6AD}"/>
              </a:ext>
            </a:extLst>
          </p:cNvPr>
          <p:cNvGrpSpPr/>
          <p:nvPr/>
        </p:nvGrpSpPr>
        <p:grpSpPr>
          <a:xfrm>
            <a:off x="275950" y="6591618"/>
            <a:ext cx="3410902" cy="245110"/>
            <a:chOff x="422911" y="6591618"/>
            <a:chExt cx="3410902" cy="245110"/>
          </a:xfrm>
        </p:grpSpPr>
        <p:sp>
          <p:nvSpPr>
            <p:cNvPr id="30" name="文本框 29">
              <a:extLst>
                <a:ext uri="{FF2B5EF4-FFF2-40B4-BE49-F238E27FC236}">
                  <a16:creationId xmlns:a16="http://schemas.microsoft.com/office/drawing/2014/main" id="{36E0C327-01A3-7BC6-16BA-C92D0AA4599F}"/>
                </a:ext>
              </a:extLst>
            </p:cNvPr>
            <p:cNvSpPr txBox="1"/>
            <p:nvPr/>
          </p:nvSpPr>
          <p:spPr>
            <a:xfrm>
              <a:off x="1358583" y="6591618"/>
              <a:ext cx="2475230" cy="245110"/>
            </a:xfrm>
            <a:prstGeom prst="rect">
              <a:avLst/>
            </a:prstGeom>
            <a:noFill/>
          </p:spPr>
          <p:txBody>
            <a:bodyPr wrap="square" rtlCol="0" anchor="t">
              <a:no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1000" b="0" i="0" u="none" strike="noStrike" kern="1200" cap="all" spc="0" normalizeH="0" baseline="0" noProof="0" dirty="0">
                  <a:ln>
                    <a:noFill/>
                  </a:ln>
                  <a:effectLst/>
                  <a:uLnTx/>
                  <a:uFillTx/>
                  <a:latin typeface="江城圆体 700W" panose="020B0A00000000000000" pitchFamily="34" charset="-122"/>
                  <a:ea typeface="江城圆体 700W" panose="020B0A00000000000000" pitchFamily="34" charset="-122"/>
                </a:rPr>
                <a:t>Welcome to join us</a:t>
              </a:r>
            </a:p>
          </p:txBody>
        </p:sp>
        <p:sp>
          <p:nvSpPr>
            <p:cNvPr id="31" name="燕尾形 206">
              <a:extLst>
                <a:ext uri="{FF2B5EF4-FFF2-40B4-BE49-F238E27FC236}">
                  <a16:creationId xmlns:a16="http://schemas.microsoft.com/office/drawing/2014/main" id="{7F7DB57D-972C-8006-7DF5-D0AAD35F34D9}"/>
                </a:ext>
              </a:extLst>
            </p:cNvPr>
            <p:cNvSpPr/>
            <p:nvPr/>
          </p:nvSpPr>
          <p:spPr>
            <a:xfrm flipV="1">
              <a:off x="422911" y="6659881"/>
              <a:ext cx="78105" cy="107950"/>
            </a:xfrm>
            <a:prstGeom prst="chevron">
              <a:avLst>
                <a:gd name="adj" fmla="val 491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江城圆体 400W" panose="020B0500000000000000" pitchFamily="34" charset="-122"/>
                <a:ea typeface="江城圆体 400W" panose="020B0500000000000000" pitchFamily="34" charset="-122"/>
              </a:endParaRPr>
            </a:p>
          </p:txBody>
        </p:sp>
        <p:sp>
          <p:nvSpPr>
            <p:cNvPr id="32" name="燕尾形 207">
              <a:extLst>
                <a:ext uri="{FF2B5EF4-FFF2-40B4-BE49-F238E27FC236}">
                  <a16:creationId xmlns:a16="http://schemas.microsoft.com/office/drawing/2014/main" id="{7685B85E-66D6-D902-B314-AD3B6C50E79D}"/>
                </a:ext>
              </a:extLst>
            </p:cNvPr>
            <p:cNvSpPr/>
            <p:nvPr/>
          </p:nvSpPr>
          <p:spPr>
            <a:xfrm flipV="1">
              <a:off x="525781" y="6659881"/>
              <a:ext cx="78105" cy="107950"/>
            </a:xfrm>
            <a:prstGeom prst="chevron">
              <a:avLst>
                <a:gd name="adj" fmla="val 491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江城圆体 400W" panose="020B0500000000000000" pitchFamily="34" charset="-122"/>
                <a:ea typeface="江城圆体 400W" panose="020B0500000000000000" pitchFamily="34" charset="-122"/>
              </a:endParaRPr>
            </a:p>
          </p:txBody>
        </p:sp>
        <p:sp>
          <p:nvSpPr>
            <p:cNvPr id="33" name="燕尾形 208">
              <a:extLst>
                <a:ext uri="{FF2B5EF4-FFF2-40B4-BE49-F238E27FC236}">
                  <a16:creationId xmlns:a16="http://schemas.microsoft.com/office/drawing/2014/main" id="{DB2CA3A8-C44C-7B59-F5DA-D7E0977E3478}"/>
                </a:ext>
              </a:extLst>
            </p:cNvPr>
            <p:cNvSpPr/>
            <p:nvPr/>
          </p:nvSpPr>
          <p:spPr>
            <a:xfrm flipV="1">
              <a:off x="628651" y="6659881"/>
              <a:ext cx="78105" cy="107950"/>
            </a:xfrm>
            <a:prstGeom prst="chevron">
              <a:avLst>
                <a:gd name="adj" fmla="val 491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江城圆体 400W" panose="020B0500000000000000" pitchFamily="34" charset="-122"/>
                <a:ea typeface="江城圆体 400W" panose="020B0500000000000000" pitchFamily="34" charset="-122"/>
              </a:endParaRPr>
            </a:p>
          </p:txBody>
        </p:sp>
        <p:sp>
          <p:nvSpPr>
            <p:cNvPr id="34" name="燕尾形 209">
              <a:extLst>
                <a:ext uri="{FF2B5EF4-FFF2-40B4-BE49-F238E27FC236}">
                  <a16:creationId xmlns:a16="http://schemas.microsoft.com/office/drawing/2014/main" id="{9F0A96C7-7B4E-160B-9A23-44CEAF1FAA74}"/>
                </a:ext>
              </a:extLst>
            </p:cNvPr>
            <p:cNvSpPr/>
            <p:nvPr/>
          </p:nvSpPr>
          <p:spPr>
            <a:xfrm flipV="1">
              <a:off x="731521" y="6659881"/>
              <a:ext cx="78105" cy="107950"/>
            </a:xfrm>
            <a:prstGeom prst="chevron">
              <a:avLst>
                <a:gd name="adj" fmla="val 491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江城圆体 400W" panose="020B0500000000000000" pitchFamily="34" charset="-122"/>
                <a:ea typeface="江城圆体 400W" panose="020B0500000000000000" pitchFamily="34" charset="-122"/>
              </a:endParaRPr>
            </a:p>
          </p:txBody>
        </p:sp>
        <p:sp>
          <p:nvSpPr>
            <p:cNvPr id="35" name="燕尾形 210">
              <a:extLst>
                <a:ext uri="{FF2B5EF4-FFF2-40B4-BE49-F238E27FC236}">
                  <a16:creationId xmlns:a16="http://schemas.microsoft.com/office/drawing/2014/main" id="{24948201-3B3E-7963-3972-53E815261559}"/>
                </a:ext>
              </a:extLst>
            </p:cNvPr>
            <p:cNvSpPr/>
            <p:nvPr/>
          </p:nvSpPr>
          <p:spPr>
            <a:xfrm flipV="1">
              <a:off x="834391" y="6659881"/>
              <a:ext cx="78105" cy="107950"/>
            </a:xfrm>
            <a:prstGeom prst="chevron">
              <a:avLst>
                <a:gd name="adj" fmla="val 491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江城圆体 400W" panose="020B0500000000000000" pitchFamily="34" charset="-122"/>
                <a:ea typeface="江城圆体 400W" panose="020B0500000000000000" pitchFamily="34" charset="-122"/>
              </a:endParaRPr>
            </a:p>
          </p:txBody>
        </p:sp>
        <p:sp>
          <p:nvSpPr>
            <p:cNvPr id="36" name="燕尾形 211">
              <a:extLst>
                <a:ext uri="{FF2B5EF4-FFF2-40B4-BE49-F238E27FC236}">
                  <a16:creationId xmlns:a16="http://schemas.microsoft.com/office/drawing/2014/main" id="{045FF6EA-A180-55EA-02B4-914707223C2A}"/>
                </a:ext>
              </a:extLst>
            </p:cNvPr>
            <p:cNvSpPr/>
            <p:nvPr/>
          </p:nvSpPr>
          <p:spPr>
            <a:xfrm flipV="1">
              <a:off x="937261" y="6659881"/>
              <a:ext cx="78105" cy="107950"/>
            </a:xfrm>
            <a:prstGeom prst="chevron">
              <a:avLst>
                <a:gd name="adj" fmla="val 491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江城圆体 400W" panose="020B0500000000000000" pitchFamily="34" charset="-122"/>
                <a:ea typeface="江城圆体 400W" panose="020B0500000000000000" pitchFamily="34" charset="-122"/>
              </a:endParaRPr>
            </a:p>
          </p:txBody>
        </p:sp>
        <p:sp>
          <p:nvSpPr>
            <p:cNvPr id="37" name="燕尾形 212">
              <a:extLst>
                <a:ext uri="{FF2B5EF4-FFF2-40B4-BE49-F238E27FC236}">
                  <a16:creationId xmlns:a16="http://schemas.microsoft.com/office/drawing/2014/main" id="{A28C493A-D4F3-40BB-EAE5-39A17DC03391}"/>
                </a:ext>
              </a:extLst>
            </p:cNvPr>
            <p:cNvSpPr/>
            <p:nvPr/>
          </p:nvSpPr>
          <p:spPr>
            <a:xfrm flipV="1">
              <a:off x="1040131" y="6659881"/>
              <a:ext cx="78105" cy="107950"/>
            </a:xfrm>
            <a:prstGeom prst="chevron">
              <a:avLst>
                <a:gd name="adj" fmla="val 491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江城圆体 400W" panose="020B0500000000000000" pitchFamily="34" charset="-122"/>
                <a:ea typeface="江城圆体 400W" panose="020B0500000000000000" pitchFamily="34" charset="-122"/>
              </a:endParaRPr>
            </a:p>
          </p:txBody>
        </p:sp>
        <p:sp>
          <p:nvSpPr>
            <p:cNvPr id="38" name="燕尾形 213">
              <a:extLst>
                <a:ext uri="{FF2B5EF4-FFF2-40B4-BE49-F238E27FC236}">
                  <a16:creationId xmlns:a16="http://schemas.microsoft.com/office/drawing/2014/main" id="{B16FDD06-E6C9-93A2-9766-961234415E11}"/>
                </a:ext>
              </a:extLst>
            </p:cNvPr>
            <p:cNvSpPr/>
            <p:nvPr/>
          </p:nvSpPr>
          <p:spPr>
            <a:xfrm flipV="1">
              <a:off x="1143001" y="6659881"/>
              <a:ext cx="78105" cy="107950"/>
            </a:xfrm>
            <a:prstGeom prst="chevron">
              <a:avLst>
                <a:gd name="adj" fmla="val 491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江城圆体 400W" panose="020B0500000000000000" pitchFamily="34" charset="-122"/>
                <a:ea typeface="江城圆体 400W" panose="020B0500000000000000" pitchFamily="34" charset="-122"/>
              </a:endParaRPr>
            </a:p>
          </p:txBody>
        </p:sp>
      </p:grpSp>
      <p:grpSp>
        <p:nvGrpSpPr>
          <p:cNvPr id="26" name="组合 25">
            <a:extLst>
              <a:ext uri="{FF2B5EF4-FFF2-40B4-BE49-F238E27FC236}">
                <a16:creationId xmlns:a16="http://schemas.microsoft.com/office/drawing/2014/main" id="{7687124B-D278-8799-9206-4BE5EE0425F8}"/>
              </a:ext>
            </a:extLst>
          </p:cNvPr>
          <p:cNvGrpSpPr/>
          <p:nvPr/>
        </p:nvGrpSpPr>
        <p:grpSpPr>
          <a:xfrm>
            <a:off x="278780" y="-18146"/>
            <a:ext cx="1553680" cy="292922"/>
            <a:chOff x="278780" y="-18146"/>
            <a:chExt cx="1553680" cy="292922"/>
          </a:xfrm>
        </p:grpSpPr>
        <p:sp>
          <p:nvSpPr>
            <p:cNvPr id="27" name="图形 4">
              <a:extLst>
                <a:ext uri="{FF2B5EF4-FFF2-40B4-BE49-F238E27FC236}">
                  <a16:creationId xmlns:a16="http://schemas.microsoft.com/office/drawing/2014/main" id="{336E0CFA-249F-7ACE-74A3-B0EAD96E1AF5}"/>
                </a:ext>
              </a:extLst>
            </p:cNvPr>
            <p:cNvSpPr/>
            <p:nvPr/>
          </p:nvSpPr>
          <p:spPr>
            <a:xfrm>
              <a:off x="278780" y="-18146"/>
              <a:ext cx="292922" cy="292922"/>
            </a:xfrm>
            <a:custGeom>
              <a:avLst/>
              <a:gdLst>
                <a:gd name="connsiteX0" fmla="*/ 1154463 w 2308638"/>
                <a:gd name="connsiteY0" fmla="*/ 2308576 h 2308575"/>
                <a:gd name="connsiteX1" fmla="*/ 784081 w 2308638"/>
                <a:gd name="connsiteY1" fmla="*/ 1523350 h 2308575"/>
                <a:gd name="connsiteX2" fmla="*/ 0 w 2308638"/>
                <a:gd name="connsiteY2" fmla="*/ 1154685 h 2308575"/>
                <a:gd name="connsiteX3" fmla="*/ 785479 w 2308638"/>
                <a:gd name="connsiteY3" fmla="*/ 784621 h 2308575"/>
                <a:gd name="connsiteX4" fmla="*/ 1154463 w 2308638"/>
                <a:gd name="connsiteY4" fmla="*/ 0 h 2308575"/>
                <a:gd name="connsiteX5" fmla="*/ 1524208 w 2308638"/>
                <a:gd name="connsiteY5" fmla="*/ 785384 h 2308575"/>
                <a:gd name="connsiteX6" fmla="*/ 2308639 w 2308638"/>
                <a:gd name="connsiteY6" fmla="*/ 1154685 h 2308575"/>
                <a:gd name="connsiteX7" fmla="*/ 1523986 w 2308638"/>
                <a:gd name="connsiteY7" fmla="*/ 1524177 h 2308575"/>
                <a:gd name="connsiteX8" fmla="*/ 1154463 w 2308638"/>
                <a:gd name="connsiteY8" fmla="*/ 2308576 h 230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8638" h="2308575">
                  <a:moveTo>
                    <a:pt x="1154463" y="2308576"/>
                  </a:moveTo>
                  <a:cubicBezTo>
                    <a:pt x="1122014" y="2003696"/>
                    <a:pt x="1001276" y="1740259"/>
                    <a:pt x="784081" y="1523350"/>
                  </a:cubicBezTo>
                  <a:cubicBezTo>
                    <a:pt x="567459" y="1307014"/>
                    <a:pt x="304403" y="1187070"/>
                    <a:pt x="0" y="1154685"/>
                  </a:cubicBezTo>
                  <a:cubicBezTo>
                    <a:pt x="305166" y="1122173"/>
                    <a:pt x="568666" y="1001753"/>
                    <a:pt x="785479" y="784621"/>
                  </a:cubicBezTo>
                  <a:cubicBezTo>
                    <a:pt x="1001943" y="567840"/>
                    <a:pt x="1122204" y="304753"/>
                    <a:pt x="1154463" y="0"/>
                  </a:cubicBezTo>
                  <a:cubicBezTo>
                    <a:pt x="1186689" y="305134"/>
                    <a:pt x="1307268" y="568507"/>
                    <a:pt x="1524208" y="785384"/>
                  </a:cubicBezTo>
                  <a:cubicBezTo>
                    <a:pt x="1740831" y="1001943"/>
                    <a:pt x="2003886" y="1122268"/>
                    <a:pt x="2308639" y="1154685"/>
                  </a:cubicBezTo>
                  <a:cubicBezTo>
                    <a:pt x="2003855" y="1187039"/>
                    <a:pt x="1740640" y="1307427"/>
                    <a:pt x="1523986" y="1524177"/>
                  </a:cubicBezTo>
                  <a:cubicBezTo>
                    <a:pt x="1307459" y="1740767"/>
                    <a:pt x="1186880" y="2003632"/>
                    <a:pt x="1154463" y="2308576"/>
                  </a:cubicBezTo>
                  <a:close/>
                </a:path>
              </a:pathLst>
            </a:custGeom>
            <a:solidFill>
              <a:schemeClr val="tx1"/>
            </a:solidFill>
            <a:ln w="19050" cap="flat">
              <a:noFill/>
              <a:prstDash val="solid"/>
              <a:miter/>
            </a:ln>
          </p:spPr>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江城圆体 400W" panose="020B0500000000000000" pitchFamily="34" charset="-122"/>
                <a:ea typeface="江城圆体 400W" panose="020B0500000000000000" pitchFamily="34" charset="-122"/>
              </a:endParaRPr>
            </a:p>
          </p:txBody>
        </p:sp>
        <p:sp>
          <p:nvSpPr>
            <p:cNvPr id="28" name="图形 4">
              <a:extLst>
                <a:ext uri="{FF2B5EF4-FFF2-40B4-BE49-F238E27FC236}">
                  <a16:creationId xmlns:a16="http://schemas.microsoft.com/office/drawing/2014/main" id="{2B9EF7EC-F62B-4A4B-5E97-13B3C7980481}"/>
                </a:ext>
              </a:extLst>
            </p:cNvPr>
            <p:cNvSpPr/>
            <p:nvPr/>
          </p:nvSpPr>
          <p:spPr>
            <a:xfrm>
              <a:off x="909159" y="-18146"/>
              <a:ext cx="292922" cy="292922"/>
            </a:xfrm>
            <a:custGeom>
              <a:avLst/>
              <a:gdLst>
                <a:gd name="connsiteX0" fmla="*/ 1154463 w 2308638"/>
                <a:gd name="connsiteY0" fmla="*/ 2308576 h 2308575"/>
                <a:gd name="connsiteX1" fmla="*/ 784081 w 2308638"/>
                <a:gd name="connsiteY1" fmla="*/ 1523350 h 2308575"/>
                <a:gd name="connsiteX2" fmla="*/ 0 w 2308638"/>
                <a:gd name="connsiteY2" fmla="*/ 1154685 h 2308575"/>
                <a:gd name="connsiteX3" fmla="*/ 785479 w 2308638"/>
                <a:gd name="connsiteY3" fmla="*/ 784621 h 2308575"/>
                <a:gd name="connsiteX4" fmla="*/ 1154463 w 2308638"/>
                <a:gd name="connsiteY4" fmla="*/ 0 h 2308575"/>
                <a:gd name="connsiteX5" fmla="*/ 1524208 w 2308638"/>
                <a:gd name="connsiteY5" fmla="*/ 785384 h 2308575"/>
                <a:gd name="connsiteX6" fmla="*/ 2308639 w 2308638"/>
                <a:gd name="connsiteY6" fmla="*/ 1154685 h 2308575"/>
                <a:gd name="connsiteX7" fmla="*/ 1523986 w 2308638"/>
                <a:gd name="connsiteY7" fmla="*/ 1524177 h 2308575"/>
                <a:gd name="connsiteX8" fmla="*/ 1154463 w 2308638"/>
                <a:gd name="connsiteY8" fmla="*/ 2308576 h 230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8638" h="2308575">
                  <a:moveTo>
                    <a:pt x="1154463" y="2308576"/>
                  </a:moveTo>
                  <a:cubicBezTo>
                    <a:pt x="1122014" y="2003696"/>
                    <a:pt x="1001276" y="1740259"/>
                    <a:pt x="784081" y="1523350"/>
                  </a:cubicBezTo>
                  <a:cubicBezTo>
                    <a:pt x="567459" y="1307014"/>
                    <a:pt x="304403" y="1187070"/>
                    <a:pt x="0" y="1154685"/>
                  </a:cubicBezTo>
                  <a:cubicBezTo>
                    <a:pt x="305166" y="1122173"/>
                    <a:pt x="568666" y="1001753"/>
                    <a:pt x="785479" y="784621"/>
                  </a:cubicBezTo>
                  <a:cubicBezTo>
                    <a:pt x="1001943" y="567840"/>
                    <a:pt x="1122204" y="304753"/>
                    <a:pt x="1154463" y="0"/>
                  </a:cubicBezTo>
                  <a:cubicBezTo>
                    <a:pt x="1186689" y="305134"/>
                    <a:pt x="1307268" y="568507"/>
                    <a:pt x="1524208" y="785384"/>
                  </a:cubicBezTo>
                  <a:cubicBezTo>
                    <a:pt x="1740831" y="1001943"/>
                    <a:pt x="2003886" y="1122268"/>
                    <a:pt x="2308639" y="1154685"/>
                  </a:cubicBezTo>
                  <a:cubicBezTo>
                    <a:pt x="2003855" y="1187039"/>
                    <a:pt x="1740640" y="1307427"/>
                    <a:pt x="1523986" y="1524177"/>
                  </a:cubicBezTo>
                  <a:cubicBezTo>
                    <a:pt x="1307459" y="1740767"/>
                    <a:pt x="1186880" y="2003632"/>
                    <a:pt x="1154463" y="2308576"/>
                  </a:cubicBezTo>
                  <a:close/>
                </a:path>
              </a:pathLst>
            </a:custGeom>
            <a:solidFill>
              <a:schemeClr val="tx1"/>
            </a:solidFill>
            <a:ln w="19050" cap="flat">
              <a:noFill/>
              <a:prstDash val="solid"/>
              <a:miter/>
            </a:ln>
          </p:spPr>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江城圆体 400W" panose="020B0500000000000000" pitchFamily="34" charset="-122"/>
                <a:ea typeface="江城圆体 400W" panose="020B0500000000000000" pitchFamily="34" charset="-122"/>
              </a:endParaRPr>
            </a:p>
          </p:txBody>
        </p:sp>
        <p:sp>
          <p:nvSpPr>
            <p:cNvPr id="29" name="图形 4">
              <a:extLst>
                <a:ext uri="{FF2B5EF4-FFF2-40B4-BE49-F238E27FC236}">
                  <a16:creationId xmlns:a16="http://schemas.microsoft.com/office/drawing/2014/main" id="{8D8F2843-A7C1-2126-8BE2-E152CB189E95}"/>
                </a:ext>
              </a:extLst>
            </p:cNvPr>
            <p:cNvSpPr/>
            <p:nvPr/>
          </p:nvSpPr>
          <p:spPr>
            <a:xfrm>
              <a:off x="1539538" y="-18146"/>
              <a:ext cx="292922" cy="292922"/>
            </a:xfrm>
            <a:custGeom>
              <a:avLst/>
              <a:gdLst>
                <a:gd name="connsiteX0" fmla="*/ 1154463 w 2308638"/>
                <a:gd name="connsiteY0" fmla="*/ 2308576 h 2308575"/>
                <a:gd name="connsiteX1" fmla="*/ 784081 w 2308638"/>
                <a:gd name="connsiteY1" fmla="*/ 1523350 h 2308575"/>
                <a:gd name="connsiteX2" fmla="*/ 0 w 2308638"/>
                <a:gd name="connsiteY2" fmla="*/ 1154685 h 2308575"/>
                <a:gd name="connsiteX3" fmla="*/ 785479 w 2308638"/>
                <a:gd name="connsiteY3" fmla="*/ 784621 h 2308575"/>
                <a:gd name="connsiteX4" fmla="*/ 1154463 w 2308638"/>
                <a:gd name="connsiteY4" fmla="*/ 0 h 2308575"/>
                <a:gd name="connsiteX5" fmla="*/ 1524208 w 2308638"/>
                <a:gd name="connsiteY5" fmla="*/ 785384 h 2308575"/>
                <a:gd name="connsiteX6" fmla="*/ 2308639 w 2308638"/>
                <a:gd name="connsiteY6" fmla="*/ 1154685 h 2308575"/>
                <a:gd name="connsiteX7" fmla="*/ 1523986 w 2308638"/>
                <a:gd name="connsiteY7" fmla="*/ 1524177 h 2308575"/>
                <a:gd name="connsiteX8" fmla="*/ 1154463 w 2308638"/>
                <a:gd name="connsiteY8" fmla="*/ 2308576 h 230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8638" h="2308575">
                  <a:moveTo>
                    <a:pt x="1154463" y="2308576"/>
                  </a:moveTo>
                  <a:cubicBezTo>
                    <a:pt x="1122014" y="2003696"/>
                    <a:pt x="1001276" y="1740259"/>
                    <a:pt x="784081" y="1523350"/>
                  </a:cubicBezTo>
                  <a:cubicBezTo>
                    <a:pt x="567459" y="1307014"/>
                    <a:pt x="304403" y="1187070"/>
                    <a:pt x="0" y="1154685"/>
                  </a:cubicBezTo>
                  <a:cubicBezTo>
                    <a:pt x="305166" y="1122173"/>
                    <a:pt x="568666" y="1001753"/>
                    <a:pt x="785479" y="784621"/>
                  </a:cubicBezTo>
                  <a:cubicBezTo>
                    <a:pt x="1001943" y="567840"/>
                    <a:pt x="1122204" y="304753"/>
                    <a:pt x="1154463" y="0"/>
                  </a:cubicBezTo>
                  <a:cubicBezTo>
                    <a:pt x="1186689" y="305134"/>
                    <a:pt x="1307268" y="568507"/>
                    <a:pt x="1524208" y="785384"/>
                  </a:cubicBezTo>
                  <a:cubicBezTo>
                    <a:pt x="1740831" y="1001943"/>
                    <a:pt x="2003886" y="1122268"/>
                    <a:pt x="2308639" y="1154685"/>
                  </a:cubicBezTo>
                  <a:cubicBezTo>
                    <a:pt x="2003855" y="1187039"/>
                    <a:pt x="1740640" y="1307427"/>
                    <a:pt x="1523986" y="1524177"/>
                  </a:cubicBezTo>
                  <a:cubicBezTo>
                    <a:pt x="1307459" y="1740767"/>
                    <a:pt x="1186880" y="2003632"/>
                    <a:pt x="1154463" y="2308576"/>
                  </a:cubicBezTo>
                  <a:close/>
                </a:path>
              </a:pathLst>
            </a:custGeom>
            <a:solidFill>
              <a:schemeClr val="tx1"/>
            </a:solidFill>
            <a:ln w="19050" cap="flat">
              <a:noFill/>
              <a:prstDash val="solid"/>
              <a:miter/>
            </a:ln>
          </p:spPr>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江城圆体 400W" panose="020B0500000000000000" pitchFamily="34" charset="-122"/>
                <a:ea typeface="江城圆体 400W" panose="020B0500000000000000" pitchFamily="34" charset="-122"/>
              </a:endParaRPr>
            </a:p>
          </p:txBody>
        </p:sp>
      </p:grpSp>
      <p:grpSp>
        <p:nvGrpSpPr>
          <p:cNvPr id="52" name="组合 51">
            <a:extLst>
              <a:ext uri="{FF2B5EF4-FFF2-40B4-BE49-F238E27FC236}">
                <a16:creationId xmlns:a16="http://schemas.microsoft.com/office/drawing/2014/main" id="{9EF53C7C-1232-999F-BBD1-D94630216AEF}"/>
              </a:ext>
            </a:extLst>
          </p:cNvPr>
          <p:cNvGrpSpPr/>
          <p:nvPr userDrawn="1"/>
        </p:nvGrpSpPr>
        <p:grpSpPr>
          <a:xfrm>
            <a:off x="6516527" y="478805"/>
            <a:ext cx="5009588" cy="5748032"/>
            <a:chOff x="6704291" y="478805"/>
            <a:chExt cx="4821823" cy="5532589"/>
          </a:xfrm>
        </p:grpSpPr>
        <p:sp>
          <p:nvSpPr>
            <p:cNvPr id="53" name="任意多边形: 形状 52">
              <a:extLst>
                <a:ext uri="{FF2B5EF4-FFF2-40B4-BE49-F238E27FC236}">
                  <a16:creationId xmlns:a16="http://schemas.microsoft.com/office/drawing/2014/main" id="{1C1E275C-4D3A-CF71-CC92-D98051386D6F}"/>
                </a:ext>
              </a:extLst>
            </p:cNvPr>
            <p:cNvSpPr/>
            <p:nvPr/>
          </p:nvSpPr>
          <p:spPr>
            <a:xfrm>
              <a:off x="6704291" y="478805"/>
              <a:ext cx="4821823" cy="5150581"/>
            </a:xfrm>
            <a:custGeom>
              <a:avLst/>
              <a:gdLst>
                <a:gd name="connsiteX0" fmla="*/ 1571880 w 3499968"/>
                <a:gd name="connsiteY0" fmla="*/ 2037 h 3738601"/>
                <a:gd name="connsiteX1" fmla="*/ 471253 w 3499968"/>
                <a:gd name="connsiteY1" fmla="*/ 602522 h 3738601"/>
                <a:gd name="connsiteX2" fmla="*/ 1308 w 3499968"/>
                <a:gd name="connsiteY2" fmla="*/ 2569327 h 3738601"/>
                <a:gd name="connsiteX3" fmla="*/ 880714 w 3499968"/>
                <a:gd name="connsiteY3" fmla="*/ 3733049 h 3738601"/>
                <a:gd name="connsiteX4" fmla="*/ 2168014 w 3499968"/>
                <a:gd name="connsiteY4" fmla="*/ 3043536 h 3738601"/>
                <a:gd name="connsiteX5" fmla="*/ 3334694 w 3499968"/>
                <a:gd name="connsiteY5" fmla="*/ 2236015 h 3738601"/>
                <a:gd name="connsiteX6" fmla="*/ 2788253 w 3499968"/>
                <a:gd name="connsiteY6" fmla="*/ 386870 h 3738601"/>
                <a:gd name="connsiteX7" fmla="*/ 1571880 w 3499968"/>
                <a:gd name="connsiteY7" fmla="*/ 2037 h 373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9968" h="3738601">
                  <a:moveTo>
                    <a:pt x="1571880" y="2037"/>
                  </a:moveTo>
                  <a:cubicBezTo>
                    <a:pt x="1571880" y="2037"/>
                    <a:pt x="902992" y="35978"/>
                    <a:pt x="471253" y="602522"/>
                  </a:cubicBezTo>
                  <a:cubicBezTo>
                    <a:pt x="39513" y="1169066"/>
                    <a:pt x="27416" y="1942734"/>
                    <a:pt x="1308" y="2569327"/>
                  </a:cubicBezTo>
                  <a:cubicBezTo>
                    <a:pt x="-24800" y="3195920"/>
                    <a:pt x="342366" y="3670477"/>
                    <a:pt x="880714" y="3733049"/>
                  </a:cubicBezTo>
                  <a:cubicBezTo>
                    <a:pt x="1419061" y="3795621"/>
                    <a:pt x="1564135" y="3314363"/>
                    <a:pt x="2168014" y="3043536"/>
                  </a:cubicBezTo>
                  <a:cubicBezTo>
                    <a:pt x="2771892" y="2772709"/>
                    <a:pt x="2973533" y="2792116"/>
                    <a:pt x="3334694" y="2236015"/>
                  </a:cubicBezTo>
                  <a:cubicBezTo>
                    <a:pt x="3695855" y="1679913"/>
                    <a:pt x="3443478" y="824963"/>
                    <a:pt x="2788253" y="386870"/>
                  </a:cubicBezTo>
                  <a:cubicBezTo>
                    <a:pt x="2133029" y="-51223"/>
                    <a:pt x="1571880" y="2037"/>
                    <a:pt x="1571880" y="2037"/>
                  </a:cubicBezTo>
                  <a:close/>
                </a:path>
              </a:pathLst>
            </a:custGeom>
            <a:solidFill>
              <a:schemeClr val="accent1">
                <a:alpha val="20000"/>
              </a:schemeClr>
            </a:solidFill>
            <a:ln w="8687" cap="flat">
              <a:noFill/>
              <a:prstDash val="solid"/>
              <a:miter/>
            </a:ln>
          </p:spPr>
          <p:txBody>
            <a:bodyPr rtlCol="0" anchor="ctr">
              <a:noAutofit/>
            </a:bodyPr>
            <a:lstStyle/>
            <a:p>
              <a:endParaRPr lang="zh-CN" altLang="en-US"/>
            </a:p>
          </p:txBody>
        </p:sp>
        <p:sp>
          <p:nvSpPr>
            <p:cNvPr id="54" name="任意多边形: 形状 53">
              <a:extLst>
                <a:ext uri="{FF2B5EF4-FFF2-40B4-BE49-F238E27FC236}">
                  <a16:creationId xmlns:a16="http://schemas.microsoft.com/office/drawing/2014/main" id="{D819CE0F-72A2-13F0-1E33-8903A7E1A66D}"/>
                </a:ext>
              </a:extLst>
            </p:cNvPr>
            <p:cNvSpPr/>
            <p:nvPr/>
          </p:nvSpPr>
          <p:spPr>
            <a:xfrm>
              <a:off x="7801572" y="1000756"/>
              <a:ext cx="11989" cy="201422"/>
            </a:xfrm>
            <a:custGeom>
              <a:avLst/>
              <a:gdLst>
                <a:gd name="connsiteX0" fmla="*/ 0 w 8702"/>
                <a:gd name="connsiteY0" fmla="*/ 0 h 146204"/>
                <a:gd name="connsiteX1" fmla="*/ 0 w 8702"/>
                <a:gd name="connsiteY1" fmla="*/ 146205 h 146204"/>
              </a:gdLst>
              <a:ahLst/>
              <a:cxnLst>
                <a:cxn ang="0">
                  <a:pos x="connsiteX0" y="connsiteY0"/>
                </a:cxn>
                <a:cxn ang="0">
                  <a:pos x="connsiteX1" y="connsiteY1"/>
                </a:cxn>
              </a:cxnLst>
              <a:rect l="l" t="t" r="r" b="b"/>
              <a:pathLst>
                <a:path w="8702" h="146204">
                  <a:moveTo>
                    <a:pt x="0" y="0"/>
                  </a:moveTo>
                  <a:lnTo>
                    <a:pt x="0" y="146205"/>
                  </a:lnTo>
                </a:path>
              </a:pathLst>
            </a:custGeom>
            <a:ln w="8687" cap="rnd">
              <a:solidFill>
                <a:schemeClr val="tx1"/>
              </a:solidFill>
              <a:prstDash val="solid"/>
              <a:round/>
            </a:ln>
          </p:spPr>
          <p:txBody>
            <a:bodyPr rtlCol="0" anchor="ctr">
              <a:noAutofit/>
            </a:bodyPr>
            <a:lstStyle/>
            <a:p>
              <a:endParaRPr lang="zh-CN" altLang="en-US"/>
            </a:p>
          </p:txBody>
        </p:sp>
        <p:sp>
          <p:nvSpPr>
            <p:cNvPr id="55" name="任意多边形: 形状 54">
              <a:extLst>
                <a:ext uri="{FF2B5EF4-FFF2-40B4-BE49-F238E27FC236}">
                  <a16:creationId xmlns:a16="http://schemas.microsoft.com/office/drawing/2014/main" id="{BA22F2E2-0D73-F237-271D-B6111974F89A}"/>
                </a:ext>
              </a:extLst>
            </p:cNvPr>
            <p:cNvSpPr/>
            <p:nvPr/>
          </p:nvSpPr>
          <p:spPr>
            <a:xfrm>
              <a:off x="7700740" y="1101468"/>
              <a:ext cx="201542" cy="11989"/>
            </a:xfrm>
            <a:custGeom>
              <a:avLst/>
              <a:gdLst>
                <a:gd name="connsiteX0" fmla="*/ 146292 w 146291"/>
                <a:gd name="connsiteY0" fmla="*/ 0 h 8702"/>
                <a:gd name="connsiteX1" fmla="*/ 0 w 146291"/>
                <a:gd name="connsiteY1" fmla="*/ 0 h 8702"/>
              </a:gdLst>
              <a:ahLst/>
              <a:cxnLst>
                <a:cxn ang="0">
                  <a:pos x="connsiteX0" y="connsiteY0"/>
                </a:cxn>
                <a:cxn ang="0">
                  <a:pos x="connsiteX1" y="connsiteY1"/>
                </a:cxn>
              </a:cxnLst>
              <a:rect l="l" t="t" r="r" b="b"/>
              <a:pathLst>
                <a:path w="146291" h="8702">
                  <a:moveTo>
                    <a:pt x="146292" y="0"/>
                  </a:moveTo>
                  <a:lnTo>
                    <a:pt x="0" y="0"/>
                  </a:lnTo>
                </a:path>
              </a:pathLst>
            </a:custGeom>
            <a:ln w="8687" cap="rnd">
              <a:solidFill>
                <a:schemeClr val="tx1"/>
              </a:solidFill>
              <a:prstDash val="solid"/>
              <a:round/>
            </a:ln>
          </p:spPr>
          <p:txBody>
            <a:bodyPr rtlCol="0" anchor="ctr">
              <a:noAutofit/>
            </a:bodyPr>
            <a:lstStyle/>
            <a:p>
              <a:endParaRPr lang="zh-CN" altLang="en-US"/>
            </a:p>
          </p:txBody>
        </p:sp>
        <p:sp>
          <p:nvSpPr>
            <p:cNvPr id="56" name="任意多边形: 形状 55">
              <a:extLst>
                <a:ext uri="{FF2B5EF4-FFF2-40B4-BE49-F238E27FC236}">
                  <a16:creationId xmlns:a16="http://schemas.microsoft.com/office/drawing/2014/main" id="{D77B88C4-1EB3-F5ED-A98C-3773B16EB86E}"/>
                </a:ext>
              </a:extLst>
            </p:cNvPr>
            <p:cNvSpPr/>
            <p:nvPr/>
          </p:nvSpPr>
          <p:spPr>
            <a:xfrm>
              <a:off x="7360838" y="2234473"/>
              <a:ext cx="11989" cy="138477"/>
            </a:xfrm>
            <a:custGeom>
              <a:avLst/>
              <a:gdLst>
                <a:gd name="connsiteX0" fmla="*/ 0 w 8702"/>
                <a:gd name="connsiteY0" fmla="*/ 0 h 100515"/>
                <a:gd name="connsiteX1" fmla="*/ 0 w 8702"/>
                <a:gd name="connsiteY1" fmla="*/ 100516 h 100515"/>
              </a:gdLst>
              <a:ahLst/>
              <a:cxnLst>
                <a:cxn ang="0">
                  <a:pos x="connsiteX0" y="connsiteY0"/>
                </a:cxn>
                <a:cxn ang="0">
                  <a:pos x="connsiteX1" y="connsiteY1"/>
                </a:cxn>
              </a:cxnLst>
              <a:rect l="l" t="t" r="r" b="b"/>
              <a:pathLst>
                <a:path w="8702" h="100515">
                  <a:moveTo>
                    <a:pt x="0" y="0"/>
                  </a:moveTo>
                  <a:lnTo>
                    <a:pt x="0" y="100516"/>
                  </a:lnTo>
                </a:path>
              </a:pathLst>
            </a:custGeom>
            <a:ln w="8687" cap="rnd">
              <a:solidFill>
                <a:schemeClr val="tx1"/>
              </a:solidFill>
              <a:prstDash val="solid"/>
              <a:round/>
            </a:ln>
          </p:spPr>
          <p:txBody>
            <a:bodyPr rtlCol="0" anchor="ctr">
              <a:noAutofit/>
            </a:bodyPr>
            <a:lstStyle/>
            <a:p>
              <a:endParaRPr lang="zh-CN" altLang="en-US"/>
            </a:p>
          </p:txBody>
        </p:sp>
        <p:sp>
          <p:nvSpPr>
            <p:cNvPr id="57" name="任意多边形: 形状 56">
              <a:extLst>
                <a:ext uri="{FF2B5EF4-FFF2-40B4-BE49-F238E27FC236}">
                  <a16:creationId xmlns:a16="http://schemas.microsoft.com/office/drawing/2014/main" id="{97C64434-1BEB-257A-2C26-5EE2F2204E46}"/>
                </a:ext>
              </a:extLst>
            </p:cNvPr>
            <p:cNvSpPr/>
            <p:nvPr/>
          </p:nvSpPr>
          <p:spPr>
            <a:xfrm>
              <a:off x="7291660" y="2303771"/>
              <a:ext cx="138477" cy="11989"/>
            </a:xfrm>
            <a:custGeom>
              <a:avLst/>
              <a:gdLst>
                <a:gd name="connsiteX0" fmla="*/ 100516 w 100515"/>
                <a:gd name="connsiteY0" fmla="*/ 0 h 8702"/>
                <a:gd name="connsiteX1" fmla="*/ 0 w 100515"/>
                <a:gd name="connsiteY1" fmla="*/ 0 h 8702"/>
              </a:gdLst>
              <a:ahLst/>
              <a:cxnLst>
                <a:cxn ang="0">
                  <a:pos x="connsiteX0" y="connsiteY0"/>
                </a:cxn>
                <a:cxn ang="0">
                  <a:pos x="connsiteX1" y="connsiteY1"/>
                </a:cxn>
              </a:cxnLst>
              <a:rect l="l" t="t" r="r" b="b"/>
              <a:pathLst>
                <a:path w="100515" h="8702">
                  <a:moveTo>
                    <a:pt x="100516" y="0"/>
                  </a:moveTo>
                  <a:lnTo>
                    <a:pt x="0" y="0"/>
                  </a:lnTo>
                </a:path>
              </a:pathLst>
            </a:custGeom>
            <a:ln w="8687" cap="rnd">
              <a:solidFill>
                <a:schemeClr val="tx1"/>
              </a:solidFill>
              <a:prstDash val="solid"/>
              <a:round/>
            </a:ln>
          </p:spPr>
          <p:txBody>
            <a:bodyPr rtlCol="0" anchor="ctr">
              <a:noAutofit/>
            </a:bodyPr>
            <a:lstStyle/>
            <a:p>
              <a:endParaRPr lang="zh-CN" altLang="en-US"/>
            </a:p>
          </p:txBody>
        </p:sp>
        <p:sp>
          <p:nvSpPr>
            <p:cNvPr id="58" name="任意多边形: 形状 57">
              <a:extLst>
                <a:ext uri="{FF2B5EF4-FFF2-40B4-BE49-F238E27FC236}">
                  <a16:creationId xmlns:a16="http://schemas.microsoft.com/office/drawing/2014/main" id="{6D515B17-5E11-0452-B490-46895A4B4BE0}"/>
                </a:ext>
              </a:extLst>
            </p:cNvPr>
            <p:cNvSpPr/>
            <p:nvPr/>
          </p:nvSpPr>
          <p:spPr>
            <a:xfrm>
              <a:off x="10407602" y="900045"/>
              <a:ext cx="11989" cy="138477"/>
            </a:xfrm>
            <a:custGeom>
              <a:avLst/>
              <a:gdLst>
                <a:gd name="connsiteX0" fmla="*/ 0 w 8702"/>
                <a:gd name="connsiteY0" fmla="*/ 0 h 100515"/>
                <a:gd name="connsiteX1" fmla="*/ 0 w 8702"/>
                <a:gd name="connsiteY1" fmla="*/ 100516 h 100515"/>
              </a:gdLst>
              <a:ahLst/>
              <a:cxnLst>
                <a:cxn ang="0">
                  <a:pos x="connsiteX0" y="connsiteY0"/>
                </a:cxn>
                <a:cxn ang="0">
                  <a:pos x="connsiteX1" y="connsiteY1"/>
                </a:cxn>
              </a:cxnLst>
              <a:rect l="l" t="t" r="r" b="b"/>
              <a:pathLst>
                <a:path w="8702" h="100515">
                  <a:moveTo>
                    <a:pt x="0" y="0"/>
                  </a:moveTo>
                  <a:lnTo>
                    <a:pt x="0" y="100516"/>
                  </a:lnTo>
                </a:path>
              </a:pathLst>
            </a:custGeom>
            <a:ln w="8687" cap="rnd">
              <a:solidFill>
                <a:srgbClr val="263238"/>
              </a:solidFill>
              <a:prstDash val="solid"/>
              <a:round/>
            </a:ln>
          </p:spPr>
          <p:txBody>
            <a:bodyPr rtlCol="0" anchor="ctr">
              <a:noAutofit/>
            </a:bodyPr>
            <a:lstStyle/>
            <a:p>
              <a:endParaRPr lang="zh-CN" altLang="en-US"/>
            </a:p>
          </p:txBody>
        </p:sp>
        <p:sp>
          <p:nvSpPr>
            <p:cNvPr id="59" name="任意多边形: 形状 58">
              <a:extLst>
                <a:ext uri="{FF2B5EF4-FFF2-40B4-BE49-F238E27FC236}">
                  <a16:creationId xmlns:a16="http://schemas.microsoft.com/office/drawing/2014/main" id="{C22490D2-D29B-0723-9534-1FCD51E04DB9}"/>
                </a:ext>
              </a:extLst>
            </p:cNvPr>
            <p:cNvSpPr/>
            <p:nvPr/>
          </p:nvSpPr>
          <p:spPr>
            <a:xfrm>
              <a:off x="10338304" y="969223"/>
              <a:ext cx="138477" cy="11989"/>
            </a:xfrm>
            <a:custGeom>
              <a:avLst/>
              <a:gdLst>
                <a:gd name="connsiteX0" fmla="*/ 100516 w 100515"/>
                <a:gd name="connsiteY0" fmla="*/ 0 h 8702"/>
                <a:gd name="connsiteX1" fmla="*/ 0 w 100515"/>
                <a:gd name="connsiteY1" fmla="*/ 0 h 8702"/>
              </a:gdLst>
              <a:ahLst/>
              <a:cxnLst>
                <a:cxn ang="0">
                  <a:pos x="connsiteX0" y="connsiteY0"/>
                </a:cxn>
                <a:cxn ang="0">
                  <a:pos x="connsiteX1" y="connsiteY1"/>
                </a:cxn>
              </a:cxnLst>
              <a:rect l="l" t="t" r="r" b="b"/>
              <a:pathLst>
                <a:path w="100515" h="8702">
                  <a:moveTo>
                    <a:pt x="100516" y="0"/>
                  </a:moveTo>
                  <a:lnTo>
                    <a:pt x="0" y="0"/>
                  </a:lnTo>
                </a:path>
              </a:pathLst>
            </a:custGeom>
            <a:ln w="8687" cap="rnd">
              <a:solidFill>
                <a:srgbClr val="263238"/>
              </a:solidFill>
              <a:prstDash val="solid"/>
              <a:round/>
            </a:ln>
          </p:spPr>
          <p:txBody>
            <a:bodyPr rtlCol="0" anchor="ctr">
              <a:noAutofit/>
            </a:bodyPr>
            <a:lstStyle/>
            <a:p>
              <a:endParaRPr lang="zh-CN" altLang="en-US"/>
            </a:p>
          </p:txBody>
        </p:sp>
        <p:sp>
          <p:nvSpPr>
            <p:cNvPr id="60" name="任意多边形: 形状 59">
              <a:extLst>
                <a:ext uri="{FF2B5EF4-FFF2-40B4-BE49-F238E27FC236}">
                  <a16:creationId xmlns:a16="http://schemas.microsoft.com/office/drawing/2014/main" id="{183BBFBF-5F56-3441-E01E-3D4677E65EFC}"/>
                </a:ext>
              </a:extLst>
            </p:cNvPr>
            <p:cNvSpPr/>
            <p:nvPr/>
          </p:nvSpPr>
          <p:spPr>
            <a:xfrm>
              <a:off x="9576613" y="4135523"/>
              <a:ext cx="11989" cy="138477"/>
            </a:xfrm>
            <a:custGeom>
              <a:avLst/>
              <a:gdLst>
                <a:gd name="connsiteX0" fmla="*/ 0 w 8702"/>
                <a:gd name="connsiteY0" fmla="*/ 0 h 100515"/>
                <a:gd name="connsiteX1" fmla="*/ 0 w 8702"/>
                <a:gd name="connsiteY1" fmla="*/ 100516 h 100515"/>
              </a:gdLst>
              <a:ahLst/>
              <a:cxnLst>
                <a:cxn ang="0">
                  <a:pos x="connsiteX0" y="connsiteY0"/>
                </a:cxn>
                <a:cxn ang="0">
                  <a:pos x="connsiteX1" y="connsiteY1"/>
                </a:cxn>
              </a:cxnLst>
              <a:rect l="l" t="t" r="r" b="b"/>
              <a:pathLst>
                <a:path w="8702" h="100515">
                  <a:moveTo>
                    <a:pt x="0" y="0"/>
                  </a:moveTo>
                  <a:lnTo>
                    <a:pt x="0" y="100516"/>
                  </a:lnTo>
                </a:path>
              </a:pathLst>
            </a:custGeom>
            <a:ln w="8687" cap="rnd">
              <a:solidFill>
                <a:schemeClr val="tx1"/>
              </a:solidFill>
              <a:prstDash val="solid"/>
              <a:round/>
            </a:ln>
          </p:spPr>
          <p:txBody>
            <a:bodyPr rtlCol="0" anchor="ctr">
              <a:noAutofit/>
            </a:bodyPr>
            <a:lstStyle/>
            <a:p>
              <a:endParaRPr lang="zh-CN" altLang="en-US"/>
            </a:p>
          </p:txBody>
        </p:sp>
        <p:sp>
          <p:nvSpPr>
            <p:cNvPr id="61" name="任意多边形: 形状 60">
              <a:extLst>
                <a:ext uri="{FF2B5EF4-FFF2-40B4-BE49-F238E27FC236}">
                  <a16:creationId xmlns:a16="http://schemas.microsoft.com/office/drawing/2014/main" id="{45E30042-9DEC-57EE-1652-D1E2CB6162CB}"/>
                </a:ext>
              </a:extLst>
            </p:cNvPr>
            <p:cNvSpPr/>
            <p:nvPr/>
          </p:nvSpPr>
          <p:spPr>
            <a:xfrm>
              <a:off x="9507434" y="4204821"/>
              <a:ext cx="138477" cy="11989"/>
            </a:xfrm>
            <a:custGeom>
              <a:avLst/>
              <a:gdLst>
                <a:gd name="connsiteX0" fmla="*/ 100516 w 100515"/>
                <a:gd name="connsiteY0" fmla="*/ 0 h 8702"/>
                <a:gd name="connsiteX1" fmla="*/ 0 w 100515"/>
                <a:gd name="connsiteY1" fmla="*/ 0 h 8702"/>
              </a:gdLst>
              <a:ahLst/>
              <a:cxnLst>
                <a:cxn ang="0">
                  <a:pos x="connsiteX0" y="connsiteY0"/>
                </a:cxn>
                <a:cxn ang="0">
                  <a:pos x="connsiteX1" y="connsiteY1"/>
                </a:cxn>
              </a:cxnLst>
              <a:rect l="l" t="t" r="r" b="b"/>
              <a:pathLst>
                <a:path w="100515" h="8702">
                  <a:moveTo>
                    <a:pt x="100516" y="0"/>
                  </a:moveTo>
                  <a:lnTo>
                    <a:pt x="0" y="0"/>
                  </a:lnTo>
                </a:path>
              </a:pathLst>
            </a:custGeom>
            <a:ln w="8687" cap="rnd">
              <a:solidFill>
                <a:schemeClr val="tx1"/>
              </a:solidFill>
              <a:prstDash val="solid"/>
              <a:round/>
            </a:ln>
          </p:spPr>
          <p:txBody>
            <a:bodyPr rtlCol="0" anchor="ctr">
              <a:noAutofit/>
            </a:bodyPr>
            <a:lstStyle/>
            <a:p>
              <a:endParaRPr lang="zh-CN" altLang="en-US"/>
            </a:p>
          </p:txBody>
        </p:sp>
        <p:sp>
          <p:nvSpPr>
            <p:cNvPr id="62" name="任意多边形: 形状 61">
              <a:extLst>
                <a:ext uri="{FF2B5EF4-FFF2-40B4-BE49-F238E27FC236}">
                  <a16:creationId xmlns:a16="http://schemas.microsoft.com/office/drawing/2014/main" id="{EC2BAC28-DC04-1EB2-5FC6-D6052C6705AA}"/>
                </a:ext>
              </a:extLst>
            </p:cNvPr>
            <p:cNvSpPr/>
            <p:nvPr/>
          </p:nvSpPr>
          <p:spPr>
            <a:xfrm>
              <a:off x="10250181" y="2121171"/>
              <a:ext cx="11989" cy="163656"/>
            </a:xfrm>
            <a:custGeom>
              <a:avLst/>
              <a:gdLst>
                <a:gd name="connsiteX0" fmla="*/ 0 w 8702"/>
                <a:gd name="connsiteY0" fmla="*/ 0 h 118791"/>
                <a:gd name="connsiteX1" fmla="*/ 0 w 8702"/>
                <a:gd name="connsiteY1" fmla="*/ 118791 h 118791"/>
              </a:gdLst>
              <a:ahLst/>
              <a:cxnLst>
                <a:cxn ang="0">
                  <a:pos x="connsiteX0" y="connsiteY0"/>
                </a:cxn>
                <a:cxn ang="0">
                  <a:pos x="connsiteX1" y="connsiteY1"/>
                </a:cxn>
              </a:cxnLst>
              <a:rect l="l" t="t" r="r" b="b"/>
              <a:pathLst>
                <a:path w="8702" h="118791">
                  <a:moveTo>
                    <a:pt x="0" y="0"/>
                  </a:moveTo>
                  <a:lnTo>
                    <a:pt x="0" y="118791"/>
                  </a:lnTo>
                </a:path>
              </a:pathLst>
            </a:custGeom>
            <a:ln w="8687" cap="rnd">
              <a:solidFill>
                <a:srgbClr val="263238"/>
              </a:solidFill>
              <a:prstDash val="solid"/>
              <a:round/>
            </a:ln>
          </p:spPr>
          <p:txBody>
            <a:bodyPr rtlCol="0" anchor="ctr">
              <a:noAutofit/>
            </a:bodyPr>
            <a:lstStyle/>
            <a:p>
              <a:endParaRPr lang="zh-CN" altLang="en-US"/>
            </a:p>
          </p:txBody>
        </p:sp>
        <p:sp>
          <p:nvSpPr>
            <p:cNvPr id="63" name="任意多边形: 形状 62">
              <a:extLst>
                <a:ext uri="{FF2B5EF4-FFF2-40B4-BE49-F238E27FC236}">
                  <a16:creationId xmlns:a16="http://schemas.microsoft.com/office/drawing/2014/main" id="{A0F32E01-D759-F07E-3711-32597A85596A}"/>
                </a:ext>
              </a:extLst>
            </p:cNvPr>
            <p:cNvSpPr/>
            <p:nvPr/>
          </p:nvSpPr>
          <p:spPr>
            <a:xfrm>
              <a:off x="10168413" y="2203060"/>
              <a:ext cx="163656" cy="11989"/>
            </a:xfrm>
            <a:custGeom>
              <a:avLst/>
              <a:gdLst>
                <a:gd name="connsiteX0" fmla="*/ 118791 w 118791"/>
                <a:gd name="connsiteY0" fmla="*/ 0 h 8702"/>
                <a:gd name="connsiteX1" fmla="*/ 0 w 118791"/>
                <a:gd name="connsiteY1" fmla="*/ 0 h 8702"/>
              </a:gdLst>
              <a:ahLst/>
              <a:cxnLst>
                <a:cxn ang="0">
                  <a:pos x="connsiteX0" y="connsiteY0"/>
                </a:cxn>
                <a:cxn ang="0">
                  <a:pos x="connsiteX1" y="connsiteY1"/>
                </a:cxn>
              </a:cxnLst>
              <a:rect l="l" t="t" r="r" b="b"/>
              <a:pathLst>
                <a:path w="118791" h="8702">
                  <a:moveTo>
                    <a:pt x="118791" y="0"/>
                  </a:moveTo>
                  <a:lnTo>
                    <a:pt x="0" y="0"/>
                  </a:lnTo>
                </a:path>
              </a:pathLst>
            </a:custGeom>
            <a:ln w="8687" cap="rnd">
              <a:solidFill>
                <a:srgbClr val="263238"/>
              </a:solidFill>
              <a:prstDash val="solid"/>
              <a:round/>
            </a:ln>
          </p:spPr>
          <p:txBody>
            <a:bodyPr rtlCol="0" anchor="ctr">
              <a:noAutofit/>
            </a:bodyPr>
            <a:lstStyle/>
            <a:p>
              <a:endParaRPr lang="zh-CN" altLang="en-US"/>
            </a:p>
          </p:txBody>
        </p:sp>
        <p:sp>
          <p:nvSpPr>
            <p:cNvPr id="64" name="任意多边形: 形状 63">
              <a:extLst>
                <a:ext uri="{FF2B5EF4-FFF2-40B4-BE49-F238E27FC236}">
                  <a16:creationId xmlns:a16="http://schemas.microsoft.com/office/drawing/2014/main" id="{F6AF0A3B-27DF-BD70-D2A3-AE391FF7A40B}"/>
                </a:ext>
              </a:extLst>
            </p:cNvPr>
            <p:cNvSpPr/>
            <p:nvPr/>
          </p:nvSpPr>
          <p:spPr>
            <a:xfrm>
              <a:off x="10659382" y="975578"/>
              <a:ext cx="11989" cy="163656"/>
            </a:xfrm>
            <a:custGeom>
              <a:avLst/>
              <a:gdLst>
                <a:gd name="connsiteX0" fmla="*/ 0 w 8702"/>
                <a:gd name="connsiteY0" fmla="*/ 0 h 118791"/>
                <a:gd name="connsiteX1" fmla="*/ 0 w 8702"/>
                <a:gd name="connsiteY1" fmla="*/ 118792 h 118791"/>
              </a:gdLst>
              <a:ahLst/>
              <a:cxnLst>
                <a:cxn ang="0">
                  <a:pos x="connsiteX0" y="connsiteY0"/>
                </a:cxn>
                <a:cxn ang="0">
                  <a:pos x="connsiteX1" y="connsiteY1"/>
                </a:cxn>
              </a:cxnLst>
              <a:rect l="l" t="t" r="r" b="b"/>
              <a:pathLst>
                <a:path w="8702" h="118791">
                  <a:moveTo>
                    <a:pt x="0" y="0"/>
                  </a:moveTo>
                  <a:lnTo>
                    <a:pt x="0" y="118792"/>
                  </a:lnTo>
                </a:path>
              </a:pathLst>
            </a:custGeom>
            <a:ln w="8687" cap="rnd">
              <a:solidFill>
                <a:srgbClr val="263238"/>
              </a:solidFill>
              <a:prstDash val="solid"/>
              <a:round/>
            </a:ln>
          </p:spPr>
          <p:txBody>
            <a:bodyPr rtlCol="0" anchor="ctr">
              <a:noAutofit/>
            </a:bodyPr>
            <a:lstStyle/>
            <a:p>
              <a:endParaRPr lang="zh-CN" altLang="en-US"/>
            </a:p>
          </p:txBody>
        </p:sp>
        <p:sp>
          <p:nvSpPr>
            <p:cNvPr id="65" name="任意多边形: 形状 64">
              <a:extLst>
                <a:ext uri="{FF2B5EF4-FFF2-40B4-BE49-F238E27FC236}">
                  <a16:creationId xmlns:a16="http://schemas.microsoft.com/office/drawing/2014/main" id="{AF30EFFB-30DC-D961-597F-F5245E3E41B8}"/>
                </a:ext>
              </a:extLst>
            </p:cNvPr>
            <p:cNvSpPr/>
            <p:nvPr/>
          </p:nvSpPr>
          <p:spPr>
            <a:xfrm>
              <a:off x="10577493" y="1057346"/>
              <a:ext cx="163656" cy="11989"/>
            </a:xfrm>
            <a:custGeom>
              <a:avLst/>
              <a:gdLst>
                <a:gd name="connsiteX0" fmla="*/ 118791 w 118791"/>
                <a:gd name="connsiteY0" fmla="*/ 0 h 8702"/>
                <a:gd name="connsiteX1" fmla="*/ 0 w 118791"/>
                <a:gd name="connsiteY1" fmla="*/ 0 h 8702"/>
              </a:gdLst>
              <a:ahLst/>
              <a:cxnLst>
                <a:cxn ang="0">
                  <a:pos x="connsiteX0" y="connsiteY0"/>
                </a:cxn>
                <a:cxn ang="0">
                  <a:pos x="connsiteX1" y="connsiteY1"/>
                </a:cxn>
              </a:cxnLst>
              <a:rect l="l" t="t" r="r" b="b"/>
              <a:pathLst>
                <a:path w="118791" h="8702">
                  <a:moveTo>
                    <a:pt x="118791" y="0"/>
                  </a:moveTo>
                  <a:lnTo>
                    <a:pt x="0" y="0"/>
                  </a:lnTo>
                </a:path>
              </a:pathLst>
            </a:custGeom>
            <a:ln w="8687" cap="rnd">
              <a:solidFill>
                <a:srgbClr val="263238"/>
              </a:solidFill>
              <a:prstDash val="solid"/>
              <a:round/>
            </a:ln>
          </p:spPr>
          <p:txBody>
            <a:bodyPr rtlCol="0" anchor="ctr">
              <a:noAutofit/>
            </a:bodyPr>
            <a:lstStyle/>
            <a:p>
              <a:endParaRPr lang="zh-CN" altLang="en-US"/>
            </a:p>
          </p:txBody>
        </p:sp>
        <p:sp>
          <p:nvSpPr>
            <p:cNvPr id="66" name="任意多边形: 形状 65">
              <a:extLst>
                <a:ext uri="{FF2B5EF4-FFF2-40B4-BE49-F238E27FC236}">
                  <a16:creationId xmlns:a16="http://schemas.microsoft.com/office/drawing/2014/main" id="{9F9842EF-C0E4-2279-FB22-1BC1B37AEE95}"/>
                </a:ext>
              </a:extLst>
            </p:cNvPr>
            <p:cNvSpPr/>
            <p:nvPr/>
          </p:nvSpPr>
          <p:spPr>
            <a:xfrm>
              <a:off x="6945284" y="1680559"/>
              <a:ext cx="113420" cy="113420"/>
            </a:xfrm>
            <a:custGeom>
              <a:avLst/>
              <a:gdLst>
                <a:gd name="connsiteX0" fmla="*/ 82327 w 82327"/>
                <a:gd name="connsiteY0" fmla="*/ 41077 h 82327"/>
                <a:gd name="connsiteX1" fmla="*/ 41251 w 82327"/>
                <a:gd name="connsiteY1" fmla="*/ 82327 h 82327"/>
                <a:gd name="connsiteX2" fmla="*/ 0 w 82327"/>
                <a:gd name="connsiteY2" fmla="*/ 41251 h 82327"/>
                <a:gd name="connsiteX3" fmla="*/ 41077 w 82327"/>
                <a:gd name="connsiteY3" fmla="*/ 0 h 82327"/>
                <a:gd name="connsiteX4" fmla="*/ 41251 w 82327"/>
                <a:gd name="connsiteY4" fmla="*/ 0 h 82327"/>
                <a:gd name="connsiteX5" fmla="*/ 82327 w 82327"/>
                <a:gd name="connsiteY5" fmla="*/ 41077 h 8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327" h="82327">
                  <a:moveTo>
                    <a:pt x="82327" y="41077"/>
                  </a:moveTo>
                  <a:cubicBezTo>
                    <a:pt x="82375" y="63811"/>
                    <a:pt x="63985" y="82279"/>
                    <a:pt x="41251" y="82327"/>
                  </a:cubicBezTo>
                  <a:cubicBezTo>
                    <a:pt x="18517" y="82375"/>
                    <a:pt x="48" y="63985"/>
                    <a:pt x="0" y="41251"/>
                  </a:cubicBezTo>
                  <a:cubicBezTo>
                    <a:pt x="-48" y="18517"/>
                    <a:pt x="18343" y="48"/>
                    <a:pt x="41077" y="0"/>
                  </a:cubicBezTo>
                  <a:cubicBezTo>
                    <a:pt x="41135" y="0"/>
                    <a:pt x="41193" y="0"/>
                    <a:pt x="41251" y="0"/>
                  </a:cubicBezTo>
                  <a:cubicBezTo>
                    <a:pt x="63937" y="0"/>
                    <a:pt x="82327" y="18391"/>
                    <a:pt x="82327" y="41077"/>
                  </a:cubicBezTo>
                  <a:close/>
                </a:path>
              </a:pathLst>
            </a:custGeom>
            <a:noFill/>
            <a:ln w="8687" cap="rnd">
              <a:solidFill>
                <a:schemeClr val="tx1"/>
              </a:solidFill>
              <a:prstDash val="solid"/>
              <a:round/>
            </a:ln>
          </p:spPr>
          <p:txBody>
            <a:bodyPr rtlCol="0" anchor="ctr">
              <a:noAutofit/>
            </a:bodyPr>
            <a:lstStyle/>
            <a:p>
              <a:endParaRPr lang="zh-CN" altLang="en-US"/>
            </a:p>
          </p:txBody>
        </p:sp>
        <p:sp>
          <p:nvSpPr>
            <p:cNvPr id="67" name="任意多边形: 形状 66">
              <a:extLst>
                <a:ext uri="{FF2B5EF4-FFF2-40B4-BE49-F238E27FC236}">
                  <a16:creationId xmlns:a16="http://schemas.microsoft.com/office/drawing/2014/main" id="{D001B325-F824-8892-9964-06EEE55ED075}"/>
                </a:ext>
              </a:extLst>
            </p:cNvPr>
            <p:cNvSpPr/>
            <p:nvPr/>
          </p:nvSpPr>
          <p:spPr>
            <a:xfrm>
              <a:off x="9891336" y="3839623"/>
              <a:ext cx="113420" cy="113420"/>
            </a:xfrm>
            <a:custGeom>
              <a:avLst/>
              <a:gdLst>
                <a:gd name="connsiteX0" fmla="*/ 82328 w 82327"/>
                <a:gd name="connsiteY0" fmla="*/ 41164 h 82327"/>
                <a:gd name="connsiteX1" fmla="*/ 41164 w 82327"/>
                <a:gd name="connsiteY1" fmla="*/ 82328 h 82327"/>
                <a:gd name="connsiteX2" fmla="*/ 0 w 82327"/>
                <a:gd name="connsiteY2" fmla="*/ 41164 h 82327"/>
                <a:gd name="connsiteX3" fmla="*/ 41164 w 82327"/>
                <a:gd name="connsiteY3" fmla="*/ 0 h 82327"/>
                <a:gd name="connsiteX4" fmla="*/ 82328 w 82327"/>
                <a:gd name="connsiteY4" fmla="*/ 41164 h 82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27" h="82327">
                  <a:moveTo>
                    <a:pt x="82328" y="41164"/>
                  </a:moveTo>
                  <a:cubicBezTo>
                    <a:pt x="82328" y="63898"/>
                    <a:pt x="63898" y="82328"/>
                    <a:pt x="41164" y="82328"/>
                  </a:cubicBezTo>
                  <a:cubicBezTo>
                    <a:pt x="18430" y="82328"/>
                    <a:pt x="0" y="63898"/>
                    <a:pt x="0" y="41164"/>
                  </a:cubicBezTo>
                  <a:cubicBezTo>
                    <a:pt x="0" y="18430"/>
                    <a:pt x="18430" y="0"/>
                    <a:pt x="41164" y="0"/>
                  </a:cubicBezTo>
                  <a:cubicBezTo>
                    <a:pt x="63898" y="0"/>
                    <a:pt x="82328" y="18430"/>
                    <a:pt x="82328" y="41164"/>
                  </a:cubicBezTo>
                  <a:close/>
                </a:path>
              </a:pathLst>
            </a:custGeom>
            <a:noFill/>
            <a:ln w="8687" cap="rnd">
              <a:solidFill>
                <a:schemeClr val="tx1"/>
              </a:solidFill>
              <a:prstDash val="solid"/>
              <a:round/>
            </a:ln>
          </p:spPr>
          <p:txBody>
            <a:bodyPr rtlCol="0" anchor="ctr">
              <a:noAutofit/>
            </a:bodyPr>
            <a:lstStyle/>
            <a:p>
              <a:endParaRPr lang="zh-CN" altLang="en-US"/>
            </a:p>
          </p:txBody>
        </p:sp>
        <p:sp>
          <p:nvSpPr>
            <p:cNvPr id="68" name="任意多边形: 形状 67">
              <a:extLst>
                <a:ext uri="{FF2B5EF4-FFF2-40B4-BE49-F238E27FC236}">
                  <a16:creationId xmlns:a16="http://schemas.microsoft.com/office/drawing/2014/main" id="{CD3AD8C2-1080-63BB-06A7-EBA735ABA6E7}"/>
                </a:ext>
              </a:extLst>
            </p:cNvPr>
            <p:cNvSpPr/>
            <p:nvPr/>
          </p:nvSpPr>
          <p:spPr>
            <a:xfrm>
              <a:off x="10810329" y="1957516"/>
              <a:ext cx="113420" cy="113420"/>
            </a:xfrm>
            <a:custGeom>
              <a:avLst/>
              <a:gdLst>
                <a:gd name="connsiteX0" fmla="*/ 82328 w 82327"/>
                <a:gd name="connsiteY0" fmla="*/ 41164 h 82327"/>
                <a:gd name="connsiteX1" fmla="*/ 41164 w 82327"/>
                <a:gd name="connsiteY1" fmla="*/ 82327 h 82327"/>
                <a:gd name="connsiteX2" fmla="*/ 0 w 82327"/>
                <a:gd name="connsiteY2" fmla="*/ 41164 h 82327"/>
                <a:gd name="connsiteX3" fmla="*/ 41164 w 82327"/>
                <a:gd name="connsiteY3" fmla="*/ 0 h 82327"/>
                <a:gd name="connsiteX4" fmla="*/ 82328 w 82327"/>
                <a:gd name="connsiteY4" fmla="*/ 40989 h 82327"/>
                <a:gd name="connsiteX5" fmla="*/ 82328 w 82327"/>
                <a:gd name="connsiteY5" fmla="*/ 41164 h 8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327" h="82327">
                  <a:moveTo>
                    <a:pt x="82328" y="41164"/>
                  </a:moveTo>
                  <a:cubicBezTo>
                    <a:pt x="82328" y="63898"/>
                    <a:pt x="63898" y="82327"/>
                    <a:pt x="41164" y="82327"/>
                  </a:cubicBezTo>
                  <a:cubicBezTo>
                    <a:pt x="18430" y="82327"/>
                    <a:pt x="0" y="63898"/>
                    <a:pt x="0" y="41164"/>
                  </a:cubicBezTo>
                  <a:cubicBezTo>
                    <a:pt x="0" y="18430"/>
                    <a:pt x="18430" y="0"/>
                    <a:pt x="41164" y="0"/>
                  </a:cubicBezTo>
                  <a:cubicBezTo>
                    <a:pt x="63850" y="-48"/>
                    <a:pt x="82279" y="18304"/>
                    <a:pt x="82328" y="40989"/>
                  </a:cubicBezTo>
                  <a:cubicBezTo>
                    <a:pt x="82328" y="41048"/>
                    <a:pt x="82328" y="41106"/>
                    <a:pt x="82328" y="41164"/>
                  </a:cubicBezTo>
                  <a:close/>
                </a:path>
              </a:pathLst>
            </a:custGeom>
            <a:noFill/>
            <a:ln w="8687" cap="rnd">
              <a:solidFill>
                <a:srgbClr val="263238"/>
              </a:solidFill>
              <a:prstDash val="solid"/>
              <a:round/>
            </a:ln>
          </p:spPr>
          <p:txBody>
            <a:bodyPr rtlCol="0" anchor="ctr">
              <a:noAutofit/>
            </a:bodyPr>
            <a:lstStyle/>
            <a:p>
              <a:endParaRPr lang="zh-CN" altLang="en-US"/>
            </a:p>
          </p:txBody>
        </p:sp>
        <p:sp>
          <p:nvSpPr>
            <p:cNvPr id="69" name="任意多边形: 形状 68">
              <a:extLst>
                <a:ext uri="{FF2B5EF4-FFF2-40B4-BE49-F238E27FC236}">
                  <a16:creationId xmlns:a16="http://schemas.microsoft.com/office/drawing/2014/main" id="{95EC6E13-01CC-3E4D-45C9-25876B0E6543}"/>
                </a:ext>
              </a:extLst>
            </p:cNvPr>
            <p:cNvSpPr/>
            <p:nvPr/>
          </p:nvSpPr>
          <p:spPr>
            <a:xfrm>
              <a:off x="7316718" y="711091"/>
              <a:ext cx="88242" cy="88242"/>
            </a:xfrm>
            <a:custGeom>
              <a:avLst/>
              <a:gdLst>
                <a:gd name="connsiteX0" fmla="*/ 64052 w 64051"/>
                <a:gd name="connsiteY0" fmla="*/ 32026 h 64051"/>
                <a:gd name="connsiteX1" fmla="*/ 32026 w 64051"/>
                <a:gd name="connsiteY1" fmla="*/ 64052 h 64051"/>
                <a:gd name="connsiteX2" fmla="*/ 0 w 64051"/>
                <a:gd name="connsiteY2" fmla="*/ 32026 h 64051"/>
                <a:gd name="connsiteX3" fmla="*/ 32026 w 64051"/>
                <a:gd name="connsiteY3" fmla="*/ 0 h 64051"/>
                <a:gd name="connsiteX4" fmla="*/ 64052 w 64051"/>
                <a:gd name="connsiteY4" fmla="*/ 32026 h 64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51" h="64051">
                  <a:moveTo>
                    <a:pt x="64052" y="32026"/>
                  </a:moveTo>
                  <a:cubicBezTo>
                    <a:pt x="64052" y="49713"/>
                    <a:pt x="49713" y="64052"/>
                    <a:pt x="32026" y="64052"/>
                  </a:cubicBezTo>
                  <a:cubicBezTo>
                    <a:pt x="14338" y="64052"/>
                    <a:pt x="0" y="49713"/>
                    <a:pt x="0" y="32026"/>
                  </a:cubicBezTo>
                  <a:cubicBezTo>
                    <a:pt x="0" y="14338"/>
                    <a:pt x="14338" y="0"/>
                    <a:pt x="32026" y="0"/>
                  </a:cubicBezTo>
                  <a:cubicBezTo>
                    <a:pt x="49713" y="0"/>
                    <a:pt x="64052" y="14338"/>
                    <a:pt x="64052" y="32026"/>
                  </a:cubicBezTo>
                  <a:close/>
                </a:path>
              </a:pathLst>
            </a:custGeom>
            <a:noFill/>
            <a:ln w="8687" cap="rnd">
              <a:solidFill>
                <a:schemeClr val="tx1"/>
              </a:solidFill>
              <a:prstDash val="solid"/>
              <a:round/>
            </a:ln>
          </p:spPr>
          <p:txBody>
            <a:bodyPr rtlCol="0" anchor="ctr">
              <a:noAutofit/>
            </a:bodyPr>
            <a:lstStyle/>
            <a:p>
              <a:endParaRPr lang="zh-CN" altLang="en-US"/>
            </a:p>
          </p:txBody>
        </p:sp>
        <p:sp>
          <p:nvSpPr>
            <p:cNvPr id="70" name="任意多边形: 形状 69">
              <a:extLst>
                <a:ext uri="{FF2B5EF4-FFF2-40B4-BE49-F238E27FC236}">
                  <a16:creationId xmlns:a16="http://schemas.microsoft.com/office/drawing/2014/main" id="{4458C413-DBC9-E9C5-5A92-2B48B9F23150}"/>
                </a:ext>
              </a:extLst>
            </p:cNvPr>
            <p:cNvSpPr/>
            <p:nvPr/>
          </p:nvSpPr>
          <p:spPr>
            <a:xfrm>
              <a:off x="7958874" y="3845857"/>
              <a:ext cx="88242" cy="88242"/>
            </a:xfrm>
            <a:custGeom>
              <a:avLst/>
              <a:gdLst>
                <a:gd name="connsiteX0" fmla="*/ 64052 w 64051"/>
                <a:gd name="connsiteY0" fmla="*/ 32026 h 64051"/>
                <a:gd name="connsiteX1" fmla="*/ 32026 w 64051"/>
                <a:gd name="connsiteY1" fmla="*/ 64052 h 64051"/>
                <a:gd name="connsiteX2" fmla="*/ 0 w 64051"/>
                <a:gd name="connsiteY2" fmla="*/ 32026 h 64051"/>
                <a:gd name="connsiteX3" fmla="*/ 32026 w 64051"/>
                <a:gd name="connsiteY3" fmla="*/ 0 h 64051"/>
                <a:gd name="connsiteX4" fmla="*/ 64052 w 64051"/>
                <a:gd name="connsiteY4" fmla="*/ 32026 h 64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51" h="64051">
                  <a:moveTo>
                    <a:pt x="64052" y="32026"/>
                  </a:moveTo>
                  <a:cubicBezTo>
                    <a:pt x="64052" y="49713"/>
                    <a:pt x="49713" y="64052"/>
                    <a:pt x="32026" y="64052"/>
                  </a:cubicBezTo>
                  <a:cubicBezTo>
                    <a:pt x="14339" y="64052"/>
                    <a:pt x="0" y="49713"/>
                    <a:pt x="0" y="32026"/>
                  </a:cubicBezTo>
                  <a:cubicBezTo>
                    <a:pt x="0" y="14338"/>
                    <a:pt x="14339" y="0"/>
                    <a:pt x="32026" y="0"/>
                  </a:cubicBezTo>
                  <a:cubicBezTo>
                    <a:pt x="49713" y="0"/>
                    <a:pt x="64052" y="14338"/>
                    <a:pt x="64052" y="32026"/>
                  </a:cubicBezTo>
                  <a:close/>
                </a:path>
              </a:pathLst>
            </a:custGeom>
            <a:noFill/>
            <a:ln w="8687" cap="rnd">
              <a:solidFill>
                <a:schemeClr val="tx1"/>
              </a:solidFill>
              <a:prstDash val="solid"/>
              <a:round/>
            </a:ln>
          </p:spPr>
          <p:txBody>
            <a:bodyPr rtlCol="0" anchor="ctr">
              <a:noAutofit/>
            </a:bodyPr>
            <a:lstStyle/>
            <a:p>
              <a:endParaRPr lang="zh-CN" altLang="en-US"/>
            </a:p>
          </p:txBody>
        </p:sp>
        <p:sp>
          <p:nvSpPr>
            <p:cNvPr id="71" name="任意多边形: 形状 70">
              <a:extLst>
                <a:ext uri="{FF2B5EF4-FFF2-40B4-BE49-F238E27FC236}">
                  <a16:creationId xmlns:a16="http://schemas.microsoft.com/office/drawing/2014/main" id="{4B11C21B-2419-33CC-F30A-4E25D471067B}"/>
                </a:ext>
              </a:extLst>
            </p:cNvPr>
            <p:cNvSpPr/>
            <p:nvPr/>
          </p:nvSpPr>
          <p:spPr>
            <a:xfrm>
              <a:off x="6939049" y="2763208"/>
              <a:ext cx="88242" cy="88242"/>
            </a:xfrm>
            <a:custGeom>
              <a:avLst/>
              <a:gdLst>
                <a:gd name="connsiteX0" fmla="*/ 64052 w 64051"/>
                <a:gd name="connsiteY0" fmla="*/ 32026 h 64051"/>
                <a:gd name="connsiteX1" fmla="*/ 32026 w 64051"/>
                <a:gd name="connsiteY1" fmla="*/ 64052 h 64051"/>
                <a:gd name="connsiteX2" fmla="*/ 0 w 64051"/>
                <a:gd name="connsiteY2" fmla="*/ 32026 h 64051"/>
                <a:gd name="connsiteX3" fmla="*/ 32026 w 64051"/>
                <a:gd name="connsiteY3" fmla="*/ 0 h 64051"/>
                <a:gd name="connsiteX4" fmla="*/ 64052 w 64051"/>
                <a:gd name="connsiteY4" fmla="*/ 32026 h 64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51" h="64051">
                  <a:moveTo>
                    <a:pt x="64052" y="32026"/>
                  </a:moveTo>
                  <a:cubicBezTo>
                    <a:pt x="64052" y="49713"/>
                    <a:pt x="49713" y="64052"/>
                    <a:pt x="32026" y="64052"/>
                  </a:cubicBezTo>
                  <a:cubicBezTo>
                    <a:pt x="14338" y="64052"/>
                    <a:pt x="0" y="49713"/>
                    <a:pt x="0" y="32026"/>
                  </a:cubicBezTo>
                  <a:cubicBezTo>
                    <a:pt x="0" y="14338"/>
                    <a:pt x="14338" y="0"/>
                    <a:pt x="32026" y="0"/>
                  </a:cubicBezTo>
                  <a:cubicBezTo>
                    <a:pt x="49713" y="0"/>
                    <a:pt x="64052" y="14339"/>
                    <a:pt x="64052" y="32026"/>
                  </a:cubicBezTo>
                  <a:close/>
                </a:path>
              </a:pathLst>
            </a:custGeom>
            <a:noFill/>
            <a:ln w="8687" cap="rnd">
              <a:solidFill>
                <a:schemeClr val="tx1"/>
              </a:solidFill>
              <a:prstDash val="solid"/>
              <a:round/>
            </a:ln>
          </p:spPr>
          <p:txBody>
            <a:bodyPr rtlCol="0" anchor="ctr">
              <a:noAutofit/>
            </a:bodyPr>
            <a:lstStyle/>
            <a:p>
              <a:endParaRPr lang="zh-CN" altLang="en-US"/>
            </a:p>
          </p:txBody>
        </p:sp>
        <p:sp>
          <p:nvSpPr>
            <p:cNvPr id="72" name="任意多边形: 形状 71">
              <a:extLst>
                <a:ext uri="{FF2B5EF4-FFF2-40B4-BE49-F238E27FC236}">
                  <a16:creationId xmlns:a16="http://schemas.microsoft.com/office/drawing/2014/main" id="{B2FB527B-0302-F2EC-F60F-6B2A0A3EB9B3}"/>
                </a:ext>
              </a:extLst>
            </p:cNvPr>
            <p:cNvSpPr/>
            <p:nvPr/>
          </p:nvSpPr>
          <p:spPr>
            <a:xfrm>
              <a:off x="7738627" y="5457481"/>
              <a:ext cx="2329073" cy="553913"/>
            </a:xfrm>
            <a:custGeom>
              <a:avLst/>
              <a:gdLst>
                <a:gd name="connsiteX0" fmla="*/ 1690582 w 1690581"/>
                <a:gd name="connsiteY0" fmla="*/ 201032 h 402063"/>
                <a:gd name="connsiteX1" fmla="*/ 845291 w 1690581"/>
                <a:gd name="connsiteY1" fmla="*/ 402064 h 402063"/>
                <a:gd name="connsiteX2" fmla="*/ 0 w 1690581"/>
                <a:gd name="connsiteY2" fmla="*/ 201032 h 402063"/>
                <a:gd name="connsiteX3" fmla="*/ 845291 w 1690581"/>
                <a:gd name="connsiteY3" fmla="*/ 0 h 402063"/>
                <a:gd name="connsiteX4" fmla="*/ 1690582 w 1690581"/>
                <a:gd name="connsiteY4" fmla="*/ 201032 h 402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0581" h="402063">
                  <a:moveTo>
                    <a:pt x="1690582" y="201032"/>
                  </a:moveTo>
                  <a:cubicBezTo>
                    <a:pt x="1690582" y="312059"/>
                    <a:pt x="1312132" y="402064"/>
                    <a:pt x="845291" y="402064"/>
                  </a:cubicBezTo>
                  <a:cubicBezTo>
                    <a:pt x="378450" y="402064"/>
                    <a:pt x="0" y="312059"/>
                    <a:pt x="0" y="201032"/>
                  </a:cubicBezTo>
                  <a:cubicBezTo>
                    <a:pt x="0" y="90005"/>
                    <a:pt x="378450" y="0"/>
                    <a:pt x="845291" y="0"/>
                  </a:cubicBezTo>
                  <a:cubicBezTo>
                    <a:pt x="1312132" y="0"/>
                    <a:pt x="1690582" y="90005"/>
                    <a:pt x="1690582" y="201032"/>
                  </a:cubicBezTo>
                  <a:close/>
                </a:path>
              </a:pathLst>
            </a:custGeom>
            <a:solidFill>
              <a:schemeClr val="accent1"/>
            </a:solidFill>
            <a:ln w="8687" cap="rnd">
              <a:solidFill>
                <a:schemeClr val="tx1"/>
              </a:solidFill>
              <a:prstDash val="solid"/>
              <a:round/>
            </a:ln>
          </p:spPr>
          <p:txBody>
            <a:bodyPr rtlCol="0" anchor="ctr">
              <a:noAutofit/>
            </a:bodyPr>
            <a:lstStyle/>
            <a:p>
              <a:endParaRPr lang="zh-CN" altLang="en-US"/>
            </a:p>
          </p:txBody>
        </p:sp>
        <p:sp>
          <p:nvSpPr>
            <p:cNvPr id="73" name="任意多边形: 形状 72">
              <a:extLst>
                <a:ext uri="{FF2B5EF4-FFF2-40B4-BE49-F238E27FC236}">
                  <a16:creationId xmlns:a16="http://schemas.microsoft.com/office/drawing/2014/main" id="{8FA9A8E5-DB62-792A-6675-FE1591500D0E}"/>
                </a:ext>
              </a:extLst>
            </p:cNvPr>
            <p:cNvSpPr/>
            <p:nvPr/>
          </p:nvSpPr>
          <p:spPr>
            <a:xfrm>
              <a:off x="8477179" y="817343"/>
              <a:ext cx="610983" cy="279927"/>
            </a:xfrm>
            <a:custGeom>
              <a:avLst/>
              <a:gdLst>
                <a:gd name="connsiteX0" fmla="*/ 9138 w 443488"/>
                <a:gd name="connsiteY0" fmla="*/ 158979 h 203188"/>
                <a:gd name="connsiteX1" fmla="*/ 35246 w 443488"/>
                <a:gd name="connsiteY1" fmla="*/ 82831 h 203188"/>
                <a:gd name="connsiteX2" fmla="*/ 79455 w 443488"/>
                <a:gd name="connsiteY2" fmla="*/ 14254 h 203188"/>
                <a:gd name="connsiteX3" fmla="*/ 246982 w 443488"/>
                <a:gd name="connsiteY3" fmla="*/ 11208 h 203188"/>
                <a:gd name="connsiteX4" fmla="*/ 414509 w 443488"/>
                <a:gd name="connsiteY4" fmla="*/ 85877 h 203188"/>
                <a:gd name="connsiteX5" fmla="*/ 434351 w 443488"/>
                <a:gd name="connsiteY5" fmla="*/ 149841 h 203188"/>
                <a:gd name="connsiteX6" fmla="*/ 443488 w 443488"/>
                <a:gd name="connsiteY6" fmla="*/ 203189 h 203188"/>
                <a:gd name="connsiteX7" fmla="*/ 301809 w 443488"/>
                <a:gd name="connsiteY7" fmla="*/ 162025 h 203188"/>
                <a:gd name="connsiteX8" fmla="*/ 82240 w 443488"/>
                <a:gd name="connsiteY8" fmla="*/ 149841 h 203188"/>
                <a:gd name="connsiteX9" fmla="*/ 0 w 443488"/>
                <a:gd name="connsiteY9" fmla="*/ 191005 h 203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3488" h="203188">
                  <a:moveTo>
                    <a:pt x="9138" y="158979"/>
                  </a:moveTo>
                  <a:cubicBezTo>
                    <a:pt x="9138" y="158979"/>
                    <a:pt x="22801" y="116336"/>
                    <a:pt x="35246" y="82831"/>
                  </a:cubicBezTo>
                  <a:cubicBezTo>
                    <a:pt x="47691" y="49325"/>
                    <a:pt x="68751" y="21912"/>
                    <a:pt x="79455" y="14254"/>
                  </a:cubicBezTo>
                  <a:cubicBezTo>
                    <a:pt x="90160" y="6595"/>
                    <a:pt x="143420" y="-11854"/>
                    <a:pt x="246982" y="11208"/>
                  </a:cubicBezTo>
                  <a:cubicBezTo>
                    <a:pt x="350544" y="34270"/>
                    <a:pt x="397799" y="72126"/>
                    <a:pt x="414509" y="85877"/>
                  </a:cubicBezTo>
                  <a:cubicBezTo>
                    <a:pt x="431218" y="99627"/>
                    <a:pt x="431305" y="122428"/>
                    <a:pt x="434351" y="149841"/>
                  </a:cubicBezTo>
                  <a:cubicBezTo>
                    <a:pt x="436456" y="167772"/>
                    <a:pt x="439507" y="185579"/>
                    <a:pt x="443488" y="203189"/>
                  </a:cubicBezTo>
                  <a:cubicBezTo>
                    <a:pt x="443488" y="203189"/>
                    <a:pt x="432784" y="180301"/>
                    <a:pt x="301809" y="162025"/>
                  </a:cubicBezTo>
                  <a:cubicBezTo>
                    <a:pt x="170834" y="143749"/>
                    <a:pt x="120184" y="131566"/>
                    <a:pt x="82240" y="149841"/>
                  </a:cubicBezTo>
                  <a:cubicBezTo>
                    <a:pt x="44297" y="168117"/>
                    <a:pt x="0" y="191005"/>
                    <a:pt x="0" y="191005"/>
                  </a:cubicBezTo>
                  <a:close/>
                </a:path>
              </a:pathLst>
            </a:custGeom>
            <a:solidFill>
              <a:srgbClr val="263238"/>
            </a:solidFill>
            <a:ln w="8687" cap="rnd">
              <a:solidFill>
                <a:srgbClr val="263238"/>
              </a:solidFill>
              <a:prstDash val="solid"/>
              <a:round/>
            </a:ln>
          </p:spPr>
          <p:txBody>
            <a:bodyPr rtlCol="0" anchor="ctr">
              <a:noAutofit/>
            </a:bodyPr>
            <a:lstStyle/>
            <a:p>
              <a:endParaRPr lang="zh-CN" altLang="en-US"/>
            </a:p>
          </p:txBody>
        </p:sp>
        <p:sp>
          <p:nvSpPr>
            <p:cNvPr id="74" name="任意多边形: 形状 73">
              <a:extLst>
                <a:ext uri="{FF2B5EF4-FFF2-40B4-BE49-F238E27FC236}">
                  <a16:creationId xmlns:a16="http://schemas.microsoft.com/office/drawing/2014/main" id="{3F54E126-2E68-4D0F-D5B8-68D1B6D828BD}"/>
                </a:ext>
              </a:extLst>
            </p:cNvPr>
            <p:cNvSpPr/>
            <p:nvPr/>
          </p:nvSpPr>
          <p:spPr>
            <a:xfrm>
              <a:off x="8361750" y="947081"/>
              <a:ext cx="845711" cy="425085"/>
            </a:xfrm>
            <a:custGeom>
              <a:avLst/>
              <a:gdLst>
                <a:gd name="connsiteX0" fmla="*/ 125644 w 613868"/>
                <a:gd name="connsiteY0" fmla="*/ 284811 h 308552"/>
                <a:gd name="connsiteX1" fmla="*/ 64725 w 613868"/>
                <a:gd name="connsiteY1" fmla="*/ 274977 h 308552"/>
                <a:gd name="connsiteX2" fmla="*/ 19559 w 613868"/>
                <a:gd name="connsiteY2" fmla="*/ 166280 h 308552"/>
                <a:gd name="connsiteX3" fmla="*/ 94053 w 613868"/>
                <a:gd name="connsiteY3" fmla="*/ 57584 h 308552"/>
                <a:gd name="connsiteX4" fmla="*/ 184387 w 613868"/>
                <a:gd name="connsiteY4" fmla="*/ 4236 h 308552"/>
                <a:gd name="connsiteX5" fmla="*/ 472272 w 613868"/>
                <a:gd name="connsiteY5" fmla="*/ 55930 h 308552"/>
                <a:gd name="connsiteX6" fmla="*/ 604291 w 613868"/>
                <a:gd name="connsiteY6" fmla="*/ 147482 h 308552"/>
                <a:gd name="connsiteX7" fmla="*/ 570786 w 613868"/>
                <a:gd name="connsiteY7" fmla="*/ 237468 h 308552"/>
                <a:gd name="connsiteX8" fmla="*/ 450515 w 613868"/>
                <a:gd name="connsiteY8" fmla="*/ 304131 h 308552"/>
                <a:gd name="connsiteX9" fmla="*/ 125644 w 613868"/>
                <a:gd name="connsiteY9" fmla="*/ 284811 h 308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3868" h="308552">
                  <a:moveTo>
                    <a:pt x="125644" y="284811"/>
                  </a:moveTo>
                  <a:cubicBezTo>
                    <a:pt x="105132" y="282965"/>
                    <a:pt x="84776" y="279679"/>
                    <a:pt x="64725" y="274977"/>
                  </a:cubicBezTo>
                  <a:cubicBezTo>
                    <a:pt x="15033" y="265056"/>
                    <a:pt x="-25608" y="227982"/>
                    <a:pt x="19559" y="166280"/>
                  </a:cubicBezTo>
                  <a:cubicBezTo>
                    <a:pt x="64725" y="104578"/>
                    <a:pt x="94053" y="57584"/>
                    <a:pt x="94053" y="57584"/>
                  </a:cubicBezTo>
                  <a:cubicBezTo>
                    <a:pt x="94053" y="57584"/>
                    <a:pt x="112764" y="22773"/>
                    <a:pt x="184387" y="4236"/>
                  </a:cubicBezTo>
                  <a:cubicBezTo>
                    <a:pt x="256010" y="-14300"/>
                    <a:pt x="411353" y="32607"/>
                    <a:pt x="472272" y="55930"/>
                  </a:cubicBezTo>
                  <a:cubicBezTo>
                    <a:pt x="533190" y="79253"/>
                    <a:pt x="581839" y="107885"/>
                    <a:pt x="604291" y="147482"/>
                  </a:cubicBezTo>
                  <a:cubicBezTo>
                    <a:pt x="626744" y="187080"/>
                    <a:pt x="607337" y="199176"/>
                    <a:pt x="570786" y="237468"/>
                  </a:cubicBezTo>
                  <a:cubicBezTo>
                    <a:pt x="534235" y="275760"/>
                    <a:pt x="511434" y="287421"/>
                    <a:pt x="450515" y="304131"/>
                  </a:cubicBezTo>
                  <a:cubicBezTo>
                    <a:pt x="389596" y="320840"/>
                    <a:pt x="125644" y="284811"/>
                    <a:pt x="125644" y="284811"/>
                  </a:cubicBezTo>
                  <a:close/>
                </a:path>
              </a:pathLst>
            </a:custGeom>
            <a:solidFill>
              <a:srgbClr val="263238"/>
            </a:solidFill>
            <a:ln w="8687" cap="rnd">
              <a:solidFill>
                <a:srgbClr val="263238"/>
              </a:solidFill>
              <a:prstDash val="solid"/>
              <a:round/>
            </a:ln>
          </p:spPr>
          <p:txBody>
            <a:bodyPr rtlCol="0" anchor="ctr">
              <a:noAutofit/>
            </a:bodyPr>
            <a:lstStyle/>
            <a:p>
              <a:endParaRPr lang="zh-CN" altLang="en-US"/>
            </a:p>
          </p:txBody>
        </p:sp>
        <p:sp>
          <p:nvSpPr>
            <p:cNvPr id="75" name="任意多边形: 形状 74">
              <a:extLst>
                <a:ext uri="{FF2B5EF4-FFF2-40B4-BE49-F238E27FC236}">
                  <a16:creationId xmlns:a16="http://schemas.microsoft.com/office/drawing/2014/main" id="{043CB010-C4E6-8077-9760-D5E4BBF93441}"/>
                </a:ext>
              </a:extLst>
            </p:cNvPr>
            <p:cNvSpPr/>
            <p:nvPr/>
          </p:nvSpPr>
          <p:spPr>
            <a:xfrm>
              <a:off x="8519141" y="1040551"/>
              <a:ext cx="559427" cy="610273"/>
            </a:xfrm>
            <a:custGeom>
              <a:avLst/>
              <a:gdLst>
                <a:gd name="connsiteX0" fmla="*/ 58743 w 406066"/>
                <a:gd name="connsiteY0" fmla="*/ 13932 h 442973"/>
                <a:gd name="connsiteX1" fmla="*/ 0 w 406066"/>
                <a:gd name="connsiteY1" fmla="*/ 95215 h 442973"/>
                <a:gd name="connsiteX2" fmla="*/ 11314 w 406066"/>
                <a:gd name="connsiteY2" fmla="*/ 246467 h 442973"/>
                <a:gd name="connsiteX3" fmla="*/ 88071 w 406066"/>
                <a:gd name="connsiteY3" fmla="*/ 400069 h 442973"/>
                <a:gd name="connsiteX4" fmla="*/ 178405 w 406066"/>
                <a:gd name="connsiteY4" fmla="*/ 397807 h 442973"/>
                <a:gd name="connsiteX5" fmla="*/ 212345 w 406066"/>
                <a:gd name="connsiteY5" fmla="*/ 442974 h 442973"/>
                <a:gd name="connsiteX6" fmla="*/ 395101 w 406066"/>
                <a:gd name="connsiteY6" fmla="*/ 325574 h 442973"/>
                <a:gd name="connsiteX7" fmla="*/ 363424 w 406066"/>
                <a:gd name="connsiteY7" fmla="*/ 253255 h 442973"/>
                <a:gd name="connsiteX8" fmla="*/ 361161 w 406066"/>
                <a:gd name="connsiteY8" fmla="*/ 205826 h 442973"/>
                <a:gd name="connsiteX9" fmla="*/ 397364 w 406066"/>
                <a:gd name="connsiteY9" fmla="*/ 169710 h 442973"/>
                <a:gd name="connsiteX10" fmla="*/ 406067 w 406066"/>
                <a:gd name="connsiteY10" fmla="*/ 117494 h 442973"/>
                <a:gd name="connsiteX11" fmla="*/ 238975 w 406066"/>
                <a:gd name="connsiteY11" fmla="*/ 11408 h 442973"/>
                <a:gd name="connsiteX12" fmla="*/ 58743 w 406066"/>
                <a:gd name="connsiteY12" fmla="*/ 13932 h 442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6066" h="442973">
                  <a:moveTo>
                    <a:pt x="58743" y="13932"/>
                  </a:moveTo>
                  <a:cubicBezTo>
                    <a:pt x="58743" y="13932"/>
                    <a:pt x="0" y="68149"/>
                    <a:pt x="0" y="95215"/>
                  </a:cubicBezTo>
                  <a:cubicBezTo>
                    <a:pt x="0" y="122280"/>
                    <a:pt x="4525" y="212614"/>
                    <a:pt x="11314" y="246467"/>
                  </a:cubicBezTo>
                  <a:cubicBezTo>
                    <a:pt x="18102" y="280321"/>
                    <a:pt x="67794" y="384231"/>
                    <a:pt x="88071" y="400069"/>
                  </a:cubicBezTo>
                  <a:cubicBezTo>
                    <a:pt x="108348" y="415908"/>
                    <a:pt x="178405" y="397807"/>
                    <a:pt x="178405" y="397807"/>
                  </a:cubicBezTo>
                  <a:lnTo>
                    <a:pt x="212345" y="442974"/>
                  </a:lnTo>
                  <a:lnTo>
                    <a:pt x="395101" y="325574"/>
                  </a:lnTo>
                  <a:cubicBezTo>
                    <a:pt x="395101" y="325574"/>
                    <a:pt x="365686" y="260043"/>
                    <a:pt x="363424" y="253255"/>
                  </a:cubicBezTo>
                  <a:cubicBezTo>
                    <a:pt x="361691" y="237507"/>
                    <a:pt x="360936" y="221667"/>
                    <a:pt x="361161" y="205826"/>
                  </a:cubicBezTo>
                  <a:cubicBezTo>
                    <a:pt x="361161" y="205826"/>
                    <a:pt x="388313" y="192337"/>
                    <a:pt x="397364" y="169710"/>
                  </a:cubicBezTo>
                  <a:cubicBezTo>
                    <a:pt x="403050" y="152885"/>
                    <a:pt x="405989" y="135253"/>
                    <a:pt x="406067" y="117494"/>
                  </a:cubicBezTo>
                  <a:cubicBezTo>
                    <a:pt x="406067" y="117494"/>
                    <a:pt x="327047" y="38473"/>
                    <a:pt x="238975" y="11408"/>
                  </a:cubicBezTo>
                  <a:cubicBezTo>
                    <a:pt x="150904" y="-15657"/>
                    <a:pt x="58743" y="13932"/>
                    <a:pt x="58743" y="13932"/>
                  </a:cubicBezTo>
                  <a:close/>
                </a:path>
              </a:pathLst>
            </a:custGeom>
            <a:solidFill>
              <a:srgbClr val="FFFFFF"/>
            </a:solidFill>
            <a:ln w="8687" cap="rnd">
              <a:solidFill>
                <a:srgbClr val="263238"/>
              </a:solidFill>
              <a:prstDash val="solid"/>
              <a:round/>
            </a:ln>
          </p:spPr>
          <p:txBody>
            <a:bodyPr rtlCol="0" anchor="ctr">
              <a:noAutofit/>
            </a:bodyPr>
            <a:lstStyle/>
            <a:p>
              <a:endParaRPr lang="zh-CN" altLang="en-US"/>
            </a:p>
          </p:txBody>
        </p:sp>
        <p:sp>
          <p:nvSpPr>
            <p:cNvPr id="76" name="任意多边形: 形状 75">
              <a:extLst>
                <a:ext uri="{FF2B5EF4-FFF2-40B4-BE49-F238E27FC236}">
                  <a16:creationId xmlns:a16="http://schemas.microsoft.com/office/drawing/2014/main" id="{BE4D3E39-7B49-A4B1-3C86-975DFF9939D7}"/>
                </a:ext>
              </a:extLst>
            </p:cNvPr>
            <p:cNvSpPr/>
            <p:nvPr/>
          </p:nvSpPr>
          <p:spPr>
            <a:xfrm>
              <a:off x="8596953" y="1175202"/>
              <a:ext cx="43521" cy="133801"/>
            </a:xfrm>
            <a:custGeom>
              <a:avLst/>
              <a:gdLst>
                <a:gd name="connsiteX0" fmla="*/ 18102 w 31590"/>
                <a:gd name="connsiteY0" fmla="*/ 0 h 97121"/>
                <a:gd name="connsiteX1" fmla="*/ 22627 w 31590"/>
                <a:gd name="connsiteY1" fmla="*/ 36116 h 97121"/>
                <a:gd name="connsiteX2" fmla="*/ 0 w 31590"/>
                <a:gd name="connsiteY2" fmla="*/ 79020 h 97121"/>
                <a:gd name="connsiteX3" fmla="*/ 31591 w 31590"/>
                <a:gd name="connsiteY3" fmla="*/ 97122 h 97121"/>
              </a:gdLst>
              <a:ahLst/>
              <a:cxnLst>
                <a:cxn ang="0">
                  <a:pos x="connsiteX0" y="connsiteY0"/>
                </a:cxn>
                <a:cxn ang="0">
                  <a:pos x="connsiteX1" y="connsiteY1"/>
                </a:cxn>
                <a:cxn ang="0">
                  <a:pos x="connsiteX2" y="connsiteY2"/>
                </a:cxn>
                <a:cxn ang="0">
                  <a:pos x="connsiteX3" y="connsiteY3"/>
                </a:cxn>
              </a:cxnLst>
              <a:rect l="l" t="t" r="r" b="b"/>
              <a:pathLst>
                <a:path w="31590" h="97121">
                  <a:moveTo>
                    <a:pt x="18102" y="0"/>
                  </a:moveTo>
                  <a:lnTo>
                    <a:pt x="22627" y="36116"/>
                  </a:lnTo>
                  <a:cubicBezTo>
                    <a:pt x="22627" y="36116"/>
                    <a:pt x="0" y="60919"/>
                    <a:pt x="0" y="79020"/>
                  </a:cubicBezTo>
                  <a:cubicBezTo>
                    <a:pt x="0" y="97122"/>
                    <a:pt x="31591" y="97122"/>
                    <a:pt x="31591" y="97122"/>
                  </a:cubicBezTo>
                </a:path>
              </a:pathLst>
            </a:custGeom>
            <a:noFill/>
            <a:ln w="8687" cap="rnd">
              <a:solidFill>
                <a:srgbClr val="263238"/>
              </a:solidFill>
              <a:prstDash val="solid"/>
              <a:round/>
            </a:ln>
          </p:spPr>
          <p:txBody>
            <a:bodyPr rtlCol="0" anchor="ctr">
              <a:noAutofit/>
            </a:bodyPr>
            <a:lstStyle/>
            <a:p>
              <a:endParaRPr lang="zh-CN" altLang="en-US"/>
            </a:p>
          </p:txBody>
        </p:sp>
        <p:sp>
          <p:nvSpPr>
            <p:cNvPr id="77" name="任意多边形: 形状 76">
              <a:extLst>
                <a:ext uri="{FF2B5EF4-FFF2-40B4-BE49-F238E27FC236}">
                  <a16:creationId xmlns:a16="http://schemas.microsoft.com/office/drawing/2014/main" id="{5BE515A8-5DCA-A76F-2E8A-86F2E8A280B9}"/>
                </a:ext>
              </a:extLst>
            </p:cNvPr>
            <p:cNvSpPr/>
            <p:nvPr/>
          </p:nvSpPr>
          <p:spPr>
            <a:xfrm>
              <a:off x="8712052" y="1156499"/>
              <a:ext cx="80929" cy="24937"/>
            </a:xfrm>
            <a:custGeom>
              <a:avLst/>
              <a:gdLst>
                <a:gd name="connsiteX0" fmla="*/ 0 w 58743"/>
                <a:gd name="connsiteY0" fmla="*/ 2263 h 18101"/>
                <a:gd name="connsiteX1" fmla="*/ 2263 w 58743"/>
                <a:gd name="connsiteY1" fmla="*/ 18102 h 18101"/>
                <a:gd name="connsiteX2" fmla="*/ 58743 w 58743"/>
                <a:gd name="connsiteY2" fmla="*/ 0 h 18101"/>
              </a:gdLst>
              <a:ahLst/>
              <a:cxnLst>
                <a:cxn ang="0">
                  <a:pos x="connsiteX0" y="connsiteY0"/>
                </a:cxn>
                <a:cxn ang="0">
                  <a:pos x="connsiteX1" y="connsiteY1"/>
                </a:cxn>
                <a:cxn ang="0">
                  <a:pos x="connsiteX2" y="connsiteY2"/>
                </a:cxn>
              </a:cxnLst>
              <a:rect l="l" t="t" r="r" b="b"/>
              <a:pathLst>
                <a:path w="58743" h="18101">
                  <a:moveTo>
                    <a:pt x="0" y="2263"/>
                  </a:moveTo>
                  <a:lnTo>
                    <a:pt x="2263" y="18102"/>
                  </a:lnTo>
                  <a:lnTo>
                    <a:pt x="58743" y="0"/>
                  </a:lnTo>
                </a:path>
              </a:pathLst>
            </a:custGeom>
            <a:noFill/>
            <a:ln w="8687" cap="rnd">
              <a:solidFill>
                <a:srgbClr val="263238"/>
              </a:solidFill>
              <a:prstDash val="solid"/>
              <a:round/>
            </a:ln>
          </p:spPr>
          <p:txBody>
            <a:bodyPr rtlCol="0" anchor="ctr">
              <a:noAutofit/>
            </a:bodyPr>
            <a:lstStyle/>
            <a:p>
              <a:endParaRPr lang="zh-CN" altLang="en-US"/>
            </a:p>
          </p:txBody>
        </p:sp>
        <p:sp>
          <p:nvSpPr>
            <p:cNvPr id="78" name="任意多边形: 形状 77">
              <a:extLst>
                <a:ext uri="{FF2B5EF4-FFF2-40B4-BE49-F238E27FC236}">
                  <a16:creationId xmlns:a16="http://schemas.microsoft.com/office/drawing/2014/main" id="{684AFFF7-CE71-3002-C081-5B4053C05718}"/>
                </a:ext>
              </a:extLst>
            </p:cNvPr>
            <p:cNvSpPr/>
            <p:nvPr/>
          </p:nvSpPr>
          <p:spPr>
            <a:xfrm>
              <a:off x="8551513" y="1224959"/>
              <a:ext cx="49756" cy="34649"/>
            </a:xfrm>
            <a:custGeom>
              <a:avLst/>
              <a:gdLst>
                <a:gd name="connsiteX0" fmla="*/ 5918 w 36116"/>
                <a:gd name="connsiteY0" fmla="*/ 0 h 25150"/>
                <a:gd name="connsiteX1" fmla="*/ 0 w 36116"/>
                <a:gd name="connsiteY1" fmla="*/ 25151 h 25150"/>
                <a:gd name="connsiteX2" fmla="*/ 36116 w 36116"/>
                <a:gd name="connsiteY2" fmla="*/ 4786 h 25150"/>
              </a:gdLst>
              <a:ahLst/>
              <a:cxnLst>
                <a:cxn ang="0">
                  <a:pos x="connsiteX0" y="connsiteY0"/>
                </a:cxn>
                <a:cxn ang="0">
                  <a:pos x="connsiteX1" y="connsiteY1"/>
                </a:cxn>
                <a:cxn ang="0">
                  <a:pos x="connsiteX2" y="connsiteY2"/>
                </a:cxn>
              </a:cxnLst>
              <a:rect l="l" t="t" r="r" b="b"/>
              <a:pathLst>
                <a:path w="36116" h="25150">
                  <a:moveTo>
                    <a:pt x="5918" y="0"/>
                  </a:moveTo>
                  <a:lnTo>
                    <a:pt x="0" y="25151"/>
                  </a:lnTo>
                  <a:lnTo>
                    <a:pt x="36116" y="4786"/>
                  </a:lnTo>
                </a:path>
              </a:pathLst>
            </a:custGeom>
            <a:noFill/>
            <a:ln w="8687" cap="rnd">
              <a:solidFill>
                <a:srgbClr val="263238"/>
              </a:solidFill>
              <a:prstDash val="solid"/>
              <a:round/>
            </a:ln>
          </p:spPr>
          <p:txBody>
            <a:bodyPr rtlCol="0" anchor="ctr">
              <a:noAutofit/>
            </a:bodyPr>
            <a:lstStyle/>
            <a:p>
              <a:endParaRPr lang="zh-CN" altLang="en-US"/>
            </a:p>
          </p:txBody>
        </p:sp>
        <p:sp>
          <p:nvSpPr>
            <p:cNvPr id="79" name="任意多边形: 形状 78">
              <a:extLst>
                <a:ext uri="{FF2B5EF4-FFF2-40B4-BE49-F238E27FC236}">
                  <a16:creationId xmlns:a16="http://schemas.microsoft.com/office/drawing/2014/main" id="{9D3E7275-9D2E-6D8C-B28E-BD220DCC9556}"/>
                </a:ext>
              </a:extLst>
            </p:cNvPr>
            <p:cNvSpPr/>
            <p:nvPr/>
          </p:nvSpPr>
          <p:spPr>
            <a:xfrm>
              <a:off x="8760130" y="1165012"/>
              <a:ext cx="29733" cy="25656"/>
            </a:xfrm>
            <a:custGeom>
              <a:avLst/>
              <a:gdLst>
                <a:gd name="connsiteX0" fmla="*/ 21583 w 21582"/>
                <a:gd name="connsiteY0" fmla="*/ 9312 h 18623"/>
                <a:gd name="connsiteX1" fmla="*/ 10791 w 21582"/>
                <a:gd name="connsiteY1" fmla="*/ 18624 h 18623"/>
                <a:gd name="connsiteX2" fmla="*/ 0 w 21582"/>
                <a:gd name="connsiteY2" fmla="*/ 9312 h 18623"/>
                <a:gd name="connsiteX3" fmla="*/ 10791 w 21582"/>
                <a:gd name="connsiteY3" fmla="*/ 0 h 18623"/>
                <a:gd name="connsiteX4" fmla="*/ 21583 w 21582"/>
                <a:gd name="connsiteY4" fmla="*/ 9312 h 18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82" h="18623">
                  <a:moveTo>
                    <a:pt x="21583" y="9312"/>
                  </a:moveTo>
                  <a:cubicBezTo>
                    <a:pt x="21583" y="14455"/>
                    <a:pt x="16751" y="18624"/>
                    <a:pt x="10791" y="18624"/>
                  </a:cubicBezTo>
                  <a:cubicBezTo>
                    <a:pt x="4831" y="18624"/>
                    <a:pt x="0" y="14455"/>
                    <a:pt x="0" y="9312"/>
                  </a:cubicBezTo>
                  <a:cubicBezTo>
                    <a:pt x="0" y="4169"/>
                    <a:pt x="4831" y="0"/>
                    <a:pt x="10791" y="0"/>
                  </a:cubicBezTo>
                  <a:cubicBezTo>
                    <a:pt x="16751" y="0"/>
                    <a:pt x="21583" y="4169"/>
                    <a:pt x="21583" y="9312"/>
                  </a:cubicBezTo>
                  <a:close/>
                </a:path>
              </a:pathLst>
            </a:custGeom>
            <a:solidFill>
              <a:srgbClr val="263238"/>
            </a:solidFill>
            <a:ln w="8687" cap="flat">
              <a:noFill/>
              <a:prstDash val="solid"/>
              <a:miter/>
            </a:ln>
          </p:spPr>
          <p:txBody>
            <a:bodyPr rtlCol="0" anchor="ctr">
              <a:noAutofit/>
            </a:bodyPr>
            <a:lstStyle/>
            <a:p>
              <a:endParaRPr lang="zh-CN" altLang="en-US"/>
            </a:p>
          </p:txBody>
        </p:sp>
        <p:sp>
          <p:nvSpPr>
            <p:cNvPr id="80" name="任意多边形: 形状 79">
              <a:extLst>
                <a:ext uri="{FF2B5EF4-FFF2-40B4-BE49-F238E27FC236}">
                  <a16:creationId xmlns:a16="http://schemas.microsoft.com/office/drawing/2014/main" id="{C40F203F-D485-B893-2378-48A6F0044B68}"/>
                </a:ext>
              </a:extLst>
            </p:cNvPr>
            <p:cNvSpPr/>
            <p:nvPr/>
          </p:nvSpPr>
          <p:spPr>
            <a:xfrm>
              <a:off x="8580168" y="1233951"/>
              <a:ext cx="29733" cy="25656"/>
            </a:xfrm>
            <a:custGeom>
              <a:avLst/>
              <a:gdLst>
                <a:gd name="connsiteX0" fmla="*/ 21583 w 21582"/>
                <a:gd name="connsiteY0" fmla="*/ 9312 h 18623"/>
                <a:gd name="connsiteX1" fmla="*/ 10791 w 21582"/>
                <a:gd name="connsiteY1" fmla="*/ 18624 h 18623"/>
                <a:gd name="connsiteX2" fmla="*/ 0 w 21582"/>
                <a:gd name="connsiteY2" fmla="*/ 9312 h 18623"/>
                <a:gd name="connsiteX3" fmla="*/ 10791 w 21582"/>
                <a:gd name="connsiteY3" fmla="*/ 0 h 18623"/>
                <a:gd name="connsiteX4" fmla="*/ 21583 w 21582"/>
                <a:gd name="connsiteY4" fmla="*/ 9312 h 18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82" h="18623">
                  <a:moveTo>
                    <a:pt x="21583" y="9312"/>
                  </a:moveTo>
                  <a:cubicBezTo>
                    <a:pt x="21583" y="14455"/>
                    <a:pt x="16751" y="18624"/>
                    <a:pt x="10791" y="18624"/>
                  </a:cubicBezTo>
                  <a:cubicBezTo>
                    <a:pt x="4831" y="18624"/>
                    <a:pt x="0" y="14455"/>
                    <a:pt x="0" y="9312"/>
                  </a:cubicBezTo>
                  <a:cubicBezTo>
                    <a:pt x="0" y="4169"/>
                    <a:pt x="4831" y="0"/>
                    <a:pt x="10791" y="0"/>
                  </a:cubicBezTo>
                  <a:cubicBezTo>
                    <a:pt x="16751" y="0"/>
                    <a:pt x="21583" y="4169"/>
                    <a:pt x="21583" y="9312"/>
                  </a:cubicBezTo>
                  <a:close/>
                </a:path>
              </a:pathLst>
            </a:custGeom>
            <a:solidFill>
              <a:srgbClr val="263238"/>
            </a:solidFill>
            <a:ln w="8687" cap="flat">
              <a:noFill/>
              <a:prstDash val="solid"/>
              <a:miter/>
            </a:ln>
          </p:spPr>
          <p:txBody>
            <a:bodyPr rtlCol="0" anchor="ctr">
              <a:noAutofit/>
            </a:bodyPr>
            <a:lstStyle/>
            <a:p>
              <a:endParaRPr lang="zh-CN" altLang="en-US"/>
            </a:p>
          </p:txBody>
        </p:sp>
        <p:sp>
          <p:nvSpPr>
            <p:cNvPr id="81" name="任意多边形: 形状 80">
              <a:extLst>
                <a:ext uri="{FF2B5EF4-FFF2-40B4-BE49-F238E27FC236}">
                  <a16:creationId xmlns:a16="http://schemas.microsoft.com/office/drawing/2014/main" id="{6ED948CF-D8CA-6FC3-07CE-9143D84AE976}"/>
                </a:ext>
              </a:extLst>
            </p:cNvPr>
            <p:cNvSpPr/>
            <p:nvPr/>
          </p:nvSpPr>
          <p:spPr>
            <a:xfrm>
              <a:off x="8670209" y="1060060"/>
              <a:ext cx="138477" cy="72820"/>
            </a:xfrm>
            <a:custGeom>
              <a:avLst/>
              <a:gdLst>
                <a:gd name="connsiteX0" fmla="*/ 0 w 100515"/>
                <a:gd name="connsiteY0" fmla="*/ 52857 h 52857"/>
                <a:gd name="connsiteX1" fmla="*/ 53260 w 100515"/>
                <a:gd name="connsiteY1" fmla="*/ 1076 h 52857"/>
                <a:gd name="connsiteX2" fmla="*/ 100516 w 100515"/>
                <a:gd name="connsiteY2" fmla="*/ 14826 h 52857"/>
              </a:gdLst>
              <a:ahLst/>
              <a:cxnLst>
                <a:cxn ang="0">
                  <a:pos x="connsiteX0" y="connsiteY0"/>
                </a:cxn>
                <a:cxn ang="0">
                  <a:pos x="connsiteX1" y="connsiteY1"/>
                </a:cxn>
                <a:cxn ang="0">
                  <a:pos x="connsiteX2" y="connsiteY2"/>
                </a:cxn>
              </a:cxnLst>
              <a:rect l="l" t="t" r="r" b="b"/>
              <a:pathLst>
                <a:path w="100515" h="52857">
                  <a:moveTo>
                    <a:pt x="0" y="52857"/>
                  </a:moveTo>
                  <a:cubicBezTo>
                    <a:pt x="0" y="52857"/>
                    <a:pt x="12271" y="9344"/>
                    <a:pt x="53260" y="1076"/>
                  </a:cubicBezTo>
                  <a:cubicBezTo>
                    <a:pt x="70316" y="-2422"/>
                    <a:pt x="88000" y="2724"/>
                    <a:pt x="100516" y="14826"/>
                  </a:cubicBezTo>
                </a:path>
              </a:pathLst>
            </a:custGeom>
            <a:noFill/>
            <a:ln w="17374" cap="rnd">
              <a:solidFill>
                <a:srgbClr val="263238"/>
              </a:solidFill>
              <a:prstDash val="solid"/>
              <a:round/>
            </a:ln>
          </p:spPr>
          <p:txBody>
            <a:bodyPr rtlCol="0" anchor="ctr">
              <a:noAutofit/>
            </a:bodyPr>
            <a:lstStyle/>
            <a:p>
              <a:endParaRPr lang="zh-CN" altLang="en-US"/>
            </a:p>
          </p:txBody>
        </p:sp>
        <p:sp>
          <p:nvSpPr>
            <p:cNvPr id="82" name="任意多边形: 形状 81">
              <a:extLst>
                <a:ext uri="{FF2B5EF4-FFF2-40B4-BE49-F238E27FC236}">
                  <a16:creationId xmlns:a16="http://schemas.microsoft.com/office/drawing/2014/main" id="{B85E0609-56A8-830F-9AF5-41AABA70EA8A}"/>
                </a:ext>
              </a:extLst>
            </p:cNvPr>
            <p:cNvSpPr/>
            <p:nvPr/>
          </p:nvSpPr>
          <p:spPr>
            <a:xfrm>
              <a:off x="8535927" y="1152358"/>
              <a:ext cx="64982" cy="43466"/>
            </a:xfrm>
            <a:custGeom>
              <a:avLst/>
              <a:gdLst>
                <a:gd name="connsiteX0" fmla="*/ 47168 w 47168"/>
                <a:gd name="connsiteY0" fmla="*/ 7184 h 31550"/>
                <a:gd name="connsiteX1" fmla="*/ 22801 w 47168"/>
                <a:gd name="connsiteY1" fmla="*/ 1092 h 31550"/>
                <a:gd name="connsiteX2" fmla="*/ 0 w 47168"/>
                <a:gd name="connsiteY2" fmla="*/ 31551 h 31550"/>
              </a:gdLst>
              <a:ahLst/>
              <a:cxnLst>
                <a:cxn ang="0">
                  <a:pos x="connsiteX0" y="connsiteY0"/>
                </a:cxn>
                <a:cxn ang="0">
                  <a:pos x="connsiteX1" y="connsiteY1"/>
                </a:cxn>
                <a:cxn ang="0">
                  <a:pos x="connsiteX2" y="connsiteY2"/>
                </a:cxn>
              </a:cxnLst>
              <a:rect l="l" t="t" r="r" b="b"/>
              <a:pathLst>
                <a:path w="47168" h="31550">
                  <a:moveTo>
                    <a:pt x="47168" y="7184"/>
                  </a:moveTo>
                  <a:cubicBezTo>
                    <a:pt x="47168" y="7184"/>
                    <a:pt x="33592" y="-3347"/>
                    <a:pt x="22801" y="1092"/>
                  </a:cubicBezTo>
                  <a:cubicBezTo>
                    <a:pt x="10349" y="6498"/>
                    <a:pt x="1678" y="18080"/>
                    <a:pt x="0" y="31551"/>
                  </a:cubicBezTo>
                </a:path>
              </a:pathLst>
            </a:custGeom>
            <a:noFill/>
            <a:ln w="17374" cap="rnd">
              <a:solidFill>
                <a:srgbClr val="263238"/>
              </a:solidFill>
              <a:prstDash val="solid"/>
              <a:round/>
            </a:ln>
          </p:spPr>
          <p:txBody>
            <a:bodyPr rtlCol="0" anchor="ctr">
              <a:noAutofit/>
            </a:bodyPr>
            <a:lstStyle/>
            <a:p>
              <a:endParaRPr lang="zh-CN" altLang="en-US"/>
            </a:p>
          </p:txBody>
        </p:sp>
        <p:sp>
          <p:nvSpPr>
            <p:cNvPr id="83" name="任意多边形: 形状 82">
              <a:extLst>
                <a:ext uri="{FF2B5EF4-FFF2-40B4-BE49-F238E27FC236}">
                  <a16:creationId xmlns:a16="http://schemas.microsoft.com/office/drawing/2014/main" id="{F4642080-07EE-F99C-4E39-A234128B16C3}"/>
                </a:ext>
              </a:extLst>
            </p:cNvPr>
            <p:cNvSpPr/>
            <p:nvPr/>
          </p:nvSpPr>
          <p:spPr>
            <a:xfrm>
              <a:off x="8909279" y="1081445"/>
              <a:ext cx="138957" cy="124367"/>
            </a:xfrm>
            <a:custGeom>
              <a:avLst/>
              <a:gdLst>
                <a:gd name="connsiteX0" fmla="*/ 22975 w 100863"/>
                <a:gd name="connsiteY0" fmla="*/ 43426 h 90273"/>
                <a:gd name="connsiteX1" fmla="*/ 64052 w 100863"/>
                <a:gd name="connsiteY1" fmla="*/ 89115 h 90273"/>
                <a:gd name="connsiteX2" fmla="*/ 100864 w 100863"/>
                <a:gd name="connsiteY2" fmla="*/ 67968 h 90273"/>
                <a:gd name="connsiteX3" fmla="*/ 0 w 100863"/>
                <a:gd name="connsiteY3" fmla="*/ 0 h 90273"/>
                <a:gd name="connsiteX4" fmla="*/ 22975 w 100863"/>
                <a:gd name="connsiteY4" fmla="*/ 43426 h 90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863" h="90273">
                  <a:moveTo>
                    <a:pt x="22975" y="43426"/>
                  </a:moveTo>
                  <a:cubicBezTo>
                    <a:pt x="49083" y="64748"/>
                    <a:pt x="44297" y="96774"/>
                    <a:pt x="64052" y="89115"/>
                  </a:cubicBezTo>
                  <a:cubicBezTo>
                    <a:pt x="77111" y="83538"/>
                    <a:pt x="89467" y="76440"/>
                    <a:pt x="100864" y="67968"/>
                  </a:cubicBezTo>
                  <a:cubicBezTo>
                    <a:pt x="70091" y="41348"/>
                    <a:pt x="36226" y="18528"/>
                    <a:pt x="0" y="0"/>
                  </a:cubicBezTo>
                  <a:cubicBezTo>
                    <a:pt x="644" y="17219"/>
                    <a:pt x="9102" y="33206"/>
                    <a:pt x="22975" y="43426"/>
                  </a:cubicBezTo>
                  <a:close/>
                </a:path>
              </a:pathLst>
            </a:custGeom>
            <a:solidFill>
              <a:srgbClr val="263238"/>
            </a:solidFill>
            <a:ln w="8687" cap="rnd">
              <a:solidFill>
                <a:srgbClr val="263238"/>
              </a:solidFill>
              <a:prstDash val="solid"/>
              <a:round/>
            </a:ln>
          </p:spPr>
          <p:txBody>
            <a:bodyPr rtlCol="0" anchor="ctr">
              <a:noAutofit/>
            </a:bodyPr>
            <a:lstStyle/>
            <a:p>
              <a:endParaRPr lang="zh-CN" altLang="en-US"/>
            </a:p>
          </p:txBody>
        </p:sp>
        <p:sp>
          <p:nvSpPr>
            <p:cNvPr id="84" name="任意多边形: 形状 83">
              <a:extLst>
                <a:ext uri="{FF2B5EF4-FFF2-40B4-BE49-F238E27FC236}">
                  <a16:creationId xmlns:a16="http://schemas.microsoft.com/office/drawing/2014/main" id="{27326731-37D4-E102-37A6-4DB0FC4C48C8}"/>
                </a:ext>
              </a:extLst>
            </p:cNvPr>
            <p:cNvSpPr/>
            <p:nvPr/>
          </p:nvSpPr>
          <p:spPr>
            <a:xfrm>
              <a:off x="8764926" y="1514744"/>
              <a:ext cx="100351" cy="136440"/>
            </a:xfrm>
            <a:custGeom>
              <a:avLst/>
              <a:gdLst>
                <a:gd name="connsiteX0" fmla="*/ 0 w 72841"/>
                <a:gd name="connsiteY0" fmla="*/ 53870 h 99036"/>
                <a:gd name="connsiteX1" fmla="*/ 72841 w 72841"/>
                <a:gd name="connsiteY1" fmla="*/ 0 h 99036"/>
                <a:gd name="connsiteX2" fmla="*/ 33940 w 72841"/>
                <a:gd name="connsiteY2" fmla="*/ 99036 h 99036"/>
                <a:gd name="connsiteX3" fmla="*/ 0 w 72841"/>
                <a:gd name="connsiteY3" fmla="*/ 53870 h 99036"/>
              </a:gdLst>
              <a:ahLst/>
              <a:cxnLst>
                <a:cxn ang="0">
                  <a:pos x="connsiteX0" y="connsiteY0"/>
                </a:cxn>
                <a:cxn ang="0">
                  <a:pos x="connsiteX1" y="connsiteY1"/>
                </a:cxn>
                <a:cxn ang="0">
                  <a:pos x="connsiteX2" y="connsiteY2"/>
                </a:cxn>
                <a:cxn ang="0">
                  <a:pos x="connsiteX3" y="connsiteY3"/>
                </a:cxn>
              </a:cxnLst>
              <a:rect l="l" t="t" r="r" b="b"/>
              <a:pathLst>
                <a:path w="72841" h="99036">
                  <a:moveTo>
                    <a:pt x="0" y="53870"/>
                  </a:moveTo>
                  <a:lnTo>
                    <a:pt x="72841" y="0"/>
                  </a:lnTo>
                  <a:lnTo>
                    <a:pt x="33940" y="99036"/>
                  </a:lnTo>
                  <a:lnTo>
                    <a:pt x="0" y="53870"/>
                  </a:lnTo>
                  <a:close/>
                </a:path>
              </a:pathLst>
            </a:custGeom>
            <a:solidFill>
              <a:srgbClr val="263238"/>
            </a:solidFill>
            <a:ln w="8687" cap="rnd">
              <a:solidFill>
                <a:srgbClr val="263238"/>
              </a:solidFill>
              <a:prstDash val="solid"/>
              <a:round/>
            </a:ln>
          </p:spPr>
          <p:txBody>
            <a:bodyPr rtlCol="0" anchor="ctr">
              <a:noAutofit/>
            </a:bodyPr>
            <a:lstStyle/>
            <a:p>
              <a:endParaRPr lang="zh-CN" altLang="en-US"/>
            </a:p>
          </p:txBody>
        </p:sp>
        <p:sp>
          <p:nvSpPr>
            <p:cNvPr id="85" name="任意多边形: 形状 84">
              <a:extLst>
                <a:ext uri="{FF2B5EF4-FFF2-40B4-BE49-F238E27FC236}">
                  <a16:creationId xmlns:a16="http://schemas.microsoft.com/office/drawing/2014/main" id="{E81DC74E-1E88-BBE0-38DC-AC7F1CDEF598}"/>
                </a:ext>
              </a:extLst>
            </p:cNvPr>
            <p:cNvSpPr/>
            <p:nvPr/>
          </p:nvSpPr>
          <p:spPr>
            <a:xfrm>
              <a:off x="8398830" y="5227923"/>
              <a:ext cx="641194" cy="293551"/>
            </a:xfrm>
            <a:custGeom>
              <a:avLst/>
              <a:gdLst>
                <a:gd name="connsiteX0" fmla="*/ 245022 w 465417"/>
                <a:gd name="connsiteY0" fmla="*/ 29560 h 213077"/>
                <a:gd name="connsiteX1" fmla="*/ 114046 w 465417"/>
                <a:gd name="connsiteY1" fmla="*/ 111800 h 213077"/>
                <a:gd name="connsiteX2" fmla="*/ 7439 w 465417"/>
                <a:gd name="connsiteY2" fmla="*/ 148351 h 213077"/>
                <a:gd name="connsiteX3" fmla="*/ 22668 w 465417"/>
                <a:gd name="connsiteY3" fmla="*/ 197086 h 213077"/>
                <a:gd name="connsiteX4" fmla="*/ 238930 w 465417"/>
                <a:gd name="connsiteY4" fmla="*/ 212316 h 213077"/>
                <a:gd name="connsiteX5" fmla="*/ 369470 w 465417"/>
                <a:gd name="connsiteY5" fmla="*/ 209270 h 213077"/>
                <a:gd name="connsiteX6" fmla="*/ 454756 w 465417"/>
                <a:gd name="connsiteY6" fmla="*/ 154443 h 213077"/>
                <a:gd name="connsiteX7" fmla="*/ 457802 w 465417"/>
                <a:gd name="connsiteY7" fmla="*/ 11284 h 213077"/>
                <a:gd name="connsiteX8" fmla="*/ 245022 w 465417"/>
                <a:gd name="connsiteY8" fmla="*/ 29560 h 213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5417" h="213077">
                  <a:moveTo>
                    <a:pt x="245022" y="29560"/>
                  </a:moveTo>
                  <a:cubicBezTo>
                    <a:pt x="245022" y="29560"/>
                    <a:pt x="132322" y="108754"/>
                    <a:pt x="114046" y="111800"/>
                  </a:cubicBezTo>
                  <a:cubicBezTo>
                    <a:pt x="95771" y="114846"/>
                    <a:pt x="16577" y="130076"/>
                    <a:pt x="7439" y="148351"/>
                  </a:cubicBezTo>
                  <a:cubicBezTo>
                    <a:pt x="-1699" y="166627"/>
                    <a:pt x="-7791" y="190995"/>
                    <a:pt x="22668" y="197086"/>
                  </a:cubicBezTo>
                  <a:cubicBezTo>
                    <a:pt x="53128" y="203178"/>
                    <a:pt x="190195" y="212316"/>
                    <a:pt x="238930" y="212316"/>
                  </a:cubicBezTo>
                  <a:cubicBezTo>
                    <a:pt x="287665" y="212316"/>
                    <a:pt x="342492" y="215362"/>
                    <a:pt x="369470" y="209270"/>
                  </a:cubicBezTo>
                  <a:cubicBezTo>
                    <a:pt x="396448" y="203178"/>
                    <a:pt x="439527" y="215362"/>
                    <a:pt x="454756" y="154443"/>
                  </a:cubicBezTo>
                  <a:cubicBezTo>
                    <a:pt x="469986" y="93524"/>
                    <a:pt x="466940" y="44789"/>
                    <a:pt x="457802" y="11284"/>
                  </a:cubicBezTo>
                  <a:cubicBezTo>
                    <a:pt x="448665" y="-22221"/>
                    <a:pt x="245022" y="29560"/>
                    <a:pt x="245022" y="29560"/>
                  </a:cubicBezTo>
                  <a:close/>
                </a:path>
              </a:pathLst>
            </a:custGeom>
            <a:solidFill>
              <a:srgbClr val="FFFFFF"/>
            </a:solidFill>
            <a:ln w="8687" cap="rnd">
              <a:solidFill>
                <a:schemeClr val="tx1"/>
              </a:solidFill>
              <a:prstDash val="solid"/>
              <a:round/>
            </a:ln>
          </p:spPr>
          <p:txBody>
            <a:bodyPr rtlCol="0" anchor="ctr">
              <a:noAutofit/>
            </a:bodyPr>
            <a:lstStyle/>
            <a:p>
              <a:endParaRPr lang="zh-CN" altLang="en-US"/>
            </a:p>
          </p:txBody>
        </p:sp>
        <p:sp>
          <p:nvSpPr>
            <p:cNvPr id="86" name="任意多边形: 形状 85">
              <a:extLst>
                <a:ext uri="{FF2B5EF4-FFF2-40B4-BE49-F238E27FC236}">
                  <a16:creationId xmlns:a16="http://schemas.microsoft.com/office/drawing/2014/main" id="{281D3AD2-50C8-DA13-7A29-12D481652D28}"/>
                </a:ext>
              </a:extLst>
            </p:cNvPr>
            <p:cNvSpPr/>
            <p:nvPr/>
          </p:nvSpPr>
          <p:spPr>
            <a:xfrm>
              <a:off x="8398863" y="5446452"/>
              <a:ext cx="577796" cy="75023"/>
            </a:xfrm>
            <a:custGeom>
              <a:avLst/>
              <a:gdLst>
                <a:gd name="connsiteX0" fmla="*/ 393813 w 419399"/>
                <a:gd name="connsiteY0" fmla="*/ 25934 h 54456"/>
                <a:gd name="connsiteX1" fmla="*/ 209317 w 419399"/>
                <a:gd name="connsiteY1" fmla="*/ 17840 h 54456"/>
                <a:gd name="connsiteX2" fmla="*/ 2976 w 419399"/>
                <a:gd name="connsiteY2" fmla="*/ 0 h 54456"/>
                <a:gd name="connsiteX3" fmla="*/ 22644 w 419399"/>
                <a:gd name="connsiteY3" fmla="*/ 38466 h 54456"/>
                <a:gd name="connsiteX4" fmla="*/ 238906 w 419399"/>
                <a:gd name="connsiteY4" fmla="*/ 53695 h 54456"/>
                <a:gd name="connsiteX5" fmla="*/ 369446 w 419399"/>
                <a:gd name="connsiteY5" fmla="*/ 50650 h 54456"/>
                <a:gd name="connsiteX6" fmla="*/ 419399 w 419399"/>
                <a:gd name="connsiteY6" fmla="*/ 42730 h 54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399" h="54456">
                  <a:moveTo>
                    <a:pt x="393813" y="25934"/>
                  </a:moveTo>
                  <a:cubicBezTo>
                    <a:pt x="332533" y="19530"/>
                    <a:pt x="270922" y="16827"/>
                    <a:pt x="209317" y="17840"/>
                  </a:cubicBezTo>
                  <a:cubicBezTo>
                    <a:pt x="131515" y="20190"/>
                    <a:pt x="26560" y="3916"/>
                    <a:pt x="2976" y="0"/>
                  </a:cubicBezTo>
                  <a:cubicBezTo>
                    <a:pt x="-2681" y="16100"/>
                    <a:pt x="-2333" y="33418"/>
                    <a:pt x="22644" y="38466"/>
                  </a:cubicBezTo>
                  <a:cubicBezTo>
                    <a:pt x="53103" y="44558"/>
                    <a:pt x="190171" y="53695"/>
                    <a:pt x="238906" y="53695"/>
                  </a:cubicBezTo>
                  <a:cubicBezTo>
                    <a:pt x="287641" y="53695"/>
                    <a:pt x="342467" y="56741"/>
                    <a:pt x="369446" y="50650"/>
                  </a:cubicBezTo>
                  <a:cubicBezTo>
                    <a:pt x="383979" y="47429"/>
                    <a:pt x="402690" y="49257"/>
                    <a:pt x="419399" y="42730"/>
                  </a:cubicBezTo>
                  <a:close/>
                </a:path>
              </a:pathLst>
            </a:custGeom>
            <a:noFill/>
            <a:ln w="8687" cap="rnd">
              <a:solidFill>
                <a:schemeClr val="tx1"/>
              </a:solidFill>
              <a:prstDash val="solid"/>
              <a:round/>
            </a:ln>
          </p:spPr>
          <p:txBody>
            <a:bodyPr rtlCol="0" anchor="ctr">
              <a:noAutofit/>
            </a:bodyPr>
            <a:lstStyle/>
            <a:p>
              <a:endParaRPr lang="zh-CN" altLang="en-US"/>
            </a:p>
          </p:txBody>
        </p:sp>
        <p:sp>
          <p:nvSpPr>
            <p:cNvPr id="87" name="任意多边形: 形状 86">
              <a:extLst>
                <a:ext uri="{FF2B5EF4-FFF2-40B4-BE49-F238E27FC236}">
                  <a16:creationId xmlns:a16="http://schemas.microsoft.com/office/drawing/2014/main" id="{799E3389-CC25-D716-4D68-2810F09F236B}"/>
                </a:ext>
              </a:extLst>
            </p:cNvPr>
            <p:cNvSpPr/>
            <p:nvPr/>
          </p:nvSpPr>
          <p:spPr>
            <a:xfrm>
              <a:off x="8697304" y="5398248"/>
              <a:ext cx="13188" cy="34472"/>
            </a:xfrm>
            <a:custGeom>
              <a:avLst/>
              <a:gdLst>
                <a:gd name="connsiteX0" fmla="*/ 4526 w 9573"/>
                <a:gd name="connsiteY0" fmla="*/ 24980 h 25022"/>
                <a:gd name="connsiteX1" fmla="*/ 4526 w 9573"/>
                <a:gd name="connsiteY1" fmla="*/ 24980 h 25022"/>
                <a:gd name="connsiteX2" fmla="*/ 0 w 9573"/>
                <a:gd name="connsiteY2" fmla="*/ 20456 h 25022"/>
                <a:gd name="connsiteX3" fmla="*/ 1 w 9573"/>
                <a:gd name="connsiteY3" fmla="*/ 20368 h 25022"/>
                <a:gd name="connsiteX4" fmla="*/ 436 w 9573"/>
                <a:gd name="connsiteY4" fmla="*/ 4442 h 25022"/>
                <a:gd name="connsiteX5" fmla="*/ 4871 w 9573"/>
                <a:gd name="connsiteY5" fmla="*/ 0 h 25022"/>
                <a:gd name="connsiteX6" fmla="*/ 5048 w 9573"/>
                <a:gd name="connsiteY6" fmla="*/ 3 h 25022"/>
                <a:gd name="connsiteX7" fmla="*/ 9574 w 9573"/>
                <a:gd name="connsiteY7" fmla="*/ 4703 h 25022"/>
                <a:gd name="connsiteX8" fmla="*/ 9574 w 9573"/>
                <a:gd name="connsiteY8" fmla="*/ 20542 h 25022"/>
                <a:gd name="connsiteX9" fmla="*/ 5178 w 9573"/>
                <a:gd name="connsiteY9" fmla="*/ 25022 h 25022"/>
                <a:gd name="connsiteX10" fmla="*/ 4526 w 9573"/>
                <a:gd name="connsiteY10" fmla="*/ 24980 h 2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73" h="25022">
                  <a:moveTo>
                    <a:pt x="4526" y="24980"/>
                  </a:moveTo>
                  <a:lnTo>
                    <a:pt x="4526" y="24980"/>
                  </a:lnTo>
                  <a:cubicBezTo>
                    <a:pt x="2027" y="24981"/>
                    <a:pt x="0" y="22955"/>
                    <a:pt x="0" y="20456"/>
                  </a:cubicBezTo>
                  <a:cubicBezTo>
                    <a:pt x="0" y="20427"/>
                    <a:pt x="0" y="20397"/>
                    <a:pt x="1" y="20368"/>
                  </a:cubicBezTo>
                  <a:lnTo>
                    <a:pt x="436" y="4442"/>
                  </a:lnTo>
                  <a:cubicBezTo>
                    <a:pt x="434" y="1991"/>
                    <a:pt x="2420" y="2"/>
                    <a:pt x="4871" y="0"/>
                  </a:cubicBezTo>
                  <a:cubicBezTo>
                    <a:pt x="4930" y="0"/>
                    <a:pt x="4989" y="1"/>
                    <a:pt x="5048" y="3"/>
                  </a:cubicBezTo>
                  <a:cubicBezTo>
                    <a:pt x="7576" y="97"/>
                    <a:pt x="9576" y="2174"/>
                    <a:pt x="9574" y="4703"/>
                  </a:cubicBezTo>
                  <a:lnTo>
                    <a:pt x="9574" y="20542"/>
                  </a:lnTo>
                  <a:cubicBezTo>
                    <a:pt x="9597" y="22993"/>
                    <a:pt x="7629" y="24999"/>
                    <a:pt x="5178" y="25022"/>
                  </a:cubicBezTo>
                  <a:cubicBezTo>
                    <a:pt x="4960" y="25024"/>
                    <a:pt x="4742" y="25010"/>
                    <a:pt x="4526" y="24980"/>
                  </a:cubicBezTo>
                  <a:close/>
                </a:path>
              </a:pathLst>
            </a:custGeom>
            <a:solidFill>
              <a:srgbClr val="FFFFFF"/>
            </a:solidFill>
            <a:ln w="8687" cap="rnd">
              <a:solidFill>
                <a:schemeClr val="tx1"/>
              </a:solidFill>
              <a:prstDash val="solid"/>
              <a:round/>
            </a:ln>
          </p:spPr>
          <p:txBody>
            <a:bodyPr rtlCol="0" anchor="ctr">
              <a:noAutofit/>
            </a:bodyPr>
            <a:lstStyle/>
            <a:p>
              <a:endParaRPr lang="zh-CN" altLang="en-US"/>
            </a:p>
          </p:txBody>
        </p:sp>
        <p:sp>
          <p:nvSpPr>
            <p:cNvPr id="88" name="任意多边形: 形状 87">
              <a:extLst>
                <a:ext uri="{FF2B5EF4-FFF2-40B4-BE49-F238E27FC236}">
                  <a16:creationId xmlns:a16="http://schemas.microsoft.com/office/drawing/2014/main" id="{91F75341-81EC-3991-FB62-5D6F0DADD4AB}"/>
                </a:ext>
              </a:extLst>
            </p:cNvPr>
            <p:cNvSpPr/>
            <p:nvPr/>
          </p:nvSpPr>
          <p:spPr>
            <a:xfrm>
              <a:off x="8692029" y="5307734"/>
              <a:ext cx="26739" cy="109466"/>
            </a:xfrm>
            <a:custGeom>
              <a:avLst/>
              <a:gdLst>
                <a:gd name="connsiteX0" fmla="*/ 8703 w 19409"/>
                <a:gd name="connsiteY0" fmla="*/ 79455 h 79457"/>
                <a:gd name="connsiteX1" fmla="*/ 8703 w 19409"/>
                <a:gd name="connsiteY1" fmla="*/ 79455 h 79457"/>
                <a:gd name="connsiteX2" fmla="*/ 1 w 19409"/>
                <a:gd name="connsiteY2" fmla="*/ 70057 h 79457"/>
                <a:gd name="connsiteX3" fmla="*/ 1393 w 19409"/>
                <a:gd name="connsiteY3" fmla="*/ 8703 h 79457"/>
                <a:gd name="connsiteX4" fmla="*/ 10705 w 19409"/>
                <a:gd name="connsiteY4" fmla="*/ 0 h 79457"/>
                <a:gd name="connsiteX5" fmla="*/ 19408 w 19409"/>
                <a:gd name="connsiteY5" fmla="*/ 9312 h 79457"/>
                <a:gd name="connsiteX6" fmla="*/ 18015 w 19409"/>
                <a:gd name="connsiteY6" fmla="*/ 70666 h 79457"/>
                <a:gd name="connsiteX7" fmla="*/ 8703 w 19409"/>
                <a:gd name="connsiteY7" fmla="*/ 79455 h 79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409" h="79457">
                  <a:moveTo>
                    <a:pt x="8703" y="79455"/>
                  </a:moveTo>
                  <a:lnTo>
                    <a:pt x="8703" y="79455"/>
                  </a:lnTo>
                  <a:cubicBezTo>
                    <a:pt x="3766" y="79132"/>
                    <a:pt x="-56" y="75004"/>
                    <a:pt x="1" y="70057"/>
                  </a:cubicBezTo>
                  <a:lnTo>
                    <a:pt x="1393" y="8703"/>
                  </a:lnTo>
                  <a:cubicBezTo>
                    <a:pt x="1756" y="3819"/>
                    <a:pt x="5808" y="32"/>
                    <a:pt x="10705" y="0"/>
                  </a:cubicBezTo>
                  <a:cubicBezTo>
                    <a:pt x="15649" y="235"/>
                    <a:pt x="19508" y="4363"/>
                    <a:pt x="19408" y="9312"/>
                  </a:cubicBezTo>
                  <a:lnTo>
                    <a:pt x="18015" y="70666"/>
                  </a:lnTo>
                  <a:cubicBezTo>
                    <a:pt x="17826" y="75644"/>
                    <a:pt x="13684" y="79554"/>
                    <a:pt x="8703" y="79455"/>
                  </a:cubicBezTo>
                  <a:close/>
                </a:path>
              </a:pathLst>
            </a:custGeom>
            <a:solidFill>
              <a:srgbClr val="FFFFFF"/>
            </a:solidFill>
            <a:ln w="8687" cap="rnd">
              <a:solidFill>
                <a:schemeClr val="tx1"/>
              </a:solidFill>
              <a:prstDash val="solid"/>
              <a:round/>
            </a:ln>
          </p:spPr>
          <p:txBody>
            <a:bodyPr rtlCol="0" anchor="ctr">
              <a:noAutofit/>
            </a:bodyPr>
            <a:lstStyle/>
            <a:p>
              <a:endParaRPr lang="zh-CN" altLang="en-US"/>
            </a:p>
          </p:txBody>
        </p:sp>
        <p:sp>
          <p:nvSpPr>
            <p:cNvPr id="89" name="任意多边形: 形状 88">
              <a:extLst>
                <a:ext uri="{FF2B5EF4-FFF2-40B4-BE49-F238E27FC236}">
                  <a16:creationId xmlns:a16="http://schemas.microsoft.com/office/drawing/2014/main" id="{D73F481E-3817-F1A0-7813-E6088A6B4951}"/>
                </a:ext>
              </a:extLst>
            </p:cNvPr>
            <p:cNvSpPr/>
            <p:nvPr/>
          </p:nvSpPr>
          <p:spPr>
            <a:xfrm>
              <a:off x="8535481" y="5341663"/>
              <a:ext cx="66538" cy="58988"/>
            </a:xfrm>
            <a:custGeom>
              <a:avLst/>
              <a:gdLst>
                <a:gd name="connsiteX0" fmla="*/ 14683 w 48297"/>
                <a:gd name="connsiteY0" fmla="*/ 42817 h 42817"/>
                <a:gd name="connsiteX1" fmla="*/ 2673 w 48297"/>
                <a:gd name="connsiteY1" fmla="*/ 35420 h 42817"/>
                <a:gd name="connsiteX2" fmla="*/ 2673 w 48297"/>
                <a:gd name="connsiteY2" fmla="*/ 14882 h 42817"/>
                <a:gd name="connsiteX3" fmla="*/ 34525 w 48297"/>
                <a:gd name="connsiteY3" fmla="*/ 0 h 42817"/>
                <a:gd name="connsiteX4" fmla="*/ 48297 w 48297"/>
                <a:gd name="connsiteY4" fmla="*/ 13728 h 42817"/>
                <a:gd name="connsiteX5" fmla="*/ 36092 w 48297"/>
                <a:gd name="connsiteY5" fmla="*/ 27413 h 42817"/>
                <a:gd name="connsiteX6" fmla="*/ 28433 w 48297"/>
                <a:gd name="connsiteY6" fmla="*/ 28719 h 42817"/>
                <a:gd name="connsiteX7" fmla="*/ 20862 w 48297"/>
                <a:gd name="connsiteY7" fmla="*/ 41425 h 42817"/>
                <a:gd name="connsiteX8" fmla="*/ 14683 w 48297"/>
                <a:gd name="connsiteY8" fmla="*/ 42817 h 4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97" h="42817">
                  <a:moveTo>
                    <a:pt x="14683" y="42817"/>
                  </a:moveTo>
                  <a:cubicBezTo>
                    <a:pt x="9607" y="42807"/>
                    <a:pt x="4966" y="39949"/>
                    <a:pt x="2673" y="35420"/>
                  </a:cubicBezTo>
                  <a:cubicBezTo>
                    <a:pt x="-891" y="29037"/>
                    <a:pt x="-891" y="21264"/>
                    <a:pt x="2673" y="14882"/>
                  </a:cubicBezTo>
                  <a:cubicBezTo>
                    <a:pt x="9635" y="2785"/>
                    <a:pt x="27215" y="435"/>
                    <a:pt x="34525" y="0"/>
                  </a:cubicBezTo>
                  <a:cubicBezTo>
                    <a:pt x="42119" y="-12"/>
                    <a:pt x="48285" y="6134"/>
                    <a:pt x="48297" y="13728"/>
                  </a:cubicBezTo>
                  <a:cubicBezTo>
                    <a:pt x="48309" y="20733"/>
                    <a:pt x="43052" y="26626"/>
                    <a:pt x="36092" y="27413"/>
                  </a:cubicBezTo>
                  <a:cubicBezTo>
                    <a:pt x="33505" y="27622"/>
                    <a:pt x="30943" y="28059"/>
                    <a:pt x="28433" y="28719"/>
                  </a:cubicBezTo>
                  <a:cubicBezTo>
                    <a:pt x="28641" y="34078"/>
                    <a:pt x="25674" y="39057"/>
                    <a:pt x="20862" y="41425"/>
                  </a:cubicBezTo>
                  <a:cubicBezTo>
                    <a:pt x="18934" y="42349"/>
                    <a:pt x="16821" y="42824"/>
                    <a:pt x="14683" y="42817"/>
                  </a:cubicBezTo>
                  <a:close/>
                </a:path>
              </a:pathLst>
            </a:custGeom>
            <a:solidFill>
              <a:srgbClr val="FFFFFF"/>
            </a:solidFill>
            <a:ln w="8687" cap="rnd">
              <a:solidFill>
                <a:schemeClr val="tx1"/>
              </a:solidFill>
              <a:prstDash val="solid"/>
              <a:round/>
            </a:ln>
          </p:spPr>
          <p:txBody>
            <a:bodyPr rtlCol="0" anchor="ctr">
              <a:noAutofit/>
            </a:bodyPr>
            <a:lstStyle/>
            <a:p>
              <a:endParaRPr lang="zh-CN" altLang="en-US"/>
            </a:p>
          </p:txBody>
        </p:sp>
        <p:sp>
          <p:nvSpPr>
            <p:cNvPr id="90" name="任意多边形: 形状 89">
              <a:extLst>
                <a:ext uri="{FF2B5EF4-FFF2-40B4-BE49-F238E27FC236}">
                  <a16:creationId xmlns:a16="http://schemas.microsoft.com/office/drawing/2014/main" id="{E445482A-B705-D65B-4EFE-1D1BC80C3832}"/>
                </a:ext>
              </a:extLst>
            </p:cNvPr>
            <p:cNvSpPr/>
            <p:nvPr/>
          </p:nvSpPr>
          <p:spPr>
            <a:xfrm>
              <a:off x="8582001" y="5312973"/>
              <a:ext cx="67561" cy="58904"/>
            </a:xfrm>
            <a:custGeom>
              <a:avLst/>
              <a:gdLst>
                <a:gd name="connsiteX0" fmla="*/ 14770 w 49040"/>
                <a:gd name="connsiteY0" fmla="*/ 42756 h 42756"/>
                <a:gd name="connsiteX1" fmla="*/ 2673 w 49040"/>
                <a:gd name="connsiteY1" fmla="*/ 35358 h 42756"/>
                <a:gd name="connsiteX2" fmla="*/ 2673 w 49040"/>
                <a:gd name="connsiteY2" fmla="*/ 14820 h 42756"/>
                <a:gd name="connsiteX3" fmla="*/ 34525 w 49040"/>
                <a:gd name="connsiteY3" fmla="*/ 25 h 42756"/>
                <a:gd name="connsiteX4" fmla="*/ 49015 w 49040"/>
                <a:gd name="connsiteY4" fmla="*/ 12862 h 42756"/>
                <a:gd name="connsiteX5" fmla="*/ 36178 w 49040"/>
                <a:gd name="connsiteY5" fmla="*/ 27352 h 42756"/>
                <a:gd name="connsiteX6" fmla="*/ 28433 w 49040"/>
                <a:gd name="connsiteY6" fmla="*/ 28657 h 42756"/>
                <a:gd name="connsiteX7" fmla="*/ 20862 w 49040"/>
                <a:gd name="connsiteY7" fmla="*/ 41363 h 42756"/>
                <a:gd name="connsiteX8" fmla="*/ 14770 w 49040"/>
                <a:gd name="connsiteY8" fmla="*/ 42756 h 42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040" h="42756">
                  <a:moveTo>
                    <a:pt x="14770" y="42756"/>
                  </a:moveTo>
                  <a:cubicBezTo>
                    <a:pt x="9651" y="42820"/>
                    <a:pt x="4948" y="39945"/>
                    <a:pt x="2673" y="35358"/>
                  </a:cubicBezTo>
                  <a:cubicBezTo>
                    <a:pt x="-891" y="28976"/>
                    <a:pt x="-891" y="21202"/>
                    <a:pt x="2673" y="14820"/>
                  </a:cubicBezTo>
                  <a:cubicBezTo>
                    <a:pt x="9722" y="2723"/>
                    <a:pt x="27302" y="460"/>
                    <a:pt x="34525" y="25"/>
                  </a:cubicBezTo>
                  <a:cubicBezTo>
                    <a:pt x="42071" y="-431"/>
                    <a:pt x="48558" y="5316"/>
                    <a:pt x="49015" y="12862"/>
                  </a:cubicBezTo>
                  <a:cubicBezTo>
                    <a:pt x="49471" y="20408"/>
                    <a:pt x="43724" y="26895"/>
                    <a:pt x="36178" y="27352"/>
                  </a:cubicBezTo>
                  <a:cubicBezTo>
                    <a:pt x="33563" y="27553"/>
                    <a:pt x="30970" y="27990"/>
                    <a:pt x="28433" y="28657"/>
                  </a:cubicBezTo>
                  <a:cubicBezTo>
                    <a:pt x="28640" y="34016"/>
                    <a:pt x="25674" y="38995"/>
                    <a:pt x="20862" y="41363"/>
                  </a:cubicBezTo>
                  <a:cubicBezTo>
                    <a:pt x="18964" y="42286"/>
                    <a:pt x="16880" y="42762"/>
                    <a:pt x="14770" y="42756"/>
                  </a:cubicBezTo>
                  <a:close/>
                </a:path>
              </a:pathLst>
            </a:custGeom>
            <a:solidFill>
              <a:srgbClr val="FFFFFF"/>
            </a:solidFill>
            <a:ln w="8687" cap="rnd">
              <a:solidFill>
                <a:schemeClr val="tx1"/>
              </a:solidFill>
              <a:prstDash val="solid"/>
              <a:round/>
            </a:ln>
          </p:spPr>
          <p:txBody>
            <a:bodyPr rtlCol="0" anchor="ctr">
              <a:noAutofit/>
            </a:bodyPr>
            <a:lstStyle/>
            <a:p>
              <a:endParaRPr lang="zh-CN" altLang="en-US"/>
            </a:p>
          </p:txBody>
        </p:sp>
        <p:sp>
          <p:nvSpPr>
            <p:cNvPr id="91" name="任意多边形: 形状 90">
              <a:extLst>
                <a:ext uri="{FF2B5EF4-FFF2-40B4-BE49-F238E27FC236}">
                  <a16:creationId xmlns:a16="http://schemas.microsoft.com/office/drawing/2014/main" id="{72049A5B-EFDE-0513-A740-8A3BE16DE54B}"/>
                </a:ext>
              </a:extLst>
            </p:cNvPr>
            <p:cNvSpPr/>
            <p:nvPr/>
          </p:nvSpPr>
          <p:spPr>
            <a:xfrm>
              <a:off x="8628501" y="5284199"/>
              <a:ext cx="67459" cy="59022"/>
            </a:xfrm>
            <a:custGeom>
              <a:avLst/>
              <a:gdLst>
                <a:gd name="connsiteX0" fmla="*/ 14783 w 48966"/>
                <a:gd name="connsiteY0" fmla="*/ 42842 h 42842"/>
                <a:gd name="connsiteX1" fmla="*/ 2686 w 48966"/>
                <a:gd name="connsiteY1" fmla="*/ 35445 h 42842"/>
                <a:gd name="connsiteX2" fmla="*/ 2686 w 48966"/>
                <a:gd name="connsiteY2" fmla="*/ 14907 h 42842"/>
                <a:gd name="connsiteX3" fmla="*/ 34451 w 48966"/>
                <a:gd name="connsiteY3" fmla="*/ 25 h 42842"/>
                <a:gd name="connsiteX4" fmla="*/ 48941 w 48966"/>
                <a:gd name="connsiteY4" fmla="*/ 12862 h 42842"/>
                <a:gd name="connsiteX5" fmla="*/ 36104 w 48966"/>
                <a:gd name="connsiteY5" fmla="*/ 27352 h 42842"/>
                <a:gd name="connsiteX6" fmla="*/ 28446 w 48966"/>
                <a:gd name="connsiteY6" fmla="*/ 28744 h 42842"/>
                <a:gd name="connsiteX7" fmla="*/ 20875 w 48966"/>
                <a:gd name="connsiteY7" fmla="*/ 41363 h 42842"/>
                <a:gd name="connsiteX8" fmla="*/ 14783 w 48966"/>
                <a:gd name="connsiteY8" fmla="*/ 42843 h 42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966" h="42842">
                  <a:moveTo>
                    <a:pt x="14783" y="42842"/>
                  </a:moveTo>
                  <a:cubicBezTo>
                    <a:pt x="9681" y="42846"/>
                    <a:pt x="5008" y="39988"/>
                    <a:pt x="2686" y="35445"/>
                  </a:cubicBezTo>
                  <a:cubicBezTo>
                    <a:pt x="-895" y="29067"/>
                    <a:pt x="-895" y="21284"/>
                    <a:pt x="2686" y="14907"/>
                  </a:cubicBezTo>
                  <a:cubicBezTo>
                    <a:pt x="9648" y="2723"/>
                    <a:pt x="27228" y="460"/>
                    <a:pt x="34451" y="25"/>
                  </a:cubicBezTo>
                  <a:cubicBezTo>
                    <a:pt x="41997" y="-431"/>
                    <a:pt x="48484" y="5316"/>
                    <a:pt x="48941" y="12862"/>
                  </a:cubicBezTo>
                  <a:cubicBezTo>
                    <a:pt x="49397" y="20408"/>
                    <a:pt x="43650" y="26895"/>
                    <a:pt x="36104" y="27352"/>
                  </a:cubicBezTo>
                  <a:cubicBezTo>
                    <a:pt x="33510" y="27547"/>
                    <a:pt x="30943" y="28014"/>
                    <a:pt x="28446" y="28744"/>
                  </a:cubicBezTo>
                  <a:cubicBezTo>
                    <a:pt x="28553" y="34055"/>
                    <a:pt x="25611" y="38959"/>
                    <a:pt x="20875" y="41363"/>
                  </a:cubicBezTo>
                  <a:cubicBezTo>
                    <a:pt x="18978" y="42299"/>
                    <a:pt x="16897" y="42804"/>
                    <a:pt x="14783" y="42843"/>
                  </a:cubicBezTo>
                  <a:close/>
                </a:path>
              </a:pathLst>
            </a:custGeom>
            <a:solidFill>
              <a:srgbClr val="FFFFFF"/>
            </a:solidFill>
            <a:ln w="8687" cap="rnd">
              <a:solidFill>
                <a:schemeClr val="tx1"/>
              </a:solidFill>
              <a:prstDash val="solid"/>
              <a:round/>
            </a:ln>
          </p:spPr>
          <p:txBody>
            <a:bodyPr rtlCol="0" anchor="ctr">
              <a:noAutofit/>
            </a:bodyPr>
            <a:lstStyle/>
            <a:p>
              <a:endParaRPr lang="zh-CN" altLang="en-US"/>
            </a:p>
          </p:txBody>
        </p:sp>
        <p:sp>
          <p:nvSpPr>
            <p:cNvPr id="92" name="任意多边形: 形状 91">
              <a:extLst>
                <a:ext uri="{FF2B5EF4-FFF2-40B4-BE49-F238E27FC236}">
                  <a16:creationId xmlns:a16="http://schemas.microsoft.com/office/drawing/2014/main" id="{3A3D4E56-BFD8-F943-5FC5-3E2044B33BF2}"/>
                </a:ext>
              </a:extLst>
            </p:cNvPr>
            <p:cNvSpPr/>
            <p:nvPr/>
          </p:nvSpPr>
          <p:spPr>
            <a:xfrm>
              <a:off x="8443608" y="5415158"/>
              <a:ext cx="100351" cy="36807"/>
            </a:xfrm>
            <a:custGeom>
              <a:avLst/>
              <a:gdLst>
                <a:gd name="connsiteX0" fmla="*/ 0 w 72841"/>
                <a:gd name="connsiteY0" fmla="*/ 0 h 26717"/>
                <a:gd name="connsiteX1" fmla="*/ 31243 w 72841"/>
                <a:gd name="connsiteY1" fmla="*/ 2959 h 26717"/>
                <a:gd name="connsiteX2" fmla="*/ 72841 w 72841"/>
                <a:gd name="connsiteY2" fmla="*/ 26717 h 26717"/>
              </a:gdLst>
              <a:ahLst/>
              <a:cxnLst>
                <a:cxn ang="0">
                  <a:pos x="connsiteX0" y="connsiteY0"/>
                </a:cxn>
                <a:cxn ang="0">
                  <a:pos x="connsiteX1" y="connsiteY1"/>
                </a:cxn>
                <a:cxn ang="0">
                  <a:pos x="connsiteX2" y="connsiteY2"/>
                </a:cxn>
              </a:cxnLst>
              <a:rect l="l" t="t" r="r" b="b"/>
              <a:pathLst>
                <a:path w="72841" h="26717">
                  <a:moveTo>
                    <a:pt x="0" y="0"/>
                  </a:moveTo>
                  <a:cubicBezTo>
                    <a:pt x="0" y="0"/>
                    <a:pt x="1479" y="2959"/>
                    <a:pt x="31243" y="2959"/>
                  </a:cubicBezTo>
                  <a:cubicBezTo>
                    <a:pt x="61006" y="2959"/>
                    <a:pt x="69882" y="16361"/>
                    <a:pt x="72841" y="26717"/>
                  </a:cubicBezTo>
                </a:path>
              </a:pathLst>
            </a:custGeom>
            <a:noFill/>
            <a:ln w="8687" cap="rnd">
              <a:solidFill>
                <a:schemeClr val="tx1"/>
              </a:solidFill>
              <a:prstDash val="solid"/>
              <a:round/>
            </a:ln>
          </p:spPr>
          <p:txBody>
            <a:bodyPr rtlCol="0" anchor="ctr">
              <a:noAutofit/>
            </a:bodyPr>
            <a:lstStyle/>
            <a:p>
              <a:endParaRPr lang="zh-CN" altLang="en-US"/>
            </a:p>
          </p:txBody>
        </p:sp>
        <p:sp>
          <p:nvSpPr>
            <p:cNvPr id="93" name="任意多边形: 形状 92">
              <a:extLst>
                <a:ext uri="{FF2B5EF4-FFF2-40B4-BE49-F238E27FC236}">
                  <a16:creationId xmlns:a16="http://schemas.microsoft.com/office/drawing/2014/main" id="{D79A10E4-9E50-72D8-E054-994214BC1570}"/>
                </a:ext>
              </a:extLst>
            </p:cNvPr>
            <p:cNvSpPr/>
            <p:nvPr/>
          </p:nvSpPr>
          <p:spPr>
            <a:xfrm>
              <a:off x="8831468" y="5384466"/>
              <a:ext cx="31892" cy="16425"/>
            </a:xfrm>
            <a:custGeom>
              <a:avLst/>
              <a:gdLst>
                <a:gd name="connsiteX0" fmla="*/ 0 w 23149"/>
                <a:gd name="connsiteY0" fmla="*/ 11923 h 11922"/>
                <a:gd name="connsiteX1" fmla="*/ 23149 w 23149"/>
                <a:gd name="connsiteY1" fmla="*/ 0 h 11922"/>
              </a:gdLst>
              <a:ahLst/>
              <a:cxnLst>
                <a:cxn ang="0">
                  <a:pos x="connsiteX0" y="connsiteY0"/>
                </a:cxn>
                <a:cxn ang="0">
                  <a:pos x="connsiteX1" y="connsiteY1"/>
                </a:cxn>
              </a:cxnLst>
              <a:rect l="l" t="t" r="r" b="b"/>
              <a:pathLst>
                <a:path w="23149" h="11922">
                  <a:moveTo>
                    <a:pt x="0" y="11923"/>
                  </a:moveTo>
                  <a:cubicBezTo>
                    <a:pt x="6543" y="5996"/>
                    <a:pt x="14524" y="1885"/>
                    <a:pt x="23149" y="0"/>
                  </a:cubicBezTo>
                </a:path>
              </a:pathLst>
            </a:custGeom>
            <a:noFill/>
            <a:ln w="8687" cap="rnd">
              <a:solidFill>
                <a:schemeClr val="tx1"/>
              </a:solidFill>
              <a:prstDash val="solid"/>
              <a:round/>
            </a:ln>
          </p:spPr>
          <p:txBody>
            <a:bodyPr rtlCol="0" anchor="ctr">
              <a:noAutofit/>
            </a:bodyPr>
            <a:lstStyle/>
            <a:p>
              <a:endParaRPr lang="zh-CN" altLang="en-US"/>
            </a:p>
          </p:txBody>
        </p:sp>
        <p:sp>
          <p:nvSpPr>
            <p:cNvPr id="94" name="任意多边形: 形状 93">
              <a:extLst>
                <a:ext uri="{FF2B5EF4-FFF2-40B4-BE49-F238E27FC236}">
                  <a16:creationId xmlns:a16="http://schemas.microsoft.com/office/drawing/2014/main" id="{16DA379C-4DBD-2A2C-2936-D337EAC787B5}"/>
                </a:ext>
              </a:extLst>
            </p:cNvPr>
            <p:cNvSpPr/>
            <p:nvPr/>
          </p:nvSpPr>
          <p:spPr>
            <a:xfrm>
              <a:off x="8775356" y="5417077"/>
              <a:ext cx="38965" cy="51314"/>
            </a:xfrm>
            <a:custGeom>
              <a:avLst/>
              <a:gdLst>
                <a:gd name="connsiteX0" fmla="*/ 0 w 28283"/>
                <a:gd name="connsiteY0" fmla="*/ 37247 h 37247"/>
                <a:gd name="connsiteX1" fmla="*/ 28284 w 28283"/>
                <a:gd name="connsiteY1" fmla="*/ 0 h 37247"/>
              </a:gdLst>
              <a:ahLst/>
              <a:cxnLst>
                <a:cxn ang="0">
                  <a:pos x="connsiteX0" y="connsiteY0"/>
                </a:cxn>
                <a:cxn ang="0">
                  <a:pos x="connsiteX1" y="connsiteY1"/>
                </a:cxn>
              </a:cxnLst>
              <a:rect l="l" t="t" r="r" b="b"/>
              <a:pathLst>
                <a:path w="28283" h="37247">
                  <a:moveTo>
                    <a:pt x="0" y="37247"/>
                  </a:moveTo>
                  <a:cubicBezTo>
                    <a:pt x="8271" y="23995"/>
                    <a:pt x="17739" y="11527"/>
                    <a:pt x="28284" y="0"/>
                  </a:cubicBezTo>
                </a:path>
              </a:pathLst>
            </a:custGeom>
            <a:noFill/>
            <a:ln w="8687" cap="rnd">
              <a:solidFill>
                <a:schemeClr val="tx1"/>
              </a:solidFill>
              <a:prstDash val="solid"/>
              <a:round/>
            </a:ln>
          </p:spPr>
          <p:txBody>
            <a:bodyPr rtlCol="0" anchor="ctr">
              <a:noAutofit/>
            </a:bodyPr>
            <a:lstStyle/>
            <a:p>
              <a:endParaRPr lang="zh-CN" altLang="en-US"/>
            </a:p>
          </p:txBody>
        </p:sp>
        <p:sp>
          <p:nvSpPr>
            <p:cNvPr id="95" name="任意多边形: 形状 94">
              <a:extLst>
                <a:ext uri="{FF2B5EF4-FFF2-40B4-BE49-F238E27FC236}">
                  <a16:creationId xmlns:a16="http://schemas.microsoft.com/office/drawing/2014/main" id="{8132A06F-9F1F-1591-5F4B-CDF78D328EF3}"/>
                </a:ext>
              </a:extLst>
            </p:cNvPr>
            <p:cNvSpPr/>
            <p:nvPr/>
          </p:nvSpPr>
          <p:spPr>
            <a:xfrm>
              <a:off x="8561104" y="3126526"/>
              <a:ext cx="564172" cy="2211077"/>
            </a:xfrm>
            <a:custGeom>
              <a:avLst/>
              <a:gdLst>
                <a:gd name="connsiteX0" fmla="*/ 3046 w 409510"/>
                <a:gd name="connsiteY0" fmla="*/ 65329 h 1604932"/>
                <a:gd name="connsiteX1" fmla="*/ 0 w 409510"/>
                <a:gd name="connsiteY1" fmla="*/ 455209 h 1604932"/>
                <a:gd name="connsiteX2" fmla="*/ 34811 w 409510"/>
                <a:gd name="connsiteY2" fmla="*/ 892171 h 1604932"/>
                <a:gd name="connsiteX3" fmla="*/ 130540 w 409510"/>
                <a:gd name="connsiteY3" fmla="*/ 1289883 h 1604932"/>
                <a:gd name="connsiteX4" fmla="*/ 127494 w 409510"/>
                <a:gd name="connsiteY4" fmla="*/ 1420423 h 1604932"/>
                <a:gd name="connsiteX5" fmla="*/ 136632 w 409510"/>
                <a:gd name="connsiteY5" fmla="*/ 1475250 h 1604932"/>
                <a:gd name="connsiteX6" fmla="*/ 121402 w 409510"/>
                <a:gd name="connsiteY6" fmla="*/ 1514847 h 1604932"/>
                <a:gd name="connsiteX7" fmla="*/ 121402 w 409510"/>
                <a:gd name="connsiteY7" fmla="*/ 1569674 h 1604932"/>
                <a:gd name="connsiteX8" fmla="*/ 243240 w 409510"/>
                <a:gd name="connsiteY8" fmla="*/ 1603179 h 1604932"/>
                <a:gd name="connsiteX9" fmla="*/ 407720 w 409510"/>
                <a:gd name="connsiteY9" fmla="*/ 1505709 h 1604932"/>
                <a:gd name="connsiteX10" fmla="*/ 324175 w 409510"/>
                <a:gd name="connsiteY10" fmla="*/ 794266 h 1604932"/>
                <a:gd name="connsiteX11" fmla="*/ 338360 w 409510"/>
                <a:gd name="connsiteY11" fmla="*/ 381672 h 1604932"/>
                <a:gd name="connsiteX12" fmla="*/ 335314 w 409510"/>
                <a:gd name="connsiteY12" fmla="*/ 58802 h 1604932"/>
                <a:gd name="connsiteX13" fmla="*/ 140374 w 409510"/>
                <a:gd name="connsiteY13" fmla="*/ 930 h 1604932"/>
                <a:gd name="connsiteX14" fmla="*/ 3046 w 409510"/>
                <a:gd name="connsiteY14" fmla="*/ 65329 h 160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9510" h="1604932">
                  <a:moveTo>
                    <a:pt x="3046" y="65329"/>
                  </a:moveTo>
                  <a:cubicBezTo>
                    <a:pt x="3046" y="65329"/>
                    <a:pt x="0" y="257223"/>
                    <a:pt x="0" y="455209"/>
                  </a:cubicBezTo>
                  <a:cubicBezTo>
                    <a:pt x="0" y="653195"/>
                    <a:pt x="10182" y="834298"/>
                    <a:pt x="34811" y="892171"/>
                  </a:cubicBezTo>
                  <a:cubicBezTo>
                    <a:pt x="59439" y="950043"/>
                    <a:pt x="124448" y="1250286"/>
                    <a:pt x="130540" y="1289883"/>
                  </a:cubicBezTo>
                  <a:cubicBezTo>
                    <a:pt x="136632" y="1329480"/>
                    <a:pt x="127494" y="1390399"/>
                    <a:pt x="127494" y="1420423"/>
                  </a:cubicBezTo>
                  <a:cubicBezTo>
                    <a:pt x="127568" y="1439071"/>
                    <a:pt x="130654" y="1457586"/>
                    <a:pt x="136632" y="1475250"/>
                  </a:cubicBezTo>
                  <a:cubicBezTo>
                    <a:pt x="136632" y="1475250"/>
                    <a:pt x="121402" y="1499618"/>
                    <a:pt x="121402" y="1514847"/>
                  </a:cubicBezTo>
                  <a:cubicBezTo>
                    <a:pt x="121402" y="1530077"/>
                    <a:pt x="103127" y="1560536"/>
                    <a:pt x="121402" y="1569674"/>
                  </a:cubicBezTo>
                  <a:cubicBezTo>
                    <a:pt x="139678" y="1578812"/>
                    <a:pt x="151862" y="1587950"/>
                    <a:pt x="243240" y="1603179"/>
                  </a:cubicBezTo>
                  <a:cubicBezTo>
                    <a:pt x="334618" y="1618409"/>
                    <a:pt x="392491" y="1530077"/>
                    <a:pt x="407720" y="1505709"/>
                  </a:cubicBezTo>
                  <a:cubicBezTo>
                    <a:pt x="422950" y="1481342"/>
                    <a:pt x="336358" y="900873"/>
                    <a:pt x="324175" y="794266"/>
                  </a:cubicBezTo>
                  <a:cubicBezTo>
                    <a:pt x="311991" y="687658"/>
                    <a:pt x="320084" y="466958"/>
                    <a:pt x="338360" y="381672"/>
                  </a:cubicBezTo>
                  <a:cubicBezTo>
                    <a:pt x="356636" y="296385"/>
                    <a:pt x="347498" y="98400"/>
                    <a:pt x="335314" y="58802"/>
                  </a:cubicBezTo>
                  <a:cubicBezTo>
                    <a:pt x="323130" y="19205"/>
                    <a:pt x="204339" y="-5162"/>
                    <a:pt x="140374" y="930"/>
                  </a:cubicBezTo>
                  <a:cubicBezTo>
                    <a:pt x="76409" y="7021"/>
                    <a:pt x="3046" y="65329"/>
                    <a:pt x="3046" y="65329"/>
                  </a:cubicBezTo>
                  <a:close/>
                </a:path>
              </a:pathLst>
            </a:custGeom>
            <a:solidFill>
              <a:schemeClr val="tx1">
                <a:lumMod val="85000"/>
                <a:lumOff val="15000"/>
              </a:schemeClr>
            </a:solidFill>
            <a:ln w="8687" cap="rnd">
              <a:solidFill>
                <a:srgbClr val="263238"/>
              </a:solidFill>
              <a:prstDash val="solid"/>
              <a:round/>
            </a:ln>
          </p:spPr>
          <p:txBody>
            <a:bodyPr rtlCol="0" anchor="ctr">
              <a:noAutofit/>
            </a:bodyPr>
            <a:lstStyle/>
            <a:p>
              <a:endParaRPr lang="zh-CN" altLang="en-US"/>
            </a:p>
          </p:txBody>
        </p:sp>
        <p:sp>
          <p:nvSpPr>
            <p:cNvPr id="96" name="任意多边形: 形状 95">
              <a:extLst>
                <a:ext uri="{FF2B5EF4-FFF2-40B4-BE49-F238E27FC236}">
                  <a16:creationId xmlns:a16="http://schemas.microsoft.com/office/drawing/2014/main" id="{EB7025D2-3366-E81B-A098-8AEBA30163E7}"/>
                </a:ext>
              </a:extLst>
            </p:cNvPr>
            <p:cNvSpPr/>
            <p:nvPr/>
          </p:nvSpPr>
          <p:spPr>
            <a:xfrm>
              <a:off x="8421383" y="3040617"/>
              <a:ext cx="996732" cy="2912029"/>
            </a:xfrm>
            <a:custGeom>
              <a:avLst/>
              <a:gdLst>
                <a:gd name="connsiteX0" fmla="*/ 339002 w 723488"/>
                <a:gd name="connsiteY0" fmla="*/ 212974 h 2113725"/>
                <a:gd name="connsiteX1" fmla="*/ 273035 w 723488"/>
                <a:gd name="connsiteY1" fmla="*/ 756543 h 2113725"/>
                <a:gd name="connsiteX2" fmla="*/ 315679 w 723488"/>
                <a:gd name="connsiteY2" fmla="*/ 954529 h 2113725"/>
                <a:gd name="connsiteX3" fmla="*/ 368765 w 723488"/>
                <a:gd name="connsiteY3" fmla="*/ 1431436 h 2113725"/>
                <a:gd name="connsiteX4" fmla="*/ 380949 w 723488"/>
                <a:gd name="connsiteY4" fmla="*/ 1531951 h 2113725"/>
                <a:gd name="connsiteX5" fmla="*/ 353535 w 723488"/>
                <a:gd name="connsiteY5" fmla="*/ 1559365 h 2113725"/>
                <a:gd name="connsiteX6" fmla="*/ 365719 w 723488"/>
                <a:gd name="connsiteY6" fmla="*/ 1605054 h 2113725"/>
                <a:gd name="connsiteX7" fmla="*/ 344397 w 723488"/>
                <a:gd name="connsiteY7" fmla="*/ 1665973 h 2113725"/>
                <a:gd name="connsiteX8" fmla="*/ 347443 w 723488"/>
                <a:gd name="connsiteY8" fmla="*/ 1708616 h 2113725"/>
                <a:gd name="connsiteX9" fmla="*/ 259111 w 723488"/>
                <a:gd name="connsiteY9" fmla="*/ 1818269 h 2113725"/>
                <a:gd name="connsiteX10" fmla="*/ 122044 w 723488"/>
                <a:gd name="connsiteY10" fmla="*/ 1924877 h 2113725"/>
                <a:gd name="connsiteX11" fmla="*/ 207 w 723488"/>
                <a:gd name="connsiteY11" fmla="*/ 2028439 h 2113725"/>
                <a:gd name="connsiteX12" fmla="*/ 103768 w 723488"/>
                <a:gd name="connsiteY12" fmla="*/ 2110679 h 2113725"/>
                <a:gd name="connsiteX13" fmla="*/ 393132 w 723488"/>
                <a:gd name="connsiteY13" fmla="*/ 2107633 h 2113725"/>
                <a:gd name="connsiteX14" fmla="*/ 642899 w 723488"/>
                <a:gd name="connsiteY14" fmla="*/ 1982750 h 2113725"/>
                <a:gd name="connsiteX15" fmla="*/ 682844 w 723488"/>
                <a:gd name="connsiteY15" fmla="*/ 1863958 h 2113725"/>
                <a:gd name="connsiteX16" fmla="*/ 682844 w 723488"/>
                <a:gd name="connsiteY16" fmla="*/ 1687294 h 2113725"/>
                <a:gd name="connsiteX17" fmla="*/ 679799 w 723488"/>
                <a:gd name="connsiteY17" fmla="*/ 1614192 h 2113725"/>
                <a:gd name="connsiteX18" fmla="*/ 670661 w 723488"/>
                <a:gd name="connsiteY18" fmla="*/ 1531951 h 2113725"/>
                <a:gd name="connsiteX19" fmla="*/ 682844 w 723488"/>
                <a:gd name="connsiteY19" fmla="*/ 1486262 h 2113725"/>
                <a:gd name="connsiteX20" fmla="*/ 661523 w 723488"/>
                <a:gd name="connsiteY20" fmla="*/ 1425344 h 2113725"/>
                <a:gd name="connsiteX21" fmla="*/ 678493 w 723488"/>
                <a:gd name="connsiteY21" fmla="*/ 1039815 h 2113725"/>
                <a:gd name="connsiteX22" fmla="*/ 590161 w 723488"/>
                <a:gd name="connsiteY22" fmla="*/ 817462 h 2113725"/>
                <a:gd name="connsiteX23" fmla="*/ 602345 w 723488"/>
                <a:gd name="connsiteY23" fmla="*/ 741313 h 2113725"/>
                <a:gd name="connsiteX24" fmla="*/ 584069 w 723488"/>
                <a:gd name="connsiteY24" fmla="*/ 698670 h 2113725"/>
                <a:gd name="connsiteX25" fmla="*/ 682844 w 723488"/>
                <a:gd name="connsiteY25" fmla="*/ 414006 h 2113725"/>
                <a:gd name="connsiteX26" fmla="*/ 722442 w 723488"/>
                <a:gd name="connsiteY26" fmla="*/ 234295 h 2113725"/>
                <a:gd name="connsiteX27" fmla="*/ 679799 w 723488"/>
                <a:gd name="connsiteY27" fmla="*/ 75907 h 2113725"/>
                <a:gd name="connsiteX28" fmla="*/ 490951 w 723488"/>
                <a:gd name="connsiteY28" fmla="*/ 11942 h 2113725"/>
                <a:gd name="connsiteX29" fmla="*/ 339002 w 723488"/>
                <a:gd name="connsiteY29" fmla="*/ 212974 h 2113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23488" h="2113725">
                  <a:moveTo>
                    <a:pt x="339002" y="212974"/>
                  </a:moveTo>
                  <a:cubicBezTo>
                    <a:pt x="339002" y="212974"/>
                    <a:pt x="273035" y="680394"/>
                    <a:pt x="273035" y="756543"/>
                  </a:cubicBezTo>
                  <a:cubicBezTo>
                    <a:pt x="273035" y="832691"/>
                    <a:pt x="306541" y="917978"/>
                    <a:pt x="315679" y="954529"/>
                  </a:cubicBezTo>
                  <a:cubicBezTo>
                    <a:pt x="324816" y="991080"/>
                    <a:pt x="359627" y="1404022"/>
                    <a:pt x="368765" y="1431436"/>
                  </a:cubicBezTo>
                  <a:cubicBezTo>
                    <a:pt x="377903" y="1458849"/>
                    <a:pt x="380949" y="1531951"/>
                    <a:pt x="380949" y="1531951"/>
                  </a:cubicBezTo>
                  <a:cubicBezTo>
                    <a:pt x="380949" y="1531951"/>
                    <a:pt x="356581" y="1541089"/>
                    <a:pt x="353535" y="1559365"/>
                  </a:cubicBezTo>
                  <a:cubicBezTo>
                    <a:pt x="350489" y="1577640"/>
                    <a:pt x="365719" y="1589824"/>
                    <a:pt x="365719" y="1605054"/>
                  </a:cubicBezTo>
                  <a:cubicBezTo>
                    <a:pt x="365719" y="1620284"/>
                    <a:pt x="350489" y="1644651"/>
                    <a:pt x="344397" y="1665973"/>
                  </a:cubicBezTo>
                  <a:cubicBezTo>
                    <a:pt x="341031" y="1680164"/>
                    <a:pt x="342094" y="1695047"/>
                    <a:pt x="347443" y="1708616"/>
                  </a:cubicBezTo>
                  <a:cubicBezTo>
                    <a:pt x="347443" y="1708616"/>
                    <a:pt x="286525" y="1790856"/>
                    <a:pt x="259111" y="1818269"/>
                  </a:cubicBezTo>
                  <a:cubicBezTo>
                    <a:pt x="231698" y="1845683"/>
                    <a:pt x="161641" y="1897464"/>
                    <a:pt x="122044" y="1924877"/>
                  </a:cubicBezTo>
                  <a:cubicBezTo>
                    <a:pt x="82447" y="1952291"/>
                    <a:pt x="3253" y="1985796"/>
                    <a:pt x="207" y="2028439"/>
                  </a:cubicBezTo>
                  <a:cubicBezTo>
                    <a:pt x="-2839" y="2071082"/>
                    <a:pt x="27620" y="2107633"/>
                    <a:pt x="103768" y="2110679"/>
                  </a:cubicBezTo>
                  <a:cubicBezTo>
                    <a:pt x="179917" y="2113725"/>
                    <a:pt x="316984" y="2116771"/>
                    <a:pt x="393132" y="2107633"/>
                  </a:cubicBezTo>
                  <a:cubicBezTo>
                    <a:pt x="469281" y="2098496"/>
                    <a:pt x="618532" y="2013209"/>
                    <a:pt x="642899" y="1982750"/>
                  </a:cubicBezTo>
                  <a:cubicBezTo>
                    <a:pt x="667267" y="1952291"/>
                    <a:pt x="682844" y="1949245"/>
                    <a:pt x="682844" y="1863958"/>
                  </a:cubicBezTo>
                  <a:cubicBezTo>
                    <a:pt x="682844" y="1778672"/>
                    <a:pt x="685890" y="1696432"/>
                    <a:pt x="682844" y="1687294"/>
                  </a:cubicBezTo>
                  <a:cubicBezTo>
                    <a:pt x="679799" y="1678156"/>
                    <a:pt x="674142" y="1662927"/>
                    <a:pt x="679799" y="1614192"/>
                  </a:cubicBezTo>
                  <a:cubicBezTo>
                    <a:pt x="683772" y="1586447"/>
                    <a:pt x="680627" y="1558147"/>
                    <a:pt x="670661" y="1531951"/>
                  </a:cubicBezTo>
                  <a:cubicBezTo>
                    <a:pt x="675651" y="1516985"/>
                    <a:pt x="679720" y="1501727"/>
                    <a:pt x="682844" y="1486262"/>
                  </a:cubicBezTo>
                  <a:cubicBezTo>
                    <a:pt x="685890" y="1467987"/>
                    <a:pt x="661523" y="1425344"/>
                    <a:pt x="661523" y="1425344"/>
                  </a:cubicBezTo>
                  <a:cubicBezTo>
                    <a:pt x="661523" y="1425344"/>
                    <a:pt x="678493" y="1109872"/>
                    <a:pt x="678493" y="1039815"/>
                  </a:cubicBezTo>
                  <a:cubicBezTo>
                    <a:pt x="678493" y="969758"/>
                    <a:pt x="590161" y="817462"/>
                    <a:pt x="590161" y="817462"/>
                  </a:cubicBezTo>
                  <a:cubicBezTo>
                    <a:pt x="590161" y="817462"/>
                    <a:pt x="602345" y="753497"/>
                    <a:pt x="602345" y="741313"/>
                  </a:cubicBezTo>
                  <a:cubicBezTo>
                    <a:pt x="602345" y="729130"/>
                    <a:pt x="584069" y="698670"/>
                    <a:pt x="584069" y="698670"/>
                  </a:cubicBezTo>
                  <a:cubicBezTo>
                    <a:pt x="584069" y="698670"/>
                    <a:pt x="674142" y="447511"/>
                    <a:pt x="682844" y="414006"/>
                  </a:cubicBezTo>
                  <a:cubicBezTo>
                    <a:pt x="691547" y="380500"/>
                    <a:pt x="716350" y="270847"/>
                    <a:pt x="722442" y="234295"/>
                  </a:cubicBezTo>
                  <a:cubicBezTo>
                    <a:pt x="728534" y="197744"/>
                    <a:pt x="707212" y="121596"/>
                    <a:pt x="679799" y="75907"/>
                  </a:cubicBezTo>
                  <a:cubicBezTo>
                    <a:pt x="652385" y="30218"/>
                    <a:pt x="533594" y="-24609"/>
                    <a:pt x="490951" y="11942"/>
                  </a:cubicBezTo>
                  <a:cubicBezTo>
                    <a:pt x="448307" y="48493"/>
                    <a:pt x="339002" y="212974"/>
                    <a:pt x="339002" y="212974"/>
                  </a:cubicBezTo>
                  <a:close/>
                </a:path>
              </a:pathLst>
            </a:custGeom>
            <a:solidFill>
              <a:schemeClr val="tx1">
                <a:lumMod val="85000"/>
                <a:lumOff val="15000"/>
              </a:schemeClr>
            </a:solidFill>
            <a:ln w="8687" cap="rnd">
              <a:solidFill>
                <a:srgbClr val="263238"/>
              </a:solidFill>
              <a:prstDash val="solid"/>
              <a:round/>
            </a:ln>
          </p:spPr>
          <p:txBody>
            <a:bodyPr rtlCol="0" anchor="ctr">
              <a:noAutofit/>
            </a:bodyPr>
            <a:lstStyle/>
            <a:p>
              <a:endParaRPr lang="zh-CN" altLang="en-US"/>
            </a:p>
          </p:txBody>
        </p:sp>
        <p:sp>
          <p:nvSpPr>
            <p:cNvPr id="97" name="任意多边形: 形状 96">
              <a:extLst>
                <a:ext uri="{FF2B5EF4-FFF2-40B4-BE49-F238E27FC236}">
                  <a16:creationId xmlns:a16="http://schemas.microsoft.com/office/drawing/2014/main" id="{9D83D9FE-A4BE-9B80-D2A3-636CA6C3A042}"/>
                </a:ext>
              </a:extLst>
            </p:cNvPr>
            <p:cNvSpPr/>
            <p:nvPr/>
          </p:nvSpPr>
          <p:spPr>
            <a:xfrm>
              <a:off x="8531731" y="3015677"/>
              <a:ext cx="935510" cy="488726"/>
            </a:xfrm>
            <a:custGeom>
              <a:avLst/>
              <a:gdLst>
                <a:gd name="connsiteX0" fmla="*/ 0 w 679049"/>
                <a:gd name="connsiteY0" fmla="*/ 148836 h 354747"/>
                <a:gd name="connsiteX1" fmla="*/ 137067 w 679049"/>
                <a:gd name="connsiteY1" fmla="*/ 319409 h 354747"/>
                <a:gd name="connsiteX2" fmla="*/ 322869 w 679049"/>
                <a:gd name="connsiteY2" fmla="*/ 224985 h 354747"/>
                <a:gd name="connsiteX3" fmla="*/ 499534 w 679049"/>
                <a:gd name="connsiteY3" fmla="*/ 100101 h 354747"/>
                <a:gd name="connsiteX4" fmla="*/ 670106 w 679049"/>
                <a:gd name="connsiteY4" fmla="*/ 352914 h 354747"/>
                <a:gd name="connsiteX5" fmla="*/ 651831 w 679049"/>
                <a:gd name="connsiteY5" fmla="*/ 81826 h 354747"/>
                <a:gd name="connsiteX6" fmla="*/ 277615 w 679049"/>
                <a:gd name="connsiteY6" fmla="*/ 8723 h 354747"/>
                <a:gd name="connsiteX7" fmla="*/ 0 w 679049"/>
                <a:gd name="connsiteY7" fmla="*/ 148836 h 354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9049" h="354747">
                  <a:moveTo>
                    <a:pt x="0" y="148836"/>
                  </a:moveTo>
                  <a:cubicBezTo>
                    <a:pt x="0" y="148836"/>
                    <a:pt x="82240" y="291995"/>
                    <a:pt x="137067" y="319409"/>
                  </a:cubicBezTo>
                  <a:cubicBezTo>
                    <a:pt x="191894" y="346822"/>
                    <a:pt x="246721" y="307225"/>
                    <a:pt x="322869" y="224985"/>
                  </a:cubicBezTo>
                  <a:cubicBezTo>
                    <a:pt x="399018" y="142744"/>
                    <a:pt x="444707" y="78780"/>
                    <a:pt x="499534" y="100101"/>
                  </a:cubicBezTo>
                  <a:cubicBezTo>
                    <a:pt x="554360" y="121423"/>
                    <a:pt x="654876" y="328547"/>
                    <a:pt x="670106" y="352914"/>
                  </a:cubicBezTo>
                  <a:cubicBezTo>
                    <a:pt x="685336" y="377281"/>
                    <a:pt x="682290" y="151882"/>
                    <a:pt x="651831" y="81826"/>
                  </a:cubicBezTo>
                  <a:cubicBezTo>
                    <a:pt x="621371" y="11769"/>
                    <a:pt x="466028" y="-15644"/>
                    <a:pt x="277615" y="8723"/>
                  </a:cubicBezTo>
                  <a:cubicBezTo>
                    <a:pt x="89202" y="33091"/>
                    <a:pt x="0" y="148836"/>
                    <a:pt x="0" y="148836"/>
                  </a:cubicBezTo>
                  <a:close/>
                </a:path>
              </a:pathLst>
            </a:custGeom>
            <a:solidFill>
              <a:srgbClr val="FFFFFF"/>
            </a:solidFill>
            <a:ln w="8687" cap="rnd">
              <a:solidFill>
                <a:srgbClr val="263238"/>
              </a:solidFill>
              <a:prstDash val="solid"/>
              <a:round/>
            </a:ln>
          </p:spPr>
          <p:txBody>
            <a:bodyPr rtlCol="0" anchor="ctr">
              <a:noAutofit/>
            </a:bodyPr>
            <a:lstStyle/>
            <a:p>
              <a:endParaRPr lang="zh-CN" altLang="en-US"/>
            </a:p>
          </p:txBody>
        </p:sp>
        <p:sp>
          <p:nvSpPr>
            <p:cNvPr id="98" name="任意多边形: 形状 97">
              <a:extLst>
                <a:ext uri="{FF2B5EF4-FFF2-40B4-BE49-F238E27FC236}">
                  <a16:creationId xmlns:a16="http://schemas.microsoft.com/office/drawing/2014/main" id="{2F9AC565-1C04-4DF7-676C-408B39FFA43E}"/>
                </a:ext>
              </a:extLst>
            </p:cNvPr>
            <p:cNvSpPr/>
            <p:nvPr/>
          </p:nvSpPr>
          <p:spPr>
            <a:xfrm>
              <a:off x="8502476" y="2910438"/>
              <a:ext cx="965152" cy="330905"/>
            </a:xfrm>
            <a:custGeom>
              <a:avLst/>
              <a:gdLst>
                <a:gd name="connsiteX0" fmla="*/ 6092 w 700565"/>
                <a:gd name="connsiteY0" fmla="*/ 127408 h 240191"/>
                <a:gd name="connsiteX1" fmla="*/ 0 w 700565"/>
                <a:gd name="connsiteY1" fmla="*/ 212694 h 240191"/>
                <a:gd name="connsiteX2" fmla="*/ 45689 w 700565"/>
                <a:gd name="connsiteY2" fmla="*/ 240107 h 240191"/>
                <a:gd name="connsiteX3" fmla="*/ 335053 w 700565"/>
                <a:gd name="connsiteY3" fmla="*/ 173097 h 240191"/>
                <a:gd name="connsiteX4" fmla="*/ 664014 w 700565"/>
                <a:gd name="connsiteY4" fmla="*/ 203556 h 240191"/>
                <a:gd name="connsiteX5" fmla="*/ 700565 w 700565"/>
                <a:gd name="connsiteY5" fmla="*/ 157867 h 240191"/>
                <a:gd name="connsiteX6" fmla="*/ 673152 w 700565"/>
                <a:gd name="connsiteY6" fmla="*/ 78673 h 240191"/>
                <a:gd name="connsiteX7" fmla="*/ 420339 w 700565"/>
                <a:gd name="connsiteY7" fmla="*/ 2524 h 240191"/>
                <a:gd name="connsiteX8" fmla="*/ 54827 w 700565"/>
                <a:gd name="connsiteY8" fmla="*/ 32984 h 240191"/>
                <a:gd name="connsiteX9" fmla="*/ 6092 w 700565"/>
                <a:gd name="connsiteY9" fmla="*/ 127408 h 240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0565" h="240191">
                  <a:moveTo>
                    <a:pt x="6092" y="127408"/>
                  </a:moveTo>
                  <a:cubicBezTo>
                    <a:pt x="6092" y="127408"/>
                    <a:pt x="0" y="182235"/>
                    <a:pt x="0" y="212694"/>
                  </a:cubicBezTo>
                  <a:cubicBezTo>
                    <a:pt x="0" y="243153"/>
                    <a:pt x="45689" y="240107"/>
                    <a:pt x="45689" y="240107"/>
                  </a:cubicBezTo>
                  <a:cubicBezTo>
                    <a:pt x="45689" y="240107"/>
                    <a:pt x="182756" y="182235"/>
                    <a:pt x="335053" y="173097"/>
                  </a:cubicBezTo>
                  <a:cubicBezTo>
                    <a:pt x="487350" y="163959"/>
                    <a:pt x="639647" y="203556"/>
                    <a:pt x="664014" y="203556"/>
                  </a:cubicBezTo>
                  <a:cubicBezTo>
                    <a:pt x="688382" y="203556"/>
                    <a:pt x="700565" y="182235"/>
                    <a:pt x="700565" y="157867"/>
                  </a:cubicBezTo>
                  <a:cubicBezTo>
                    <a:pt x="700565" y="133500"/>
                    <a:pt x="673152" y="78673"/>
                    <a:pt x="673152" y="78673"/>
                  </a:cubicBezTo>
                  <a:cubicBezTo>
                    <a:pt x="673152" y="78673"/>
                    <a:pt x="609187" y="8616"/>
                    <a:pt x="420339" y="2524"/>
                  </a:cubicBezTo>
                  <a:cubicBezTo>
                    <a:pt x="231491" y="-3568"/>
                    <a:pt x="94424" y="-522"/>
                    <a:pt x="54827" y="32984"/>
                  </a:cubicBezTo>
                  <a:cubicBezTo>
                    <a:pt x="15230" y="66489"/>
                    <a:pt x="6092" y="127408"/>
                    <a:pt x="6092" y="127408"/>
                  </a:cubicBezTo>
                  <a:close/>
                </a:path>
              </a:pathLst>
            </a:custGeom>
            <a:solidFill>
              <a:schemeClr val="tx1">
                <a:lumMod val="65000"/>
                <a:lumOff val="35000"/>
              </a:schemeClr>
            </a:solidFill>
            <a:ln w="8687" cap="rnd">
              <a:solidFill>
                <a:srgbClr val="263238"/>
              </a:solidFill>
              <a:prstDash val="solid"/>
              <a:round/>
            </a:ln>
          </p:spPr>
          <p:txBody>
            <a:bodyPr rtlCol="0" anchor="ctr">
              <a:noAutofit/>
            </a:bodyPr>
            <a:lstStyle/>
            <a:p>
              <a:endParaRPr lang="zh-CN" altLang="en-US"/>
            </a:p>
          </p:txBody>
        </p:sp>
        <p:sp>
          <p:nvSpPr>
            <p:cNvPr id="99" name="任意多边形: 形状 98">
              <a:extLst>
                <a:ext uri="{FF2B5EF4-FFF2-40B4-BE49-F238E27FC236}">
                  <a16:creationId xmlns:a16="http://schemas.microsoft.com/office/drawing/2014/main" id="{81208781-476B-901D-86A1-5CD8BCD5A2AC}"/>
                </a:ext>
              </a:extLst>
            </p:cNvPr>
            <p:cNvSpPr/>
            <p:nvPr/>
          </p:nvSpPr>
          <p:spPr>
            <a:xfrm>
              <a:off x="7923072" y="1431768"/>
              <a:ext cx="2040670" cy="1671101"/>
            </a:xfrm>
            <a:custGeom>
              <a:avLst/>
              <a:gdLst>
                <a:gd name="connsiteX0" fmla="*/ 817756 w 1481241"/>
                <a:gd name="connsiteY0" fmla="*/ 7055 h 1212985"/>
                <a:gd name="connsiteX1" fmla="*/ 611764 w 1481241"/>
                <a:gd name="connsiteY1" fmla="*/ 164487 h 1212985"/>
                <a:gd name="connsiteX2" fmla="*/ 613765 w 1481241"/>
                <a:gd name="connsiteY2" fmla="*/ 220793 h 1212985"/>
                <a:gd name="connsiteX3" fmla="*/ 635087 w 1481241"/>
                <a:gd name="connsiteY3" fmla="*/ 248033 h 1212985"/>
                <a:gd name="connsiteX4" fmla="*/ 506897 w 1481241"/>
                <a:gd name="connsiteY4" fmla="*/ 347069 h 1212985"/>
                <a:gd name="connsiteX5" fmla="*/ 396112 w 1481241"/>
                <a:gd name="connsiteY5" fmla="*/ 432529 h 1212985"/>
                <a:gd name="connsiteX6" fmla="*/ 295160 w 1481241"/>
                <a:gd name="connsiteY6" fmla="*/ 549145 h 1212985"/>
                <a:gd name="connsiteX7" fmla="*/ 306822 w 1481241"/>
                <a:gd name="connsiteY7" fmla="*/ 463685 h 1212985"/>
                <a:gd name="connsiteX8" fmla="*/ 305343 w 1481241"/>
                <a:gd name="connsiteY8" fmla="*/ 357164 h 1212985"/>
                <a:gd name="connsiteX9" fmla="*/ 206306 w 1481241"/>
                <a:gd name="connsiteY9" fmla="*/ 291111 h 1212985"/>
                <a:gd name="connsiteX10" fmla="*/ 109097 w 1481241"/>
                <a:gd name="connsiteY10" fmla="*/ 341586 h 1212985"/>
                <a:gd name="connsiteX11" fmla="*/ 54270 w 1481241"/>
                <a:gd name="connsiteY11" fmla="*/ 535569 h 1212985"/>
                <a:gd name="connsiteX12" fmla="*/ 6145 w 1481241"/>
                <a:gd name="connsiteY12" fmla="*/ 755399 h 1212985"/>
                <a:gd name="connsiteX13" fmla="*/ 126590 w 1481241"/>
                <a:gd name="connsiteY13" fmla="*/ 842425 h 1212985"/>
                <a:gd name="connsiteX14" fmla="*/ 254867 w 1481241"/>
                <a:gd name="connsiteY14" fmla="*/ 815186 h 1212985"/>
                <a:gd name="connsiteX15" fmla="*/ 413604 w 1481241"/>
                <a:gd name="connsiteY15" fmla="*/ 731292 h 1212985"/>
                <a:gd name="connsiteX16" fmla="*/ 460250 w 1481241"/>
                <a:gd name="connsiteY16" fmla="*/ 706054 h 1212985"/>
                <a:gd name="connsiteX17" fmla="*/ 450590 w 1481241"/>
                <a:gd name="connsiteY17" fmla="*/ 915876 h 1212985"/>
                <a:gd name="connsiteX18" fmla="*/ 388366 w 1481241"/>
                <a:gd name="connsiteY18" fmla="*/ 1150848 h 1212985"/>
                <a:gd name="connsiteX19" fmla="*/ 433098 w 1481241"/>
                <a:gd name="connsiteY19" fmla="*/ 1212985 h 1212985"/>
                <a:gd name="connsiteX20" fmla="*/ 633259 w 1481241"/>
                <a:gd name="connsiteY20" fmla="*/ 1146932 h 1212985"/>
                <a:gd name="connsiteX21" fmla="*/ 992680 w 1481241"/>
                <a:gd name="connsiteY21" fmla="*/ 1152763 h 1212985"/>
                <a:gd name="connsiteX22" fmla="*/ 1105815 w 1481241"/>
                <a:gd name="connsiteY22" fmla="*/ 1160595 h 1212985"/>
                <a:gd name="connsiteX23" fmla="*/ 1140626 w 1481241"/>
                <a:gd name="connsiteY23" fmla="*/ 1084795 h 1212985"/>
                <a:gd name="connsiteX24" fmla="*/ 1129051 w 1481241"/>
                <a:gd name="connsiteY24" fmla="*/ 952688 h 1212985"/>
                <a:gd name="connsiteX25" fmla="*/ 1144542 w 1481241"/>
                <a:gd name="connsiteY25" fmla="*/ 737036 h 1212985"/>
                <a:gd name="connsiteX26" fmla="*/ 1195104 w 1481241"/>
                <a:gd name="connsiteY26" fmla="*/ 509722 h 1212985"/>
                <a:gd name="connsiteX27" fmla="*/ 1387433 w 1481241"/>
                <a:gd name="connsiteY27" fmla="*/ 459247 h 1212985"/>
                <a:gd name="connsiteX28" fmla="*/ 1472894 w 1481241"/>
                <a:gd name="connsiteY28" fmla="*/ 274663 h 1212985"/>
                <a:gd name="connsiteX29" fmla="*/ 1305802 w 1481241"/>
                <a:gd name="connsiteY29" fmla="*/ 119233 h 1212985"/>
                <a:gd name="connsiteX30" fmla="*/ 1101811 w 1481241"/>
                <a:gd name="connsiteY30" fmla="*/ 92081 h 1212985"/>
                <a:gd name="connsiteX31" fmla="*/ 975536 w 1481241"/>
                <a:gd name="connsiteY31" fmla="*/ 82334 h 1212985"/>
                <a:gd name="connsiteX32" fmla="*/ 895906 w 1481241"/>
                <a:gd name="connsiteY32" fmla="*/ 78417 h 1212985"/>
                <a:gd name="connsiteX33" fmla="*/ 888074 w 1481241"/>
                <a:gd name="connsiteY33" fmla="*/ 80419 h 1212985"/>
                <a:gd name="connsiteX34" fmla="*/ 859007 w 1481241"/>
                <a:gd name="connsiteY34" fmla="*/ 4619 h 1212985"/>
                <a:gd name="connsiteX35" fmla="*/ 817756 w 1481241"/>
                <a:gd name="connsiteY35" fmla="*/ 7055 h 121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81241" h="1212985">
                  <a:moveTo>
                    <a:pt x="817756" y="7055"/>
                  </a:moveTo>
                  <a:cubicBezTo>
                    <a:pt x="817756" y="7055"/>
                    <a:pt x="646749" y="137596"/>
                    <a:pt x="611764" y="164487"/>
                  </a:cubicBezTo>
                  <a:cubicBezTo>
                    <a:pt x="576779" y="191378"/>
                    <a:pt x="605933" y="214962"/>
                    <a:pt x="613765" y="220793"/>
                  </a:cubicBezTo>
                  <a:cubicBezTo>
                    <a:pt x="621878" y="229039"/>
                    <a:pt x="629031" y="238177"/>
                    <a:pt x="635087" y="248033"/>
                  </a:cubicBezTo>
                  <a:cubicBezTo>
                    <a:pt x="594788" y="284077"/>
                    <a:pt x="551947" y="317175"/>
                    <a:pt x="506897" y="347069"/>
                  </a:cubicBezTo>
                  <a:cubicBezTo>
                    <a:pt x="431096" y="397632"/>
                    <a:pt x="417520" y="405377"/>
                    <a:pt x="396112" y="432529"/>
                  </a:cubicBezTo>
                  <a:cubicBezTo>
                    <a:pt x="374703" y="459682"/>
                    <a:pt x="295160" y="549145"/>
                    <a:pt x="295160" y="549145"/>
                  </a:cubicBezTo>
                  <a:cubicBezTo>
                    <a:pt x="301609" y="521067"/>
                    <a:pt x="305512" y="492464"/>
                    <a:pt x="306822" y="463685"/>
                  </a:cubicBezTo>
                  <a:cubicBezTo>
                    <a:pt x="306822" y="428874"/>
                    <a:pt x="322835" y="386318"/>
                    <a:pt x="305343" y="357164"/>
                  </a:cubicBezTo>
                  <a:cubicBezTo>
                    <a:pt x="287850" y="328010"/>
                    <a:pt x="245120" y="291111"/>
                    <a:pt x="206306" y="291111"/>
                  </a:cubicBezTo>
                  <a:cubicBezTo>
                    <a:pt x="167492" y="291111"/>
                    <a:pt x="132420" y="304687"/>
                    <a:pt x="109097" y="341586"/>
                  </a:cubicBezTo>
                  <a:cubicBezTo>
                    <a:pt x="85774" y="378486"/>
                    <a:pt x="67847" y="453938"/>
                    <a:pt x="54270" y="535569"/>
                  </a:cubicBezTo>
                  <a:cubicBezTo>
                    <a:pt x="40694" y="617200"/>
                    <a:pt x="-19093" y="716585"/>
                    <a:pt x="6145" y="755399"/>
                  </a:cubicBezTo>
                  <a:cubicBezTo>
                    <a:pt x="31382" y="794213"/>
                    <a:pt x="72198" y="842425"/>
                    <a:pt x="126590" y="842425"/>
                  </a:cubicBezTo>
                  <a:cubicBezTo>
                    <a:pt x="180981" y="842425"/>
                    <a:pt x="229542" y="838509"/>
                    <a:pt x="254867" y="815186"/>
                  </a:cubicBezTo>
                  <a:cubicBezTo>
                    <a:pt x="280192" y="791863"/>
                    <a:pt x="400028" y="741039"/>
                    <a:pt x="413604" y="731292"/>
                  </a:cubicBezTo>
                  <a:cubicBezTo>
                    <a:pt x="428637" y="721959"/>
                    <a:pt x="444213" y="713531"/>
                    <a:pt x="460250" y="706054"/>
                  </a:cubicBezTo>
                  <a:cubicBezTo>
                    <a:pt x="460250" y="706054"/>
                    <a:pt x="458336" y="855654"/>
                    <a:pt x="450590" y="915876"/>
                  </a:cubicBezTo>
                  <a:cubicBezTo>
                    <a:pt x="442845" y="976099"/>
                    <a:pt x="392282" y="1119867"/>
                    <a:pt x="388366" y="1150848"/>
                  </a:cubicBezTo>
                  <a:cubicBezTo>
                    <a:pt x="384450" y="1181830"/>
                    <a:pt x="433098" y="1212985"/>
                    <a:pt x="433098" y="1212985"/>
                  </a:cubicBezTo>
                  <a:cubicBezTo>
                    <a:pt x="433098" y="1212985"/>
                    <a:pt x="483573" y="1160769"/>
                    <a:pt x="633259" y="1146932"/>
                  </a:cubicBezTo>
                  <a:cubicBezTo>
                    <a:pt x="752985" y="1137641"/>
                    <a:pt x="873319" y="1139593"/>
                    <a:pt x="992680" y="1152763"/>
                  </a:cubicBezTo>
                  <a:cubicBezTo>
                    <a:pt x="1029579" y="1158594"/>
                    <a:pt x="1082056" y="1183918"/>
                    <a:pt x="1105815" y="1160595"/>
                  </a:cubicBezTo>
                  <a:cubicBezTo>
                    <a:pt x="1129573" y="1137272"/>
                    <a:pt x="1144629" y="1137272"/>
                    <a:pt x="1140626" y="1084795"/>
                  </a:cubicBezTo>
                  <a:cubicBezTo>
                    <a:pt x="1136622" y="1032318"/>
                    <a:pt x="1129051" y="976011"/>
                    <a:pt x="1129051" y="952688"/>
                  </a:cubicBezTo>
                  <a:cubicBezTo>
                    <a:pt x="1129051" y="929365"/>
                    <a:pt x="1144542" y="742867"/>
                    <a:pt x="1144542" y="737036"/>
                  </a:cubicBezTo>
                  <a:cubicBezTo>
                    <a:pt x="1144542" y="731205"/>
                    <a:pt x="1195104" y="509722"/>
                    <a:pt x="1195104" y="509722"/>
                  </a:cubicBezTo>
                  <a:cubicBezTo>
                    <a:pt x="1195104" y="509722"/>
                    <a:pt x="1309718" y="474911"/>
                    <a:pt x="1387433" y="459247"/>
                  </a:cubicBezTo>
                  <a:cubicBezTo>
                    <a:pt x="1465148" y="443582"/>
                    <a:pt x="1498131" y="336887"/>
                    <a:pt x="1472894" y="274663"/>
                  </a:cubicBezTo>
                  <a:cubicBezTo>
                    <a:pt x="1447656" y="212439"/>
                    <a:pt x="1348532" y="148387"/>
                    <a:pt x="1305802" y="119233"/>
                  </a:cubicBezTo>
                  <a:cubicBezTo>
                    <a:pt x="1263072" y="90079"/>
                    <a:pt x="1121218" y="84422"/>
                    <a:pt x="1101811" y="92081"/>
                  </a:cubicBezTo>
                  <a:cubicBezTo>
                    <a:pt x="1082405" y="99739"/>
                    <a:pt x="1022182" y="88164"/>
                    <a:pt x="975536" y="82334"/>
                  </a:cubicBezTo>
                  <a:cubicBezTo>
                    <a:pt x="928889" y="76503"/>
                    <a:pt x="903652" y="76503"/>
                    <a:pt x="895906" y="78417"/>
                  </a:cubicBezTo>
                  <a:lnTo>
                    <a:pt x="888074" y="80419"/>
                  </a:lnTo>
                  <a:cubicBezTo>
                    <a:pt x="888074" y="80419"/>
                    <a:pt x="876412" y="16280"/>
                    <a:pt x="859007" y="4619"/>
                  </a:cubicBezTo>
                  <a:cubicBezTo>
                    <a:pt x="841601" y="-7043"/>
                    <a:pt x="817756" y="7055"/>
                    <a:pt x="817756" y="7055"/>
                  </a:cubicBezTo>
                  <a:close/>
                </a:path>
              </a:pathLst>
            </a:custGeom>
            <a:solidFill>
              <a:schemeClr val="accent1"/>
            </a:solidFill>
            <a:ln w="8687" cap="rnd">
              <a:solidFill>
                <a:srgbClr val="263238"/>
              </a:solidFill>
              <a:prstDash val="solid"/>
              <a:round/>
            </a:ln>
          </p:spPr>
          <p:txBody>
            <a:bodyPr rtlCol="0" anchor="ctr">
              <a:noAutofit/>
            </a:bodyPr>
            <a:lstStyle/>
            <a:p>
              <a:endParaRPr lang="zh-CN" altLang="en-US">
                <a:solidFill>
                  <a:schemeClr val="accent1"/>
                </a:solidFill>
              </a:endParaRPr>
            </a:p>
          </p:txBody>
        </p:sp>
        <p:sp>
          <p:nvSpPr>
            <p:cNvPr id="100" name="任意多边形: 形状 99">
              <a:extLst>
                <a:ext uri="{FF2B5EF4-FFF2-40B4-BE49-F238E27FC236}">
                  <a16:creationId xmlns:a16="http://schemas.microsoft.com/office/drawing/2014/main" id="{B2502176-9E34-FD3A-932E-55DBD90C1801}"/>
                </a:ext>
              </a:extLst>
            </p:cNvPr>
            <p:cNvSpPr/>
            <p:nvPr/>
          </p:nvSpPr>
          <p:spPr>
            <a:xfrm>
              <a:off x="9661019" y="2022378"/>
              <a:ext cx="45080" cy="5755"/>
            </a:xfrm>
            <a:custGeom>
              <a:avLst/>
              <a:gdLst>
                <a:gd name="connsiteX0" fmla="*/ 0 w 32722"/>
                <a:gd name="connsiteY0" fmla="*/ 0 h 4177"/>
                <a:gd name="connsiteX1" fmla="*/ 32722 w 32722"/>
                <a:gd name="connsiteY1" fmla="*/ 4177 h 4177"/>
              </a:gdLst>
              <a:ahLst/>
              <a:cxnLst>
                <a:cxn ang="0">
                  <a:pos x="connsiteX0" y="connsiteY0"/>
                </a:cxn>
                <a:cxn ang="0">
                  <a:pos x="connsiteX1" y="connsiteY1"/>
                </a:cxn>
              </a:cxnLst>
              <a:rect l="l" t="t" r="r" b="b"/>
              <a:pathLst>
                <a:path w="32722" h="4177">
                  <a:moveTo>
                    <a:pt x="0" y="0"/>
                  </a:moveTo>
                  <a:cubicBezTo>
                    <a:pt x="10795" y="2161"/>
                    <a:pt x="21730" y="3557"/>
                    <a:pt x="32722" y="4177"/>
                  </a:cubicBezTo>
                </a:path>
              </a:pathLst>
            </a:custGeom>
            <a:noFill/>
            <a:ln w="8687" cap="rnd">
              <a:solidFill>
                <a:srgbClr val="263238"/>
              </a:solidFill>
              <a:prstDash val="solid"/>
              <a:round/>
            </a:ln>
          </p:spPr>
          <p:txBody>
            <a:bodyPr rtlCol="0" anchor="ctr">
              <a:noAutofit/>
            </a:bodyPr>
            <a:lstStyle/>
            <a:p>
              <a:endParaRPr lang="zh-CN" altLang="en-US"/>
            </a:p>
          </p:txBody>
        </p:sp>
        <p:sp>
          <p:nvSpPr>
            <p:cNvPr id="101" name="任意多边形: 形状 100">
              <a:extLst>
                <a:ext uri="{FF2B5EF4-FFF2-40B4-BE49-F238E27FC236}">
                  <a16:creationId xmlns:a16="http://schemas.microsoft.com/office/drawing/2014/main" id="{079737D0-7973-5DF6-47CB-29E35389B05E}"/>
                </a:ext>
              </a:extLst>
            </p:cNvPr>
            <p:cNvSpPr/>
            <p:nvPr/>
          </p:nvSpPr>
          <p:spPr>
            <a:xfrm>
              <a:off x="9328118" y="1613298"/>
              <a:ext cx="290936" cy="397570"/>
            </a:xfrm>
            <a:custGeom>
              <a:avLst/>
              <a:gdLst>
                <a:gd name="connsiteX0" fmla="*/ 39302 w 211179"/>
                <a:gd name="connsiteY0" fmla="*/ 0 h 288580"/>
                <a:gd name="connsiteX1" fmla="*/ 2315 w 211179"/>
                <a:gd name="connsiteY1" fmla="*/ 71884 h 288580"/>
                <a:gd name="connsiteX2" fmla="*/ 150261 w 211179"/>
                <a:gd name="connsiteY2" fmla="*/ 254640 h 288580"/>
                <a:gd name="connsiteX3" fmla="*/ 211179 w 211179"/>
                <a:gd name="connsiteY3" fmla="*/ 288581 h 288580"/>
              </a:gdLst>
              <a:ahLst/>
              <a:cxnLst>
                <a:cxn ang="0">
                  <a:pos x="connsiteX0" y="connsiteY0"/>
                </a:cxn>
                <a:cxn ang="0">
                  <a:pos x="connsiteX1" y="connsiteY1"/>
                </a:cxn>
                <a:cxn ang="0">
                  <a:pos x="connsiteX2" y="connsiteY2"/>
                </a:cxn>
                <a:cxn ang="0">
                  <a:pos x="connsiteX3" y="connsiteY3"/>
                </a:cxn>
              </a:cxnLst>
              <a:rect l="l" t="t" r="r" b="b"/>
              <a:pathLst>
                <a:path w="211179" h="288580">
                  <a:moveTo>
                    <a:pt x="39302" y="0"/>
                  </a:moveTo>
                  <a:cubicBezTo>
                    <a:pt x="39302" y="0"/>
                    <a:pt x="-11261" y="27239"/>
                    <a:pt x="2315" y="71884"/>
                  </a:cubicBezTo>
                  <a:cubicBezTo>
                    <a:pt x="15891" y="116529"/>
                    <a:pt x="107269" y="219830"/>
                    <a:pt x="150261" y="254640"/>
                  </a:cubicBezTo>
                  <a:cubicBezTo>
                    <a:pt x="168446" y="269400"/>
                    <a:pt x="189059" y="280885"/>
                    <a:pt x="211179" y="288581"/>
                  </a:cubicBezTo>
                </a:path>
              </a:pathLst>
            </a:custGeom>
            <a:noFill/>
            <a:ln w="8687" cap="rnd">
              <a:solidFill>
                <a:srgbClr val="263238"/>
              </a:solidFill>
              <a:prstDash val="solid"/>
              <a:round/>
            </a:ln>
          </p:spPr>
          <p:txBody>
            <a:bodyPr rtlCol="0" anchor="ctr">
              <a:noAutofit/>
            </a:bodyPr>
            <a:lstStyle/>
            <a:p>
              <a:endParaRPr lang="zh-CN" altLang="en-US"/>
            </a:p>
          </p:txBody>
        </p:sp>
        <p:sp>
          <p:nvSpPr>
            <p:cNvPr id="102" name="任意多边形: 形状 101">
              <a:extLst>
                <a:ext uri="{FF2B5EF4-FFF2-40B4-BE49-F238E27FC236}">
                  <a16:creationId xmlns:a16="http://schemas.microsoft.com/office/drawing/2014/main" id="{9BD7D242-538B-E871-2C3E-0EA6D48F72F4}"/>
                </a:ext>
              </a:extLst>
            </p:cNvPr>
            <p:cNvSpPr/>
            <p:nvPr/>
          </p:nvSpPr>
          <p:spPr>
            <a:xfrm>
              <a:off x="9510670" y="1958954"/>
              <a:ext cx="173966" cy="99067"/>
            </a:xfrm>
            <a:custGeom>
              <a:avLst/>
              <a:gdLst>
                <a:gd name="connsiteX0" fmla="*/ 0 w 126275"/>
                <a:gd name="connsiteY0" fmla="*/ 0 h 71909"/>
                <a:gd name="connsiteX1" fmla="*/ 66053 w 126275"/>
                <a:gd name="connsiteY1" fmla="*/ 60223 h 71909"/>
                <a:gd name="connsiteX2" fmla="*/ 126276 w 126275"/>
                <a:gd name="connsiteY2" fmla="*/ 71884 h 71909"/>
              </a:gdLst>
              <a:ahLst/>
              <a:cxnLst>
                <a:cxn ang="0">
                  <a:pos x="connsiteX0" y="connsiteY0"/>
                </a:cxn>
                <a:cxn ang="0">
                  <a:pos x="connsiteX1" y="connsiteY1"/>
                </a:cxn>
                <a:cxn ang="0">
                  <a:pos x="connsiteX2" y="connsiteY2"/>
                </a:cxn>
              </a:cxnLst>
              <a:rect l="l" t="t" r="r" b="b"/>
              <a:pathLst>
                <a:path w="126275" h="71909">
                  <a:moveTo>
                    <a:pt x="0" y="0"/>
                  </a:moveTo>
                  <a:cubicBezTo>
                    <a:pt x="0" y="0"/>
                    <a:pt x="33070" y="46646"/>
                    <a:pt x="66053" y="60223"/>
                  </a:cubicBezTo>
                  <a:cubicBezTo>
                    <a:pt x="85087" y="68292"/>
                    <a:pt x="105606" y="72265"/>
                    <a:pt x="126276" y="71884"/>
                  </a:cubicBezTo>
                </a:path>
              </a:pathLst>
            </a:custGeom>
            <a:noFill/>
            <a:ln w="8687" cap="rnd">
              <a:solidFill>
                <a:srgbClr val="263238"/>
              </a:solidFill>
              <a:prstDash val="solid"/>
              <a:round/>
            </a:ln>
          </p:spPr>
          <p:txBody>
            <a:bodyPr rtlCol="0" anchor="ctr">
              <a:noAutofit/>
            </a:bodyPr>
            <a:lstStyle/>
            <a:p>
              <a:endParaRPr lang="zh-CN" altLang="en-US"/>
            </a:p>
          </p:txBody>
        </p:sp>
        <p:sp>
          <p:nvSpPr>
            <p:cNvPr id="103" name="任意多边形: 形状 102">
              <a:extLst>
                <a:ext uri="{FF2B5EF4-FFF2-40B4-BE49-F238E27FC236}">
                  <a16:creationId xmlns:a16="http://schemas.microsoft.com/office/drawing/2014/main" id="{8638F209-4F31-85F4-9F6F-DFFDB1C75E7D}"/>
                </a:ext>
              </a:extLst>
            </p:cNvPr>
            <p:cNvSpPr/>
            <p:nvPr/>
          </p:nvSpPr>
          <p:spPr>
            <a:xfrm>
              <a:off x="8290263" y="2375588"/>
              <a:ext cx="27095" cy="62104"/>
            </a:xfrm>
            <a:custGeom>
              <a:avLst/>
              <a:gdLst>
                <a:gd name="connsiteX0" fmla="*/ 19668 w 19667"/>
                <a:gd name="connsiteY0" fmla="*/ 0 h 45079"/>
                <a:gd name="connsiteX1" fmla="*/ 0 w 19667"/>
                <a:gd name="connsiteY1" fmla="*/ 45080 h 45079"/>
              </a:gdLst>
              <a:ahLst/>
              <a:cxnLst>
                <a:cxn ang="0">
                  <a:pos x="connsiteX0" y="connsiteY0"/>
                </a:cxn>
                <a:cxn ang="0">
                  <a:pos x="connsiteX1" y="connsiteY1"/>
                </a:cxn>
              </a:cxnLst>
              <a:rect l="l" t="t" r="r" b="b"/>
              <a:pathLst>
                <a:path w="19667" h="45079">
                  <a:moveTo>
                    <a:pt x="19668" y="0"/>
                  </a:moveTo>
                  <a:cubicBezTo>
                    <a:pt x="15373" y="15915"/>
                    <a:pt x="8745" y="31106"/>
                    <a:pt x="0" y="45080"/>
                  </a:cubicBezTo>
                </a:path>
              </a:pathLst>
            </a:custGeom>
            <a:noFill/>
            <a:ln w="8687" cap="rnd">
              <a:solidFill>
                <a:srgbClr val="263238"/>
              </a:solidFill>
              <a:prstDash val="solid"/>
              <a:round/>
            </a:ln>
          </p:spPr>
          <p:txBody>
            <a:bodyPr rtlCol="0" anchor="ctr">
              <a:noAutofit/>
            </a:bodyPr>
            <a:lstStyle/>
            <a:p>
              <a:endParaRPr lang="zh-CN" altLang="en-US"/>
            </a:p>
          </p:txBody>
        </p:sp>
        <p:sp>
          <p:nvSpPr>
            <p:cNvPr id="104" name="任意多边形: 形状 103">
              <a:extLst>
                <a:ext uri="{FF2B5EF4-FFF2-40B4-BE49-F238E27FC236}">
                  <a16:creationId xmlns:a16="http://schemas.microsoft.com/office/drawing/2014/main" id="{528B6DFF-3EF0-91D9-5C6C-983119E37E03}"/>
                </a:ext>
              </a:extLst>
            </p:cNvPr>
            <p:cNvSpPr/>
            <p:nvPr/>
          </p:nvSpPr>
          <p:spPr>
            <a:xfrm>
              <a:off x="8322274" y="2188312"/>
              <a:ext cx="7433" cy="150347"/>
            </a:xfrm>
            <a:custGeom>
              <a:avLst/>
              <a:gdLst>
                <a:gd name="connsiteX0" fmla="*/ 5396 w 5395"/>
                <a:gd name="connsiteY0" fmla="*/ 0 h 109131"/>
                <a:gd name="connsiteX1" fmla="*/ 0 w 5395"/>
                <a:gd name="connsiteY1" fmla="*/ 109132 h 109131"/>
              </a:gdLst>
              <a:ahLst/>
              <a:cxnLst>
                <a:cxn ang="0">
                  <a:pos x="connsiteX0" y="connsiteY0"/>
                </a:cxn>
                <a:cxn ang="0">
                  <a:pos x="connsiteX1" y="connsiteY1"/>
                </a:cxn>
              </a:cxnLst>
              <a:rect l="l" t="t" r="r" b="b"/>
              <a:pathLst>
                <a:path w="5395" h="109131">
                  <a:moveTo>
                    <a:pt x="5396" y="0"/>
                  </a:moveTo>
                  <a:cubicBezTo>
                    <a:pt x="5396" y="0"/>
                    <a:pt x="0" y="72232"/>
                    <a:pt x="0" y="109132"/>
                  </a:cubicBezTo>
                </a:path>
              </a:pathLst>
            </a:custGeom>
            <a:noFill/>
            <a:ln w="8687" cap="rnd">
              <a:solidFill>
                <a:srgbClr val="263238"/>
              </a:solidFill>
              <a:prstDash val="solid"/>
              <a:round/>
            </a:ln>
          </p:spPr>
          <p:txBody>
            <a:bodyPr rtlCol="0" anchor="ctr">
              <a:noAutofit/>
            </a:bodyPr>
            <a:lstStyle/>
            <a:p>
              <a:endParaRPr lang="zh-CN" altLang="en-US"/>
            </a:p>
          </p:txBody>
        </p:sp>
        <p:sp>
          <p:nvSpPr>
            <p:cNvPr id="105" name="任意多边形: 形状 104">
              <a:extLst>
                <a:ext uri="{FF2B5EF4-FFF2-40B4-BE49-F238E27FC236}">
                  <a16:creationId xmlns:a16="http://schemas.microsoft.com/office/drawing/2014/main" id="{F61C8767-2688-BB7E-EA4C-84F6484B1BD8}"/>
                </a:ext>
              </a:extLst>
            </p:cNvPr>
            <p:cNvSpPr/>
            <p:nvPr/>
          </p:nvSpPr>
          <p:spPr>
            <a:xfrm>
              <a:off x="8271439" y="2424266"/>
              <a:ext cx="53592" cy="58868"/>
            </a:xfrm>
            <a:custGeom>
              <a:avLst/>
              <a:gdLst>
                <a:gd name="connsiteX0" fmla="*/ 38901 w 38900"/>
                <a:gd name="connsiteY0" fmla="*/ 0 h 42730"/>
                <a:gd name="connsiteX1" fmla="*/ 0 w 38900"/>
                <a:gd name="connsiteY1" fmla="*/ 42730 h 42730"/>
              </a:gdLst>
              <a:ahLst/>
              <a:cxnLst>
                <a:cxn ang="0">
                  <a:pos x="connsiteX0" y="connsiteY0"/>
                </a:cxn>
                <a:cxn ang="0">
                  <a:pos x="connsiteX1" y="connsiteY1"/>
                </a:cxn>
              </a:cxnLst>
              <a:rect l="l" t="t" r="r" b="b"/>
              <a:pathLst>
                <a:path w="38900" h="42730">
                  <a:moveTo>
                    <a:pt x="38901" y="0"/>
                  </a:moveTo>
                  <a:cubicBezTo>
                    <a:pt x="38901" y="0"/>
                    <a:pt x="23323" y="36899"/>
                    <a:pt x="0" y="42730"/>
                  </a:cubicBezTo>
                </a:path>
              </a:pathLst>
            </a:custGeom>
            <a:noFill/>
            <a:ln w="8687" cap="rnd">
              <a:solidFill>
                <a:srgbClr val="263238"/>
              </a:solidFill>
              <a:prstDash val="solid"/>
              <a:round/>
            </a:ln>
          </p:spPr>
          <p:txBody>
            <a:bodyPr rtlCol="0" anchor="ctr">
              <a:noAutofit/>
            </a:bodyPr>
            <a:lstStyle/>
            <a:p>
              <a:endParaRPr lang="zh-CN" altLang="en-US"/>
            </a:p>
          </p:txBody>
        </p:sp>
        <p:sp>
          <p:nvSpPr>
            <p:cNvPr id="106" name="任意多边形: 形状 105">
              <a:extLst>
                <a:ext uri="{FF2B5EF4-FFF2-40B4-BE49-F238E27FC236}">
                  <a16:creationId xmlns:a16="http://schemas.microsoft.com/office/drawing/2014/main" id="{07A39617-4F12-D221-58CF-4FCDF093C84D}"/>
                </a:ext>
              </a:extLst>
            </p:cNvPr>
            <p:cNvSpPr/>
            <p:nvPr/>
          </p:nvSpPr>
          <p:spPr>
            <a:xfrm>
              <a:off x="8498998" y="2183397"/>
              <a:ext cx="58149" cy="221685"/>
            </a:xfrm>
            <a:custGeom>
              <a:avLst/>
              <a:gdLst>
                <a:gd name="connsiteX0" fmla="*/ 27152 w 42208"/>
                <a:gd name="connsiteY0" fmla="*/ 0 h 160912"/>
                <a:gd name="connsiteX1" fmla="*/ 42208 w 42208"/>
                <a:gd name="connsiteY1" fmla="*/ 160913 h 160912"/>
                <a:gd name="connsiteX2" fmla="*/ 0 w 42208"/>
                <a:gd name="connsiteY2" fmla="*/ 33070 h 160912"/>
              </a:gdLst>
              <a:ahLst/>
              <a:cxnLst>
                <a:cxn ang="0">
                  <a:pos x="connsiteX0" y="connsiteY0"/>
                </a:cxn>
                <a:cxn ang="0">
                  <a:pos x="connsiteX1" y="connsiteY1"/>
                </a:cxn>
                <a:cxn ang="0">
                  <a:pos x="connsiteX2" y="connsiteY2"/>
                </a:cxn>
              </a:cxnLst>
              <a:rect l="l" t="t" r="r" b="b"/>
              <a:pathLst>
                <a:path w="42208" h="160912">
                  <a:moveTo>
                    <a:pt x="27152" y="0"/>
                  </a:moveTo>
                  <a:lnTo>
                    <a:pt x="42208" y="160913"/>
                  </a:lnTo>
                  <a:lnTo>
                    <a:pt x="0" y="33070"/>
                  </a:lnTo>
                </a:path>
              </a:pathLst>
            </a:custGeom>
            <a:noFill/>
            <a:ln w="8687" cap="rnd">
              <a:solidFill>
                <a:srgbClr val="263238"/>
              </a:solidFill>
              <a:prstDash val="solid"/>
              <a:round/>
            </a:ln>
          </p:spPr>
          <p:txBody>
            <a:bodyPr rtlCol="0" anchor="ctr">
              <a:noAutofit/>
            </a:bodyPr>
            <a:lstStyle/>
            <a:p>
              <a:endParaRPr lang="zh-CN" altLang="en-US"/>
            </a:p>
          </p:txBody>
        </p:sp>
        <p:sp>
          <p:nvSpPr>
            <p:cNvPr id="107" name="任意多边形: 形状 106">
              <a:extLst>
                <a:ext uri="{FF2B5EF4-FFF2-40B4-BE49-F238E27FC236}">
                  <a16:creationId xmlns:a16="http://schemas.microsoft.com/office/drawing/2014/main" id="{01446C31-EA99-3776-C411-85C5D4CA5C97}"/>
                </a:ext>
              </a:extLst>
            </p:cNvPr>
            <p:cNvSpPr/>
            <p:nvPr/>
          </p:nvSpPr>
          <p:spPr>
            <a:xfrm>
              <a:off x="9283231" y="1969265"/>
              <a:ext cx="272520" cy="164427"/>
            </a:xfrm>
            <a:custGeom>
              <a:avLst/>
              <a:gdLst>
                <a:gd name="connsiteX0" fmla="*/ 0 w 197811"/>
                <a:gd name="connsiteY0" fmla="*/ 0 h 119351"/>
                <a:gd name="connsiteX1" fmla="*/ 87027 w 197811"/>
                <a:gd name="connsiteY1" fmla="*/ 104954 h 119351"/>
                <a:gd name="connsiteX2" fmla="*/ 197812 w 197811"/>
                <a:gd name="connsiteY2" fmla="*/ 118530 h 119351"/>
              </a:gdLst>
              <a:ahLst/>
              <a:cxnLst>
                <a:cxn ang="0">
                  <a:pos x="connsiteX0" y="connsiteY0"/>
                </a:cxn>
                <a:cxn ang="0">
                  <a:pos x="connsiteX1" y="connsiteY1"/>
                </a:cxn>
                <a:cxn ang="0">
                  <a:pos x="connsiteX2" y="connsiteY2"/>
                </a:cxn>
              </a:cxnLst>
              <a:rect l="l" t="t" r="r" b="b"/>
              <a:pathLst>
                <a:path w="197811" h="119351">
                  <a:moveTo>
                    <a:pt x="0" y="0"/>
                  </a:moveTo>
                  <a:cubicBezTo>
                    <a:pt x="0" y="0"/>
                    <a:pt x="19407" y="85547"/>
                    <a:pt x="87027" y="104954"/>
                  </a:cubicBezTo>
                  <a:cubicBezTo>
                    <a:pt x="154646" y="124361"/>
                    <a:pt x="197812" y="118530"/>
                    <a:pt x="197812" y="118530"/>
                  </a:cubicBezTo>
                </a:path>
              </a:pathLst>
            </a:custGeom>
            <a:noFill/>
            <a:ln w="8687" cap="rnd">
              <a:solidFill>
                <a:srgbClr val="263238"/>
              </a:solidFill>
              <a:prstDash val="solid"/>
              <a:round/>
            </a:ln>
          </p:spPr>
          <p:txBody>
            <a:bodyPr rtlCol="0" anchor="ctr">
              <a:noAutofit/>
            </a:bodyPr>
            <a:lstStyle/>
            <a:p>
              <a:endParaRPr lang="zh-CN" altLang="en-US"/>
            </a:p>
          </p:txBody>
        </p:sp>
        <p:sp>
          <p:nvSpPr>
            <p:cNvPr id="108" name="任意多边形: 形状 107">
              <a:extLst>
                <a:ext uri="{FF2B5EF4-FFF2-40B4-BE49-F238E27FC236}">
                  <a16:creationId xmlns:a16="http://schemas.microsoft.com/office/drawing/2014/main" id="{5A663434-2588-78BD-5B3A-6AF263822338}"/>
                </a:ext>
              </a:extLst>
            </p:cNvPr>
            <p:cNvSpPr/>
            <p:nvPr/>
          </p:nvSpPr>
          <p:spPr>
            <a:xfrm>
              <a:off x="8650192" y="2932620"/>
              <a:ext cx="28409" cy="90880"/>
            </a:xfrm>
            <a:custGeom>
              <a:avLst/>
              <a:gdLst>
                <a:gd name="connsiteX0" fmla="*/ 4782 w 20621"/>
                <a:gd name="connsiteY0" fmla="*/ 0 h 65966"/>
                <a:gd name="connsiteX1" fmla="*/ 20621 w 20621"/>
                <a:gd name="connsiteY1" fmla="*/ 65966 h 65966"/>
              </a:gdLst>
              <a:ahLst/>
              <a:cxnLst>
                <a:cxn ang="0">
                  <a:pos x="connsiteX0" y="connsiteY0"/>
                </a:cxn>
                <a:cxn ang="0">
                  <a:pos x="connsiteX1" y="connsiteY1"/>
                </a:cxn>
              </a:cxnLst>
              <a:rect l="l" t="t" r="r" b="b"/>
              <a:pathLst>
                <a:path w="20621" h="65966">
                  <a:moveTo>
                    <a:pt x="4782" y="0"/>
                  </a:moveTo>
                  <a:cubicBezTo>
                    <a:pt x="-3920" y="33157"/>
                    <a:pt x="-1919" y="55697"/>
                    <a:pt x="20621" y="65966"/>
                  </a:cubicBezTo>
                </a:path>
              </a:pathLst>
            </a:custGeom>
            <a:noFill/>
            <a:ln w="8687" cap="rnd">
              <a:solidFill>
                <a:srgbClr val="263238"/>
              </a:solidFill>
              <a:prstDash val="solid"/>
              <a:round/>
            </a:ln>
          </p:spPr>
          <p:txBody>
            <a:bodyPr rtlCol="0" anchor="ctr">
              <a:noAutofit/>
            </a:bodyPr>
            <a:lstStyle/>
            <a:p>
              <a:endParaRPr lang="zh-CN" altLang="en-US"/>
            </a:p>
          </p:txBody>
        </p:sp>
        <p:sp>
          <p:nvSpPr>
            <p:cNvPr id="109" name="任意多边形: 形状 108">
              <a:extLst>
                <a:ext uri="{FF2B5EF4-FFF2-40B4-BE49-F238E27FC236}">
                  <a16:creationId xmlns:a16="http://schemas.microsoft.com/office/drawing/2014/main" id="{B7B99006-8760-72A2-4703-3A4DF3007303}"/>
                </a:ext>
              </a:extLst>
            </p:cNvPr>
            <p:cNvSpPr/>
            <p:nvPr/>
          </p:nvSpPr>
          <p:spPr>
            <a:xfrm>
              <a:off x="8677642" y="2778195"/>
              <a:ext cx="28894" cy="90280"/>
            </a:xfrm>
            <a:custGeom>
              <a:avLst/>
              <a:gdLst>
                <a:gd name="connsiteX0" fmla="*/ 20973 w 20973"/>
                <a:gd name="connsiteY0" fmla="*/ 0 h 65531"/>
                <a:gd name="connsiteX1" fmla="*/ 3568 w 20973"/>
                <a:gd name="connsiteY1" fmla="*/ 56132 h 65531"/>
                <a:gd name="connsiteX2" fmla="*/ 0 w 20973"/>
                <a:gd name="connsiteY2" fmla="*/ 65531 h 65531"/>
              </a:gdLst>
              <a:ahLst/>
              <a:cxnLst>
                <a:cxn ang="0">
                  <a:pos x="connsiteX0" y="connsiteY0"/>
                </a:cxn>
                <a:cxn ang="0">
                  <a:pos x="connsiteX1" y="connsiteY1"/>
                </a:cxn>
                <a:cxn ang="0">
                  <a:pos x="connsiteX2" y="connsiteY2"/>
                </a:cxn>
              </a:cxnLst>
              <a:rect l="l" t="t" r="r" b="b"/>
              <a:pathLst>
                <a:path w="20973" h="65531">
                  <a:moveTo>
                    <a:pt x="20973" y="0"/>
                  </a:moveTo>
                  <a:cubicBezTo>
                    <a:pt x="16436" y="19080"/>
                    <a:pt x="10621" y="37833"/>
                    <a:pt x="3568" y="56132"/>
                  </a:cubicBezTo>
                  <a:lnTo>
                    <a:pt x="0" y="65531"/>
                  </a:lnTo>
                </a:path>
              </a:pathLst>
            </a:custGeom>
            <a:noFill/>
            <a:ln w="8687" cap="rnd">
              <a:solidFill>
                <a:srgbClr val="263238"/>
              </a:solidFill>
              <a:prstDash val="solid"/>
              <a:round/>
            </a:ln>
          </p:spPr>
          <p:txBody>
            <a:bodyPr rtlCol="0" anchor="ctr">
              <a:noAutofit/>
            </a:bodyPr>
            <a:lstStyle/>
            <a:p>
              <a:endParaRPr lang="zh-CN" altLang="en-US"/>
            </a:p>
          </p:txBody>
        </p:sp>
        <p:sp>
          <p:nvSpPr>
            <p:cNvPr id="110" name="任意多边形: 形状 109">
              <a:extLst>
                <a:ext uri="{FF2B5EF4-FFF2-40B4-BE49-F238E27FC236}">
                  <a16:creationId xmlns:a16="http://schemas.microsoft.com/office/drawing/2014/main" id="{E3E09B17-A08D-278C-3B54-4D1CEFA74B9B}"/>
                </a:ext>
              </a:extLst>
            </p:cNvPr>
            <p:cNvSpPr/>
            <p:nvPr/>
          </p:nvSpPr>
          <p:spPr>
            <a:xfrm>
              <a:off x="8713851" y="1931618"/>
              <a:ext cx="76972" cy="811567"/>
            </a:xfrm>
            <a:custGeom>
              <a:avLst/>
              <a:gdLst>
                <a:gd name="connsiteX0" fmla="*/ 55871 w 55871"/>
                <a:gd name="connsiteY0" fmla="*/ 0 h 589084"/>
                <a:gd name="connsiteX1" fmla="*/ 29241 w 55871"/>
                <a:gd name="connsiteY1" fmla="*/ 91900 h 589084"/>
                <a:gd name="connsiteX2" fmla="*/ 10965 w 55871"/>
                <a:gd name="connsiteY2" fmla="*/ 439137 h 589084"/>
                <a:gd name="connsiteX3" fmla="*/ 0 w 55871"/>
                <a:gd name="connsiteY3" fmla="*/ 589084 h 589084"/>
              </a:gdLst>
              <a:ahLst/>
              <a:cxnLst>
                <a:cxn ang="0">
                  <a:pos x="connsiteX0" y="connsiteY0"/>
                </a:cxn>
                <a:cxn ang="0">
                  <a:pos x="connsiteX1" y="connsiteY1"/>
                </a:cxn>
                <a:cxn ang="0">
                  <a:pos x="connsiteX2" y="connsiteY2"/>
                </a:cxn>
                <a:cxn ang="0">
                  <a:pos x="connsiteX3" y="connsiteY3"/>
                </a:cxn>
              </a:cxnLst>
              <a:rect l="l" t="t" r="r" b="b"/>
              <a:pathLst>
                <a:path w="55871" h="589084">
                  <a:moveTo>
                    <a:pt x="55871" y="0"/>
                  </a:moveTo>
                  <a:cubicBezTo>
                    <a:pt x="45264" y="30105"/>
                    <a:pt x="36373" y="60788"/>
                    <a:pt x="29241" y="91900"/>
                  </a:cubicBezTo>
                  <a:cubicBezTo>
                    <a:pt x="14011" y="165003"/>
                    <a:pt x="10965" y="338621"/>
                    <a:pt x="10965" y="439137"/>
                  </a:cubicBezTo>
                  <a:cubicBezTo>
                    <a:pt x="11827" y="489347"/>
                    <a:pt x="8157" y="539533"/>
                    <a:pt x="0" y="589084"/>
                  </a:cubicBezTo>
                </a:path>
              </a:pathLst>
            </a:custGeom>
            <a:noFill/>
            <a:ln w="8687" cap="rnd">
              <a:solidFill>
                <a:srgbClr val="263238"/>
              </a:solidFill>
              <a:prstDash val="solid"/>
              <a:round/>
            </a:ln>
          </p:spPr>
          <p:txBody>
            <a:bodyPr rtlCol="0" anchor="ctr">
              <a:noAutofit/>
            </a:bodyPr>
            <a:lstStyle/>
            <a:p>
              <a:endParaRPr lang="zh-CN" altLang="en-US"/>
            </a:p>
          </p:txBody>
        </p:sp>
        <p:sp>
          <p:nvSpPr>
            <p:cNvPr id="111" name="任意多边形: 形状 110">
              <a:extLst>
                <a:ext uri="{FF2B5EF4-FFF2-40B4-BE49-F238E27FC236}">
                  <a16:creationId xmlns:a16="http://schemas.microsoft.com/office/drawing/2014/main" id="{4F3BD6CC-C56C-B882-6A7D-90C57A093CF3}"/>
                </a:ext>
              </a:extLst>
            </p:cNvPr>
            <p:cNvSpPr/>
            <p:nvPr/>
          </p:nvSpPr>
          <p:spPr>
            <a:xfrm>
              <a:off x="8791398" y="1626007"/>
              <a:ext cx="55055" cy="275158"/>
            </a:xfrm>
            <a:custGeom>
              <a:avLst/>
              <a:gdLst>
                <a:gd name="connsiteX0" fmla="*/ 15595 w 39962"/>
                <a:gd name="connsiteY0" fmla="*/ 0 h 199726"/>
                <a:gd name="connsiteX1" fmla="*/ 3411 w 39962"/>
                <a:gd name="connsiteY1" fmla="*/ 54827 h 199726"/>
                <a:gd name="connsiteX2" fmla="*/ 39963 w 39962"/>
                <a:gd name="connsiteY2" fmla="*/ 112700 h 199726"/>
                <a:gd name="connsiteX3" fmla="*/ 7241 w 39962"/>
                <a:gd name="connsiteY3" fmla="*/ 199726 h 199726"/>
              </a:gdLst>
              <a:ahLst/>
              <a:cxnLst>
                <a:cxn ang="0">
                  <a:pos x="connsiteX0" y="connsiteY0"/>
                </a:cxn>
                <a:cxn ang="0">
                  <a:pos x="connsiteX1" y="connsiteY1"/>
                </a:cxn>
                <a:cxn ang="0">
                  <a:pos x="connsiteX2" y="connsiteY2"/>
                </a:cxn>
                <a:cxn ang="0">
                  <a:pos x="connsiteX3" y="connsiteY3"/>
                </a:cxn>
              </a:cxnLst>
              <a:rect l="l" t="t" r="r" b="b"/>
              <a:pathLst>
                <a:path w="39962" h="199726">
                  <a:moveTo>
                    <a:pt x="15595" y="0"/>
                  </a:moveTo>
                  <a:cubicBezTo>
                    <a:pt x="15595" y="0"/>
                    <a:pt x="-8772" y="42643"/>
                    <a:pt x="3411" y="54827"/>
                  </a:cubicBezTo>
                  <a:cubicBezTo>
                    <a:pt x="15595" y="67011"/>
                    <a:pt x="39963" y="112700"/>
                    <a:pt x="39963" y="112700"/>
                  </a:cubicBezTo>
                  <a:cubicBezTo>
                    <a:pt x="39963" y="112700"/>
                    <a:pt x="24037" y="152036"/>
                    <a:pt x="7241" y="199726"/>
                  </a:cubicBezTo>
                </a:path>
              </a:pathLst>
            </a:custGeom>
            <a:noFill/>
            <a:ln w="8687" cap="rnd">
              <a:solidFill>
                <a:srgbClr val="263238"/>
              </a:solidFill>
              <a:prstDash val="solid"/>
              <a:round/>
            </a:ln>
          </p:spPr>
          <p:txBody>
            <a:bodyPr rtlCol="0" anchor="ctr">
              <a:noAutofit/>
            </a:bodyPr>
            <a:lstStyle/>
            <a:p>
              <a:endParaRPr lang="zh-CN" altLang="en-US"/>
            </a:p>
          </p:txBody>
        </p:sp>
        <p:sp>
          <p:nvSpPr>
            <p:cNvPr id="112" name="任意多边形: 形状 111">
              <a:extLst>
                <a:ext uri="{FF2B5EF4-FFF2-40B4-BE49-F238E27FC236}">
                  <a16:creationId xmlns:a16="http://schemas.microsoft.com/office/drawing/2014/main" id="{53104835-88D2-CFE0-A292-B89F18F09763}"/>
                </a:ext>
              </a:extLst>
            </p:cNvPr>
            <p:cNvSpPr/>
            <p:nvPr/>
          </p:nvSpPr>
          <p:spPr>
            <a:xfrm>
              <a:off x="8637659" y="1604349"/>
              <a:ext cx="511546" cy="927983"/>
            </a:xfrm>
            <a:custGeom>
              <a:avLst/>
              <a:gdLst>
                <a:gd name="connsiteX0" fmla="*/ 87766 w 371311"/>
                <a:gd name="connsiteY0" fmla="*/ 673556 h 673586"/>
                <a:gd name="connsiteX1" fmla="*/ 39988 w 371311"/>
                <a:gd name="connsiteY1" fmla="*/ 656934 h 673586"/>
                <a:gd name="connsiteX2" fmla="*/ 2306 w 371311"/>
                <a:gd name="connsiteY2" fmla="*/ 450681 h 673586"/>
                <a:gd name="connsiteX3" fmla="*/ 3524 w 371311"/>
                <a:gd name="connsiteY3" fmla="*/ 436930 h 673586"/>
                <a:gd name="connsiteX4" fmla="*/ 70709 w 371311"/>
                <a:gd name="connsiteY4" fmla="*/ 175850 h 673586"/>
                <a:gd name="connsiteX5" fmla="*/ 86112 w 371311"/>
                <a:gd name="connsiteY5" fmla="*/ 154790 h 673586"/>
                <a:gd name="connsiteX6" fmla="*/ 92987 w 371311"/>
                <a:gd name="connsiteY6" fmla="*/ 150351 h 673586"/>
                <a:gd name="connsiteX7" fmla="*/ 89071 w 371311"/>
                <a:gd name="connsiteY7" fmla="*/ 160185 h 673586"/>
                <a:gd name="connsiteX8" fmla="*/ 108217 w 371311"/>
                <a:gd name="connsiteY8" fmla="*/ 118848 h 673586"/>
                <a:gd name="connsiteX9" fmla="*/ 120488 w 371311"/>
                <a:gd name="connsiteY9" fmla="*/ 114670 h 673586"/>
                <a:gd name="connsiteX10" fmla="*/ 124985 w 371311"/>
                <a:gd name="connsiteY10" fmla="*/ 126126 h 673586"/>
                <a:gd name="connsiteX11" fmla="*/ 124578 w 371311"/>
                <a:gd name="connsiteY11" fmla="*/ 126941 h 673586"/>
                <a:gd name="connsiteX12" fmla="*/ 21800 w 371311"/>
                <a:gd name="connsiteY12" fmla="*/ 438062 h 673586"/>
                <a:gd name="connsiteX13" fmla="*/ 23540 w 371311"/>
                <a:gd name="connsiteY13" fmla="*/ 468521 h 673586"/>
                <a:gd name="connsiteX14" fmla="*/ 59482 w 371311"/>
                <a:gd name="connsiteY14" fmla="*/ 520128 h 673586"/>
                <a:gd name="connsiteX15" fmla="*/ 191763 w 371311"/>
                <a:gd name="connsiteY15" fmla="*/ 390284 h 673586"/>
                <a:gd name="connsiteX16" fmla="*/ 353371 w 371311"/>
                <a:gd name="connsiteY16" fmla="*/ 6148 h 673586"/>
                <a:gd name="connsiteX17" fmla="*/ 365164 w 371311"/>
                <a:gd name="connsiteY17" fmla="*/ 535 h 673586"/>
                <a:gd name="connsiteX18" fmla="*/ 370777 w 371311"/>
                <a:gd name="connsiteY18" fmla="*/ 12327 h 673586"/>
                <a:gd name="connsiteX19" fmla="*/ 307073 w 371311"/>
                <a:gd name="connsiteY19" fmla="*/ 324666 h 673586"/>
                <a:gd name="connsiteX20" fmla="*/ 114222 w 371311"/>
                <a:gd name="connsiteY20" fmla="*/ 670597 h 673586"/>
                <a:gd name="connsiteX21" fmla="*/ 87766 w 371311"/>
                <a:gd name="connsiteY21" fmla="*/ 673556 h 673586"/>
                <a:gd name="connsiteX22" fmla="*/ 18144 w 371311"/>
                <a:gd name="connsiteY22" fmla="*/ 511599 h 673586"/>
                <a:gd name="connsiteX23" fmla="*/ 51650 w 371311"/>
                <a:gd name="connsiteY23" fmla="*/ 643097 h 673586"/>
                <a:gd name="connsiteX24" fmla="*/ 109784 w 371311"/>
                <a:gd name="connsiteY24" fmla="*/ 652583 h 673586"/>
                <a:gd name="connsiteX25" fmla="*/ 288537 w 371311"/>
                <a:gd name="connsiteY25" fmla="*/ 321881 h 673586"/>
                <a:gd name="connsiteX26" fmla="*/ 325175 w 371311"/>
                <a:gd name="connsiteY26" fmla="*/ 116585 h 673586"/>
                <a:gd name="connsiteX27" fmla="*/ 208646 w 371311"/>
                <a:gd name="connsiteY27" fmla="*/ 396376 h 673586"/>
                <a:gd name="connsiteX28" fmla="*/ 57132 w 371311"/>
                <a:gd name="connsiteY28" fmla="*/ 537707 h 673586"/>
                <a:gd name="connsiteX29" fmla="*/ 18318 w 371311"/>
                <a:gd name="connsiteY29" fmla="*/ 511599 h 67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71311" h="673586">
                  <a:moveTo>
                    <a:pt x="87766" y="673556"/>
                  </a:moveTo>
                  <a:cubicBezTo>
                    <a:pt x="70340" y="674068"/>
                    <a:pt x="53334" y="668152"/>
                    <a:pt x="39988" y="656934"/>
                  </a:cubicBezTo>
                  <a:cubicBezTo>
                    <a:pt x="6135" y="628041"/>
                    <a:pt x="-5440" y="564425"/>
                    <a:pt x="2306" y="450681"/>
                  </a:cubicBezTo>
                  <a:cubicBezTo>
                    <a:pt x="2306" y="446155"/>
                    <a:pt x="3002" y="441543"/>
                    <a:pt x="3524" y="436930"/>
                  </a:cubicBezTo>
                  <a:cubicBezTo>
                    <a:pt x="4481" y="318661"/>
                    <a:pt x="67489" y="183508"/>
                    <a:pt x="70709" y="175850"/>
                  </a:cubicBezTo>
                  <a:cubicBezTo>
                    <a:pt x="72623" y="171238"/>
                    <a:pt x="81500" y="152875"/>
                    <a:pt x="86112" y="154790"/>
                  </a:cubicBezTo>
                  <a:cubicBezTo>
                    <a:pt x="90725" y="156704"/>
                    <a:pt x="94815" y="146087"/>
                    <a:pt x="92987" y="150351"/>
                  </a:cubicBezTo>
                  <a:cubicBezTo>
                    <a:pt x="92987" y="150351"/>
                    <a:pt x="91421" y="154093"/>
                    <a:pt x="89071" y="160185"/>
                  </a:cubicBezTo>
                  <a:cubicBezTo>
                    <a:pt x="99689" y="136340"/>
                    <a:pt x="107173" y="121023"/>
                    <a:pt x="108217" y="118848"/>
                  </a:cubicBezTo>
                  <a:cubicBezTo>
                    <a:pt x="110475" y="114332"/>
                    <a:pt x="115944" y="112470"/>
                    <a:pt x="120488" y="114670"/>
                  </a:cubicBezTo>
                  <a:cubicBezTo>
                    <a:pt x="124893" y="116592"/>
                    <a:pt x="126907" y="121721"/>
                    <a:pt x="124985" y="126126"/>
                  </a:cubicBezTo>
                  <a:cubicBezTo>
                    <a:pt x="124864" y="126405"/>
                    <a:pt x="124728" y="126677"/>
                    <a:pt x="124578" y="126941"/>
                  </a:cubicBezTo>
                  <a:cubicBezTo>
                    <a:pt x="123708" y="128769"/>
                    <a:pt x="35985" y="308131"/>
                    <a:pt x="21800" y="438062"/>
                  </a:cubicBezTo>
                  <a:cubicBezTo>
                    <a:pt x="21694" y="448242"/>
                    <a:pt x="22275" y="458419"/>
                    <a:pt x="23540" y="468521"/>
                  </a:cubicBezTo>
                  <a:cubicBezTo>
                    <a:pt x="26412" y="490452"/>
                    <a:pt x="35028" y="517169"/>
                    <a:pt x="59482" y="520128"/>
                  </a:cubicBezTo>
                  <a:cubicBezTo>
                    <a:pt x="97165" y="524653"/>
                    <a:pt x="159302" y="473569"/>
                    <a:pt x="191763" y="390284"/>
                  </a:cubicBezTo>
                  <a:cubicBezTo>
                    <a:pt x="240063" y="266619"/>
                    <a:pt x="352240" y="8759"/>
                    <a:pt x="353371" y="6148"/>
                  </a:cubicBezTo>
                  <a:cubicBezTo>
                    <a:pt x="355078" y="1341"/>
                    <a:pt x="360357" y="-1172"/>
                    <a:pt x="365164" y="535"/>
                  </a:cubicBezTo>
                  <a:cubicBezTo>
                    <a:pt x="369970" y="2241"/>
                    <a:pt x="372483" y="7520"/>
                    <a:pt x="370777" y="12327"/>
                  </a:cubicBezTo>
                  <a:cubicBezTo>
                    <a:pt x="342360" y="114845"/>
                    <a:pt x="321075" y="219207"/>
                    <a:pt x="307073" y="324666"/>
                  </a:cubicBezTo>
                  <a:cubicBezTo>
                    <a:pt x="287405" y="479660"/>
                    <a:pt x="220047" y="646665"/>
                    <a:pt x="114222" y="670597"/>
                  </a:cubicBezTo>
                  <a:cubicBezTo>
                    <a:pt x="105541" y="672568"/>
                    <a:pt x="96667" y="673560"/>
                    <a:pt x="87766" y="673556"/>
                  </a:cubicBezTo>
                  <a:close/>
                  <a:moveTo>
                    <a:pt x="18144" y="511599"/>
                  </a:moveTo>
                  <a:cubicBezTo>
                    <a:pt x="18144" y="581221"/>
                    <a:pt x="28936" y="623603"/>
                    <a:pt x="51650" y="643097"/>
                  </a:cubicBezTo>
                  <a:cubicBezTo>
                    <a:pt x="65748" y="655106"/>
                    <a:pt x="84720" y="658239"/>
                    <a:pt x="109784" y="652583"/>
                  </a:cubicBezTo>
                  <a:cubicBezTo>
                    <a:pt x="192633" y="633872"/>
                    <a:pt x="266432" y="498023"/>
                    <a:pt x="288537" y="321881"/>
                  </a:cubicBezTo>
                  <a:cubicBezTo>
                    <a:pt x="298284" y="245297"/>
                    <a:pt x="312556" y="172717"/>
                    <a:pt x="325175" y="116585"/>
                  </a:cubicBezTo>
                  <a:cubicBezTo>
                    <a:pt x="288189" y="203002"/>
                    <a:pt x="237191" y="323273"/>
                    <a:pt x="208646" y="396376"/>
                  </a:cubicBezTo>
                  <a:cubicBezTo>
                    <a:pt x="175837" y="480444"/>
                    <a:pt x="107956" y="544321"/>
                    <a:pt x="57132" y="537707"/>
                  </a:cubicBezTo>
                  <a:cubicBezTo>
                    <a:pt x="40772" y="535691"/>
                    <a:pt x="26354" y="525993"/>
                    <a:pt x="18318" y="511599"/>
                  </a:cubicBezTo>
                  <a:close/>
                </a:path>
              </a:pathLst>
            </a:custGeom>
            <a:solidFill>
              <a:srgbClr val="FFFFFF"/>
            </a:solidFill>
            <a:ln w="8687" cap="rnd">
              <a:solidFill>
                <a:srgbClr val="263238"/>
              </a:solidFill>
              <a:prstDash val="solid"/>
              <a:round/>
            </a:ln>
          </p:spPr>
          <p:txBody>
            <a:bodyPr rtlCol="0" anchor="ctr">
              <a:noAutofit/>
            </a:bodyPr>
            <a:lstStyle/>
            <a:p>
              <a:endParaRPr lang="zh-CN" altLang="en-US"/>
            </a:p>
          </p:txBody>
        </p:sp>
        <p:sp>
          <p:nvSpPr>
            <p:cNvPr id="113" name="任意多边形: 形状 112">
              <a:extLst>
                <a:ext uri="{FF2B5EF4-FFF2-40B4-BE49-F238E27FC236}">
                  <a16:creationId xmlns:a16="http://schemas.microsoft.com/office/drawing/2014/main" id="{C027E192-50DD-1448-14EB-D45038159BA0}"/>
                </a:ext>
              </a:extLst>
            </p:cNvPr>
            <p:cNvSpPr/>
            <p:nvPr/>
          </p:nvSpPr>
          <p:spPr>
            <a:xfrm>
              <a:off x="8783509" y="1701541"/>
              <a:ext cx="37766" cy="96514"/>
            </a:xfrm>
            <a:custGeom>
              <a:avLst/>
              <a:gdLst>
                <a:gd name="connsiteX0" fmla="*/ 9138 w 27413"/>
                <a:gd name="connsiteY0" fmla="*/ 0 h 70056"/>
                <a:gd name="connsiteX1" fmla="*/ 0 w 27413"/>
                <a:gd name="connsiteY1" fmla="*/ 70057 h 70056"/>
                <a:gd name="connsiteX2" fmla="*/ 27413 w 27413"/>
                <a:gd name="connsiteY2" fmla="*/ 57873 h 70056"/>
                <a:gd name="connsiteX3" fmla="*/ 9138 w 27413"/>
                <a:gd name="connsiteY3" fmla="*/ 0 h 70056"/>
              </a:gdLst>
              <a:ahLst/>
              <a:cxnLst>
                <a:cxn ang="0">
                  <a:pos x="connsiteX0" y="connsiteY0"/>
                </a:cxn>
                <a:cxn ang="0">
                  <a:pos x="connsiteX1" y="connsiteY1"/>
                </a:cxn>
                <a:cxn ang="0">
                  <a:pos x="connsiteX2" y="connsiteY2"/>
                </a:cxn>
                <a:cxn ang="0">
                  <a:pos x="connsiteX3" y="connsiteY3"/>
                </a:cxn>
              </a:cxnLst>
              <a:rect l="l" t="t" r="r" b="b"/>
              <a:pathLst>
                <a:path w="27413" h="70056">
                  <a:moveTo>
                    <a:pt x="9138" y="0"/>
                  </a:moveTo>
                  <a:lnTo>
                    <a:pt x="0" y="70057"/>
                  </a:lnTo>
                  <a:lnTo>
                    <a:pt x="27413" y="57873"/>
                  </a:lnTo>
                  <a:lnTo>
                    <a:pt x="9138" y="0"/>
                  </a:lnTo>
                  <a:close/>
                </a:path>
              </a:pathLst>
            </a:custGeom>
            <a:solidFill>
              <a:srgbClr val="FFFFFF"/>
            </a:solidFill>
            <a:ln w="8687" cap="rnd">
              <a:solidFill>
                <a:srgbClr val="263238"/>
              </a:solidFill>
              <a:prstDash val="solid"/>
              <a:round/>
            </a:ln>
          </p:spPr>
          <p:txBody>
            <a:bodyPr rtlCol="0" anchor="ctr">
              <a:noAutofit/>
            </a:bodyPr>
            <a:lstStyle/>
            <a:p>
              <a:endParaRPr lang="zh-CN" altLang="en-US"/>
            </a:p>
          </p:txBody>
        </p:sp>
        <p:sp>
          <p:nvSpPr>
            <p:cNvPr id="114" name="任意多边形: 形状 113">
              <a:extLst>
                <a:ext uri="{FF2B5EF4-FFF2-40B4-BE49-F238E27FC236}">
                  <a16:creationId xmlns:a16="http://schemas.microsoft.com/office/drawing/2014/main" id="{EE6D43FB-A6A7-C11F-F018-F64C0252A848}"/>
                </a:ext>
              </a:extLst>
            </p:cNvPr>
            <p:cNvSpPr/>
            <p:nvPr/>
          </p:nvSpPr>
          <p:spPr>
            <a:xfrm>
              <a:off x="9004834" y="1645429"/>
              <a:ext cx="139198" cy="66900"/>
            </a:xfrm>
            <a:custGeom>
              <a:avLst/>
              <a:gdLst>
                <a:gd name="connsiteX0" fmla="*/ 101038 w 101038"/>
                <a:gd name="connsiteY0" fmla="*/ 0 h 48560"/>
                <a:gd name="connsiteX1" fmla="*/ 0 w 101038"/>
                <a:gd name="connsiteY1" fmla="*/ 48561 h 48560"/>
              </a:gdLst>
              <a:ahLst/>
              <a:cxnLst>
                <a:cxn ang="0">
                  <a:pos x="connsiteX0" y="connsiteY0"/>
                </a:cxn>
                <a:cxn ang="0">
                  <a:pos x="connsiteX1" y="connsiteY1"/>
                </a:cxn>
              </a:cxnLst>
              <a:rect l="l" t="t" r="r" b="b"/>
              <a:pathLst>
                <a:path w="101038" h="48560">
                  <a:moveTo>
                    <a:pt x="101038" y="0"/>
                  </a:moveTo>
                  <a:cubicBezTo>
                    <a:pt x="101038" y="0"/>
                    <a:pt x="23323" y="33070"/>
                    <a:pt x="0" y="48561"/>
                  </a:cubicBezTo>
                </a:path>
              </a:pathLst>
            </a:custGeom>
            <a:noFill/>
            <a:ln w="8687" cap="rnd">
              <a:solidFill>
                <a:srgbClr val="263238"/>
              </a:solidFill>
              <a:prstDash val="solid"/>
              <a:round/>
            </a:ln>
          </p:spPr>
          <p:txBody>
            <a:bodyPr rtlCol="0" anchor="ctr">
              <a:noAutofit/>
            </a:bodyPr>
            <a:lstStyle/>
            <a:p>
              <a:endParaRPr lang="zh-CN" altLang="en-US"/>
            </a:p>
          </p:txBody>
        </p:sp>
        <p:sp>
          <p:nvSpPr>
            <p:cNvPr id="115" name="任意多边形: 形状 114">
              <a:extLst>
                <a:ext uri="{FF2B5EF4-FFF2-40B4-BE49-F238E27FC236}">
                  <a16:creationId xmlns:a16="http://schemas.microsoft.com/office/drawing/2014/main" id="{85E6F061-703B-FC32-F41D-5142DA363159}"/>
                </a:ext>
              </a:extLst>
            </p:cNvPr>
            <p:cNvSpPr/>
            <p:nvPr/>
          </p:nvSpPr>
          <p:spPr>
            <a:xfrm>
              <a:off x="9326152" y="1524447"/>
              <a:ext cx="266885" cy="157851"/>
            </a:xfrm>
            <a:custGeom>
              <a:avLst/>
              <a:gdLst>
                <a:gd name="connsiteX0" fmla="*/ 0 w 193721"/>
                <a:gd name="connsiteY0" fmla="*/ 43172 h 114578"/>
                <a:gd name="connsiteX1" fmla="*/ 38814 w 193721"/>
                <a:gd name="connsiteY1" fmla="*/ 93647 h 114578"/>
                <a:gd name="connsiteX2" fmla="*/ 161261 w 193721"/>
                <a:gd name="connsiteY2" fmla="*/ 103394 h 114578"/>
                <a:gd name="connsiteX3" fmla="*/ 193722 w 193721"/>
                <a:gd name="connsiteY3" fmla="*/ 46653 h 114578"/>
                <a:gd name="connsiteX4" fmla="*/ 135936 w 193721"/>
                <a:gd name="connsiteY4" fmla="*/ 2356 h 114578"/>
                <a:gd name="connsiteX5" fmla="*/ 0 w 193721"/>
                <a:gd name="connsiteY5" fmla="*/ 43172 h 114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721" h="114578">
                  <a:moveTo>
                    <a:pt x="0" y="43172"/>
                  </a:moveTo>
                  <a:cubicBezTo>
                    <a:pt x="0" y="43172"/>
                    <a:pt x="5831" y="64493"/>
                    <a:pt x="38814" y="93647"/>
                  </a:cubicBezTo>
                  <a:cubicBezTo>
                    <a:pt x="71797" y="122801"/>
                    <a:pt x="135936" y="116970"/>
                    <a:pt x="161261" y="103394"/>
                  </a:cubicBezTo>
                  <a:cubicBezTo>
                    <a:pt x="186585" y="89818"/>
                    <a:pt x="193722" y="46653"/>
                    <a:pt x="193722" y="46653"/>
                  </a:cubicBezTo>
                  <a:cubicBezTo>
                    <a:pt x="193722" y="46653"/>
                    <a:pt x="155430" y="4271"/>
                    <a:pt x="135936" y="2356"/>
                  </a:cubicBezTo>
                  <a:cubicBezTo>
                    <a:pt x="116442" y="442"/>
                    <a:pt x="7658" y="-11220"/>
                    <a:pt x="0" y="43172"/>
                  </a:cubicBezTo>
                  <a:close/>
                </a:path>
              </a:pathLst>
            </a:custGeom>
            <a:solidFill>
              <a:schemeClr val="tx1">
                <a:lumMod val="65000"/>
                <a:lumOff val="35000"/>
              </a:schemeClr>
            </a:solidFill>
            <a:ln w="8687" cap="rnd">
              <a:solidFill>
                <a:srgbClr val="263238"/>
              </a:solidFill>
              <a:prstDash val="solid"/>
              <a:round/>
            </a:ln>
          </p:spPr>
          <p:txBody>
            <a:bodyPr rtlCol="0" anchor="ctr">
              <a:noAutofit/>
            </a:bodyPr>
            <a:lstStyle/>
            <a:p>
              <a:endParaRPr lang="zh-CN" altLang="en-US"/>
            </a:p>
          </p:txBody>
        </p:sp>
        <p:sp>
          <p:nvSpPr>
            <p:cNvPr id="116" name="任意多边形: 形状 115">
              <a:extLst>
                <a:ext uri="{FF2B5EF4-FFF2-40B4-BE49-F238E27FC236}">
                  <a16:creationId xmlns:a16="http://schemas.microsoft.com/office/drawing/2014/main" id="{BFF5E420-89EE-99E3-5999-25ABCEDE394F}"/>
                </a:ext>
              </a:extLst>
            </p:cNvPr>
            <p:cNvSpPr/>
            <p:nvPr/>
          </p:nvSpPr>
          <p:spPr>
            <a:xfrm>
              <a:off x="8970599" y="1278371"/>
              <a:ext cx="664444" cy="370403"/>
            </a:xfrm>
            <a:custGeom>
              <a:avLst/>
              <a:gdLst>
                <a:gd name="connsiteX0" fmla="*/ 465380 w 482293"/>
                <a:gd name="connsiteY0" fmla="*/ 200032 h 268861"/>
                <a:gd name="connsiteX1" fmla="*/ 453544 w 482293"/>
                <a:gd name="connsiteY1" fmla="*/ 179580 h 268861"/>
                <a:gd name="connsiteX2" fmla="*/ 455632 w 482293"/>
                <a:gd name="connsiteY2" fmla="*/ 176709 h 268861"/>
                <a:gd name="connsiteX3" fmla="*/ 459549 w 482293"/>
                <a:gd name="connsiteY3" fmla="*/ 153385 h 268861"/>
                <a:gd name="connsiteX4" fmla="*/ 432309 w 482293"/>
                <a:gd name="connsiteY4" fmla="*/ 112657 h 268861"/>
                <a:gd name="connsiteX5" fmla="*/ 403503 w 482293"/>
                <a:gd name="connsiteY5" fmla="*/ 116747 h 268861"/>
                <a:gd name="connsiteX6" fmla="*/ 401241 w 482293"/>
                <a:gd name="connsiteY6" fmla="*/ 114571 h 268861"/>
                <a:gd name="connsiteX7" fmla="*/ 386446 w 482293"/>
                <a:gd name="connsiteY7" fmla="*/ 97949 h 268861"/>
                <a:gd name="connsiteX8" fmla="*/ 401241 w 482293"/>
                <a:gd name="connsiteY8" fmla="*/ 37031 h 268861"/>
                <a:gd name="connsiteX9" fmla="*/ 349025 w 482293"/>
                <a:gd name="connsiteY9" fmla="*/ 13707 h 268861"/>
                <a:gd name="connsiteX10" fmla="*/ 308122 w 482293"/>
                <a:gd name="connsiteY10" fmla="*/ 56089 h 268861"/>
                <a:gd name="connsiteX11" fmla="*/ 290717 w 482293"/>
                <a:gd name="connsiteY11" fmla="*/ 52956 h 268861"/>
                <a:gd name="connsiteX12" fmla="*/ 265218 w 482293"/>
                <a:gd name="connsiteY12" fmla="*/ 131 h 268861"/>
                <a:gd name="connsiteX13" fmla="*/ 238066 w 482293"/>
                <a:gd name="connsiteY13" fmla="*/ 29285 h 268861"/>
                <a:gd name="connsiteX14" fmla="*/ 239545 w 482293"/>
                <a:gd name="connsiteY14" fmla="*/ 49562 h 268861"/>
                <a:gd name="connsiteX15" fmla="*/ 216657 w 482293"/>
                <a:gd name="connsiteY15" fmla="*/ 64183 h 268861"/>
                <a:gd name="connsiteX16" fmla="*/ 172012 w 482293"/>
                <a:gd name="connsiteY16" fmla="*/ 155561 h 268861"/>
                <a:gd name="connsiteX17" fmla="*/ 67058 w 482293"/>
                <a:gd name="connsiteY17" fmla="*/ 207777 h 268861"/>
                <a:gd name="connsiteX18" fmla="*/ 1005 w 482293"/>
                <a:gd name="connsiteY18" fmla="*/ 236931 h 268861"/>
                <a:gd name="connsiteX19" fmla="*/ 88031 w 482293"/>
                <a:gd name="connsiteY19" fmla="*/ 268000 h 268861"/>
                <a:gd name="connsiteX20" fmla="*/ 204560 w 482293"/>
                <a:gd name="connsiteY20" fmla="*/ 236931 h 268861"/>
                <a:gd name="connsiteX21" fmla="*/ 292022 w 482293"/>
                <a:gd name="connsiteY21" fmla="*/ 231100 h 268861"/>
                <a:gd name="connsiteX22" fmla="*/ 363906 w 482293"/>
                <a:gd name="connsiteY22" fmla="*/ 221440 h 268861"/>
                <a:gd name="connsiteX23" fmla="*/ 416122 w 482293"/>
                <a:gd name="connsiteY23" fmla="*/ 244763 h 268861"/>
                <a:gd name="connsiteX24" fmla="*/ 482176 w 482293"/>
                <a:gd name="connsiteY24" fmla="*/ 236931 h 268861"/>
                <a:gd name="connsiteX25" fmla="*/ 465380 w 482293"/>
                <a:gd name="connsiteY25" fmla="*/ 200032 h 268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82293" h="268861">
                  <a:moveTo>
                    <a:pt x="465380" y="200032"/>
                  </a:moveTo>
                  <a:cubicBezTo>
                    <a:pt x="461638" y="192983"/>
                    <a:pt x="457634" y="186194"/>
                    <a:pt x="453544" y="179580"/>
                  </a:cubicBezTo>
                  <a:cubicBezTo>
                    <a:pt x="454297" y="178665"/>
                    <a:pt x="454994" y="177706"/>
                    <a:pt x="455632" y="176709"/>
                  </a:cubicBezTo>
                  <a:cubicBezTo>
                    <a:pt x="460784" y="170090"/>
                    <a:pt x="462256" y="161323"/>
                    <a:pt x="459549" y="153385"/>
                  </a:cubicBezTo>
                  <a:cubicBezTo>
                    <a:pt x="455633" y="145640"/>
                    <a:pt x="438140" y="112657"/>
                    <a:pt x="432309" y="112657"/>
                  </a:cubicBezTo>
                  <a:cubicBezTo>
                    <a:pt x="429264" y="112657"/>
                    <a:pt x="415774" y="114745"/>
                    <a:pt x="403503" y="116747"/>
                  </a:cubicBezTo>
                  <a:lnTo>
                    <a:pt x="401241" y="114571"/>
                  </a:lnTo>
                  <a:cubicBezTo>
                    <a:pt x="395731" y="109573"/>
                    <a:pt x="390772" y="104001"/>
                    <a:pt x="386446" y="97949"/>
                  </a:cubicBezTo>
                  <a:cubicBezTo>
                    <a:pt x="390363" y="84808"/>
                    <a:pt x="404809" y="49388"/>
                    <a:pt x="401241" y="37031"/>
                  </a:cubicBezTo>
                  <a:cubicBezTo>
                    <a:pt x="397673" y="24673"/>
                    <a:pt x="362427" y="11793"/>
                    <a:pt x="349025" y="13707"/>
                  </a:cubicBezTo>
                  <a:cubicBezTo>
                    <a:pt x="340322" y="15013"/>
                    <a:pt x="320654" y="39206"/>
                    <a:pt x="308122" y="56089"/>
                  </a:cubicBezTo>
                  <a:lnTo>
                    <a:pt x="290717" y="52956"/>
                  </a:lnTo>
                  <a:cubicBezTo>
                    <a:pt x="284538" y="34942"/>
                    <a:pt x="272354" y="1524"/>
                    <a:pt x="265218" y="131"/>
                  </a:cubicBezTo>
                  <a:cubicBezTo>
                    <a:pt x="255558" y="-1870"/>
                    <a:pt x="238066" y="19538"/>
                    <a:pt x="238066" y="29285"/>
                  </a:cubicBezTo>
                  <a:cubicBezTo>
                    <a:pt x="238066" y="32418"/>
                    <a:pt x="238675" y="40338"/>
                    <a:pt x="239545" y="49562"/>
                  </a:cubicBezTo>
                  <a:lnTo>
                    <a:pt x="216657" y="64183"/>
                  </a:lnTo>
                  <a:cubicBezTo>
                    <a:pt x="216657" y="64183"/>
                    <a:pt x="185589" y="139983"/>
                    <a:pt x="172012" y="155561"/>
                  </a:cubicBezTo>
                  <a:cubicBezTo>
                    <a:pt x="158436" y="171139"/>
                    <a:pt x="102391" y="206037"/>
                    <a:pt x="67058" y="207777"/>
                  </a:cubicBezTo>
                  <a:cubicBezTo>
                    <a:pt x="31725" y="209518"/>
                    <a:pt x="-6741" y="213608"/>
                    <a:pt x="1005" y="236931"/>
                  </a:cubicBezTo>
                  <a:cubicBezTo>
                    <a:pt x="8750" y="260254"/>
                    <a:pt x="35816" y="262169"/>
                    <a:pt x="88031" y="268000"/>
                  </a:cubicBezTo>
                  <a:cubicBezTo>
                    <a:pt x="140248" y="273830"/>
                    <a:pt x="185153" y="248593"/>
                    <a:pt x="204560" y="236931"/>
                  </a:cubicBezTo>
                  <a:cubicBezTo>
                    <a:pt x="223967" y="225270"/>
                    <a:pt x="264783" y="231100"/>
                    <a:pt x="292022" y="231100"/>
                  </a:cubicBezTo>
                  <a:cubicBezTo>
                    <a:pt x="319262" y="231100"/>
                    <a:pt x="356161" y="221440"/>
                    <a:pt x="363906" y="221440"/>
                  </a:cubicBezTo>
                  <a:cubicBezTo>
                    <a:pt x="371652" y="221440"/>
                    <a:pt x="393060" y="238846"/>
                    <a:pt x="416122" y="244763"/>
                  </a:cubicBezTo>
                  <a:cubicBezTo>
                    <a:pt x="439185" y="250681"/>
                    <a:pt x="482176" y="236931"/>
                    <a:pt x="482176" y="236931"/>
                  </a:cubicBezTo>
                  <a:cubicBezTo>
                    <a:pt x="482176" y="236931"/>
                    <a:pt x="484786" y="236931"/>
                    <a:pt x="465380" y="200032"/>
                  </a:cubicBezTo>
                  <a:close/>
                </a:path>
              </a:pathLst>
            </a:custGeom>
            <a:solidFill>
              <a:srgbClr val="FFFFFF"/>
            </a:solidFill>
            <a:ln w="8687" cap="rnd">
              <a:solidFill>
                <a:srgbClr val="263238"/>
              </a:solidFill>
              <a:prstDash val="solid"/>
              <a:round/>
            </a:ln>
          </p:spPr>
          <p:txBody>
            <a:bodyPr rtlCol="0" anchor="ctr">
              <a:noAutofit/>
            </a:bodyPr>
            <a:lstStyle/>
            <a:p>
              <a:endParaRPr lang="zh-CN" altLang="en-US"/>
            </a:p>
          </p:txBody>
        </p:sp>
        <p:sp>
          <p:nvSpPr>
            <p:cNvPr id="117" name="任意多边形: 形状 116">
              <a:extLst>
                <a:ext uri="{FF2B5EF4-FFF2-40B4-BE49-F238E27FC236}">
                  <a16:creationId xmlns:a16="http://schemas.microsoft.com/office/drawing/2014/main" id="{BB48E1F2-8457-19CC-DD4C-F50EAECBB56F}"/>
                </a:ext>
              </a:extLst>
            </p:cNvPr>
            <p:cNvSpPr/>
            <p:nvPr/>
          </p:nvSpPr>
          <p:spPr>
            <a:xfrm>
              <a:off x="9429090" y="1288983"/>
              <a:ext cx="105095" cy="215925"/>
            </a:xfrm>
            <a:custGeom>
              <a:avLst/>
              <a:gdLst>
                <a:gd name="connsiteX0" fmla="*/ 10133 w 76284"/>
                <a:gd name="connsiteY0" fmla="*/ 34985 h 156731"/>
                <a:gd name="connsiteX1" fmla="*/ 8219 w 76284"/>
                <a:gd name="connsiteY1" fmla="*/ 89376 h 156731"/>
                <a:gd name="connsiteX2" fmla="*/ 2388 w 76284"/>
                <a:gd name="connsiteY2" fmla="*/ 149599 h 156731"/>
                <a:gd name="connsiteX3" fmla="*/ 45118 w 76284"/>
                <a:gd name="connsiteY3" fmla="*/ 143768 h 156731"/>
                <a:gd name="connsiteX4" fmla="*/ 76187 w 76284"/>
                <a:gd name="connsiteY4" fmla="*/ 27239 h 156731"/>
                <a:gd name="connsiteX5" fmla="*/ 31542 w 76284"/>
                <a:gd name="connsiteY5" fmla="*/ 0 h 156731"/>
                <a:gd name="connsiteX6" fmla="*/ 6304 w 76284"/>
                <a:gd name="connsiteY6" fmla="*/ 11662 h 156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84" h="156731">
                  <a:moveTo>
                    <a:pt x="10133" y="34985"/>
                  </a:moveTo>
                  <a:lnTo>
                    <a:pt x="8219" y="89376"/>
                  </a:lnTo>
                  <a:cubicBezTo>
                    <a:pt x="8219" y="89376"/>
                    <a:pt x="-5358" y="134021"/>
                    <a:pt x="2388" y="149599"/>
                  </a:cubicBezTo>
                  <a:cubicBezTo>
                    <a:pt x="10133" y="165177"/>
                    <a:pt x="41202" y="151514"/>
                    <a:pt x="45118" y="143768"/>
                  </a:cubicBezTo>
                  <a:cubicBezTo>
                    <a:pt x="49034" y="136023"/>
                    <a:pt x="78188" y="39336"/>
                    <a:pt x="76187" y="27239"/>
                  </a:cubicBezTo>
                  <a:cubicBezTo>
                    <a:pt x="74185" y="15143"/>
                    <a:pt x="47033" y="0"/>
                    <a:pt x="31542" y="0"/>
                  </a:cubicBezTo>
                  <a:cubicBezTo>
                    <a:pt x="21889" y="275"/>
                    <a:pt x="12769" y="4489"/>
                    <a:pt x="6304" y="11662"/>
                  </a:cubicBezTo>
                </a:path>
              </a:pathLst>
            </a:custGeom>
            <a:solidFill>
              <a:srgbClr val="FFFFFF"/>
            </a:solidFill>
            <a:ln w="8687" cap="rnd">
              <a:solidFill>
                <a:srgbClr val="263238"/>
              </a:solidFill>
              <a:prstDash val="solid"/>
              <a:round/>
            </a:ln>
          </p:spPr>
          <p:txBody>
            <a:bodyPr rtlCol="0" anchor="ctr">
              <a:noAutofit/>
            </a:bodyPr>
            <a:lstStyle/>
            <a:p>
              <a:endParaRPr lang="zh-CN" altLang="en-US"/>
            </a:p>
          </p:txBody>
        </p:sp>
        <p:sp>
          <p:nvSpPr>
            <p:cNvPr id="118" name="任意多边形: 形状 117">
              <a:extLst>
                <a:ext uri="{FF2B5EF4-FFF2-40B4-BE49-F238E27FC236}">
                  <a16:creationId xmlns:a16="http://schemas.microsoft.com/office/drawing/2014/main" id="{4D04E5D8-05A4-E535-9406-53B3A46CD9D6}"/>
                </a:ext>
              </a:extLst>
            </p:cNvPr>
            <p:cNvSpPr/>
            <p:nvPr/>
          </p:nvSpPr>
          <p:spPr>
            <a:xfrm>
              <a:off x="9608984" y="1489686"/>
              <a:ext cx="72904" cy="198358"/>
            </a:xfrm>
            <a:custGeom>
              <a:avLst/>
              <a:gdLst>
                <a:gd name="connsiteX0" fmla="*/ 15578 w 52918"/>
                <a:gd name="connsiteY0" fmla="*/ 0 h 143980"/>
                <a:gd name="connsiteX1" fmla="*/ 52477 w 52918"/>
                <a:gd name="connsiteY1" fmla="*/ 31069 h 143980"/>
                <a:gd name="connsiteX2" fmla="*/ 48561 w 52918"/>
                <a:gd name="connsiteY2" fmla="*/ 106869 h 143980"/>
                <a:gd name="connsiteX3" fmla="*/ 27239 w 52918"/>
                <a:gd name="connsiteY3" fmla="*/ 139939 h 143980"/>
                <a:gd name="connsiteX4" fmla="*/ 11662 w 52918"/>
                <a:gd name="connsiteY4" fmla="*/ 73886 h 143980"/>
                <a:gd name="connsiteX5" fmla="*/ 0 w 52918"/>
                <a:gd name="connsiteY5" fmla="*/ 62224 h 143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8" h="143980">
                  <a:moveTo>
                    <a:pt x="15578" y="0"/>
                  </a:moveTo>
                  <a:cubicBezTo>
                    <a:pt x="15578" y="0"/>
                    <a:pt x="50389" y="23323"/>
                    <a:pt x="52477" y="31069"/>
                  </a:cubicBezTo>
                  <a:cubicBezTo>
                    <a:pt x="54566" y="38814"/>
                    <a:pt x="48561" y="83285"/>
                    <a:pt x="48561" y="106869"/>
                  </a:cubicBezTo>
                  <a:cubicBezTo>
                    <a:pt x="48561" y="130453"/>
                    <a:pt x="40816" y="153515"/>
                    <a:pt x="27239" y="139939"/>
                  </a:cubicBezTo>
                  <a:cubicBezTo>
                    <a:pt x="13663" y="126363"/>
                    <a:pt x="13663" y="81631"/>
                    <a:pt x="11662" y="73886"/>
                  </a:cubicBezTo>
                  <a:cubicBezTo>
                    <a:pt x="9660" y="66140"/>
                    <a:pt x="0" y="62224"/>
                    <a:pt x="0" y="62224"/>
                  </a:cubicBezTo>
                </a:path>
              </a:pathLst>
            </a:custGeom>
            <a:solidFill>
              <a:srgbClr val="FFFFFF"/>
            </a:solidFill>
            <a:ln w="8687" cap="rnd">
              <a:solidFill>
                <a:srgbClr val="263238"/>
              </a:solidFill>
              <a:prstDash val="solid"/>
              <a:round/>
            </a:ln>
          </p:spPr>
          <p:txBody>
            <a:bodyPr rtlCol="0" anchor="ctr">
              <a:noAutofit/>
            </a:bodyPr>
            <a:lstStyle/>
            <a:p>
              <a:endParaRPr lang="zh-CN" altLang="en-US"/>
            </a:p>
          </p:txBody>
        </p:sp>
        <p:sp>
          <p:nvSpPr>
            <p:cNvPr id="119" name="任意多边形: 形状 118">
              <a:extLst>
                <a:ext uri="{FF2B5EF4-FFF2-40B4-BE49-F238E27FC236}">
                  <a16:creationId xmlns:a16="http://schemas.microsoft.com/office/drawing/2014/main" id="{000F05EA-D6F0-1401-A6FA-BC453B77F123}"/>
                </a:ext>
              </a:extLst>
            </p:cNvPr>
            <p:cNvSpPr/>
            <p:nvPr/>
          </p:nvSpPr>
          <p:spPr>
            <a:xfrm>
              <a:off x="9247107" y="1248263"/>
              <a:ext cx="100259" cy="141519"/>
            </a:xfrm>
            <a:custGeom>
              <a:avLst/>
              <a:gdLst>
                <a:gd name="connsiteX0" fmla="*/ 54852 w 72774"/>
                <a:gd name="connsiteY0" fmla="*/ 2404 h 102723"/>
                <a:gd name="connsiteX1" fmla="*/ 2636 w 72774"/>
                <a:gd name="connsiteY1" fmla="*/ 12151 h 102723"/>
                <a:gd name="connsiteX2" fmla="*/ 12383 w 72774"/>
                <a:gd name="connsiteY2" fmla="*/ 99178 h 102723"/>
                <a:gd name="connsiteX3" fmla="*/ 57028 w 72774"/>
                <a:gd name="connsiteY3" fmla="*/ 99178 h 102723"/>
                <a:gd name="connsiteX4" fmla="*/ 72606 w 72774"/>
                <a:gd name="connsiteY4" fmla="*/ 13631 h 102723"/>
                <a:gd name="connsiteX5" fmla="*/ 54852 w 72774"/>
                <a:gd name="connsiteY5" fmla="*/ 2404 h 102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774" h="102723">
                  <a:moveTo>
                    <a:pt x="54852" y="2404"/>
                  </a:moveTo>
                  <a:cubicBezTo>
                    <a:pt x="54852" y="2404"/>
                    <a:pt x="6291" y="-7256"/>
                    <a:pt x="2636" y="12151"/>
                  </a:cubicBezTo>
                  <a:cubicBezTo>
                    <a:pt x="-1019" y="31558"/>
                    <a:pt x="-3195" y="95697"/>
                    <a:pt x="12383" y="99178"/>
                  </a:cubicBezTo>
                  <a:cubicBezTo>
                    <a:pt x="27961" y="102659"/>
                    <a:pt x="53112" y="105009"/>
                    <a:pt x="57028" y="99178"/>
                  </a:cubicBezTo>
                  <a:cubicBezTo>
                    <a:pt x="60944" y="93347"/>
                    <a:pt x="74433" y="25292"/>
                    <a:pt x="72606" y="13631"/>
                  </a:cubicBezTo>
                  <a:cubicBezTo>
                    <a:pt x="70778" y="1969"/>
                    <a:pt x="54852" y="2404"/>
                    <a:pt x="54852" y="2404"/>
                  </a:cubicBezTo>
                  <a:close/>
                </a:path>
              </a:pathLst>
            </a:custGeom>
            <a:solidFill>
              <a:srgbClr val="FFFFFF"/>
            </a:solidFill>
            <a:ln w="8687" cap="rnd">
              <a:solidFill>
                <a:srgbClr val="263238"/>
              </a:solidFill>
              <a:prstDash val="solid"/>
              <a:round/>
            </a:ln>
          </p:spPr>
          <p:txBody>
            <a:bodyPr rtlCol="0" anchor="ctr">
              <a:noAutofit/>
            </a:bodyPr>
            <a:lstStyle/>
            <a:p>
              <a:endParaRPr lang="zh-CN" altLang="en-US"/>
            </a:p>
          </p:txBody>
        </p:sp>
        <p:sp>
          <p:nvSpPr>
            <p:cNvPr id="120" name="任意多边形: 形状 119">
              <a:extLst>
                <a:ext uri="{FF2B5EF4-FFF2-40B4-BE49-F238E27FC236}">
                  <a16:creationId xmlns:a16="http://schemas.microsoft.com/office/drawing/2014/main" id="{4DE37389-BF66-F01F-03B6-19C8961146C3}"/>
                </a:ext>
              </a:extLst>
            </p:cNvPr>
            <p:cNvSpPr/>
            <p:nvPr/>
          </p:nvSpPr>
          <p:spPr>
            <a:xfrm>
              <a:off x="9509951" y="1387582"/>
              <a:ext cx="149988" cy="201736"/>
            </a:xfrm>
            <a:custGeom>
              <a:avLst/>
              <a:gdLst>
                <a:gd name="connsiteX0" fmla="*/ 0 w 108870"/>
                <a:gd name="connsiteY0" fmla="*/ 39129 h 146432"/>
                <a:gd name="connsiteX1" fmla="*/ 60223 w 108870"/>
                <a:gd name="connsiteY1" fmla="*/ 315 h 146432"/>
                <a:gd name="connsiteX2" fmla="*/ 108871 w 108870"/>
                <a:gd name="connsiteY2" fmla="*/ 31818 h 146432"/>
                <a:gd name="connsiteX3" fmla="*/ 93293 w 108870"/>
                <a:gd name="connsiteY3" fmla="*/ 107619 h 146432"/>
                <a:gd name="connsiteX4" fmla="*/ 60223 w 108870"/>
                <a:gd name="connsiteY4" fmla="*/ 146433 h 146432"/>
                <a:gd name="connsiteX5" fmla="*/ 36967 w 108870"/>
                <a:gd name="connsiteY5" fmla="*/ 121673 h 146432"/>
                <a:gd name="connsiteX6" fmla="*/ 36986 w 108870"/>
                <a:gd name="connsiteY6" fmla="*/ 121195 h 146432"/>
                <a:gd name="connsiteX7" fmla="*/ 42817 w 108870"/>
                <a:gd name="connsiteY7" fmla="*/ 55142 h 146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870" h="146432">
                  <a:moveTo>
                    <a:pt x="0" y="39129"/>
                  </a:moveTo>
                  <a:cubicBezTo>
                    <a:pt x="0" y="39129"/>
                    <a:pt x="46646" y="4318"/>
                    <a:pt x="60223" y="315"/>
                  </a:cubicBezTo>
                  <a:cubicBezTo>
                    <a:pt x="73799" y="-3688"/>
                    <a:pt x="108871" y="31818"/>
                    <a:pt x="108871" y="31818"/>
                  </a:cubicBezTo>
                  <a:cubicBezTo>
                    <a:pt x="105660" y="57452"/>
                    <a:pt x="100451" y="82796"/>
                    <a:pt x="93293" y="107619"/>
                  </a:cubicBezTo>
                  <a:cubicBezTo>
                    <a:pt x="83546" y="136773"/>
                    <a:pt x="71884" y="146433"/>
                    <a:pt x="60223" y="146433"/>
                  </a:cubicBezTo>
                  <a:cubicBezTo>
                    <a:pt x="46964" y="146018"/>
                    <a:pt x="36552" y="134932"/>
                    <a:pt x="36967" y="121673"/>
                  </a:cubicBezTo>
                  <a:cubicBezTo>
                    <a:pt x="36972" y="121514"/>
                    <a:pt x="36978" y="121354"/>
                    <a:pt x="36986" y="121195"/>
                  </a:cubicBezTo>
                  <a:cubicBezTo>
                    <a:pt x="36986" y="105617"/>
                    <a:pt x="42817" y="55142"/>
                    <a:pt x="42817" y="55142"/>
                  </a:cubicBezTo>
                </a:path>
              </a:pathLst>
            </a:custGeom>
            <a:solidFill>
              <a:srgbClr val="FFFFFF"/>
            </a:solidFill>
            <a:ln w="8687" cap="rnd">
              <a:solidFill>
                <a:srgbClr val="263238"/>
              </a:solidFill>
              <a:prstDash val="solid"/>
              <a:round/>
            </a:ln>
          </p:spPr>
          <p:txBody>
            <a:bodyPr rtlCol="0" anchor="ctr">
              <a:noAutofit/>
            </a:bodyPr>
            <a:lstStyle/>
            <a:p>
              <a:endParaRPr lang="zh-CN" altLang="en-US"/>
            </a:p>
          </p:txBody>
        </p:sp>
        <p:sp>
          <p:nvSpPr>
            <p:cNvPr id="121" name="任意多边形: 形状 120">
              <a:extLst>
                <a:ext uri="{FF2B5EF4-FFF2-40B4-BE49-F238E27FC236}">
                  <a16:creationId xmlns:a16="http://schemas.microsoft.com/office/drawing/2014/main" id="{5482EC11-322E-C8FD-CF7D-62D13314B68A}"/>
                </a:ext>
              </a:extLst>
            </p:cNvPr>
            <p:cNvSpPr/>
            <p:nvPr/>
          </p:nvSpPr>
          <p:spPr>
            <a:xfrm>
              <a:off x="9274479" y="1374588"/>
              <a:ext cx="96395" cy="42922"/>
            </a:xfrm>
            <a:custGeom>
              <a:avLst/>
              <a:gdLst>
                <a:gd name="connsiteX0" fmla="*/ 69970 w 69969"/>
                <a:gd name="connsiteY0" fmla="*/ 0 h 31155"/>
                <a:gd name="connsiteX1" fmla="*/ 36899 w 69969"/>
                <a:gd name="connsiteY1" fmla="*/ 27239 h 31155"/>
                <a:gd name="connsiteX2" fmla="*/ 0 w 69969"/>
                <a:gd name="connsiteY2" fmla="*/ 31156 h 31155"/>
              </a:gdLst>
              <a:ahLst/>
              <a:cxnLst>
                <a:cxn ang="0">
                  <a:pos x="connsiteX0" y="connsiteY0"/>
                </a:cxn>
                <a:cxn ang="0">
                  <a:pos x="connsiteX1" y="connsiteY1"/>
                </a:cxn>
                <a:cxn ang="0">
                  <a:pos x="connsiteX2" y="connsiteY2"/>
                </a:cxn>
              </a:cxnLst>
              <a:rect l="l" t="t" r="r" b="b"/>
              <a:pathLst>
                <a:path w="69969" h="31155">
                  <a:moveTo>
                    <a:pt x="69970" y="0"/>
                  </a:moveTo>
                  <a:cubicBezTo>
                    <a:pt x="69970" y="0"/>
                    <a:pt x="52564" y="23323"/>
                    <a:pt x="36899" y="27239"/>
                  </a:cubicBezTo>
                  <a:cubicBezTo>
                    <a:pt x="24764" y="29789"/>
                    <a:pt x="12400" y="31101"/>
                    <a:pt x="0" y="31156"/>
                  </a:cubicBezTo>
                </a:path>
              </a:pathLst>
            </a:custGeom>
            <a:solidFill>
              <a:srgbClr val="FFFFFF"/>
            </a:solidFill>
            <a:ln w="8687" cap="rnd">
              <a:solidFill>
                <a:srgbClr val="263238"/>
              </a:solidFill>
              <a:prstDash val="solid"/>
              <a:round/>
            </a:ln>
          </p:spPr>
          <p:txBody>
            <a:bodyPr rtlCol="0" anchor="ctr">
              <a:noAutofit/>
            </a:bodyPr>
            <a:lstStyle/>
            <a:p>
              <a:endParaRPr lang="zh-CN" altLang="en-US"/>
            </a:p>
          </p:txBody>
        </p:sp>
        <p:sp>
          <p:nvSpPr>
            <p:cNvPr id="122" name="任意多边形: 形状 121">
              <a:extLst>
                <a:ext uri="{FF2B5EF4-FFF2-40B4-BE49-F238E27FC236}">
                  <a16:creationId xmlns:a16="http://schemas.microsoft.com/office/drawing/2014/main" id="{DCE89F36-2C32-17B6-F226-28F70F9F944D}"/>
                </a:ext>
              </a:extLst>
            </p:cNvPr>
            <p:cNvSpPr/>
            <p:nvPr/>
          </p:nvSpPr>
          <p:spPr>
            <a:xfrm>
              <a:off x="9398089" y="1390653"/>
              <a:ext cx="32132" cy="32132"/>
            </a:xfrm>
            <a:custGeom>
              <a:avLst/>
              <a:gdLst>
                <a:gd name="connsiteX0" fmla="*/ 0 w 23323"/>
                <a:gd name="connsiteY0" fmla="*/ 0 h 23323"/>
                <a:gd name="connsiteX1" fmla="*/ 23323 w 23323"/>
                <a:gd name="connsiteY1" fmla="*/ 23323 h 23323"/>
              </a:gdLst>
              <a:ahLst/>
              <a:cxnLst>
                <a:cxn ang="0">
                  <a:pos x="connsiteX0" y="connsiteY0"/>
                </a:cxn>
                <a:cxn ang="0">
                  <a:pos x="connsiteX1" y="connsiteY1"/>
                </a:cxn>
              </a:cxnLst>
              <a:rect l="l" t="t" r="r" b="b"/>
              <a:pathLst>
                <a:path w="23323" h="23323">
                  <a:moveTo>
                    <a:pt x="0" y="0"/>
                  </a:moveTo>
                  <a:cubicBezTo>
                    <a:pt x="1732" y="12091"/>
                    <a:pt x="11232" y="21591"/>
                    <a:pt x="23323" y="23323"/>
                  </a:cubicBezTo>
                </a:path>
              </a:pathLst>
            </a:custGeom>
            <a:solidFill>
              <a:srgbClr val="FFFFFF"/>
            </a:solidFill>
            <a:ln w="8687" cap="rnd">
              <a:solidFill>
                <a:srgbClr val="263238"/>
              </a:solidFill>
              <a:prstDash val="solid"/>
              <a:round/>
            </a:ln>
          </p:spPr>
          <p:txBody>
            <a:bodyPr rtlCol="0" anchor="ctr">
              <a:noAutofit/>
            </a:bodyPr>
            <a:lstStyle/>
            <a:p>
              <a:endParaRPr lang="zh-CN" altLang="en-US"/>
            </a:p>
          </p:txBody>
        </p:sp>
        <p:sp>
          <p:nvSpPr>
            <p:cNvPr id="123" name="任意多边形: 形状 122">
              <a:extLst>
                <a:ext uri="{FF2B5EF4-FFF2-40B4-BE49-F238E27FC236}">
                  <a16:creationId xmlns:a16="http://schemas.microsoft.com/office/drawing/2014/main" id="{A41EBFCF-A9E0-F98B-DFC4-DEB52B3DF140}"/>
                </a:ext>
              </a:extLst>
            </p:cNvPr>
            <p:cNvSpPr/>
            <p:nvPr/>
          </p:nvSpPr>
          <p:spPr>
            <a:xfrm>
              <a:off x="9520500" y="1479375"/>
              <a:ext cx="35011" cy="27941"/>
            </a:xfrm>
            <a:custGeom>
              <a:avLst/>
              <a:gdLst>
                <a:gd name="connsiteX0" fmla="*/ 176 w 25413"/>
                <a:gd name="connsiteY0" fmla="*/ 0 h 20281"/>
                <a:gd name="connsiteX1" fmla="*/ 25413 w 25413"/>
                <a:gd name="connsiteY1" fmla="*/ 19407 h 20281"/>
              </a:gdLst>
              <a:ahLst/>
              <a:cxnLst>
                <a:cxn ang="0">
                  <a:pos x="connsiteX0" y="connsiteY0"/>
                </a:cxn>
                <a:cxn ang="0">
                  <a:pos x="connsiteX1" y="connsiteY1"/>
                </a:cxn>
              </a:cxnLst>
              <a:rect l="l" t="t" r="r" b="b"/>
              <a:pathLst>
                <a:path w="25413" h="20281">
                  <a:moveTo>
                    <a:pt x="176" y="0"/>
                  </a:moveTo>
                  <a:cubicBezTo>
                    <a:pt x="176" y="0"/>
                    <a:pt x="-3741" y="25238"/>
                    <a:pt x="25413" y="19407"/>
                  </a:cubicBezTo>
                </a:path>
              </a:pathLst>
            </a:custGeom>
            <a:solidFill>
              <a:srgbClr val="FFFFFF"/>
            </a:solidFill>
            <a:ln w="8687" cap="rnd">
              <a:solidFill>
                <a:srgbClr val="263238"/>
              </a:solidFill>
              <a:prstDash val="solid"/>
              <a:round/>
            </a:ln>
          </p:spPr>
          <p:txBody>
            <a:bodyPr rtlCol="0" anchor="ctr">
              <a:noAutofit/>
            </a:bodyPr>
            <a:lstStyle/>
            <a:p>
              <a:endParaRPr lang="zh-CN" altLang="en-US"/>
            </a:p>
          </p:txBody>
        </p:sp>
        <p:sp>
          <p:nvSpPr>
            <p:cNvPr id="124" name="任意多边形: 形状 123">
              <a:extLst>
                <a:ext uri="{FF2B5EF4-FFF2-40B4-BE49-F238E27FC236}">
                  <a16:creationId xmlns:a16="http://schemas.microsoft.com/office/drawing/2014/main" id="{D48E8DBF-832C-C92F-5724-B82BD0B11B31}"/>
                </a:ext>
              </a:extLst>
            </p:cNvPr>
            <p:cNvSpPr/>
            <p:nvPr/>
          </p:nvSpPr>
          <p:spPr>
            <a:xfrm>
              <a:off x="8209933" y="1377642"/>
              <a:ext cx="462133" cy="547300"/>
            </a:xfrm>
            <a:custGeom>
              <a:avLst/>
              <a:gdLst>
                <a:gd name="connsiteX0" fmla="*/ 50476 w 335444"/>
                <a:gd name="connsiteY0" fmla="*/ 299330 h 397263"/>
                <a:gd name="connsiteX1" fmla="*/ 106869 w 335444"/>
                <a:gd name="connsiteY1" fmla="*/ 196290 h 397263"/>
                <a:gd name="connsiteX2" fmla="*/ 174837 w 335444"/>
                <a:gd name="connsiteY2" fmla="*/ 81676 h 397263"/>
                <a:gd name="connsiteX3" fmla="*/ 271959 w 335444"/>
                <a:gd name="connsiteY3" fmla="*/ 132 h 397263"/>
                <a:gd name="connsiteX4" fmla="*/ 289364 w 335444"/>
                <a:gd name="connsiteY4" fmla="*/ 19539 h 397263"/>
                <a:gd name="connsiteX5" fmla="*/ 330180 w 335444"/>
                <a:gd name="connsiteY5" fmla="*/ 9792 h 397263"/>
                <a:gd name="connsiteX6" fmla="*/ 320433 w 335444"/>
                <a:gd name="connsiteY6" fmla="*/ 48693 h 397263"/>
                <a:gd name="connsiteX7" fmla="*/ 260210 w 335444"/>
                <a:gd name="connsiteY7" fmla="*/ 124406 h 397263"/>
                <a:gd name="connsiteX8" fmla="*/ 254379 w 335444"/>
                <a:gd name="connsiteY8" fmla="*/ 136068 h 397263"/>
                <a:gd name="connsiteX9" fmla="*/ 297109 w 335444"/>
                <a:gd name="connsiteY9" fmla="*/ 173054 h 397263"/>
                <a:gd name="connsiteX10" fmla="*/ 289364 w 335444"/>
                <a:gd name="connsiteY10" fmla="*/ 202121 h 397263"/>
                <a:gd name="connsiteX11" fmla="*/ 279356 w 335444"/>
                <a:gd name="connsiteY11" fmla="*/ 248768 h 397263"/>
                <a:gd name="connsiteX12" fmla="*/ 244545 w 335444"/>
                <a:gd name="connsiteY12" fmla="*/ 291498 h 397263"/>
                <a:gd name="connsiteX13" fmla="*/ 227140 w 335444"/>
                <a:gd name="connsiteY13" fmla="*/ 277922 h 397263"/>
                <a:gd name="connsiteX14" fmla="*/ 240716 w 335444"/>
                <a:gd name="connsiteY14" fmla="*/ 239108 h 397263"/>
                <a:gd name="connsiteX15" fmla="*/ 209647 w 335444"/>
                <a:gd name="connsiteY15" fmla="*/ 273918 h 397263"/>
                <a:gd name="connsiteX16" fmla="*/ 166917 w 335444"/>
                <a:gd name="connsiteY16" fmla="*/ 320565 h 397263"/>
                <a:gd name="connsiteX17" fmla="*/ 112526 w 335444"/>
                <a:gd name="connsiteY17" fmla="*/ 337970 h 397263"/>
                <a:gd name="connsiteX18" fmla="*/ 77193 w 335444"/>
                <a:gd name="connsiteY18" fmla="*/ 395843 h 397263"/>
                <a:gd name="connsiteX19" fmla="*/ 27152 w 335444"/>
                <a:gd name="connsiteY19" fmla="*/ 388358 h 397263"/>
                <a:gd name="connsiteX20" fmla="*/ 0 w 335444"/>
                <a:gd name="connsiteY20" fmla="*/ 345628 h 39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5444" h="397263">
                  <a:moveTo>
                    <a:pt x="50476" y="299330"/>
                  </a:moveTo>
                  <a:cubicBezTo>
                    <a:pt x="71647" y="266337"/>
                    <a:pt x="90490" y="231907"/>
                    <a:pt x="106869" y="196290"/>
                  </a:cubicBezTo>
                  <a:cubicBezTo>
                    <a:pt x="130192" y="144074"/>
                    <a:pt x="149599" y="110830"/>
                    <a:pt x="174837" y="81676"/>
                  </a:cubicBezTo>
                  <a:cubicBezTo>
                    <a:pt x="200075" y="52522"/>
                    <a:pt x="266215" y="741"/>
                    <a:pt x="271959" y="132"/>
                  </a:cubicBezTo>
                  <a:cubicBezTo>
                    <a:pt x="289364" y="-1869"/>
                    <a:pt x="289364" y="19539"/>
                    <a:pt x="289364" y="19539"/>
                  </a:cubicBezTo>
                  <a:cubicBezTo>
                    <a:pt x="289364" y="19539"/>
                    <a:pt x="320433" y="2134"/>
                    <a:pt x="330180" y="9792"/>
                  </a:cubicBezTo>
                  <a:cubicBezTo>
                    <a:pt x="339927" y="17450"/>
                    <a:pt x="335836" y="36857"/>
                    <a:pt x="320433" y="48693"/>
                  </a:cubicBezTo>
                  <a:cubicBezTo>
                    <a:pt x="295195" y="68100"/>
                    <a:pt x="262212" y="118314"/>
                    <a:pt x="260210" y="124406"/>
                  </a:cubicBezTo>
                  <a:cubicBezTo>
                    <a:pt x="258729" y="128508"/>
                    <a:pt x="256772" y="132422"/>
                    <a:pt x="254379" y="136068"/>
                  </a:cubicBezTo>
                  <a:cubicBezTo>
                    <a:pt x="254379" y="136068"/>
                    <a:pt x="297109" y="161393"/>
                    <a:pt x="297109" y="173054"/>
                  </a:cubicBezTo>
                  <a:cubicBezTo>
                    <a:pt x="296105" y="183096"/>
                    <a:pt x="293490" y="192911"/>
                    <a:pt x="289364" y="202121"/>
                  </a:cubicBezTo>
                  <a:cubicBezTo>
                    <a:pt x="291225" y="218346"/>
                    <a:pt x="287709" y="234734"/>
                    <a:pt x="279356" y="248768"/>
                  </a:cubicBezTo>
                  <a:cubicBezTo>
                    <a:pt x="265780" y="270176"/>
                    <a:pt x="256120" y="291498"/>
                    <a:pt x="244545" y="291498"/>
                  </a:cubicBezTo>
                  <a:cubicBezTo>
                    <a:pt x="232971" y="291498"/>
                    <a:pt x="227140" y="289583"/>
                    <a:pt x="227140" y="277922"/>
                  </a:cubicBezTo>
                  <a:cubicBezTo>
                    <a:pt x="227140" y="266260"/>
                    <a:pt x="240716" y="239108"/>
                    <a:pt x="240716" y="239108"/>
                  </a:cubicBezTo>
                  <a:cubicBezTo>
                    <a:pt x="229165" y="249587"/>
                    <a:pt x="218752" y="261255"/>
                    <a:pt x="209647" y="273918"/>
                  </a:cubicBezTo>
                  <a:cubicBezTo>
                    <a:pt x="197986" y="291324"/>
                    <a:pt x="186324" y="312819"/>
                    <a:pt x="166917" y="320565"/>
                  </a:cubicBezTo>
                  <a:cubicBezTo>
                    <a:pt x="147510" y="328310"/>
                    <a:pt x="112526" y="337970"/>
                    <a:pt x="112526" y="337970"/>
                  </a:cubicBezTo>
                  <a:lnTo>
                    <a:pt x="77193" y="395843"/>
                  </a:lnTo>
                  <a:cubicBezTo>
                    <a:pt x="60149" y="399204"/>
                    <a:pt x="42467" y="396559"/>
                    <a:pt x="27152" y="388358"/>
                  </a:cubicBezTo>
                  <a:cubicBezTo>
                    <a:pt x="5831" y="374782"/>
                    <a:pt x="0" y="345628"/>
                    <a:pt x="0" y="345628"/>
                  </a:cubicBezTo>
                  <a:close/>
                </a:path>
              </a:pathLst>
            </a:custGeom>
            <a:solidFill>
              <a:srgbClr val="FFFFFF"/>
            </a:solidFill>
            <a:ln w="8687" cap="rnd">
              <a:solidFill>
                <a:srgbClr val="263238"/>
              </a:solidFill>
              <a:prstDash val="solid"/>
              <a:round/>
            </a:ln>
          </p:spPr>
          <p:txBody>
            <a:bodyPr rtlCol="0" anchor="ctr">
              <a:noAutofit/>
            </a:bodyPr>
            <a:lstStyle/>
            <a:p>
              <a:endParaRPr lang="zh-CN" altLang="en-US"/>
            </a:p>
          </p:txBody>
        </p:sp>
        <p:sp>
          <p:nvSpPr>
            <p:cNvPr id="125" name="任意多边形: 形状 124">
              <a:extLst>
                <a:ext uri="{FF2B5EF4-FFF2-40B4-BE49-F238E27FC236}">
                  <a16:creationId xmlns:a16="http://schemas.microsoft.com/office/drawing/2014/main" id="{5606385D-D92B-3267-2B4C-7E5126F72FD0}"/>
                </a:ext>
              </a:extLst>
            </p:cNvPr>
            <p:cNvSpPr/>
            <p:nvPr/>
          </p:nvSpPr>
          <p:spPr>
            <a:xfrm>
              <a:off x="8155723" y="1782763"/>
              <a:ext cx="220025" cy="215194"/>
            </a:xfrm>
            <a:custGeom>
              <a:avLst/>
              <a:gdLst>
                <a:gd name="connsiteX0" fmla="*/ 76248 w 159707"/>
                <a:gd name="connsiteY0" fmla="*/ 7184 h 156201"/>
                <a:gd name="connsiteX1" fmla="*/ 93654 w 159707"/>
                <a:gd name="connsiteY1" fmla="*/ 40167 h 156201"/>
                <a:gd name="connsiteX2" fmla="*/ 151962 w 159707"/>
                <a:gd name="connsiteY2" fmla="*/ 57573 h 156201"/>
                <a:gd name="connsiteX3" fmla="*/ 159707 w 159707"/>
                <a:gd name="connsiteY3" fmla="*/ 61489 h 156201"/>
                <a:gd name="connsiteX4" fmla="*/ 118892 w 159707"/>
                <a:gd name="connsiteY4" fmla="*/ 141118 h 156201"/>
                <a:gd name="connsiteX5" fmla="*/ 19855 w 159707"/>
                <a:gd name="connsiteY5" fmla="*/ 133373 h 156201"/>
                <a:gd name="connsiteX6" fmla="*/ 2450 w 159707"/>
                <a:gd name="connsiteY6" fmla="*/ 55658 h 156201"/>
                <a:gd name="connsiteX7" fmla="*/ 58756 w 159707"/>
                <a:gd name="connsiteY7" fmla="*/ 3442 h 156201"/>
                <a:gd name="connsiteX8" fmla="*/ 76248 w 159707"/>
                <a:gd name="connsiteY8" fmla="*/ 7184 h 156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707" h="156201">
                  <a:moveTo>
                    <a:pt x="76248" y="7184"/>
                  </a:moveTo>
                  <a:cubicBezTo>
                    <a:pt x="76247" y="20378"/>
                    <a:pt x="82761" y="32722"/>
                    <a:pt x="93654" y="40167"/>
                  </a:cubicBezTo>
                  <a:cubicBezTo>
                    <a:pt x="113061" y="55745"/>
                    <a:pt x="151962" y="57573"/>
                    <a:pt x="151962" y="57573"/>
                  </a:cubicBezTo>
                  <a:cubicBezTo>
                    <a:pt x="151962" y="57573"/>
                    <a:pt x="159707" y="51742"/>
                    <a:pt x="159707" y="61489"/>
                  </a:cubicBezTo>
                  <a:cubicBezTo>
                    <a:pt x="159707" y="71236"/>
                    <a:pt x="130553" y="121711"/>
                    <a:pt x="118892" y="141118"/>
                  </a:cubicBezTo>
                  <a:cubicBezTo>
                    <a:pt x="107230" y="160525"/>
                    <a:pt x="43178" y="164442"/>
                    <a:pt x="19855" y="133373"/>
                  </a:cubicBezTo>
                  <a:cubicBezTo>
                    <a:pt x="-3468" y="102304"/>
                    <a:pt x="-1553" y="61489"/>
                    <a:pt x="2450" y="55658"/>
                  </a:cubicBezTo>
                  <a:cubicBezTo>
                    <a:pt x="6453" y="49827"/>
                    <a:pt x="58756" y="3442"/>
                    <a:pt x="58756" y="3442"/>
                  </a:cubicBezTo>
                  <a:cubicBezTo>
                    <a:pt x="58756" y="3442"/>
                    <a:pt x="74334" y="-6392"/>
                    <a:pt x="76248" y="7184"/>
                  </a:cubicBezTo>
                  <a:close/>
                </a:path>
              </a:pathLst>
            </a:custGeom>
            <a:solidFill>
              <a:schemeClr val="tx1">
                <a:lumMod val="65000"/>
                <a:lumOff val="35000"/>
              </a:schemeClr>
            </a:solidFill>
            <a:ln w="8687" cap="rnd">
              <a:solidFill>
                <a:srgbClr val="263238"/>
              </a:solidFill>
              <a:prstDash val="solid"/>
              <a:round/>
            </a:ln>
          </p:spPr>
          <p:txBody>
            <a:bodyPr rtlCol="0" anchor="ctr">
              <a:noAutofit/>
            </a:bodyPr>
            <a:lstStyle/>
            <a:p>
              <a:endParaRPr lang="zh-CN" altLang="en-US"/>
            </a:p>
          </p:txBody>
        </p:sp>
        <p:sp>
          <p:nvSpPr>
            <p:cNvPr id="126" name="任意多边形: 形状 125">
              <a:extLst>
                <a:ext uri="{FF2B5EF4-FFF2-40B4-BE49-F238E27FC236}">
                  <a16:creationId xmlns:a16="http://schemas.microsoft.com/office/drawing/2014/main" id="{9E7A2AD7-D97E-D3BF-C191-1C21B675CB4E}"/>
                </a:ext>
              </a:extLst>
            </p:cNvPr>
            <p:cNvSpPr/>
            <p:nvPr/>
          </p:nvSpPr>
          <p:spPr>
            <a:xfrm>
              <a:off x="8485570" y="1404561"/>
              <a:ext cx="123131" cy="120493"/>
            </a:xfrm>
            <a:custGeom>
              <a:avLst/>
              <a:gdLst>
                <a:gd name="connsiteX0" fmla="*/ 89377 w 89376"/>
                <a:gd name="connsiteY0" fmla="*/ 0 h 87461"/>
                <a:gd name="connsiteX1" fmla="*/ 25238 w 89376"/>
                <a:gd name="connsiteY1" fmla="*/ 54392 h 87461"/>
                <a:gd name="connsiteX2" fmla="*/ 0 w 89376"/>
                <a:gd name="connsiteY2" fmla="*/ 87462 h 87461"/>
              </a:gdLst>
              <a:ahLst/>
              <a:cxnLst>
                <a:cxn ang="0">
                  <a:pos x="connsiteX0" y="connsiteY0"/>
                </a:cxn>
                <a:cxn ang="0">
                  <a:pos x="connsiteX1" y="connsiteY1"/>
                </a:cxn>
                <a:cxn ang="0">
                  <a:pos x="connsiteX2" y="connsiteY2"/>
                </a:cxn>
              </a:cxnLst>
              <a:rect l="l" t="t" r="r" b="b"/>
              <a:pathLst>
                <a:path w="89376" h="87461">
                  <a:moveTo>
                    <a:pt x="89377" y="0"/>
                  </a:moveTo>
                  <a:cubicBezTo>
                    <a:pt x="89377" y="0"/>
                    <a:pt x="40816" y="32983"/>
                    <a:pt x="25238" y="54392"/>
                  </a:cubicBezTo>
                  <a:cubicBezTo>
                    <a:pt x="9660" y="75800"/>
                    <a:pt x="0" y="87462"/>
                    <a:pt x="0" y="87462"/>
                  </a:cubicBezTo>
                </a:path>
              </a:pathLst>
            </a:custGeom>
            <a:noFill/>
            <a:ln w="8687" cap="rnd">
              <a:solidFill>
                <a:srgbClr val="263238"/>
              </a:solidFill>
              <a:prstDash val="solid"/>
              <a:round/>
            </a:ln>
          </p:spPr>
          <p:txBody>
            <a:bodyPr rtlCol="0" anchor="ctr">
              <a:noAutofit/>
            </a:bodyPr>
            <a:lstStyle/>
            <a:p>
              <a:endParaRPr lang="zh-CN" altLang="en-US"/>
            </a:p>
          </p:txBody>
        </p:sp>
        <p:sp>
          <p:nvSpPr>
            <p:cNvPr id="127" name="任意多边形: 形状 126">
              <a:extLst>
                <a:ext uri="{FF2B5EF4-FFF2-40B4-BE49-F238E27FC236}">
                  <a16:creationId xmlns:a16="http://schemas.microsoft.com/office/drawing/2014/main" id="{54613E21-EB6F-89E0-02A7-4B2597FF5013}"/>
                </a:ext>
              </a:extLst>
            </p:cNvPr>
            <p:cNvSpPr/>
            <p:nvPr/>
          </p:nvSpPr>
          <p:spPr>
            <a:xfrm>
              <a:off x="8547196" y="1616056"/>
              <a:ext cx="61505" cy="40044"/>
            </a:xfrm>
            <a:custGeom>
              <a:avLst/>
              <a:gdLst>
                <a:gd name="connsiteX0" fmla="*/ 0 w 44644"/>
                <a:gd name="connsiteY0" fmla="*/ 0 h 29066"/>
                <a:gd name="connsiteX1" fmla="*/ 44645 w 44644"/>
                <a:gd name="connsiteY1" fmla="*/ 29067 h 29066"/>
              </a:gdLst>
              <a:ahLst/>
              <a:cxnLst>
                <a:cxn ang="0">
                  <a:pos x="connsiteX0" y="connsiteY0"/>
                </a:cxn>
                <a:cxn ang="0">
                  <a:pos x="connsiteX1" y="connsiteY1"/>
                </a:cxn>
              </a:cxnLst>
              <a:rect l="l" t="t" r="r" b="b"/>
              <a:pathLst>
                <a:path w="44644" h="29066">
                  <a:moveTo>
                    <a:pt x="0" y="0"/>
                  </a:moveTo>
                  <a:lnTo>
                    <a:pt x="44645" y="29067"/>
                  </a:lnTo>
                </a:path>
              </a:pathLst>
            </a:custGeom>
            <a:ln w="8687" cap="rnd">
              <a:solidFill>
                <a:srgbClr val="263238"/>
              </a:solidFill>
              <a:prstDash val="solid"/>
              <a:round/>
            </a:ln>
          </p:spPr>
          <p:txBody>
            <a:bodyPr rtlCol="0" anchor="ctr">
              <a:noAutofit/>
            </a:bodyPr>
            <a:lstStyle/>
            <a:p>
              <a:endParaRPr lang="zh-CN" altLang="en-US"/>
            </a:p>
          </p:txBody>
        </p:sp>
        <p:sp>
          <p:nvSpPr>
            <p:cNvPr id="128" name="任意多边形: 形状 127">
              <a:extLst>
                <a:ext uri="{FF2B5EF4-FFF2-40B4-BE49-F238E27FC236}">
                  <a16:creationId xmlns:a16="http://schemas.microsoft.com/office/drawing/2014/main" id="{B02F0BD1-7560-FC96-A281-CEC9D8987878}"/>
                </a:ext>
              </a:extLst>
            </p:cNvPr>
            <p:cNvSpPr/>
            <p:nvPr/>
          </p:nvSpPr>
          <p:spPr>
            <a:xfrm>
              <a:off x="8528373" y="1557247"/>
              <a:ext cx="32132" cy="7853"/>
            </a:xfrm>
            <a:custGeom>
              <a:avLst/>
              <a:gdLst>
                <a:gd name="connsiteX0" fmla="*/ 23323 w 23323"/>
                <a:gd name="connsiteY0" fmla="*/ 5700 h 5700"/>
                <a:gd name="connsiteX1" fmla="*/ 0 w 23323"/>
                <a:gd name="connsiteY1" fmla="*/ 1871 h 5700"/>
              </a:gdLst>
              <a:ahLst/>
              <a:cxnLst>
                <a:cxn ang="0">
                  <a:pos x="connsiteX0" y="connsiteY0"/>
                </a:cxn>
                <a:cxn ang="0">
                  <a:pos x="connsiteX1" y="connsiteY1"/>
                </a:cxn>
              </a:cxnLst>
              <a:rect l="l" t="t" r="r" b="b"/>
              <a:pathLst>
                <a:path w="23323" h="5700">
                  <a:moveTo>
                    <a:pt x="23323" y="5700"/>
                  </a:moveTo>
                  <a:cubicBezTo>
                    <a:pt x="23323" y="5700"/>
                    <a:pt x="9747" y="-3960"/>
                    <a:pt x="0" y="1871"/>
                  </a:cubicBezTo>
                </a:path>
              </a:pathLst>
            </a:custGeom>
            <a:noFill/>
            <a:ln w="8687" cap="rnd">
              <a:solidFill>
                <a:srgbClr val="263238"/>
              </a:solidFill>
              <a:prstDash val="solid"/>
              <a:round/>
            </a:ln>
          </p:spPr>
          <p:txBody>
            <a:bodyPr rtlCol="0" anchor="ctr">
              <a:noAutofit/>
            </a:bodyPr>
            <a:lstStyle/>
            <a:p>
              <a:endParaRPr lang="zh-CN" altLang="en-US"/>
            </a:p>
          </p:txBody>
        </p:sp>
        <p:sp>
          <p:nvSpPr>
            <p:cNvPr id="129" name="任意多边形: 形状 128">
              <a:extLst>
                <a:ext uri="{FF2B5EF4-FFF2-40B4-BE49-F238E27FC236}">
                  <a16:creationId xmlns:a16="http://schemas.microsoft.com/office/drawing/2014/main" id="{5412745B-ED59-E4FD-A957-4A86C2410DEE}"/>
                </a:ext>
              </a:extLst>
            </p:cNvPr>
            <p:cNvSpPr/>
            <p:nvPr/>
          </p:nvSpPr>
          <p:spPr>
            <a:xfrm>
              <a:off x="8421029" y="5388942"/>
              <a:ext cx="941811" cy="574539"/>
            </a:xfrm>
            <a:custGeom>
              <a:avLst/>
              <a:gdLst>
                <a:gd name="connsiteX0" fmla="*/ 683623 w 683623"/>
                <a:gd name="connsiteY0" fmla="*/ 67504 h 417035"/>
                <a:gd name="connsiteX1" fmla="*/ 652293 w 683623"/>
                <a:gd name="connsiteY1" fmla="*/ 95439 h 417035"/>
                <a:gd name="connsiteX2" fmla="*/ 499997 w 683623"/>
                <a:gd name="connsiteY2" fmla="*/ 150266 h 417035"/>
                <a:gd name="connsiteX3" fmla="*/ 432986 w 683623"/>
                <a:gd name="connsiteY3" fmla="*/ 4061 h 417035"/>
                <a:gd name="connsiteX4" fmla="*/ 347700 w 683623"/>
                <a:gd name="connsiteY4" fmla="*/ 4061 h 417035"/>
                <a:gd name="connsiteX5" fmla="*/ 259368 w 683623"/>
                <a:gd name="connsiteY5" fmla="*/ 113715 h 417035"/>
                <a:gd name="connsiteX6" fmla="*/ 122300 w 683623"/>
                <a:gd name="connsiteY6" fmla="*/ 220323 h 417035"/>
                <a:gd name="connsiteX7" fmla="*/ 463 w 683623"/>
                <a:gd name="connsiteY7" fmla="*/ 323885 h 417035"/>
                <a:gd name="connsiteX8" fmla="*/ 80963 w 683623"/>
                <a:gd name="connsiteY8" fmla="*/ 407256 h 417035"/>
                <a:gd name="connsiteX9" fmla="*/ 393389 w 683623"/>
                <a:gd name="connsiteY9" fmla="*/ 403079 h 417035"/>
                <a:gd name="connsiteX10" fmla="*/ 643156 w 683623"/>
                <a:gd name="connsiteY10" fmla="*/ 278196 h 417035"/>
                <a:gd name="connsiteX11" fmla="*/ 683101 w 683623"/>
                <a:gd name="connsiteY11" fmla="*/ 159404 h 417035"/>
                <a:gd name="connsiteX12" fmla="*/ 683623 w 683623"/>
                <a:gd name="connsiteY12" fmla="*/ 67504 h 417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3623" h="417035">
                  <a:moveTo>
                    <a:pt x="683623" y="67504"/>
                  </a:moveTo>
                  <a:cubicBezTo>
                    <a:pt x="674050" y="75974"/>
                    <a:pt x="663607" y="85286"/>
                    <a:pt x="652293" y="95439"/>
                  </a:cubicBezTo>
                  <a:cubicBezTo>
                    <a:pt x="591375" y="150266"/>
                    <a:pt x="499997" y="150266"/>
                    <a:pt x="499997" y="150266"/>
                  </a:cubicBezTo>
                  <a:cubicBezTo>
                    <a:pt x="499997" y="150266"/>
                    <a:pt x="469537" y="13199"/>
                    <a:pt x="432986" y="4061"/>
                  </a:cubicBezTo>
                  <a:cubicBezTo>
                    <a:pt x="396435" y="-5077"/>
                    <a:pt x="347700" y="4061"/>
                    <a:pt x="347700" y="4061"/>
                  </a:cubicBezTo>
                  <a:cubicBezTo>
                    <a:pt x="347700" y="4061"/>
                    <a:pt x="286781" y="86302"/>
                    <a:pt x="259368" y="113715"/>
                  </a:cubicBezTo>
                  <a:cubicBezTo>
                    <a:pt x="231954" y="141128"/>
                    <a:pt x="161898" y="192909"/>
                    <a:pt x="122300" y="220323"/>
                  </a:cubicBezTo>
                  <a:cubicBezTo>
                    <a:pt x="82703" y="247736"/>
                    <a:pt x="3509" y="281242"/>
                    <a:pt x="463" y="323885"/>
                  </a:cubicBezTo>
                  <a:cubicBezTo>
                    <a:pt x="-2583" y="366528"/>
                    <a:pt x="7773" y="385848"/>
                    <a:pt x="80963" y="407256"/>
                  </a:cubicBezTo>
                  <a:cubicBezTo>
                    <a:pt x="148757" y="427011"/>
                    <a:pt x="317240" y="412217"/>
                    <a:pt x="393389" y="403079"/>
                  </a:cubicBezTo>
                  <a:cubicBezTo>
                    <a:pt x="469537" y="393941"/>
                    <a:pt x="618788" y="308655"/>
                    <a:pt x="643156" y="278196"/>
                  </a:cubicBezTo>
                  <a:cubicBezTo>
                    <a:pt x="667523" y="247736"/>
                    <a:pt x="683101" y="244690"/>
                    <a:pt x="683101" y="159404"/>
                  </a:cubicBezTo>
                  <a:cubicBezTo>
                    <a:pt x="683101" y="127030"/>
                    <a:pt x="683101" y="95004"/>
                    <a:pt x="683623" y="67504"/>
                  </a:cubicBezTo>
                  <a:close/>
                </a:path>
              </a:pathLst>
            </a:custGeom>
            <a:solidFill>
              <a:srgbClr val="FFFFFF"/>
            </a:solidFill>
            <a:ln w="8687" cap="rnd">
              <a:solidFill>
                <a:schemeClr val="tx1"/>
              </a:solidFill>
              <a:prstDash val="solid"/>
              <a:round/>
            </a:ln>
          </p:spPr>
          <p:txBody>
            <a:bodyPr rtlCol="0" anchor="ctr">
              <a:noAutofit/>
            </a:bodyPr>
            <a:lstStyle/>
            <a:p>
              <a:endParaRPr lang="zh-CN" altLang="en-US"/>
            </a:p>
          </p:txBody>
        </p:sp>
        <p:sp>
          <p:nvSpPr>
            <p:cNvPr id="130" name="任意多边形: 形状 129">
              <a:extLst>
                <a:ext uri="{FF2B5EF4-FFF2-40B4-BE49-F238E27FC236}">
                  <a16:creationId xmlns:a16="http://schemas.microsoft.com/office/drawing/2014/main" id="{F86712A7-CA08-5AF2-CFEA-B481790D2DBB}"/>
                </a:ext>
              </a:extLst>
            </p:cNvPr>
            <p:cNvSpPr/>
            <p:nvPr/>
          </p:nvSpPr>
          <p:spPr>
            <a:xfrm>
              <a:off x="8421029" y="5658425"/>
              <a:ext cx="938933" cy="305055"/>
            </a:xfrm>
            <a:custGeom>
              <a:avLst/>
              <a:gdLst>
                <a:gd name="connsiteX0" fmla="*/ 677183 w 681534"/>
                <a:gd name="connsiteY0" fmla="*/ 3046 h 221427"/>
                <a:gd name="connsiteX1" fmla="*/ 444561 w 681534"/>
                <a:gd name="connsiteY1" fmla="*/ 136719 h 221427"/>
                <a:gd name="connsiteX2" fmla="*/ 83574 w 681534"/>
                <a:gd name="connsiteY2" fmla="*/ 163523 h 221427"/>
                <a:gd name="connsiteX3" fmla="*/ 1159 w 681534"/>
                <a:gd name="connsiteY3" fmla="*/ 124709 h 221427"/>
                <a:gd name="connsiteX4" fmla="*/ 463 w 681534"/>
                <a:gd name="connsiteY4" fmla="*/ 128278 h 221427"/>
                <a:gd name="connsiteX5" fmla="*/ 80963 w 681534"/>
                <a:gd name="connsiteY5" fmla="*/ 211649 h 221427"/>
                <a:gd name="connsiteX6" fmla="*/ 393389 w 681534"/>
                <a:gd name="connsiteY6" fmla="*/ 207472 h 221427"/>
                <a:gd name="connsiteX7" fmla="*/ 643156 w 681534"/>
                <a:gd name="connsiteY7" fmla="*/ 82588 h 221427"/>
                <a:gd name="connsiteX8" fmla="*/ 681534 w 681534"/>
                <a:gd name="connsiteY8" fmla="*/ 0 h 221427"/>
                <a:gd name="connsiteX9" fmla="*/ 677183 w 681534"/>
                <a:gd name="connsiteY9" fmla="*/ 3046 h 221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1534" h="221427">
                  <a:moveTo>
                    <a:pt x="677183" y="3046"/>
                  </a:moveTo>
                  <a:cubicBezTo>
                    <a:pt x="607409" y="59930"/>
                    <a:pt x="528840" y="105077"/>
                    <a:pt x="444561" y="136719"/>
                  </a:cubicBezTo>
                  <a:cubicBezTo>
                    <a:pt x="332296" y="179536"/>
                    <a:pt x="187919" y="182234"/>
                    <a:pt x="83574" y="163523"/>
                  </a:cubicBezTo>
                  <a:cubicBezTo>
                    <a:pt x="30052" y="153863"/>
                    <a:pt x="8992" y="137937"/>
                    <a:pt x="1159" y="124709"/>
                  </a:cubicBezTo>
                  <a:cubicBezTo>
                    <a:pt x="844" y="125881"/>
                    <a:pt x="612" y="127073"/>
                    <a:pt x="463" y="128278"/>
                  </a:cubicBezTo>
                  <a:cubicBezTo>
                    <a:pt x="-2583" y="170921"/>
                    <a:pt x="7773" y="190241"/>
                    <a:pt x="80963" y="211649"/>
                  </a:cubicBezTo>
                  <a:cubicBezTo>
                    <a:pt x="148757" y="231404"/>
                    <a:pt x="317240" y="216610"/>
                    <a:pt x="393389" y="207472"/>
                  </a:cubicBezTo>
                  <a:cubicBezTo>
                    <a:pt x="469537" y="198334"/>
                    <a:pt x="618788" y="113048"/>
                    <a:pt x="643156" y="82588"/>
                  </a:cubicBezTo>
                  <a:cubicBezTo>
                    <a:pt x="663520" y="57177"/>
                    <a:pt x="677444" y="50737"/>
                    <a:pt x="681534" y="0"/>
                  </a:cubicBezTo>
                  <a:cubicBezTo>
                    <a:pt x="680055" y="1044"/>
                    <a:pt x="678662" y="1915"/>
                    <a:pt x="677183" y="3046"/>
                  </a:cubicBezTo>
                  <a:close/>
                </a:path>
              </a:pathLst>
            </a:custGeom>
            <a:noFill/>
            <a:ln w="8687" cap="rnd">
              <a:solidFill>
                <a:schemeClr val="tx1"/>
              </a:solidFill>
              <a:prstDash val="solid"/>
              <a:round/>
            </a:ln>
          </p:spPr>
          <p:txBody>
            <a:bodyPr rtlCol="0" anchor="ctr">
              <a:noAutofit/>
            </a:bodyPr>
            <a:lstStyle/>
            <a:p>
              <a:endParaRPr lang="zh-CN" altLang="en-US"/>
            </a:p>
          </p:txBody>
        </p:sp>
        <p:sp>
          <p:nvSpPr>
            <p:cNvPr id="131" name="任意多边形: 形状 130">
              <a:extLst>
                <a:ext uri="{FF2B5EF4-FFF2-40B4-BE49-F238E27FC236}">
                  <a16:creationId xmlns:a16="http://schemas.microsoft.com/office/drawing/2014/main" id="{86061A5F-8EA9-BACE-1555-D3898EB256AE}"/>
                </a:ext>
              </a:extLst>
            </p:cNvPr>
            <p:cNvSpPr/>
            <p:nvPr/>
          </p:nvSpPr>
          <p:spPr>
            <a:xfrm>
              <a:off x="8625126" y="5654708"/>
              <a:ext cx="165621" cy="97491"/>
            </a:xfrm>
            <a:custGeom>
              <a:avLst/>
              <a:gdLst>
                <a:gd name="connsiteX0" fmla="*/ 22802 w 120218"/>
                <a:gd name="connsiteY0" fmla="*/ 0 h 70765"/>
                <a:gd name="connsiteX1" fmla="*/ 4962 w 120218"/>
                <a:gd name="connsiteY1" fmla="*/ 27152 h 70765"/>
                <a:gd name="connsiteX2" fmla="*/ 114964 w 120218"/>
                <a:gd name="connsiteY2" fmla="*/ 68403 h 70765"/>
                <a:gd name="connsiteX3" fmla="*/ 22802 w 120218"/>
                <a:gd name="connsiteY3" fmla="*/ 0 h 70765"/>
              </a:gdLst>
              <a:ahLst/>
              <a:cxnLst>
                <a:cxn ang="0">
                  <a:pos x="connsiteX0" y="connsiteY0"/>
                </a:cxn>
                <a:cxn ang="0">
                  <a:pos x="connsiteX1" y="connsiteY1"/>
                </a:cxn>
                <a:cxn ang="0">
                  <a:pos x="connsiteX2" y="connsiteY2"/>
                </a:cxn>
                <a:cxn ang="0">
                  <a:pos x="connsiteX3" y="connsiteY3"/>
                </a:cxn>
              </a:cxnLst>
              <a:rect l="l" t="t" r="r" b="b"/>
              <a:pathLst>
                <a:path w="120218" h="70765">
                  <a:moveTo>
                    <a:pt x="22802" y="0"/>
                  </a:moveTo>
                  <a:cubicBezTo>
                    <a:pt x="22802" y="0"/>
                    <a:pt x="-12792" y="11923"/>
                    <a:pt x="4962" y="27152"/>
                  </a:cubicBezTo>
                  <a:cubicBezTo>
                    <a:pt x="13142" y="34115"/>
                    <a:pt x="94164" y="81805"/>
                    <a:pt x="114964" y="68403"/>
                  </a:cubicBezTo>
                  <a:cubicBezTo>
                    <a:pt x="146903" y="47865"/>
                    <a:pt x="22802" y="0"/>
                    <a:pt x="22802" y="0"/>
                  </a:cubicBezTo>
                  <a:close/>
                </a:path>
              </a:pathLst>
            </a:custGeom>
            <a:noFill/>
            <a:ln w="8687" cap="rnd">
              <a:solidFill>
                <a:schemeClr val="tx1"/>
              </a:solidFill>
              <a:prstDash val="solid"/>
              <a:round/>
            </a:ln>
          </p:spPr>
          <p:txBody>
            <a:bodyPr rtlCol="0" anchor="ctr">
              <a:noAutofit/>
            </a:bodyPr>
            <a:lstStyle/>
            <a:p>
              <a:endParaRPr lang="zh-CN" altLang="en-US"/>
            </a:p>
          </p:txBody>
        </p:sp>
        <p:sp>
          <p:nvSpPr>
            <p:cNvPr id="132" name="任意多边形: 形状 131">
              <a:extLst>
                <a:ext uri="{FF2B5EF4-FFF2-40B4-BE49-F238E27FC236}">
                  <a16:creationId xmlns:a16="http://schemas.microsoft.com/office/drawing/2014/main" id="{C3ADAFA9-6B3E-735F-1E7D-EF5B78C30D9C}"/>
                </a:ext>
              </a:extLst>
            </p:cNvPr>
            <p:cNvSpPr/>
            <p:nvPr/>
          </p:nvSpPr>
          <p:spPr>
            <a:xfrm>
              <a:off x="8797776" y="5504241"/>
              <a:ext cx="261490" cy="209934"/>
            </a:xfrm>
            <a:custGeom>
              <a:avLst/>
              <a:gdLst>
                <a:gd name="connsiteX0" fmla="*/ 0 w 189805"/>
                <a:gd name="connsiteY0" fmla="*/ 152384 h 152383"/>
                <a:gd name="connsiteX1" fmla="*/ 189805 w 189805"/>
                <a:gd name="connsiteY1" fmla="*/ 0 h 152383"/>
              </a:gdLst>
              <a:ahLst/>
              <a:cxnLst>
                <a:cxn ang="0">
                  <a:pos x="connsiteX0" y="connsiteY0"/>
                </a:cxn>
                <a:cxn ang="0">
                  <a:pos x="connsiteX1" y="connsiteY1"/>
                </a:cxn>
              </a:cxnLst>
              <a:rect l="l" t="t" r="r" b="b"/>
              <a:pathLst>
                <a:path w="189805" h="152383">
                  <a:moveTo>
                    <a:pt x="0" y="152384"/>
                  </a:moveTo>
                  <a:cubicBezTo>
                    <a:pt x="0" y="152384"/>
                    <a:pt x="168397" y="34724"/>
                    <a:pt x="189805" y="0"/>
                  </a:cubicBezTo>
                </a:path>
              </a:pathLst>
            </a:custGeom>
            <a:noFill/>
            <a:ln w="8687" cap="rnd">
              <a:solidFill>
                <a:schemeClr val="tx1"/>
              </a:solidFill>
              <a:prstDash val="solid"/>
              <a:round/>
            </a:ln>
          </p:spPr>
          <p:txBody>
            <a:bodyPr rtlCol="0" anchor="ctr">
              <a:noAutofit/>
            </a:bodyPr>
            <a:lstStyle/>
            <a:p>
              <a:endParaRPr lang="zh-CN" altLang="en-US"/>
            </a:p>
          </p:txBody>
        </p:sp>
        <p:sp>
          <p:nvSpPr>
            <p:cNvPr id="133" name="任意多边形: 形状 132">
              <a:extLst>
                <a:ext uri="{FF2B5EF4-FFF2-40B4-BE49-F238E27FC236}">
                  <a16:creationId xmlns:a16="http://schemas.microsoft.com/office/drawing/2014/main" id="{3619CE37-CA7A-AF28-C626-AF0997D76E82}"/>
                </a:ext>
              </a:extLst>
            </p:cNvPr>
            <p:cNvSpPr/>
            <p:nvPr/>
          </p:nvSpPr>
          <p:spPr>
            <a:xfrm>
              <a:off x="8668247" y="5610270"/>
              <a:ext cx="189413" cy="108105"/>
            </a:xfrm>
            <a:custGeom>
              <a:avLst/>
              <a:gdLst>
                <a:gd name="connsiteX0" fmla="*/ 123436 w 137487"/>
                <a:gd name="connsiteY0" fmla="*/ 78467 h 78469"/>
                <a:gd name="connsiteX1" fmla="*/ 113689 w 137487"/>
                <a:gd name="connsiteY1" fmla="*/ 74464 h 78469"/>
                <a:gd name="connsiteX2" fmla="*/ 15783 w 137487"/>
                <a:gd name="connsiteY2" fmla="*/ 27470 h 78469"/>
                <a:gd name="connsiteX3" fmla="*/ 162 w 137487"/>
                <a:gd name="connsiteY3" fmla="*/ 16026 h 78469"/>
                <a:gd name="connsiteX4" fmla="*/ 11606 w 137487"/>
                <a:gd name="connsiteY4" fmla="*/ 404 h 78469"/>
                <a:gd name="connsiteX5" fmla="*/ 133444 w 137487"/>
                <a:gd name="connsiteY5" fmla="*/ 55057 h 78469"/>
                <a:gd name="connsiteX6" fmla="*/ 133528 w 137487"/>
                <a:gd name="connsiteY6" fmla="*/ 74380 h 78469"/>
                <a:gd name="connsiteX7" fmla="*/ 133444 w 137487"/>
                <a:gd name="connsiteY7" fmla="*/ 74464 h 78469"/>
                <a:gd name="connsiteX8" fmla="*/ 123436 w 137487"/>
                <a:gd name="connsiteY8" fmla="*/ 78467 h 78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487" h="78469">
                  <a:moveTo>
                    <a:pt x="123436" y="78467"/>
                  </a:moveTo>
                  <a:cubicBezTo>
                    <a:pt x="119789" y="78452"/>
                    <a:pt x="116293" y="77016"/>
                    <a:pt x="113689" y="74464"/>
                  </a:cubicBezTo>
                  <a:cubicBezTo>
                    <a:pt x="61473" y="22248"/>
                    <a:pt x="17959" y="27209"/>
                    <a:pt x="15783" y="27470"/>
                  </a:cubicBezTo>
                  <a:cubicBezTo>
                    <a:pt x="8310" y="28623"/>
                    <a:pt x="1316" y="23499"/>
                    <a:pt x="162" y="16026"/>
                  </a:cubicBezTo>
                  <a:cubicBezTo>
                    <a:pt x="-991" y="8552"/>
                    <a:pt x="4132" y="1558"/>
                    <a:pt x="11606" y="404"/>
                  </a:cubicBezTo>
                  <a:cubicBezTo>
                    <a:pt x="13956" y="404"/>
                    <a:pt x="70088" y="-8298"/>
                    <a:pt x="133444" y="55057"/>
                  </a:cubicBezTo>
                  <a:cubicBezTo>
                    <a:pt x="138803" y="60370"/>
                    <a:pt x="138841" y="69020"/>
                    <a:pt x="133528" y="74380"/>
                  </a:cubicBezTo>
                  <a:cubicBezTo>
                    <a:pt x="133500" y="74408"/>
                    <a:pt x="133472" y="74436"/>
                    <a:pt x="133444" y="74464"/>
                  </a:cubicBezTo>
                  <a:cubicBezTo>
                    <a:pt x="130780" y="77088"/>
                    <a:pt x="127174" y="78531"/>
                    <a:pt x="123436" y="78467"/>
                  </a:cubicBezTo>
                  <a:close/>
                </a:path>
              </a:pathLst>
            </a:custGeom>
            <a:solidFill>
              <a:srgbClr val="FFFFFF"/>
            </a:solidFill>
            <a:ln w="8687" cap="rnd">
              <a:solidFill>
                <a:schemeClr val="tx1"/>
              </a:solidFill>
              <a:prstDash val="solid"/>
              <a:round/>
            </a:ln>
          </p:spPr>
          <p:txBody>
            <a:bodyPr rtlCol="0" anchor="ctr">
              <a:noAutofit/>
            </a:bodyPr>
            <a:lstStyle/>
            <a:p>
              <a:endParaRPr lang="zh-CN" altLang="en-US"/>
            </a:p>
          </p:txBody>
        </p:sp>
        <p:sp>
          <p:nvSpPr>
            <p:cNvPr id="134" name="任意多边形: 形状 133">
              <a:extLst>
                <a:ext uri="{FF2B5EF4-FFF2-40B4-BE49-F238E27FC236}">
                  <a16:creationId xmlns:a16="http://schemas.microsoft.com/office/drawing/2014/main" id="{8E1593A7-C581-8B74-E855-A4BFE5222047}"/>
                </a:ext>
              </a:extLst>
            </p:cNvPr>
            <p:cNvSpPr/>
            <p:nvPr/>
          </p:nvSpPr>
          <p:spPr>
            <a:xfrm>
              <a:off x="8712631" y="5566140"/>
              <a:ext cx="207211" cy="111707"/>
            </a:xfrm>
            <a:custGeom>
              <a:avLst/>
              <a:gdLst>
                <a:gd name="connsiteX0" fmla="*/ 136647 w 150406"/>
                <a:gd name="connsiteY0" fmla="*/ 81084 h 81084"/>
                <a:gd name="connsiteX1" fmla="*/ 126552 w 150406"/>
                <a:gd name="connsiteY1" fmla="*/ 76645 h 81084"/>
                <a:gd name="connsiteX2" fmla="*/ 15331 w 150406"/>
                <a:gd name="connsiteY2" fmla="*/ 27475 h 81084"/>
                <a:gd name="connsiteX3" fmla="*/ 102 w 150406"/>
                <a:gd name="connsiteY3" fmla="*/ 15553 h 81084"/>
                <a:gd name="connsiteX4" fmla="*/ 12024 w 150406"/>
                <a:gd name="connsiteY4" fmla="*/ 323 h 81084"/>
                <a:gd name="connsiteX5" fmla="*/ 146742 w 150406"/>
                <a:gd name="connsiteY5" fmla="*/ 58109 h 81084"/>
                <a:gd name="connsiteX6" fmla="*/ 146056 w 150406"/>
                <a:gd name="connsiteY6" fmla="*/ 77419 h 81084"/>
                <a:gd name="connsiteX7" fmla="*/ 136647 w 150406"/>
                <a:gd name="connsiteY7" fmla="*/ 81084 h 8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406" h="81084">
                  <a:moveTo>
                    <a:pt x="136647" y="81084"/>
                  </a:moveTo>
                  <a:cubicBezTo>
                    <a:pt x="132805" y="81099"/>
                    <a:pt x="129137" y="79487"/>
                    <a:pt x="126552" y="76645"/>
                  </a:cubicBezTo>
                  <a:cubicBezTo>
                    <a:pt x="75728" y="20948"/>
                    <a:pt x="15854" y="27475"/>
                    <a:pt x="15331" y="27475"/>
                  </a:cubicBezTo>
                  <a:cubicBezTo>
                    <a:pt x="7834" y="28388"/>
                    <a:pt x="1015" y="23051"/>
                    <a:pt x="102" y="15553"/>
                  </a:cubicBezTo>
                  <a:cubicBezTo>
                    <a:pt x="-812" y="8055"/>
                    <a:pt x="4526" y="1236"/>
                    <a:pt x="12024" y="323"/>
                  </a:cubicBezTo>
                  <a:cubicBezTo>
                    <a:pt x="15070" y="323"/>
                    <a:pt x="86519" y="-7857"/>
                    <a:pt x="146742" y="58109"/>
                  </a:cubicBezTo>
                  <a:cubicBezTo>
                    <a:pt x="151885" y="63631"/>
                    <a:pt x="151578" y="72277"/>
                    <a:pt x="146056" y="77419"/>
                  </a:cubicBezTo>
                  <a:cubicBezTo>
                    <a:pt x="143502" y="79797"/>
                    <a:pt x="140136" y="81109"/>
                    <a:pt x="136647" y="81084"/>
                  </a:cubicBezTo>
                  <a:close/>
                </a:path>
              </a:pathLst>
            </a:custGeom>
            <a:solidFill>
              <a:srgbClr val="FFFFFF"/>
            </a:solidFill>
            <a:ln w="8687" cap="rnd">
              <a:solidFill>
                <a:schemeClr val="tx1"/>
              </a:solidFill>
              <a:prstDash val="solid"/>
              <a:round/>
            </a:ln>
          </p:spPr>
          <p:txBody>
            <a:bodyPr rtlCol="0" anchor="ctr">
              <a:noAutofit/>
            </a:bodyPr>
            <a:lstStyle/>
            <a:p>
              <a:endParaRPr lang="zh-CN" altLang="en-US"/>
            </a:p>
          </p:txBody>
        </p:sp>
        <p:sp>
          <p:nvSpPr>
            <p:cNvPr id="135" name="任意多边形: 形状 134">
              <a:extLst>
                <a:ext uri="{FF2B5EF4-FFF2-40B4-BE49-F238E27FC236}">
                  <a16:creationId xmlns:a16="http://schemas.microsoft.com/office/drawing/2014/main" id="{8B383E95-4C42-F913-1E78-20EA5C71CE7A}"/>
                </a:ext>
              </a:extLst>
            </p:cNvPr>
            <p:cNvSpPr/>
            <p:nvPr/>
          </p:nvSpPr>
          <p:spPr>
            <a:xfrm>
              <a:off x="8759996" y="5524005"/>
              <a:ext cx="215123" cy="113317"/>
            </a:xfrm>
            <a:custGeom>
              <a:avLst/>
              <a:gdLst>
                <a:gd name="connsiteX0" fmla="*/ 142385 w 156149"/>
                <a:gd name="connsiteY0" fmla="*/ 82253 h 82252"/>
                <a:gd name="connsiteX1" fmla="*/ 131681 w 156149"/>
                <a:gd name="connsiteY1" fmla="*/ 77031 h 82252"/>
                <a:gd name="connsiteX2" fmla="*/ 19156 w 156149"/>
                <a:gd name="connsiteY2" fmla="*/ 28122 h 82252"/>
                <a:gd name="connsiteX3" fmla="*/ 1108 w 156149"/>
                <a:gd name="connsiteY3" fmla="*/ 20881 h 82252"/>
                <a:gd name="connsiteX4" fmla="*/ 6711 w 156149"/>
                <a:gd name="connsiteY4" fmla="*/ 3667 h 82252"/>
                <a:gd name="connsiteX5" fmla="*/ 153090 w 156149"/>
                <a:gd name="connsiteY5" fmla="*/ 59974 h 82252"/>
                <a:gd name="connsiteX6" fmla="*/ 151102 w 156149"/>
                <a:gd name="connsiteY6" fmla="*/ 79194 h 82252"/>
                <a:gd name="connsiteX7" fmla="*/ 142385 w 156149"/>
                <a:gd name="connsiteY7" fmla="*/ 82253 h 82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149" h="82252">
                  <a:moveTo>
                    <a:pt x="142385" y="82253"/>
                  </a:moveTo>
                  <a:cubicBezTo>
                    <a:pt x="138200" y="82267"/>
                    <a:pt x="134246" y="80338"/>
                    <a:pt x="131681" y="77031"/>
                  </a:cubicBezTo>
                  <a:cubicBezTo>
                    <a:pt x="93215" y="28818"/>
                    <a:pt x="30034" y="24815"/>
                    <a:pt x="19156" y="28122"/>
                  </a:cubicBezTo>
                  <a:cubicBezTo>
                    <a:pt x="12172" y="31106"/>
                    <a:pt x="4092" y="27864"/>
                    <a:pt x="1108" y="20881"/>
                  </a:cubicBezTo>
                  <a:cubicBezTo>
                    <a:pt x="-1598" y="14550"/>
                    <a:pt x="797" y="7193"/>
                    <a:pt x="6711" y="3667"/>
                  </a:cubicBezTo>
                  <a:cubicBezTo>
                    <a:pt x="23681" y="-5731"/>
                    <a:pt x="104964" y="-423"/>
                    <a:pt x="153090" y="59974"/>
                  </a:cubicBezTo>
                  <a:cubicBezTo>
                    <a:pt x="157848" y="65830"/>
                    <a:pt x="156958" y="74435"/>
                    <a:pt x="151102" y="79194"/>
                  </a:cubicBezTo>
                  <a:cubicBezTo>
                    <a:pt x="148639" y="81195"/>
                    <a:pt x="145558" y="82276"/>
                    <a:pt x="142385" y="82253"/>
                  </a:cubicBezTo>
                  <a:close/>
                </a:path>
              </a:pathLst>
            </a:custGeom>
            <a:solidFill>
              <a:srgbClr val="FFFFFF"/>
            </a:solidFill>
            <a:ln w="8687" cap="rnd">
              <a:solidFill>
                <a:schemeClr val="tx1"/>
              </a:solidFill>
              <a:prstDash val="solid"/>
              <a:round/>
            </a:ln>
          </p:spPr>
          <p:txBody>
            <a:bodyPr rtlCol="0" anchor="ctr">
              <a:noAutofit/>
            </a:bodyPr>
            <a:lstStyle/>
            <a:p>
              <a:endParaRPr lang="zh-CN" altLang="en-US"/>
            </a:p>
          </p:txBody>
        </p:sp>
        <p:sp>
          <p:nvSpPr>
            <p:cNvPr id="136" name="任意多边形: 形状 135">
              <a:extLst>
                <a:ext uri="{FF2B5EF4-FFF2-40B4-BE49-F238E27FC236}">
                  <a16:creationId xmlns:a16="http://schemas.microsoft.com/office/drawing/2014/main" id="{6BA55CFD-681A-F6F1-91E1-52089CCEDDC2}"/>
                </a:ext>
              </a:extLst>
            </p:cNvPr>
            <p:cNvSpPr/>
            <p:nvPr/>
          </p:nvSpPr>
          <p:spPr>
            <a:xfrm>
              <a:off x="8813070" y="5474267"/>
              <a:ext cx="205815" cy="118815"/>
            </a:xfrm>
            <a:custGeom>
              <a:avLst/>
              <a:gdLst>
                <a:gd name="connsiteX0" fmla="*/ 135975 w 149393"/>
                <a:gd name="connsiteY0" fmla="*/ 86244 h 86243"/>
                <a:gd name="connsiteX1" fmla="*/ 125793 w 149393"/>
                <a:gd name="connsiteY1" fmla="*/ 81805 h 86243"/>
                <a:gd name="connsiteX2" fmla="*/ 12658 w 149393"/>
                <a:gd name="connsiteY2" fmla="*/ 27413 h 86243"/>
                <a:gd name="connsiteX3" fmla="*/ 44 w 149393"/>
                <a:gd name="connsiteY3" fmla="*/ 12614 h 86243"/>
                <a:gd name="connsiteX4" fmla="*/ 12658 w 149393"/>
                <a:gd name="connsiteY4" fmla="*/ 0 h 86243"/>
                <a:gd name="connsiteX5" fmla="*/ 145809 w 149393"/>
                <a:gd name="connsiteY5" fmla="*/ 63355 h 86243"/>
                <a:gd name="connsiteX6" fmla="*/ 144955 w 149393"/>
                <a:gd name="connsiteY6" fmla="*/ 82659 h 86243"/>
                <a:gd name="connsiteX7" fmla="*/ 135714 w 149393"/>
                <a:gd name="connsiteY7" fmla="*/ 86244 h 8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393" h="86243">
                  <a:moveTo>
                    <a:pt x="135975" y="86244"/>
                  </a:moveTo>
                  <a:cubicBezTo>
                    <a:pt x="132108" y="86262"/>
                    <a:pt x="128412" y="84651"/>
                    <a:pt x="125793" y="81805"/>
                  </a:cubicBezTo>
                  <a:cubicBezTo>
                    <a:pt x="96612" y="49622"/>
                    <a:pt x="56017" y="30105"/>
                    <a:pt x="12658" y="27413"/>
                  </a:cubicBezTo>
                  <a:cubicBezTo>
                    <a:pt x="5088" y="26810"/>
                    <a:pt x="-559" y="20184"/>
                    <a:pt x="44" y="12614"/>
                  </a:cubicBezTo>
                  <a:cubicBezTo>
                    <a:pt x="581" y="5882"/>
                    <a:pt x="5926" y="537"/>
                    <a:pt x="12658" y="0"/>
                  </a:cubicBezTo>
                  <a:cubicBezTo>
                    <a:pt x="63667" y="2703"/>
                    <a:pt x="111535" y="25479"/>
                    <a:pt x="145809" y="63355"/>
                  </a:cubicBezTo>
                  <a:cubicBezTo>
                    <a:pt x="150904" y="68922"/>
                    <a:pt x="150521" y="77565"/>
                    <a:pt x="144955" y="82659"/>
                  </a:cubicBezTo>
                  <a:cubicBezTo>
                    <a:pt x="142432" y="84968"/>
                    <a:pt x="139134" y="86248"/>
                    <a:pt x="135714" y="86244"/>
                  </a:cubicBezTo>
                  <a:close/>
                </a:path>
              </a:pathLst>
            </a:custGeom>
            <a:solidFill>
              <a:srgbClr val="FFFFFF"/>
            </a:solidFill>
            <a:ln w="8687" cap="rnd">
              <a:solidFill>
                <a:schemeClr val="tx1"/>
              </a:solidFill>
              <a:prstDash val="solid"/>
              <a:round/>
            </a:ln>
          </p:spPr>
          <p:txBody>
            <a:bodyPr rtlCol="0" anchor="ctr">
              <a:noAutofit/>
            </a:bodyPr>
            <a:lstStyle/>
            <a:p>
              <a:endParaRPr lang="zh-CN" altLang="en-US"/>
            </a:p>
          </p:txBody>
        </p:sp>
        <p:sp>
          <p:nvSpPr>
            <p:cNvPr id="137" name="任意多边形: 形状 136">
              <a:extLst>
                <a:ext uri="{FF2B5EF4-FFF2-40B4-BE49-F238E27FC236}">
                  <a16:creationId xmlns:a16="http://schemas.microsoft.com/office/drawing/2014/main" id="{448E262E-9A9D-53B8-724D-82B959DCC283}"/>
                </a:ext>
              </a:extLst>
            </p:cNvPr>
            <p:cNvSpPr/>
            <p:nvPr/>
          </p:nvSpPr>
          <p:spPr>
            <a:xfrm>
              <a:off x="9039961" y="5676035"/>
              <a:ext cx="25302" cy="58163"/>
            </a:xfrm>
            <a:custGeom>
              <a:avLst/>
              <a:gdLst>
                <a:gd name="connsiteX0" fmla="*/ 8705 w 18366"/>
                <a:gd name="connsiteY0" fmla="*/ 42219 h 42218"/>
                <a:gd name="connsiteX1" fmla="*/ 8705 w 18366"/>
                <a:gd name="connsiteY1" fmla="*/ 42219 h 42218"/>
                <a:gd name="connsiteX2" fmla="*/ 2 w 18366"/>
                <a:gd name="connsiteY2" fmla="*/ 32820 h 42218"/>
                <a:gd name="connsiteX3" fmla="*/ 524 w 18366"/>
                <a:gd name="connsiteY3" fmla="*/ 8714 h 42218"/>
                <a:gd name="connsiteX4" fmla="*/ 9216 w 18366"/>
                <a:gd name="connsiteY4" fmla="*/ 0 h 42218"/>
                <a:gd name="connsiteX5" fmla="*/ 9662 w 18366"/>
                <a:gd name="connsiteY5" fmla="*/ 11 h 42218"/>
                <a:gd name="connsiteX6" fmla="*/ 9662 w 18366"/>
                <a:gd name="connsiteY6" fmla="*/ 11 h 42218"/>
                <a:gd name="connsiteX7" fmla="*/ 18364 w 18366"/>
                <a:gd name="connsiteY7" fmla="*/ 9323 h 42218"/>
                <a:gd name="connsiteX8" fmla="*/ 17842 w 18366"/>
                <a:gd name="connsiteY8" fmla="*/ 33516 h 42218"/>
                <a:gd name="connsiteX9" fmla="*/ 8705 w 18366"/>
                <a:gd name="connsiteY9" fmla="*/ 42219 h 42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366" h="42218">
                  <a:moveTo>
                    <a:pt x="8705" y="42219"/>
                  </a:moveTo>
                  <a:lnTo>
                    <a:pt x="8705" y="42219"/>
                  </a:lnTo>
                  <a:cubicBezTo>
                    <a:pt x="3747" y="41939"/>
                    <a:pt x="-100" y="37785"/>
                    <a:pt x="2" y="32820"/>
                  </a:cubicBezTo>
                  <a:lnTo>
                    <a:pt x="524" y="8714"/>
                  </a:lnTo>
                  <a:cubicBezTo>
                    <a:pt x="518" y="3907"/>
                    <a:pt x="4409" y="6"/>
                    <a:pt x="9216" y="0"/>
                  </a:cubicBezTo>
                  <a:cubicBezTo>
                    <a:pt x="9365" y="0"/>
                    <a:pt x="9513" y="3"/>
                    <a:pt x="9662" y="11"/>
                  </a:cubicBezTo>
                  <a:lnTo>
                    <a:pt x="9662" y="11"/>
                  </a:lnTo>
                  <a:cubicBezTo>
                    <a:pt x="14606" y="246"/>
                    <a:pt x="18464" y="4374"/>
                    <a:pt x="18364" y="9323"/>
                  </a:cubicBezTo>
                  <a:lnTo>
                    <a:pt x="17842" y="33516"/>
                  </a:lnTo>
                  <a:cubicBezTo>
                    <a:pt x="17610" y="38392"/>
                    <a:pt x="13586" y="42225"/>
                    <a:pt x="8705" y="42219"/>
                  </a:cubicBezTo>
                  <a:close/>
                </a:path>
              </a:pathLst>
            </a:custGeom>
            <a:solidFill>
              <a:srgbClr val="FFFFFF"/>
            </a:solidFill>
            <a:ln w="8687" cap="rnd">
              <a:solidFill>
                <a:schemeClr val="tx1"/>
              </a:solidFill>
              <a:prstDash val="solid"/>
              <a:round/>
            </a:ln>
          </p:spPr>
          <p:txBody>
            <a:bodyPr rtlCol="0" anchor="ctr">
              <a:noAutofit/>
            </a:bodyPr>
            <a:lstStyle/>
            <a:p>
              <a:endParaRPr lang="zh-CN" altLang="en-US"/>
            </a:p>
          </p:txBody>
        </p:sp>
        <p:sp>
          <p:nvSpPr>
            <p:cNvPr id="138" name="任意多边形: 形状 137">
              <a:extLst>
                <a:ext uri="{FF2B5EF4-FFF2-40B4-BE49-F238E27FC236}">
                  <a16:creationId xmlns:a16="http://schemas.microsoft.com/office/drawing/2014/main" id="{A75FB127-99C4-D868-24AB-352702229A25}"/>
                </a:ext>
              </a:extLst>
            </p:cNvPr>
            <p:cNvSpPr/>
            <p:nvPr/>
          </p:nvSpPr>
          <p:spPr>
            <a:xfrm>
              <a:off x="9034205" y="5539062"/>
              <a:ext cx="40739" cy="168043"/>
            </a:xfrm>
            <a:custGeom>
              <a:avLst/>
              <a:gdLst>
                <a:gd name="connsiteX0" fmla="*/ 13405 w 29571"/>
                <a:gd name="connsiteY0" fmla="*/ 121974 h 121976"/>
                <a:gd name="connsiteX1" fmla="*/ 13405 w 29571"/>
                <a:gd name="connsiteY1" fmla="*/ 121974 h 121976"/>
                <a:gd name="connsiteX2" fmla="*/ 3 w 29571"/>
                <a:gd name="connsiteY2" fmla="*/ 107962 h 121976"/>
                <a:gd name="connsiteX3" fmla="*/ 2091 w 29571"/>
                <a:gd name="connsiteY3" fmla="*/ 14495 h 121976"/>
                <a:gd name="connsiteX4" fmla="*/ 15076 w 29571"/>
                <a:gd name="connsiteY4" fmla="*/ 21 h 121976"/>
                <a:gd name="connsiteX5" fmla="*/ 29551 w 29571"/>
                <a:gd name="connsiteY5" fmla="*/ 13006 h 121976"/>
                <a:gd name="connsiteX6" fmla="*/ 29504 w 29571"/>
                <a:gd name="connsiteY6" fmla="*/ 15105 h 121976"/>
                <a:gd name="connsiteX7" fmla="*/ 27416 w 29571"/>
                <a:gd name="connsiteY7" fmla="*/ 108571 h 121976"/>
                <a:gd name="connsiteX8" fmla="*/ 13405 w 29571"/>
                <a:gd name="connsiteY8" fmla="*/ 121974 h 121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71" h="121976">
                  <a:moveTo>
                    <a:pt x="13405" y="121974"/>
                  </a:moveTo>
                  <a:lnTo>
                    <a:pt x="13405" y="121974"/>
                  </a:lnTo>
                  <a:cubicBezTo>
                    <a:pt x="5844" y="121783"/>
                    <a:pt x="-143" y="115524"/>
                    <a:pt x="3" y="107962"/>
                  </a:cubicBezTo>
                  <a:lnTo>
                    <a:pt x="2091" y="14495"/>
                  </a:lnTo>
                  <a:cubicBezTo>
                    <a:pt x="1680" y="6912"/>
                    <a:pt x="7493" y="432"/>
                    <a:pt x="15076" y="21"/>
                  </a:cubicBezTo>
                  <a:cubicBezTo>
                    <a:pt x="22659" y="-391"/>
                    <a:pt x="29140" y="5423"/>
                    <a:pt x="29551" y="13006"/>
                  </a:cubicBezTo>
                  <a:cubicBezTo>
                    <a:pt x="29589" y="13706"/>
                    <a:pt x="29573" y="14407"/>
                    <a:pt x="29504" y="15105"/>
                  </a:cubicBezTo>
                  <a:lnTo>
                    <a:pt x="27416" y="108571"/>
                  </a:lnTo>
                  <a:cubicBezTo>
                    <a:pt x="27226" y="116132"/>
                    <a:pt x="20966" y="122119"/>
                    <a:pt x="13405" y="121974"/>
                  </a:cubicBezTo>
                  <a:close/>
                </a:path>
              </a:pathLst>
            </a:custGeom>
            <a:solidFill>
              <a:srgbClr val="FFFFFF"/>
            </a:solidFill>
            <a:ln w="8687" cap="rnd">
              <a:solidFill>
                <a:schemeClr val="tx1"/>
              </a:solidFill>
              <a:prstDash val="solid"/>
              <a:round/>
            </a:ln>
          </p:spPr>
          <p:txBody>
            <a:bodyPr rtlCol="0" anchor="ctr">
              <a:noAutofit/>
            </a:bodyPr>
            <a:lstStyle/>
            <a:p>
              <a:endParaRPr lang="zh-CN" altLang="en-US"/>
            </a:p>
          </p:txBody>
        </p:sp>
        <p:sp>
          <p:nvSpPr>
            <p:cNvPr id="139" name="任意多边形: 形状 138">
              <a:extLst>
                <a:ext uri="{FF2B5EF4-FFF2-40B4-BE49-F238E27FC236}">
                  <a16:creationId xmlns:a16="http://schemas.microsoft.com/office/drawing/2014/main" id="{B49FC5B3-5523-8860-8CB9-019F146C3D2D}"/>
                </a:ext>
              </a:extLst>
            </p:cNvPr>
            <p:cNvSpPr/>
            <p:nvPr/>
          </p:nvSpPr>
          <p:spPr>
            <a:xfrm>
              <a:off x="8954479" y="5827237"/>
              <a:ext cx="10910" cy="32251"/>
            </a:xfrm>
            <a:custGeom>
              <a:avLst/>
              <a:gdLst>
                <a:gd name="connsiteX0" fmla="*/ 0 w 7919"/>
                <a:gd name="connsiteY0" fmla="*/ 0 h 23410"/>
                <a:gd name="connsiteX1" fmla="*/ 7919 w 7919"/>
                <a:gd name="connsiteY1" fmla="*/ 23410 h 23410"/>
              </a:gdLst>
              <a:ahLst/>
              <a:cxnLst>
                <a:cxn ang="0">
                  <a:pos x="connsiteX0" y="connsiteY0"/>
                </a:cxn>
                <a:cxn ang="0">
                  <a:pos x="connsiteX1" y="connsiteY1"/>
                </a:cxn>
              </a:cxnLst>
              <a:rect l="l" t="t" r="r" b="b"/>
              <a:pathLst>
                <a:path w="7919" h="23410">
                  <a:moveTo>
                    <a:pt x="0" y="0"/>
                  </a:moveTo>
                  <a:cubicBezTo>
                    <a:pt x="4317" y="7131"/>
                    <a:pt x="7021" y="15122"/>
                    <a:pt x="7919" y="23410"/>
                  </a:cubicBezTo>
                </a:path>
              </a:pathLst>
            </a:custGeom>
            <a:noFill/>
            <a:ln w="8687" cap="rnd">
              <a:solidFill>
                <a:schemeClr val="tx1"/>
              </a:solidFill>
              <a:prstDash val="solid"/>
              <a:round/>
            </a:ln>
          </p:spPr>
          <p:txBody>
            <a:bodyPr rtlCol="0" anchor="ctr">
              <a:noAutofit/>
            </a:bodyPr>
            <a:lstStyle/>
            <a:p>
              <a:endParaRPr lang="zh-CN" altLang="en-US"/>
            </a:p>
          </p:txBody>
        </p:sp>
        <p:sp>
          <p:nvSpPr>
            <p:cNvPr id="140" name="任意多边形: 形状 139">
              <a:extLst>
                <a:ext uri="{FF2B5EF4-FFF2-40B4-BE49-F238E27FC236}">
                  <a16:creationId xmlns:a16="http://schemas.microsoft.com/office/drawing/2014/main" id="{7AF417FD-135F-52E6-AEE4-C9375F6FBF7F}"/>
                </a:ext>
              </a:extLst>
            </p:cNvPr>
            <p:cNvSpPr/>
            <p:nvPr/>
          </p:nvSpPr>
          <p:spPr>
            <a:xfrm>
              <a:off x="8514654" y="5742831"/>
              <a:ext cx="396302" cy="54477"/>
            </a:xfrm>
            <a:custGeom>
              <a:avLst/>
              <a:gdLst>
                <a:gd name="connsiteX0" fmla="*/ 6390 w 287660"/>
                <a:gd name="connsiteY0" fmla="*/ 0 h 39543"/>
                <a:gd name="connsiteX1" fmla="*/ 22751 w 287660"/>
                <a:gd name="connsiteY1" fmla="*/ 31155 h 39543"/>
                <a:gd name="connsiteX2" fmla="*/ 229353 w 287660"/>
                <a:gd name="connsiteY2" fmla="*/ 23758 h 39543"/>
                <a:gd name="connsiteX3" fmla="*/ 287661 w 287660"/>
                <a:gd name="connsiteY3" fmla="*/ 30372 h 39543"/>
              </a:gdLst>
              <a:ahLst/>
              <a:cxnLst>
                <a:cxn ang="0">
                  <a:pos x="connsiteX0" y="connsiteY0"/>
                </a:cxn>
                <a:cxn ang="0">
                  <a:pos x="connsiteX1" y="connsiteY1"/>
                </a:cxn>
                <a:cxn ang="0">
                  <a:pos x="connsiteX2" y="connsiteY2"/>
                </a:cxn>
                <a:cxn ang="0">
                  <a:pos x="connsiteX3" y="connsiteY3"/>
                </a:cxn>
              </a:cxnLst>
              <a:rect l="l" t="t" r="r" b="b"/>
              <a:pathLst>
                <a:path w="287660" h="39543">
                  <a:moveTo>
                    <a:pt x="6390" y="0"/>
                  </a:moveTo>
                  <a:cubicBezTo>
                    <a:pt x="6390" y="0"/>
                    <a:pt x="-15889" y="14794"/>
                    <a:pt x="22751" y="31155"/>
                  </a:cubicBezTo>
                  <a:cubicBezTo>
                    <a:pt x="61391" y="47517"/>
                    <a:pt x="162516" y="37160"/>
                    <a:pt x="229353" y="23758"/>
                  </a:cubicBezTo>
                  <a:cubicBezTo>
                    <a:pt x="248964" y="19079"/>
                    <a:pt x="269595" y="21420"/>
                    <a:pt x="287661" y="30372"/>
                  </a:cubicBezTo>
                </a:path>
              </a:pathLst>
            </a:custGeom>
            <a:noFill/>
            <a:ln w="8687" cap="rnd">
              <a:solidFill>
                <a:schemeClr val="tx1"/>
              </a:solidFill>
              <a:prstDash val="solid"/>
              <a:round/>
            </a:ln>
          </p:spPr>
          <p:txBody>
            <a:bodyPr rtlCol="0" anchor="ctr">
              <a:noAutofit/>
            </a:bodyPr>
            <a:lstStyle/>
            <a:p>
              <a:endParaRPr lang="zh-CN" altLang="en-US"/>
            </a:p>
          </p:txBody>
        </p:sp>
        <p:sp>
          <p:nvSpPr>
            <p:cNvPr id="141" name="任意多边形: 形状 140">
              <a:extLst>
                <a:ext uri="{FF2B5EF4-FFF2-40B4-BE49-F238E27FC236}">
                  <a16:creationId xmlns:a16="http://schemas.microsoft.com/office/drawing/2014/main" id="{FDE99DF4-C761-ACDF-A7EA-B1E2556305A5}"/>
                </a:ext>
              </a:extLst>
            </p:cNvPr>
            <p:cNvSpPr/>
            <p:nvPr/>
          </p:nvSpPr>
          <p:spPr>
            <a:xfrm>
              <a:off x="9299536" y="5556394"/>
              <a:ext cx="16425" cy="26855"/>
            </a:xfrm>
            <a:custGeom>
              <a:avLst/>
              <a:gdLst>
                <a:gd name="connsiteX0" fmla="*/ 0 w 11922"/>
                <a:gd name="connsiteY0" fmla="*/ 19494 h 19493"/>
                <a:gd name="connsiteX1" fmla="*/ 11923 w 11922"/>
                <a:gd name="connsiteY1" fmla="*/ 0 h 19493"/>
              </a:gdLst>
              <a:ahLst/>
              <a:cxnLst>
                <a:cxn ang="0">
                  <a:pos x="connsiteX0" y="connsiteY0"/>
                </a:cxn>
                <a:cxn ang="0">
                  <a:pos x="connsiteX1" y="connsiteY1"/>
                </a:cxn>
              </a:cxnLst>
              <a:rect l="l" t="t" r="r" b="b"/>
              <a:pathLst>
                <a:path w="11922" h="19493">
                  <a:moveTo>
                    <a:pt x="0" y="19494"/>
                  </a:moveTo>
                  <a:cubicBezTo>
                    <a:pt x="3407" y="12666"/>
                    <a:pt x="7396" y="6144"/>
                    <a:pt x="11923" y="0"/>
                  </a:cubicBezTo>
                </a:path>
              </a:pathLst>
            </a:custGeom>
            <a:noFill/>
            <a:ln w="8687" cap="rnd">
              <a:solidFill>
                <a:schemeClr val="tx1"/>
              </a:solidFill>
              <a:prstDash val="solid"/>
              <a:round/>
            </a:ln>
          </p:spPr>
          <p:txBody>
            <a:bodyPr rtlCol="0" anchor="ctr">
              <a:noAutofit/>
            </a:bodyPr>
            <a:lstStyle/>
            <a:p>
              <a:endParaRPr lang="zh-CN" altLang="en-US"/>
            </a:p>
          </p:txBody>
        </p:sp>
        <p:sp>
          <p:nvSpPr>
            <p:cNvPr id="142" name="任意多边形: 形状 141">
              <a:extLst>
                <a:ext uri="{FF2B5EF4-FFF2-40B4-BE49-F238E27FC236}">
                  <a16:creationId xmlns:a16="http://schemas.microsoft.com/office/drawing/2014/main" id="{9671B75F-2514-B185-F854-3109830309A9}"/>
                </a:ext>
              </a:extLst>
            </p:cNvPr>
            <p:cNvSpPr/>
            <p:nvPr/>
          </p:nvSpPr>
          <p:spPr>
            <a:xfrm>
              <a:off x="9270881" y="5612386"/>
              <a:ext cx="16305" cy="99273"/>
            </a:xfrm>
            <a:custGeom>
              <a:avLst/>
              <a:gdLst>
                <a:gd name="connsiteX0" fmla="*/ 0 w 11835"/>
                <a:gd name="connsiteY0" fmla="*/ 72058 h 72058"/>
                <a:gd name="connsiteX1" fmla="*/ 11836 w 11835"/>
                <a:gd name="connsiteY1" fmla="*/ 0 h 72058"/>
              </a:gdLst>
              <a:ahLst/>
              <a:cxnLst>
                <a:cxn ang="0">
                  <a:pos x="connsiteX0" y="connsiteY0"/>
                </a:cxn>
                <a:cxn ang="0">
                  <a:pos x="connsiteX1" y="connsiteY1"/>
                </a:cxn>
              </a:cxnLst>
              <a:rect l="l" t="t" r="r" b="b"/>
              <a:pathLst>
                <a:path w="11835" h="72058">
                  <a:moveTo>
                    <a:pt x="0" y="72058"/>
                  </a:moveTo>
                  <a:cubicBezTo>
                    <a:pt x="142" y="47567"/>
                    <a:pt x="4136" y="23250"/>
                    <a:pt x="11836" y="0"/>
                  </a:cubicBezTo>
                </a:path>
              </a:pathLst>
            </a:custGeom>
            <a:noFill/>
            <a:ln w="8687" cap="rnd">
              <a:solidFill>
                <a:schemeClr val="tx1"/>
              </a:solidFill>
              <a:prstDash val="solid"/>
              <a:round/>
            </a:ln>
          </p:spPr>
          <p:txBody>
            <a:bodyPr rtlCol="0" anchor="ctr">
              <a:noAutofit/>
            </a:bodyPr>
            <a:lstStyle/>
            <a:p>
              <a:endParaRPr lang="zh-CN" altLang="en-US"/>
            </a:p>
          </p:txBody>
        </p:sp>
        <p:sp>
          <p:nvSpPr>
            <p:cNvPr id="143" name="任意多边形: 形状 142">
              <a:extLst>
                <a:ext uri="{FF2B5EF4-FFF2-40B4-BE49-F238E27FC236}">
                  <a16:creationId xmlns:a16="http://schemas.microsoft.com/office/drawing/2014/main" id="{4B549D52-2D8D-A612-A82D-D40617745F71}"/>
                </a:ext>
              </a:extLst>
            </p:cNvPr>
            <p:cNvSpPr/>
            <p:nvPr/>
          </p:nvSpPr>
          <p:spPr>
            <a:xfrm>
              <a:off x="9068831" y="2094143"/>
              <a:ext cx="251816" cy="251780"/>
            </a:xfrm>
            <a:custGeom>
              <a:avLst/>
              <a:gdLst>
                <a:gd name="connsiteX0" fmla="*/ 181644 w 182783"/>
                <a:gd name="connsiteY0" fmla="*/ 105688 h 182757"/>
                <a:gd name="connsiteX1" fmla="*/ 105689 w 182783"/>
                <a:gd name="connsiteY1" fmla="*/ 1139 h 182757"/>
                <a:gd name="connsiteX2" fmla="*/ 1139 w 182783"/>
                <a:gd name="connsiteY2" fmla="*/ 77095 h 182757"/>
                <a:gd name="connsiteX3" fmla="*/ 77095 w 182783"/>
                <a:gd name="connsiteY3" fmla="*/ 181644 h 182757"/>
                <a:gd name="connsiteX4" fmla="*/ 77212 w 182783"/>
                <a:gd name="connsiteY4" fmla="*/ 181663 h 182757"/>
                <a:gd name="connsiteX5" fmla="*/ 181644 w 182783"/>
                <a:gd name="connsiteY5" fmla="*/ 105689 h 182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783" h="182757">
                  <a:moveTo>
                    <a:pt x="181644" y="105688"/>
                  </a:moveTo>
                  <a:cubicBezTo>
                    <a:pt x="189540" y="55843"/>
                    <a:pt x="155534" y="9035"/>
                    <a:pt x="105689" y="1139"/>
                  </a:cubicBezTo>
                  <a:cubicBezTo>
                    <a:pt x="55843" y="-6757"/>
                    <a:pt x="9035" y="27249"/>
                    <a:pt x="1139" y="77095"/>
                  </a:cubicBezTo>
                  <a:cubicBezTo>
                    <a:pt x="-6757" y="126940"/>
                    <a:pt x="27249" y="173748"/>
                    <a:pt x="77095" y="181644"/>
                  </a:cubicBezTo>
                  <a:cubicBezTo>
                    <a:pt x="77134" y="181650"/>
                    <a:pt x="77173" y="181657"/>
                    <a:pt x="77212" y="181663"/>
                  </a:cubicBezTo>
                  <a:cubicBezTo>
                    <a:pt x="126997" y="189386"/>
                    <a:pt x="173668" y="155434"/>
                    <a:pt x="181644" y="105689"/>
                  </a:cubicBezTo>
                  <a:close/>
                </a:path>
              </a:pathLst>
            </a:custGeom>
            <a:solidFill>
              <a:schemeClr val="tx1">
                <a:lumMod val="65000"/>
                <a:lumOff val="35000"/>
              </a:schemeClr>
            </a:solidFill>
            <a:ln w="8687" cap="rnd">
              <a:solidFill>
                <a:srgbClr val="263238"/>
              </a:solidFill>
              <a:prstDash val="solid"/>
              <a:round/>
            </a:ln>
          </p:spPr>
          <p:txBody>
            <a:bodyPr rtlCol="0" anchor="ctr">
              <a:noAutofit/>
            </a:bodyPr>
            <a:lstStyle/>
            <a:p>
              <a:endParaRPr lang="zh-CN" altLang="en-US"/>
            </a:p>
          </p:txBody>
        </p:sp>
        <p:sp>
          <p:nvSpPr>
            <p:cNvPr id="144" name="任意多边形: 形状 143">
              <a:extLst>
                <a:ext uri="{FF2B5EF4-FFF2-40B4-BE49-F238E27FC236}">
                  <a16:creationId xmlns:a16="http://schemas.microsoft.com/office/drawing/2014/main" id="{73EA0B81-8C04-61E2-CCCA-7EE1442BC609}"/>
                </a:ext>
              </a:extLst>
            </p:cNvPr>
            <p:cNvSpPr/>
            <p:nvPr/>
          </p:nvSpPr>
          <p:spPr>
            <a:xfrm>
              <a:off x="9271121" y="2146709"/>
              <a:ext cx="596852" cy="223098"/>
            </a:xfrm>
            <a:custGeom>
              <a:avLst/>
              <a:gdLst>
                <a:gd name="connsiteX0" fmla="*/ 405458 w 433231"/>
                <a:gd name="connsiteY0" fmla="*/ 161870 h 161938"/>
                <a:gd name="connsiteX1" fmla="*/ 0 w 433231"/>
                <a:gd name="connsiteY1" fmla="*/ 124796 h 161938"/>
                <a:gd name="connsiteX2" fmla="*/ 19755 w 433231"/>
                <a:gd name="connsiteY2" fmla="*/ 0 h 161938"/>
                <a:gd name="connsiteX3" fmla="*/ 416597 w 433231"/>
                <a:gd name="connsiteY3" fmla="*/ 89638 h 161938"/>
                <a:gd name="connsiteX4" fmla="*/ 432958 w 433231"/>
                <a:gd name="connsiteY4" fmla="*/ 113744 h 161938"/>
                <a:gd name="connsiteX5" fmla="*/ 428172 w 433231"/>
                <a:gd name="connsiteY5" fmla="*/ 144203 h 161938"/>
                <a:gd name="connsiteX6" fmla="*/ 405458 w 433231"/>
                <a:gd name="connsiteY6" fmla="*/ 161870 h 16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231" h="161938">
                  <a:moveTo>
                    <a:pt x="405458" y="161870"/>
                  </a:moveTo>
                  <a:lnTo>
                    <a:pt x="0" y="124796"/>
                  </a:lnTo>
                  <a:lnTo>
                    <a:pt x="19755" y="0"/>
                  </a:lnTo>
                  <a:lnTo>
                    <a:pt x="416597" y="89638"/>
                  </a:lnTo>
                  <a:cubicBezTo>
                    <a:pt x="427572" y="92075"/>
                    <a:pt x="434746" y="102644"/>
                    <a:pt x="432958" y="113744"/>
                  </a:cubicBezTo>
                  <a:lnTo>
                    <a:pt x="428172" y="144203"/>
                  </a:lnTo>
                  <a:cubicBezTo>
                    <a:pt x="426314" y="155084"/>
                    <a:pt x="416460" y="162748"/>
                    <a:pt x="405458" y="161870"/>
                  </a:cubicBezTo>
                  <a:close/>
                </a:path>
              </a:pathLst>
            </a:custGeom>
            <a:solidFill>
              <a:schemeClr val="tx1">
                <a:lumMod val="85000"/>
                <a:lumOff val="15000"/>
              </a:schemeClr>
            </a:solidFill>
            <a:ln w="8687" cap="rnd">
              <a:solidFill>
                <a:srgbClr val="263238"/>
              </a:solidFill>
              <a:prstDash val="solid"/>
              <a:round/>
            </a:ln>
          </p:spPr>
          <p:txBody>
            <a:bodyPr rtlCol="0" anchor="ctr">
              <a:noAutofit/>
            </a:bodyPr>
            <a:lstStyle/>
            <a:p>
              <a:endParaRPr lang="zh-CN" altLang="en-US"/>
            </a:p>
          </p:txBody>
        </p:sp>
        <p:sp>
          <p:nvSpPr>
            <p:cNvPr id="145" name="任意多边形: 形状 144">
              <a:extLst>
                <a:ext uri="{FF2B5EF4-FFF2-40B4-BE49-F238E27FC236}">
                  <a16:creationId xmlns:a16="http://schemas.microsoft.com/office/drawing/2014/main" id="{1E3A0D47-CE6C-4346-AFEF-89AA19CE1A3D}"/>
                </a:ext>
              </a:extLst>
            </p:cNvPr>
            <p:cNvSpPr/>
            <p:nvPr/>
          </p:nvSpPr>
          <p:spPr>
            <a:xfrm>
              <a:off x="9271121" y="2146470"/>
              <a:ext cx="56589" cy="174687"/>
            </a:xfrm>
            <a:custGeom>
              <a:avLst/>
              <a:gdLst>
                <a:gd name="connsiteX0" fmla="*/ 41077 w 41076"/>
                <a:gd name="connsiteY0" fmla="*/ 4786 h 126798"/>
                <a:gd name="connsiteX1" fmla="*/ 19755 w 41076"/>
                <a:gd name="connsiteY1" fmla="*/ 0 h 126798"/>
                <a:gd name="connsiteX2" fmla="*/ 0 w 41076"/>
                <a:gd name="connsiteY2" fmla="*/ 124796 h 126798"/>
                <a:gd name="connsiteX3" fmla="*/ 21844 w 41076"/>
                <a:gd name="connsiteY3" fmla="*/ 126798 h 126798"/>
                <a:gd name="connsiteX4" fmla="*/ 41077 w 41076"/>
                <a:gd name="connsiteY4" fmla="*/ 4786 h 12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76" h="126798">
                  <a:moveTo>
                    <a:pt x="41077" y="4786"/>
                  </a:moveTo>
                  <a:lnTo>
                    <a:pt x="19755" y="0"/>
                  </a:lnTo>
                  <a:lnTo>
                    <a:pt x="0" y="124796"/>
                  </a:lnTo>
                  <a:lnTo>
                    <a:pt x="21844" y="126798"/>
                  </a:lnTo>
                  <a:lnTo>
                    <a:pt x="41077" y="4786"/>
                  </a:lnTo>
                  <a:close/>
                </a:path>
              </a:pathLst>
            </a:custGeom>
            <a:solidFill>
              <a:srgbClr val="FFFFFF"/>
            </a:solidFill>
            <a:ln w="8687" cap="rnd">
              <a:solidFill>
                <a:srgbClr val="263238"/>
              </a:solidFill>
              <a:prstDash val="solid"/>
              <a:round/>
            </a:ln>
          </p:spPr>
          <p:txBody>
            <a:bodyPr rtlCol="0" anchor="ctr">
              <a:noAutofit/>
            </a:bodyPr>
            <a:lstStyle/>
            <a:p>
              <a:endParaRPr lang="zh-CN" altLang="en-US"/>
            </a:p>
          </p:txBody>
        </p:sp>
        <p:sp>
          <p:nvSpPr>
            <p:cNvPr id="146" name="任意多边形: 形状 145">
              <a:extLst>
                <a:ext uri="{FF2B5EF4-FFF2-40B4-BE49-F238E27FC236}">
                  <a16:creationId xmlns:a16="http://schemas.microsoft.com/office/drawing/2014/main" id="{7C7821D4-9793-0B81-50DA-E4C75B6ED9FE}"/>
                </a:ext>
              </a:extLst>
            </p:cNvPr>
            <p:cNvSpPr/>
            <p:nvPr/>
          </p:nvSpPr>
          <p:spPr>
            <a:xfrm>
              <a:off x="9158301" y="2094315"/>
              <a:ext cx="59947" cy="250099"/>
            </a:xfrm>
            <a:custGeom>
              <a:avLst/>
              <a:gdLst>
                <a:gd name="connsiteX0" fmla="*/ 0 w 43513"/>
                <a:gd name="connsiteY0" fmla="*/ 178579 h 181537"/>
                <a:gd name="connsiteX1" fmla="*/ 12358 w 43513"/>
                <a:gd name="connsiteY1" fmla="*/ 181538 h 181537"/>
                <a:gd name="connsiteX2" fmla="*/ 14882 w 43513"/>
                <a:gd name="connsiteY2" fmla="*/ 181538 h 181537"/>
                <a:gd name="connsiteX3" fmla="*/ 43513 w 43513"/>
                <a:gd name="connsiteY3" fmla="*/ 1480 h 181537"/>
                <a:gd name="connsiteX4" fmla="*/ 40990 w 43513"/>
                <a:gd name="connsiteY4" fmla="*/ 957 h 181537"/>
                <a:gd name="connsiteX5" fmla="*/ 28371 w 43513"/>
                <a:gd name="connsiteY5" fmla="*/ 0 h 18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13" h="181537">
                  <a:moveTo>
                    <a:pt x="0" y="178579"/>
                  </a:moveTo>
                  <a:cubicBezTo>
                    <a:pt x="4048" y="179841"/>
                    <a:pt x="8177" y="180829"/>
                    <a:pt x="12358" y="181538"/>
                  </a:cubicBezTo>
                  <a:lnTo>
                    <a:pt x="14882" y="181538"/>
                  </a:lnTo>
                  <a:lnTo>
                    <a:pt x="43513" y="1480"/>
                  </a:lnTo>
                  <a:cubicBezTo>
                    <a:pt x="42643" y="1480"/>
                    <a:pt x="41860" y="1480"/>
                    <a:pt x="40990" y="957"/>
                  </a:cubicBezTo>
                  <a:cubicBezTo>
                    <a:pt x="36807" y="382"/>
                    <a:pt x="32593" y="62"/>
                    <a:pt x="28371" y="0"/>
                  </a:cubicBezTo>
                  <a:close/>
                </a:path>
              </a:pathLst>
            </a:custGeom>
            <a:solidFill>
              <a:srgbClr val="FFFFFF"/>
            </a:solidFill>
            <a:ln w="8687" cap="rnd">
              <a:solidFill>
                <a:srgbClr val="263238"/>
              </a:solidFill>
              <a:prstDash val="solid"/>
              <a:round/>
            </a:ln>
          </p:spPr>
          <p:txBody>
            <a:bodyPr rtlCol="0" anchor="ctr">
              <a:noAutofit/>
            </a:bodyPr>
            <a:lstStyle/>
            <a:p>
              <a:endParaRPr lang="zh-CN" altLang="en-US"/>
            </a:p>
          </p:txBody>
        </p:sp>
      </p:grpSp>
      <p:sp>
        <p:nvSpPr>
          <p:cNvPr id="147" name="文本框 146">
            <a:extLst>
              <a:ext uri="{FF2B5EF4-FFF2-40B4-BE49-F238E27FC236}">
                <a16:creationId xmlns:a16="http://schemas.microsoft.com/office/drawing/2014/main" id="{ED2131C9-0EFD-A91E-CDA0-285E46521906}"/>
              </a:ext>
            </a:extLst>
          </p:cNvPr>
          <p:cNvSpPr txBox="1"/>
          <p:nvPr userDrawn="1"/>
        </p:nvSpPr>
        <p:spPr>
          <a:xfrm>
            <a:off x="850900" y="466773"/>
            <a:ext cx="811646" cy="253364"/>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srgbClr val="000000"/>
                </a:solidFill>
                <a:effectLst/>
                <a:uLnTx/>
                <a:uFillTx/>
                <a:latin typeface="江城圆体 700W" panose="020B0A00000000000000" pitchFamily="34" charset="-122"/>
                <a:ea typeface="江城圆体 700W" panose="020B0A00000000000000" pitchFamily="34" charset="-122"/>
                <a:cs typeface="汉仪雅酷黑 75W" panose="020B0804020202020204" charset="-122"/>
              </a:rPr>
              <a:t>LOGO</a:t>
            </a:r>
            <a:endParaRPr kumimoji="0" lang="zh-CN" altLang="en-US" sz="1400" b="0" i="0" u="none" strike="noStrike" kern="1200" cap="none" spc="0" normalizeH="0" baseline="0" noProof="0" dirty="0">
              <a:ln>
                <a:noFill/>
              </a:ln>
              <a:solidFill>
                <a:srgbClr val="000000"/>
              </a:solidFill>
              <a:effectLst/>
              <a:uLnTx/>
              <a:uFillTx/>
              <a:latin typeface="江城圆体 700W" panose="020B0A00000000000000" pitchFamily="34" charset="-122"/>
              <a:ea typeface="江城圆体 700W" panose="020B0A00000000000000" pitchFamily="34" charset="-122"/>
              <a:cs typeface="汉仪雅酷黑 75W" panose="020B0804020202020204" charset="-122"/>
            </a:endParaRPr>
          </a:p>
        </p:txBody>
      </p:sp>
      <p:sp>
        <p:nvSpPr>
          <p:cNvPr id="148" name="图形 4">
            <a:extLst>
              <a:ext uri="{FF2B5EF4-FFF2-40B4-BE49-F238E27FC236}">
                <a16:creationId xmlns:a16="http://schemas.microsoft.com/office/drawing/2014/main" id="{51609AC8-FF63-AD0D-8121-1DBCD47BFF71}"/>
              </a:ext>
            </a:extLst>
          </p:cNvPr>
          <p:cNvSpPr/>
          <p:nvPr userDrawn="1"/>
        </p:nvSpPr>
        <p:spPr>
          <a:xfrm>
            <a:off x="11904794" y="6539042"/>
            <a:ext cx="292922" cy="292922"/>
          </a:xfrm>
          <a:custGeom>
            <a:avLst/>
            <a:gdLst>
              <a:gd name="connsiteX0" fmla="*/ 1154463 w 2308638"/>
              <a:gd name="connsiteY0" fmla="*/ 2308576 h 2308575"/>
              <a:gd name="connsiteX1" fmla="*/ 784081 w 2308638"/>
              <a:gd name="connsiteY1" fmla="*/ 1523350 h 2308575"/>
              <a:gd name="connsiteX2" fmla="*/ 0 w 2308638"/>
              <a:gd name="connsiteY2" fmla="*/ 1154685 h 2308575"/>
              <a:gd name="connsiteX3" fmla="*/ 785479 w 2308638"/>
              <a:gd name="connsiteY3" fmla="*/ 784621 h 2308575"/>
              <a:gd name="connsiteX4" fmla="*/ 1154463 w 2308638"/>
              <a:gd name="connsiteY4" fmla="*/ 0 h 2308575"/>
              <a:gd name="connsiteX5" fmla="*/ 1524208 w 2308638"/>
              <a:gd name="connsiteY5" fmla="*/ 785384 h 2308575"/>
              <a:gd name="connsiteX6" fmla="*/ 2308639 w 2308638"/>
              <a:gd name="connsiteY6" fmla="*/ 1154685 h 2308575"/>
              <a:gd name="connsiteX7" fmla="*/ 1523986 w 2308638"/>
              <a:gd name="connsiteY7" fmla="*/ 1524177 h 2308575"/>
              <a:gd name="connsiteX8" fmla="*/ 1154463 w 2308638"/>
              <a:gd name="connsiteY8" fmla="*/ 2308576 h 230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8638" h="2308575">
                <a:moveTo>
                  <a:pt x="1154463" y="2308576"/>
                </a:moveTo>
                <a:cubicBezTo>
                  <a:pt x="1122014" y="2003696"/>
                  <a:pt x="1001276" y="1740259"/>
                  <a:pt x="784081" y="1523350"/>
                </a:cubicBezTo>
                <a:cubicBezTo>
                  <a:pt x="567459" y="1307014"/>
                  <a:pt x="304403" y="1187070"/>
                  <a:pt x="0" y="1154685"/>
                </a:cubicBezTo>
                <a:cubicBezTo>
                  <a:pt x="305166" y="1122173"/>
                  <a:pt x="568666" y="1001753"/>
                  <a:pt x="785479" y="784621"/>
                </a:cubicBezTo>
                <a:cubicBezTo>
                  <a:pt x="1001943" y="567840"/>
                  <a:pt x="1122204" y="304753"/>
                  <a:pt x="1154463" y="0"/>
                </a:cubicBezTo>
                <a:cubicBezTo>
                  <a:pt x="1186689" y="305134"/>
                  <a:pt x="1307268" y="568507"/>
                  <a:pt x="1524208" y="785384"/>
                </a:cubicBezTo>
                <a:cubicBezTo>
                  <a:pt x="1740831" y="1001943"/>
                  <a:pt x="2003886" y="1122268"/>
                  <a:pt x="2308639" y="1154685"/>
                </a:cubicBezTo>
                <a:cubicBezTo>
                  <a:pt x="2003855" y="1187039"/>
                  <a:pt x="1740640" y="1307427"/>
                  <a:pt x="1523986" y="1524177"/>
                </a:cubicBezTo>
                <a:cubicBezTo>
                  <a:pt x="1307459" y="1740767"/>
                  <a:pt x="1186880" y="2003632"/>
                  <a:pt x="1154463" y="2308576"/>
                </a:cubicBezTo>
                <a:close/>
              </a:path>
            </a:pathLst>
          </a:custGeom>
          <a:solidFill>
            <a:schemeClr val="tx1"/>
          </a:solidFill>
          <a:ln w="19050" cap="flat">
            <a:noFill/>
            <a:prstDash val="solid"/>
            <a:miter/>
          </a:ln>
        </p:spPr>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江城圆体 400W" panose="020B0500000000000000" pitchFamily="34" charset="-122"/>
              <a:ea typeface="江城圆体 400W" panose="020B0500000000000000" pitchFamily="34" charset="-122"/>
            </a:endParaRPr>
          </a:p>
        </p:txBody>
      </p:sp>
    </p:spTree>
    <p:extLst>
      <p:ext uri="{BB962C8B-B14F-4D97-AF65-F5344CB8AC3E}">
        <p14:creationId xmlns:p14="http://schemas.microsoft.com/office/powerpoint/2010/main" val="365762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版式">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AF50FB38-DB6E-E9BF-B9BE-16D0AD76FD6F}"/>
              </a:ext>
            </a:extLst>
          </p:cNvPr>
          <p:cNvSpPr/>
          <p:nvPr userDrawn="1"/>
        </p:nvSpPr>
        <p:spPr>
          <a:xfrm flipH="1">
            <a:off x="0" y="-317"/>
            <a:ext cx="236347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Arial"/>
                <a:ea typeface="江城圆体 400W" panose="020B0500000000000000" pitchFamily="34" charset="-122"/>
                <a:cs typeface="+mn-cs"/>
              </a:rPr>
              <a:t> </a:t>
            </a:r>
          </a:p>
        </p:txBody>
      </p:sp>
      <p:sp>
        <p:nvSpPr>
          <p:cNvPr id="7" name="文本框 6">
            <a:extLst>
              <a:ext uri="{FF2B5EF4-FFF2-40B4-BE49-F238E27FC236}">
                <a16:creationId xmlns:a16="http://schemas.microsoft.com/office/drawing/2014/main" id="{EAD5AA86-637E-0AD7-90F0-3D4F9D1FDB05}"/>
              </a:ext>
            </a:extLst>
          </p:cNvPr>
          <p:cNvSpPr txBox="1"/>
          <p:nvPr userDrawn="1"/>
        </p:nvSpPr>
        <p:spPr>
          <a:xfrm>
            <a:off x="135740" y="249396"/>
            <a:ext cx="1107996" cy="6359208"/>
          </a:xfrm>
          <a:prstGeom prst="rect">
            <a:avLst/>
          </a:prstGeom>
          <a:noFill/>
        </p:spPr>
        <p:txBody>
          <a:bodyPr vert="eaVert" wrap="square" rtlCol="0" anchor="t">
            <a:no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6000" b="0" i="0" u="none" strike="noStrike" kern="1200" cap="all" spc="0" normalizeH="0" baseline="0" noProof="0" dirty="0">
                <a:ln w="22225">
                  <a:noFill/>
                </a:ln>
                <a:solidFill>
                  <a:schemeClr val="bg1">
                    <a:alpha val="20000"/>
                  </a:schemeClr>
                </a:solidFill>
                <a:effectLst/>
                <a:uLnTx/>
                <a:uFillTx/>
                <a:latin typeface="江城圆体 700W" panose="020B0A00000000000000" pitchFamily="34" charset="-122"/>
                <a:ea typeface="江城圆体 700W" panose="020B0A00000000000000" pitchFamily="34" charset="-122"/>
              </a:rPr>
              <a:t>目录</a:t>
            </a:r>
            <a:r>
              <a:rPr kumimoji="0" lang="en-US" altLang="zh-CN" sz="6000" b="0" i="0" u="none" strike="noStrike" kern="1200" cap="all" spc="0" normalizeH="0" baseline="0" noProof="0" dirty="0">
                <a:ln w="22225">
                  <a:noFill/>
                </a:ln>
                <a:solidFill>
                  <a:schemeClr val="bg1">
                    <a:alpha val="20000"/>
                  </a:schemeClr>
                </a:solidFill>
                <a:effectLst/>
                <a:uLnTx/>
                <a:uFillTx/>
                <a:latin typeface="江城圆体 700W" panose="020B0A00000000000000" pitchFamily="34" charset="-122"/>
                <a:ea typeface="江城圆体 700W" panose="020B0A00000000000000" pitchFamily="34" charset="-122"/>
              </a:rPr>
              <a:t>CONTENTS</a:t>
            </a:r>
            <a:endParaRPr kumimoji="0" lang="zh-CN" altLang="en-US" sz="6000" b="0" i="0" u="none" strike="noStrike" kern="1200" cap="all" spc="0" normalizeH="0" baseline="0" noProof="0" dirty="0">
              <a:ln w="22225">
                <a:noFill/>
              </a:ln>
              <a:solidFill>
                <a:schemeClr val="bg1">
                  <a:alpha val="20000"/>
                </a:schemeClr>
              </a:solidFill>
              <a:effectLst/>
              <a:uLnTx/>
              <a:uFillTx/>
              <a:latin typeface="江城圆体 700W" panose="020B0A00000000000000" pitchFamily="34" charset="-122"/>
              <a:ea typeface="江城圆体 700W" panose="020B0A00000000000000" pitchFamily="34" charset="-122"/>
            </a:endParaRPr>
          </a:p>
        </p:txBody>
      </p:sp>
      <p:pic>
        <p:nvPicPr>
          <p:cNvPr id="8" name="图片 7" descr="网格">
            <a:extLst>
              <a:ext uri="{FF2B5EF4-FFF2-40B4-BE49-F238E27FC236}">
                <a16:creationId xmlns:a16="http://schemas.microsoft.com/office/drawing/2014/main" id="{7BBA2031-AD74-F4C6-A138-DFE713F278B6}"/>
              </a:ext>
            </a:extLst>
          </p:cNvPr>
          <p:cNvPicPr>
            <a:picLocks noChangeAspect="1"/>
          </p:cNvPicPr>
          <p:nvPr userDrawn="1"/>
        </p:nvPicPr>
        <p:blipFill>
          <a:blip r:embed="rId2"/>
          <a:stretch>
            <a:fillRect/>
          </a:stretch>
        </p:blipFill>
        <p:spPr>
          <a:xfrm>
            <a:off x="1320800" y="583294"/>
            <a:ext cx="3634509" cy="5690778"/>
          </a:xfrm>
          <a:prstGeom prst="rect">
            <a:avLst/>
          </a:prstGeom>
          <a:solidFill>
            <a:schemeClr val="bg1"/>
          </a:solidFill>
          <a:ln w="19050">
            <a:solidFill>
              <a:srgbClr val="2F2E41"/>
            </a:solidFill>
          </a:ln>
        </p:spPr>
      </p:pic>
      <p:grpSp>
        <p:nvGrpSpPr>
          <p:cNvPr id="9" name="组合 8">
            <a:extLst>
              <a:ext uri="{FF2B5EF4-FFF2-40B4-BE49-F238E27FC236}">
                <a16:creationId xmlns:a16="http://schemas.microsoft.com/office/drawing/2014/main" id="{5949F124-5E06-BF96-BC7A-582D583279DF}"/>
              </a:ext>
            </a:extLst>
          </p:cNvPr>
          <p:cNvGrpSpPr/>
          <p:nvPr userDrawn="1"/>
        </p:nvGrpSpPr>
        <p:grpSpPr>
          <a:xfrm>
            <a:off x="1678299" y="1188589"/>
            <a:ext cx="3026240" cy="4755033"/>
            <a:chOff x="1678299" y="1188589"/>
            <a:chExt cx="3026240" cy="4755033"/>
          </a:xfrm>
        </p:grpSpPr>
        <p:sp>
          <p:nvSpPr>
            <p:cNvPr id="10" name="任意多边形: 形状 9">
              <a:extLst>
                <a:ext uri="{FF2B5EF4-FFF2-40B4-BE49-F238E27FC236}">
                  <a16:creationId xmlns:a16="http://schemas.microsoft.com/office/drawing/2014/main" id="{4D627CE5-7233-AC5D-9843-3AF22CA3F1AB}"/>
                </a:ext>
              </a:extLst>
            </p:cNvPr>
            <p:cNvSpPr/>
            <p:nvPr/>
          </p:nvSpPr>
          <p:spPr>
            <a:xfrm>
              <a:off x="1678299" y="4357703"/>
              <a:ext cx="3026240" cy="1585919"/>
            </a:xfrm>
            <a:custGeom>
              <a:avLst/>
              <a:gdLst>
                <a:gd name="connsiteX0" fmla="*/ 4272344 w 4272343"/>
                <a:gd name="connsiteY0" fmla="*/ 1119473 h 2238946"/>
                <a:gd name="connsiteX1" fmla="*/ 2136172 w 4272343"/>
                <a:gd name="connsiteY1" fmla="*/ 2238947 h 2238946"/>
                <a:gd name="connsiteX2" fmla="*/ 0 w 4272343"/>
                <a:gd name="connsiteY2" fmla="*/ 1119473 h 2238946"/>
                <a:gd name="connsiteX3" fmla="*/ 2136172 w 4272343"/>
                <a:gd name="connsiteY3" fmla="*/ 0 h 2238946"/>
                <a:gd name="connsiteX4" fmla="*/ 4272344 w 4272343"/>
                <a:gd name="connsiteY4" fmla="*/ 1119473 h 22389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2343" h="2238946">
                  <a:moveTo>
                    <a:pt x="4272344" y="1119473"/>
                  </a:moveTo>
                  <a:cubicBezTo>
                    <a:pt x="4272344" y="1737741"/>
                    <a:pt x="3315947" y="2238947"/>
                    <a:pt x="2136172" y="2238947"/>
                  </a:cubicBezTo>
                  <a:cubicBezTo>
                    <a:pt x="956397" y="2238947"/>
                    <a:pt x="0" y="1737741"/>
                    <a:pt x="0" y="1119473"/>
                  </a:cubicBezTo>
                  <a:cubicBezTo>
                    <a:pt x="0" y="501205"/>
                    <a:pt x="956397" y="0"/>
                    <a:pt x="2136172" y="0"/>
                  </a:cubicBezTo>
                  <a:cubicBezTo>
                    <a:pt x="3315947" y="0"/>
                    <a:pt x="4272344" y="501205"/>
                    <a:pt x="4272344" y="1119473"/>
                  </a:cubicBezTo>
                  <a:close/>
                </a:path>
              </a:pathLst>
            </a:custGeom>
            <a:solidFill>
              <a:srgbClr val="F0F0F0"/>
            </a:solidFill>
            <a:ln w="9525" cap="flat">
              <a:solidFill>
                <a:srgbClr val="2F2E41"/>
              </a:solidFill>
              <a:prstDash val="solid"/>
              <a:miter/>
            </a:ln>
          </p:spPr>
          <p:txBody>
            <a:bodyPr rtlCol="0" anchor="ctr">
              <a:noAutofit/>
            </a:bodyPr>
            <a:lstStyle/>
            <a:p>
              <a:endParaRPr lang="zh-CN" altLang="en-US"/>
            </a:p>
          </p:txBody>
        </p:sp>
        <p:sp>
          <p:nvSpPr>
            <p:cNvPr id="11" name="任意多边形: 形状 10">
              <a:extLst>
                <a:ext uri="{FF2B5EF4-FFF2-40B4-BE49-F238E27FC236}">
                  <a16:creationId xmlns:a16="http://schemas.microsoft.com/office/drawing/2014/main" id="{460BF973-3FF9-0045-8F17-383FC96A47DD}"/>
                </a:ext>
              </a:extLst>
            </p:cNvPr>
            <p:cNvSpPr/>
            <p:nvPr/>
          </p:nvSpPr>
          <p:spPr>
            <a:xfrm>
              <a:off x="2716628" y="5121445"/>
              <a:ext cx="1073619" cy="524566"/>
            </a:xfrm>
            <a:custGeom>
              <a:avLst/>
              <a:gdLst>
                <a:gd name="connsiteX0" fmla="*/ 1085850 w 1085850"/>
                <a:gd name="connsiteY0" fmla="*/ 265271 h 530542"/>
                <a:gd name="connsiteX1" fmla="*/ 542925 w 1085850"/>
                <a:gd name="connsiteY1" fmla="*/ 530543 h 530542"/>
                <a:gd name="connsiteX2" fmla="*/ 0 w 1085850"/>
                <a:gd name="connsiteY2" fmla="*/ 265271 h 530542"/>
                <a:gd name="connsiteX3" fmla="*/ 542925 w 1085850"/>
                <a:gd name="connsiteY3" fmla="*/ 0 h 530542"/>
                <a:gd name="connsiteX4" fmla="*/ 1085850 w 1085850"/>
                <a:gd name="connsiteY4" fmla="*/ 265271 h 530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0" h="530542">
                  <a:moveTo>
                    <a:pt x="1085850" y="265271"/>
                  </a:moveTo>
                  <a:cubicBezTo>
                    <a:pt x="1085850" y="411777"/>
                    <a:pt x="842774" y="530543"/>
                    <a:pt x="542925" y="530543"/>
                  </a:cubicBezTo>
                  <a:cubicBezTo>
                    <a:pt x="243076" y="530543"/>
                    <a:pt x="0" y="411777"/>
                    <a:pt x="0" y="265271"/>
                  </a:cubicBezTo>
                  <a:cubicBezTo>
                    <a:pt x="0" y="118766"/>
                    <a:pt x="243076" y="0"/>
                    <a:pt x="542925" y="0"/>
                  </a:cubicBezTo>
                  <a:cubicBezTo>
                    <a:pt x="842774" y="0"/>
                    <a:pt x="1085850" y="118766"/>
                    <a:pt x="1085850" y="265271"/>
                  </a:cubicBezTo>
                  <a:close/>
                </a:path>
              </a:pathLst>
            </a:custGeom>
            <a:solidFill>
              <a:srgbClr val="E0E0E0"/>
            </a:solidFill>
            <a:ln w="9525" cap="flat">
              <a:noFill/>
              <a:prstDash val="solid"/>
              <a:miter/>
            </a:ln>
          </p:spPr>
          <p:txBody>
            <a:bodyPr rtlCol="0" anchor="ctr">
              <a:noAutofit/>
            </a:bodyPr>
            <a:lstStyle/>
            <a:p>
              <a:endParaRPr lang="zh-CN" altLang="en-US" dirty="0"/>
            </a:p>
          </p:txBody>
        </p:sp>
        <p:sp>
          <p:nvSpPr>
            <p:cNvPr id="12" name="任意多边形: 形状 11">
              <a:extLst>
                <a:ext uri="{FF2B5EF4-FFF2-40B4-BE49-F238E27FC236}">
                  <a16:creationId xmlns:a16="http://schemas.microsoft.com/office/drawing/2014/main" id="{FFACA409-276E-7A95-A643-0E90B0319739}"/>
                </a:ext>
              </a:extLst>
            </p:cNvPr>
            <p:cNvSpPr/>
            <p:nvPr/>
          </p:nvSpPr>
          <p:spPr>
            <a:xfrm>
              <a:off x="2201438" y="4070808"/>
              <a:ext cx="526449" cy="399577"/>
            </a:xfrm>
            <a:custGeom>
              <a:avLst/>
              <a:gdLst>
                <a:gd name="connsiteX0" fmla="*/ 353532 w 454783"/>
                <a:gd name="connsiteY0" fmla="*/ 172403 h 345182"/>
                <a:gd name="connsiteX1" fmla="*/ 218658 w 454783"/>
                <a:gd name="connsiteY1" fmla="*/ 199358 h 345182"/>
                <a:gd name="connsiteX2" fmla="*/ 62925 w 454783"/>
                <a:gd name="connsiteY2" fmla="*/ 333851 h 345182"/>
                <a:gd name="connsiteX3" fmla="*/ 9870 w 454783"/>
                <a:gd name="connsiteY3" fmla="*/ 301466 h 345182"/>
                <a:gd name="connsiteX4" fmla="*/ 34826 w 454783"/>
                <a:gd name="connsiteY4" fmla="*/ 159829 h 345182"/>
                <a:gd name="connsiteX5" fmla="*/ 122170 w 454783"/>
                <a:gd name="connsiteY5" fmla="*/ 63437 h 345182"/>
                <a:gd name="connsiteX6" fmla="*/ 239613 w 454783"/>
                <a:gd name="connsiteY6" fmla="*/ 33242 h 345182"/>
                <a:gd name="connsiteX7" fmla="*/ 266188 w 454783"/>
                <a:gd name="connsiteY7" fmla="*/ 30575 h 345182"/>
                <a:gd name="connsiteX8" fmla="*/ 414588 w 454783"/>
                <a:gd name="connsiteY8" fmla="*/ 0 h 345182"/>
                <a:gd name="connsiteX9" fmla="*/ 454783 w 454783"/>
                <a:gd name="connsiteY9" fmla="*/ 173641 h 345182"/>
                <a:gd name="connsiteX10" fmla="*/ 353532 w 454783"/>
                <a:gd name="connsiteY10" fmla="*/ 172403 h 345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4783" h="345182">
                  <a:moveTo>
                    <a:pt x="353532" y="172403"/>
                  </a:moveTo>
                  <a:cubicBezTo>
                    <a:pt x="313527" y="169926"/>
                    <a:pt x="263331" y="170402"/>
                    <a:pt x="218658" y="199358"/>
                  </a:cubicBezTo>
                  <a:cubicBezTo>
                    <a:pt x="145887" y="246507"/>
                    <a:pt x="78450" y="311087"/>
                    <a:pt x="62925" y="333851"/>
                  </a:cubicBezTo>
                  <a:cubicBezTo>
                    <a:pt x="47399" y="356616"/>
                    <a:pt x="27968" y="344710"/>
                    <a:pt x="9870" y="301466"/>
                  </a:cubicBezTo>
                  <a:cubicBezTo>
                    <a:pt x="-9542" y="253365"/>
                    <a:pt x="145" y="198406"/>
                    <a:pt x="34826" y="159829"/>
                  </a:cubicBezTo>
                  <a:cubicBezTo>
                    <a:pt x="71688" y="120205"/>
                    <a:pt x="108168" y="89726"/>
                    <a:pt x="122170" y="63437"/>
                  </a:cubicBezTo>
                  <a:cubicBezTo>
                    <a:pt x="136172" y="37147"/>
                    <a:pt x="200656" y="28194"/>
                    <a:pt x="239613" y="33242"/>
                  </a:cubicBezTo>
                  <a:cubicBezTo>
                    <a:pt x="239613" y="33242"/>
                    <a:pt x="252948" y="31623"/>
                    <a:pt x="266188" y="30575"/>
                  </a:cubicBezTo>
                  <a:cubicBezTo>
                    <a:pt x="325434" y="25908"/>
                    <a:pt x="414588" y="0"/>
                    <a:pt x="414588" y="0"/>
                  </a:cubicBezTo>
                  <a:lnTo>
                    <a:pt x="454783" y="173641"/>
                  </a:lnTo>
                  <a:cubicBezTo>
                    <a:pt x="454783" y="173641"/>
                    <a:pt x="393633" y="175260"/>
                    <a:pt x="353532" y="172403"/>
                  </a:cubicBezTo>
                  <a:close/>
                </a:path>
              </a:pathLst>
            </a:custGeom>
            <a:solidFill>
              <a:schemeClr val="bg1"/>
            </a:solidFill>
            <a:ln w="9525" cap="flat">
              <a:solidFill>
                <a:srgbClr val="2F2E41"/>
              </a:solidFill>
              <a:prstDash val="solid"/>
              <a:miter/>
            </a:ln>
          </p:spPr>
          <p:txBody>
            <a:bodyPr rtlCol="0" anchor="ctr">
              <a:noAutofit/>
            </a:bodyPr>
            <a:lstStyle/>
            <a:p>
              <a:endParaRPr lang="zh-CN" altLang="en-US"/>
            </a:p>
          </p:txBody>
        </p:sp>
        <p:sp>
          <p:nvSpPr>
            <p:cNvPr id="13" name="任意多边形: 形状 12">
              <a:extLst>
                <a:ext uri="{FF2B5EF4-FFF2-40B4-BE49-F238E27FC236}">
                  <a16:creationId xmlns:a16="http://schemas.microsoft.com/office/drawing/2014/main" id="{419294E0-438D-9FB7-FAB3-B928697E2CF7}"/>
                </a:ext>
              </a:extLst>
            </p:cNvPr>
            <p:cNvSpPr/>
            <p:nvPr/>
          </p:nvSpPr>
          <p:spPr>
            <a:xfrm>
              <a:off x="2125347" y="4033191"/>
              <a:ext cx="217953" cy="623328"/>
            </a:xfrm>
            <a:custGeom>
              <a:avLst/>
              <a:gdLst>
                <a:gd name="connsiteX0" fmla="*/ 154661 w 188283"/>
                <a:gd name="connsiteY0" fmla="*/ 525986 h 538475"/>
                <a:gd name="connsiteX1" fmla="*/ 71603 w 188283"/>
                <a:gd name="connsiteY1" fmla="*/ 531987 h 538475"/>
                <a:gd name="connsiteX2" fmla="*/ 1403 w 188283"/>
                <a:gd name="connsiteY2" fmla="*/ 351964 h 538475"/>
                <a:gd name="connsiteX3" fmla="*/ 49505 w 188283"/>
                <a:gd name="connsiteY3" fmla="*/ 203564 h 538475"/>
                <a:gd name="connsiteX4" fmla="*/ 56744 w 188283"/>
                <a:gd name="connsiteY4" fmla="*/ 68881 h 538475"/>
                <a:gd name="connsiteX5" fmla="*/ 116180 w 188283"/>
                <a:gd name="connsiteY5" fmla="*/ 5254 h 538475"/>
                <a:gd name="connsiteX6" fmla="*/ 171901 w 188283"/>
                <a:gd name="connsiteY6" fmla="*/ 7730 h 538475"/>
                <a:gd name="connsiteX7" fmla="*/ 188284 w 188283"/>
                <a:gd name="connsiteY7" fmla="*/ 16494 h 53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283" h="538475">
                  <a:moveTo>
                    <a:pt x="154661" y="525986"/>
                  </a:moveTo>
                  <a:cubicBezTo>
                    <a:pt x="139611" y="535987"/>
                    <a:pt x="97511" y="545036"/>
                    <a:pt x="71603" y="531987"/>
                  </a:cubicBezTo>
                  <a:cubicBezTo>
                    <a:pt x="17882" y="505507"/>
                    <a:pt x="-6312" y="408162"/>
                    <a:pt x="1403" y="351964"/>
                  </a:cubicBezTo>
                  <a:cubicBezTo>
                    <a:pt x="10928" y="283479"/>
                    <a:pt x="42742" y="244808"/>
                    <a:pt x="49505" y="203564"/>
                  </a:cubicBezTo>
                  <a:cubicBezTo>
                    <a:pt x="56267" y="162321"/>
                    <a:pt x="45028" y="105838"/>
                    <a:pt x="56744" y="68881"/>
                  </a:cubicBezTo>
                  <a:cubicBezTo>
                    <a:pt x="66392" y="40058"/>
                    <a:pt x="88071" y="16837"/>
                    <a:pt x="116180" y="5254"/>
                  </a:cubicBezTo>
                  <a:cubicBezTo>
                    <a:pt x="134144" y="-2538"/>
                    <a:pt x="154699" y="-1623"/>
                    <a:pt x="171901" y="7730"/>
                  </a:cubicBezTo>
                  <a:lnTo>
                    <a:pt x="188284" y="16494"/>
                  </a:ln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14" name="任意多边形: 形状 13">
              <a:extLst>
                <a:ext uri="{FF2B5EF4-FFF2-40B4-BE49-F238E27FC236}">
                  <a16:creationId xmlns:a16="http://schemas.microsoft.com/office/drawing/2014/main" id="{F9651C54-CBF1-6376-080C-8C42C8D1A795}"/>
                </a:ext>
              </a:extLst>
            </p:cNvPr>
            <p:cNvSpPr/>
            <p:nvPr/>
          </p:nvSpPr>
          <p:spPr>
            <a:xfrm>
              <a:off x="2157641" y="4048809"/>
              <a:ext cx="372724" cy="604291"/>
            </a:xfrm>
            <a:custGeom>
              <a:avLst/>
              <a:gdLst>
                <a:gd name="connsiteX0" fmla="*/ 176 w 321985"/>
                <a:gd name="connsiteY0" fmla="*/ 350760 h 522028"/>
                <a:gd name="connsiteX1" fmla="*/ 58183 w 321985"/>
                <a:gd name="connsiteY1" fmla="*/ 144163 h 522028"/>
                <a:gd name="connsiteX2" fmla="*/ 174293 w 321985"/>
                <a:gd name="connsiteY2" fmla="*/ 7289 h 522028"/>
                <a:gd name="connsiteX3" fmla="*/ 227443 w 321985"/>
                <a:gd name="connsiteY3" fmla="*/ 30911 h 522028"/>
                <a:gd name="connsiteX4" fmla="*/ 250874 w 321985"/>
                <a:gd name="connsiteY4" fmla="*/ 41198 h 522028"/>
                <a:gd name="connsiteX5" fmla="*/ 281640 w 321985"/>
                <a:gd name="connsiteY5" fmla="*/ 40721 h 522028"/>
                <a:gd name="connsiteX6" fmla="*/ 295642 w 321985"/>
                <a:gd name="connsiteY6" fmla="*/ 39960 h 522028"/>
                <a:gd name="connsiteX7" fmla="*/ 304024 w 321985"/>
                <a:gd name="connsiteY7" fmla="*/ 49485 h 522028"/>
                <a:gd name="connsiteX8" fmla="*/ 278306 w 321985"/>
                <a:gd name="connsiteY8" fmla="*/ 52056 h 522028"/>
                <a:gd name="connsiteX9" fmla="*/ 272401 w 321985"/>
                <a:gd name="connsiteY9" fmla="*/ 53961 h 522028"/>
                <a:gd name="connsiteX10" fmla="*/ 272401 w 321985"/>
                <a:gd name="connsiteY10" fmla="*/ 70344 h 522028"/>
                <a:gd name="connsiteX11" fmla="*/ 258589 w 321985"/>
                <a:gd name="connsiteY11" fmla="*/ 89394 h 522028"/>
                <a:gd name="connsiteX12" fmla="*/ 232491 w 321985"/>
                <a:gd name="connsiteY12" fmla="*/ 108539 h 522028"/>
                <a:gd name="connsiteX13" fmla="*/ 208107 w 321985"/>
                <a:gd name="connsiteY13" fmla="*/ 126446 h 522028"/>
                <a:gd name="connsiteX14" fmla="*/ 207440 w 321985"/>
                <a:gd name="connsiteY14" fmla="*/ 139591 h 522028"/>
                <a:gd name="connsiteX15" fmla="*/ 232777 w 321985"/>
                <a:gd name="connsiteY15" fmla="*/ 130923 h 522028"/>
                <a:gd name="connsiteX16" fmla="*/ 242302 w 321985"/>
                <a:gd name="connsiteY16" fmla="*/ 129304 h 522028"/>
                <a:gd name="connsiteX17" fmla="*/ 253636 w 321985"/>
                <a:gd name="connsiteY17" fmla="*/ 140829 h 522028"/>
                <a:gd name="connsiteX18" fmla="*/ 283926 w 321985"/>
                <a:gd name="connsiteY18" fmla="*/ 178262 h 522028"/>
                <a:gd name="connsiteX19" fmla="*/ 318597 w 321985"/>
                <a:gd name="connsiteY19" fmla="*/ 192264 h 522028"/>
                <a:gd name="connsiteX20" fmla="*/ 320978 w 321985"/>
                <a:gd name="connsiteY20" fmla="*/ 193502 h 522028"/>
                <a:gd name="connsiteX21" fmla="*/ 321835 w 321985"/>
                <a:gd name="connsiteY21" fmla="*/ 196931 h 522028"/>
                <a:gd name="connsiteX22" fmla="*/ 314882 w 321985"/>
                <a:gd name="connsiteY22" fmla="*/ 204266 h 522028"/>
                <a:gd name="connsiteX23" fmla="*/ 258589 w 321985"/>
                <a:gd name="connsiteY23" fmla="*/ 232269 h 522028"/>
                <a:gd name="connsiteX24" fmla="*/ 212203 w 321985"/>
                <a:gd name="connsiteY24" fmla="*/ 263892 h 522028"/>
                <a:gd name="connsiteX25" fmla="*/ 197439 w 321985"/>
                <a:gd name="connsiteY25" fmla="*/ 296468 h 522028"/>
                <a:gd name="connsiteX26" fmla="*/ 187914 w 321985"/>
                <a:gd name="connsiteY26" fmla="*/ 354094 h 522028"/>
                <a:gd name="connsiteX27" fmla="*/ 176865 w 321985"/>
                <a:gd name="connsiteY27" fmla="*/ 441343 h 522028"/>
                <a:gd name="connsiteX28" fmla="*/ 166197 w 321985"/>
                <a:gd name="connsiteY28" fmla="*/ 484682 h 522028"/>
                <a:gd name="connsiteX29" fmla="*/ 64089 w 321985"/>
                <a:gd name="connsiteY29" fmla="*/ 509542 h 522028"/>
                <a:gd name="connsiteX30" fmla="*/ 22846 w 321985"/>
                <a:gd name="connsiteY30" fmla="*/ 466775 h 522028"/>
                <a:gd name="connsiteX31" fmla="*/ 176 w 321985"/>
                <a:gd name="connsiteY31" fmla="*/ 350760 h 522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985" h="522028">
                  <a:moveTo>
                    <a:pt x="176" y="350760"/>
                  </a:moveTo>
                  <a:cubicBezTo>
                    <a:pt x="2176" y="275608"/>
                    <a:pt x="69232" y="216077"/>
                    <a:pt x="58183" y="144163"/>
                  </a:cubicBezTo>
                  <a:cubicBezTo>
                    <a:pt x="47134" y="72249"/>
                    <a:pt x="76281" y="-27954"/>
                    <a:pt x="174293" y="7289"/>
                  </a:cubicBezTo>
                  <a:cubicBezTo>
                    <a:pt x="192657" y="13632"/>
                    <a:pt x="210431" y="21529"/>
                    <a:pt x="227443" y="30911"/>
                  </a:cubicBezTo>
                  <a:cubicBezTo>
                    <a:pt x="234558" y="35740"/>
                    <a:pt x="242502" y="39226"/>
                    <a:pt x="250874" y="41198"/>
                  </a:cubicBezTo>
                  <a:cubicBezTo>
                    <a:pt x="261104" y="42465"/>
                    <a:pt x="271458" y="42312"/>
                    <a:pt x="281640" y="40721"/>
                  </a:cubicBezTo>
                  <a:cubicBezTo>
                    <a:pt x="286212" y="39569"/>
                    <a:pt x="290965" y="39312"/>
                    <a:pt x="295642" y="39960"/>
                  </a:cubicBezTo>
                  <a:cubicBezTo>
                    <a:pt x="300309" y="40798"/>
                    <a:pt x="303786" y="44751"/>
                    <a:pt x="304024" y="49485"/>
                  </a:cubicBezTo>
                  <a:lnTo>
                    <a:pt x="278306" y="52056"/>
                  </a:lnTo>
                  <a:cubicBezTo>
                    <a:pt x="276192" y="52094"/>
                    <a:pt x="274134" y="52751"/>
                    <a:pt x="272401" y="53961"/>
                  </a:cubicBezTo>
                  <a:cubicBezTo>
                    <a:pt x="268019" y="57676"/>
                    <a:pt x="272401" y="64629"/>
                    <a:pt x="272401" y="70344"/>
                  </a:cubicBezTo>
                  <a:cubicBezTo>
                    <a:pt x="272972" y="78631"/>
                    <a:pt x="265447" y="84822"/>
                    <a:pt x="258589" y="89394"/>
                  </a:cubicBezTo>
                  <a:lnTo>
                    <a:pt x="232491" y="108539"/>
                  </a:lnTo>
                  <a:cubicBezTo>
                    <a:pt x="223671" y="113502"/>
                    <a:pt x="215479" y="119512"/>
                    <a:pt x="208107" y="126446"/>
                  </a:cubicBezTo>
                  <a:cubicBezTo>
                    <a:pt x="205821" y="129209"/>
                    <a:pt x="202392" y="137495"/>
                    <a:pt x="207440" y="139591"/>
                  </a:cubicBezTo>
                  <a:cubicBezTo>
                    <a:pt x="212488" y="141686"/>
                    <a:pt x="227728" y="132828"/>
                    <a:pt x="232777" y="130923"/>
                  </a:cubicBezTo>
                  <a:cubicBezTo>
                    <a:pt x="235739" y="129504"/>
                    <a:pt x="239035" y="128942"/>
                    <a:pt x="242302" y="129304"/>
                  </a:cubicBezTo>
                  <a:cubicBezTo>
                    <a:pt x="247826" y="130256"/>
                    <a:pt x="251065" y="135876"/>
                    <a:pt x="253636" y="140829"/>
                  </a:cubicBezTo>
                  <a:cubicBezTo>
                    <a:pt x="260542" y="155584"/>
                    <a:pt x="270934" y="168433"/>
                    <a:pt x="283926" y="178262"/>
                  </a:cubicBezTo>
                  <a:cubicBezTo>
                    <a:pt x="294680" y="184711"/>
                    <a:pt x="306376" y="189435"/>
                    <a:pt x="318597" y="192264"/>
                  </a:cubicBezTo>
                  <a:cubicBezTo>
                    <a:pt x="319473" y="192483"/>
                    <a:pt x="320292" y="192903"/>
                    <a:pt x="320978" y="193502"/>
                  </a:cubicBezTo>
                  <a:cubicBezTo>
                    <a:pt x="321874" y="194398"/>
                    <a:pt x="322207" y="195722"/>
                    <a:pt x="321835" y="196931"/>
                  </a:cubicBezTo>
                  <a:cubicBezTo>
                    <a:pt x="320673" y="200256"/>
                    <a:pt x="318149" y="202932"/>
                    <a:pt x="314882" y="204266"/>
                  </a:cubicBezTo>
                  <a:cubicBezTo>
                    <a:pt x="296613" y="214562"/>
                    <a:pt x="277820" y="223916"/>
                    <a:pt x="258589" y="232269"/>
                  </a:cubicBezTo>
                  <a:cubicBezTo>
                    <a:pt x="243064" y="239127"/>
                    <a:pt x="221823" y="249128"/>
                    <a:pt x="212203" y="263892"/>
                  </a:cubicBezTo>
                  <a:cubicBezTo>
                    <a:pt x="205754" y="273989"/>
                    <a:pt x="200782" y="284961"/>
                    <a:pt x="197439" y="296468"/>
                  </a:cubicBezTo>
                  <a:cubicBezTo>
                    <a:pt x="192553" y="315356"/>
                    <a:pt x="189362" y="334644"/>
                    <a:pt x="187914" y="354094"/>
                  </a:cubicBezTo>
                  <a:cubicBezTo>
                    <a:pt x="184675" y="383241"/>
                    <a:pt x="181151" y="412387"/>
                    <a:pt x="176865" y="441343"/>
                  </a:cubicBezTo>
                  <a:cubicBezTo>
                    <a:pt x="175303" y="456211"/>
                    <a:pt x="171712" y="470785"/>
                    <a:pt x="166197" y="484682"/>
                  </a:cubicBezTo>
                  <a:cubicBezTo>
                    <a:pt x="148385" y="524877"/>
                    <a:pt x="99522" y="531735"/>
                    <a:pt x="64089" y="509542"/>
                  </a:cubicBezTo>
                  <a:cubicBezTo>
                    <a:pt x="46677" y="499350"/>
                    <a:pt x="32399" y="484548"/>
                    <a:pt x="22846" y="466775"/>
                  </a:cubicBezTo>
                  <a:cubicBezTo>
                    <a:pt x="2272" y="430199"/>
                    <a:pt x="-872" y="386860"/>
                    <a:pt x="176" y="350760"/>
                  </a:cubicBezTo>
                  <a:close/>
                </a:path>
              </a:pathLst>
            </a:custGeom>
            <a:solidFill>
              <a:schemeClr val="accent1"/>
            </a:solidFill>
            <a:ln w="9525" cap="flat">
              <a:solidFill>
                <a:srgbClr val="2F2E41"/>
              </a:solidFill>
              <a:prstDash val="solid"/>
              <a:miter/>
            </a:ln>
          </p:spPr>
          <p:txBody>
            <a:bodyPr rtlCol="0" anchor="ctr">
              <a:noAutofit/>
            </a:bodyPr>
            <a:lstStyle/>
            <a:p>
              <a:endParaRPr lang="zh-CN" altLang="en-US"/>
            </a:p>
          </p:txBody>
        </p:sp>
        <p:sp>
          <p:nvSpPr>
            <p:cNvPr id="15" name="任意多边形: 形状 14">
              <a:extLst>
                <a:ext uri="{FF2B5EF4-FFF2-40B4-BE49-F238E27FC236}">
                  <a16:creationId xmlns:a16="http://schemas.microsoft.com/office/drawing/2014/main" id="{E45BE628-6B5E-9C76-3760-3154D4C46002}"/>
                </a:ext>
              </a:extLst>
            </p:cNvPr>
            <p:cNvSpPr/>
            <p:nvPr/>
          </p:nvSpPr>
          <p:spPr>
            <a:xfrm>
              <a:off x="2246928" y="4405550"/>
              <a:ext cx="132991" cy="68644"/>
            </a:xfrm>
            <a:custGeom>
              <a:avLst/>
              <a:gdLst>
                <a:gd name="connsiteX0" fmla="*/ 113163 w 114887"/>
                <a:gd name="connsiteY0" fmla="*/ 56966 h 59299"/>
                <a:gd name="connsiteX1" fmla="*/ 111258 w 114887"/>
                <a:gd name="connsiteY1" fmla="*/ 58585 h 59299"/>
                <a:gd name="connsiteX2" fmla="*/ 104686 w 114887"/>
                <a:gd name="connsiteY2" fmla="*/ 57061 h 59299"/>
                <a:gd name="connsiteX3" fmla="*/ 89541 w 114887"/>
                <a:gd name="connsiteY3" fmla="*/ 44678 h 59299"/>
                <a:gd name="connsiteX4" fmla="*/ 58394 w 114887"/>
                <a:gd name="connsiteY4" fmla="*/ 27629 h 59299"/>
                <a:gd name="connsiteX5" fmla="*/ 11817 w 114887"/>
                <a:gd name="connsiteY5" fmla="*/ 15151 h 59299"/>
                <a:gd name="connsiteX6" fmla="*/ 6959 w 114887"/>
                <a:gd name="connsiteY6" fmla="*/ 14674 h 59299"/>
                <a:gd name="connsiteX7" fmla="*/ 6 w 114887"/>
                <a:gd name="connsiteY7" fmla="*/ 6864 h 59299"/>
                <a:gd name="connsiteX8" fmla="*/ 7721 w 114887"/>
                <a:gd name="connsiteY8" fmla="*/ 6 h 59299"/>
                <a:gd name="connsiteX9" fmla="*/ 39821 w 114887"/>
                <a:gd name="connsiteY9" fmla="*/ 5721 h 59299"/>
                <a:gd name="connsiteX10" fmla="*/ 102495 w 114887"/>
                <a:gd name="connsiteY10" fmla="*/ 36011 h 59299"/>
                <a:gd name="connsiteX11" fmla="*/ 114878 w 114887"/>
                <a:gd name="connsiteY11" fmla="*/ 51346 h 59299"/>
                <a:gd name="connsiteX12" fmla="*/ 113163 w 114887"/>
                <a:gd name="connsiteY12" fmla="*/ 56966 h 5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4887" h="59299">
                  <a:moveTo>
                    <a:pt x="113163" y="56966"/>
                  </a:moveTo>
                  <a:cubicBezTo>
                    <a:pt x="112649" y="57632"/>
                    <a:pt x="112001" y="58185"/>
                    <a:pt x="111258" y="58585"/>
                  </a:cubicBezTo>
                  <a:cubicBezTo>
                    <a:pt x="108496" y="60299"/>
                    <a:pt x="106591" y="58585"/>
                    <a:pt x="104686" y="57061"/>
                  </a:cubicBezTo>
                  <a:cubicBezTo>
                    <a:pt x="99971" y="52546"/>
                    <a:pt x="94904" y="48403"/>
                    <a:pt x="89541" y="44678"/>
                  </a:cubicBezTo>
                  <a:cubicBezTo>
                    <a:pt x="79816" y="37868"/>
                    <a:pt x="69367" y="32153"/>
                    <a:pt x="58394" y="27629"/>
                  </a:cubicBezTo>
                  <a:cubicBezTo>
                    <a:pt x="43516" y="21342"/>
                    <a:pt x="27838" y="17151"/>
                    <a:pt x="11817" y="15151"/>
                  </a:cubicBezTo>
                  <a:lnTo>
                    <a:pt x="6959" y="14674"/>
                  </a:lnTo>
                  <a:cubicBezTo>
                    <a:pt x="2911" y="14370"/>
                    <a:pt x="-156" y="10912"/>
                    <a:pt x="6" y="6864"/>
                  </a:cubicBezTo>
                  <a:cubicBezTo>
                    <a:pt x="311" y="2873"/>
                    <a:pt x="3721" y="-156"/>
                    <a:pt x="7721" y="6"/>
                  </a:cubicBezTo>
                  <a:cubicBezTo>
                    <a:pt x="18599" y="758"/>
                    <a:pt x="29353" y="2673"/>
                    <a:pt x="39821" y="5721"/>
                  </a:cubicBezTo>
                  <a:cubicBezTo>
                    <a:pt x="62471" y="11665"/>
                    <a:pt x="83759" y="21952"/>
                    <a:pt x="102495" y="36011"/>
                  </a:cubicBezTo>
                  <a:cubicBezTo>
                    <a:pt x="107448" y="39725"/>
                    <a:pt x="114497" y="44393"/>
                    <a:pt x="114878" y="51346"/>
                  </a:cubicBezTo>
                  <a:cubicBezTo>
                    <a:pt x="114973" y="53365"/>
                    <a:pt x="114363" y="55346"/>
                    <a:pt x="113163" y="56966"/>
                  </a:cubicBezTo>
                  <a:close/>
                </a:path>
              </a:pathLst>
            </a:custGeom>
            <a:solidFill>
              <a:srgbClr val="FAFAFA"/>
            </a:solidFill>
            <a:ln w="9525" cap="flat">
              <a:solidFill>
                <a:srgbClr val="2F2E41"/>
              </a:solidFill>
              <a:prstDash val="solid"/>
              <a:miter/>
            </a:ln>
          </p:spPr>
          <p:txBody>
            <a:bodyPr rtlCol="0" anchor="ctr">
              <a:noAutofit/>
            </a:bodyPr>
            <a:lstStyle/>
            <a:p>
              <a:endParaRPr lang="zh-CN" altLang="en-US"/>
            </a:p>
          </p:txBody>
        </p:sp>
        <p:sp>
          <p:nvSpPr>
            <p:cNvPr id="16" name="任意多边形: 形状 15">
              <a:extLst>
                <a:ext uri="{FF2B5EF4-FFF2-40B4-BE49-F238E27FC236}">
                  <a16:creationId xmlns:a16="http://schemas.microsoft.com/office/drawing/2014/main" id="{272FAB05-3AB2-88F3-3B7B-922343C9ECDE}"/>
                </a:ext>
              </a:extLst>
            </p:cNvPr>
            <p:cNvSpPr/>
            <p:nvPr/>
          </p:nvSpPr>
          <p:spPr>
            <a:xfrm>
              <a:off x="2261040" y="4358560"/>
              <a:ext cx="126195" cy="67970"/>
            </a:xfrm>
            <a:custGeom>
              <a:avLst/>
              <a:gdLst>
                <a:gd name="connsiteX0" fmla="*/ 106973 w 109016"/>
                <a:gd name="connsiteY0" fmla="*/ 57171 h 58717"/>
                <a:gd name="connsiteX1" fmla="*/ 94876 w 109016"/>
                <a:gd name="connsiteY1" fmla="*/ 52313 h 58717"/>
                <a:gd name="connsiteX2" fmla="*/ 80207 w 109016"/>
                <a:gd name="connsiteY2" fmla="*/ 40693 h 58717"/>
                <a:gd name="connsiteX3" fmla="*/ 49918 w 109016"/>
                <a:gd name="connsiteY3" fmla="*/ 25072 h 58717"/>
                <a:gd name="connsiteX4" fmla="*/ 8579 w 109016"/>
                <a:gd name="connsiteY4" fmla="*/ 14594 h 58717"/>
                <a:gd name="connsiteX5" fmla="*/ 6865 w 109016"/>
                <a:gd name="connsiteY5" fmla="*/ 14594 h 58717"/>
                <a:gd name="connsiteX6" fmla="*/ 7 w 109016"/>
                <a:gd name="connsiteY6" fmla="*/ 6784 h 58717"/>
                <a:gd name="connsiteX7" fmla="*/ 7865 w 109016"/>
                <a:gd name="connsiteY7" fmla="*/ 21 h 58717"/>
                <a:gd name="connsiteX8" fmla="*/ 7913 w 109016"/>
                <a:gd name="connsiteY8" fmla="*/ 21 h 58717"/>
                <a:gd name="connsiteX9" fmla="*/ 39821 w 109016"/>
                <a:gd name="connsiteY9" fmla="*/ 6212 h 58717"/>
                <a:gd name="connsiteX10" fmla="*/ 100305 w 109016"/>
                <a:gd name="connsiteY10" fmla="*/ 38121 h 58717"/>
                <a:gd name="connsiteX11" fmla="*/ 108878 w 109016"/>
                <a:gd name="connsiteY11" fmla="*/ 50408 h 58717"/>
                <a:gd name="connsiteX12" fmla="*/ 107735 w 109016"/>
                <a:gd name="connsiteY12" fmla="*/ 56790 h 58717"/>
                <a:gd name="connsiteX13" fmla="*/ 106973 w 109016"/>
                <a:gd name="connsiteY13" fmla="*/ 57171 h 58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016" h="58717">
                  <a:moveTo>
                    <a:pt x="106973" y="57171"/>
                  </a:moveTo>
                  <a:cubicBezTo>
                    <a:pt x="103067" y="61743"/>
                    <a:pt x="97448" y="54980"/>
                    <a:pt x="94876" y="52313"/>
                  </a:cubicBezTo>
                  <a:cubicBezTo>
                    <a:pt x="90285" y="48075"/>
                    <a:pt x="85389" y="44189"/>
                    <a:pt x="80207" y="40693"/>
                  </a:cubicBezTo>
                  <a:cubicBezTo>
                    <a:pt x="70740" y="34349"/>
                    <a:pt x="60576" y="29110"/>
                    <a:pt x="49918" y="25072"/>
                  </a:cubicBezTo>
                  <a:cubicBezTo>
                    <a:pt x="36659" y="19776"/>
                    <a:pt x="22762" y="16252"/>
                    <a:pt x="8579" y="14594"/>
                  </a:cubicBezTo>
                  <a:lnTo>
                    <a:pt x="6865" y="14594"/>
                  </a:lnTo>
                  <a:cubicBezTo>
                    <a:pt x="2855" y="14242"/>
                    <a:pt x="-165" y="10803"/>
                    <a:pt x="7" y="6784"/>
                  </a:cubicBezTo>
                  <a:cubicBezTo>
                    <a:pt x="312" y="2745"/>
                    <a:pt x="3826" y="-284"/>
                    <a:pt x="7865" y="21"/>
                  </a:cubicBezTo>
                  <a:cubicBezTo>
                    <a:pt x="7884" y="21"/>
                    <a:pt x="7894" y="21"/>
                    <a:pt x="7913" y="21"/>
                  </a:cubicBezTo>
                  <a:cubicBezTo>
                    <a:pt x="18743" y="936"/>
                    <a:pt x="29439" y="3012"/>
                    <a:pt x="39821" y="6212"/>
                  </a:cubicBezTo>
                  <a:cubicBezTo>
                    <a:pt x="61967" y="12556"/>
                    <a:pt x="82560" y="23424"/>
                    <a:pt x="100305" y="38121"/>
                  </a:cubicBezTo>
                  <a:cubicBezTo>
                    <a:pt x="104725" y="40874"/>
                    <a:pt x="107820" y="45313"/>
                    <a:pt x="108878" y="50408"/>
                  </a:cubicBezTo>
                  <a:cubicBezTo>
                    <a:pt x="109259" y="52609"/>
                    <a:pt x="108849" y="54866"/>
                    <a:pt x="107735" y="56790"/>
                  </a:cubicBezTo>
                  <a:cubicBezTo>
                    <a:pt x="107497" y="56952"/>
                    <a:pt x="107239" y="57076"/>
                    <a:pt x="106973" y="57171"/>
                  </a:cubicBezTo>
                  <a:close/>
                </a:path>
              </a:pathLst>
            </a:custGeom>
            <a:solidFill>
              <a:srgbClr val="FAFAFA"/>
            </a:solidFill>
            <a:ln w="9525" cap="flat">
              <a:solidFill>
                <a:srgbClr val="2F2E41"/>
              </a:solidFill>
              <a:prstDash val="solid"/>
              <a:miter/>
            </a:ln>
          </p:spPr>
          <p:txBody>
            <a:bodyPr rtlCol="0" anchor="ctr">
              <a:noAutofit/>
            </a:bodyPr>
            <a:lstStyle/>
            <a:p>
              <a:endParaRPr lang="zh-CN" altLang="en-US"/>
            </a:p>
          </p:txBody>
        </p:sp>
        <p:sp>
          <p:nvSpPr>
            <p:cNvPr id="17" name="任意多边形: 形状 16">
              <a:extLst>
                <a:ext uri="{FF2B5EF4-FFF2-40B4-BE49-F238E27FC236}">
                  <a16:creationId xmlns:a16="http://schemas.microsoft.com/office/drawing/2014/main" id="{E489B25B-A425-D9E2-912F-C17AEE852B19}"/>
                </a:ext>
              </a:extLst>
            </p:cNvPr>
            <p:cNvSpPr/>
            <p:nvPr/>
          </p:nvSpPr>
          <p:spPr>
            <a:xfrm>
              <a:off x="2276949" y="4310315"/>
              <a:ext cx="122667" cy="72391"/>
            </a:xfrm>
            <a:custGeom>
              <a:avLst/>
              <a:gdLst>
                <a:gd name="connsiteX0" fmla="*/ 102182 w 105968"/>
                <a:gd name="connsiteY0" fmla="*/ 60749 h 62536"/>
                <a:gd name="connsiteX1" fmla="*/ 99420 w 105968"/>
                <a:gd name="connsiteY1" fmla="*/ 62369 h 62536"/>
                <a:gd name="connsiteX2" fmla="*/ 92752 w 105968"/>
                <a:gd name="connsiteY2" fmla="*/ 57987 h 62536"/>
                <a:gd name="connsiteX3" fmla="*/ 86276 w 105968"/>
                <a:gd name="connsiteY3" fmla="*/ 51700 h 62536"/>
                <a:gd name="connsiteX4" fmla="*/ 72369 w 105968"/>
                <a:gd name="connsiteY4" fmla="*/ 40747 h 62536"/>
                <a:gd name="connsiteX5" fmla="*/ 43794 w 105968"/>
                <a:gd name="connsiteY5" fmla="*/ 25507 h 62536"/>
                <a:gd name="connsiteX6" fmla="*/ 7027 w 105968"/>
                <a:gd name="connsiteY6" fmla="*/ 14553 h 62536"/>
                <a:gd name="connsiteX7" fmla="*/ 6361 w 105968"/>
                <a:gd name="connsiteY7" fmla="*/ 14553 h 62536"/>
                <a:gd name="connsiteX8" fmla="*/ 65 w 105968"/>
                <a:gd name="connsiteY8" fmla="*/ 6304 h 62536"/>
                <a:gd name="connsiteX9" fmla="*/ 74 w 105968"/>
                <a:gd name="connsiteY9" fmla="*/ 6266 h 62536"/>
                <a:gd name="connsiteX10" fmla="*/ 8456 w 105968"/>
                <a:gd name="connsiteY10" fmla="*/ 75 h 62536"/>
                <a:gd name="connsiteX11" fmla="*/ 40841 w 105968"/>
                <a:gd name="connsiteY11" fmla="*/ 8647 h 62536"/>
                <a:gd name="connsiteX12" fmla="*/ 99134 w 105968"/>
                <a:gd name="connsiteY12" fmla="*/ 43699 h 62536"/>
                <a:gd name="connsiteX13" fmla="*/ 105611 w 105968"/>
                <a:gd name="connsiteY13" fmla="*/ 51891 h 62536"/>
                <a:gd name="connsiteX14" fmla="*/ 105611 w 105968"/>
                <a:gd name="connsiteY14" fmla="*/ 56368 h 62536"/>
                <a:gd name="connsiteX15" fmla="*/ 103611 w 105968"/>
                <a:gd name="connsiteY15" fmla="*/ 59511 h 62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968" h="62536">
                  <a:moveTo>
                    <a:pt x="102182" y="60749"/>
                  </a:moveTo>
                  <a:cubicBezTo>
                    <a:pt x="101420" y="61521"/>
                    <a:pt x="100468" y="62073"/>
                    <a:pt x="99420" y="62369"/>
                  </a:cubicBezTo>
                  <a:cubicBezTo>
                    <a:pt x="96277" y="63321"/>
                    <a:pt x="94562" y="59987"/>
                    <a:pt x="92752" y="57987"/>
                  </a:cubicBezTo>
                  <a:cubicBezTo>
                    <a:pt x="90943" y="55987"/>
                    <a:pt x="88466" y="53701"/>
                    <a:pt x="86276" y="51700"/>
                  </a:cubicBezTo>
                  <a:cubicBezTo>
                    <a:pt x="81894" y="47729"/>
                    <a:pt x="77255" y="44071"/>
                    <a:pt x="72369" y="40747"/>
                  </a:cubicBezTo>
                  <a:cubicBezTo>
                    <a:pt x="63396" y="34689"/>
                    <a:pt x="53824" y="29583"/>
                    <a:pt x="43794" y="25507"/>
                  </a:cubicBezTo>
                  <a:cubicBezTo>
                    <a:pt x="32002" y="20440"/>
                    <a:pt x="19667" y="16763"/>
                    <a:pt x="7027" y="14553"/>
                  </a:cubicBezTo>
                  <a:lnTo>
                    <a:pt x="6361" y="14553"/>
                  </a:lnTo>
                  <a:cubicBezTo>
                    <a:pt x="2351" y="14010"/>
                    <a:pt x="-469" y="10324"/>
                    <a:pt x="65" y="6304"/>
                  </a:cubicBezTo>
                  <a:cubicBezTo>
                    <a:pt x="74" y="6295"/>
                    <a:pt x="74" y="6276"/>
                    <a:pt x="74" y="6266"/>
                  </a:cubicBezTo>
                  <a:cubicBezTo>
                    <a:pt x="712" y="2256"/>
                    <a:pt x="4437" y="-496"/>
                    <a:pt x="8456" y="75"/>
                  </a:cubicBezTo>
                  <a:cubicBezTo>
                    <a:pt x="19505" y="1885"/>
                    <a:pt x="30345" y="4761"/>
                    <a:pt x="40841" y="8647"/>
                  </a:cubicBezTo>
                  <a:cubicBezTo>
                    <a:pt x="62520" y="16096"/>
                    <a:pt x="82389" y="28040"/>
                    <a:pt x="99134" y="43699"/>
                  </a:cubicBezTo>
                  <a:cubicBezTo>
                    <a:pt x="101925" y="45862"/>
                    <a:pt x="104154" y="48672"/>
                    <a:pt x="105611" y="51891"/>
                  </a:cubicBezTo>
                  <a:cubicBezTo>
                    <a:pt x="106088" y="53348"/>
                    <a:pt x="106088" y="54910"/>
                    <a:pt x="105611" y="56368"/>
                  </a:cubicBezTo>
                  <a:cubicBezTo>
                    <a:pt x="105154" y="57539"/>
                    <a:pt x="104478" y="58606"/>
                    <a:pt x="103611" y="59511"/>
                  </a:cubicBezTo>
                  <a:close/>
                </a:path>
              </a:pathLst>
            </a:custGeom>
            <a:solidFill>
              <a:srgbClr val="FAFAFA"/>
            </a:solidFill>
            <a:ln w="9525" cap="flat">
              <a:solidFill>
                <a:srgbClr val="2F2E41"/>
              </a:solidFill>
              <a:prstDash val="solid"/>
              <a:miter/>
            </a:ln>
          </p:spPr>
          <p:txBody>
            <a:bodyPr rtlCol="0" anchor="ctr">
              <a:noAutofit/>
            </a:bodyPr>
            <a:lstStyle/>
            <a:p>
              <a:endParaRPr lang="zh-CN" altLang="en-US"/>
            </a:p>
          </p:txBody>
        </p:sp>
        <p:sp>
          <p:nvSpPr>
            <p:cNvPr id="18" name="任意多边形: 形状 17">
              <a:extLst>
                <a:ext uri="{FF2B5EF4-FFF2-40B4-BE49-F238E27FC236}">
                  <a16:creationId xmlns:a16="http://schemas.microsoft.com/office/drawing/2014/main" id="{F95B85D5-2F8F-733B-69B8-B6F6D7385BC8}"/>
                </a:ext>
              </a:extLst>
            </p:cNvPr>
            <p:cNvSpPr/>
            <p:nvPr/>
          </p:nvSpPr>
          <p:spPr>
            <a:xfrm>
              <a:off x="2323955" y="4247224"/>
              <a:ext cx="105819" cy="96466"/>
            </a:xfrm>
            <a:custGeom>
              <a:avLst/>
              <a:gdLst>
                <a:gd name="connsiteX0" fmla="*/ 5283 w 91414"/>
                <a:gd name="connsiteY0" fmla="*/ 953 h 83334"/>
                <a:gd name="connsiteX1" fmla="*/ 8426 w 91414"/>
                <a:gd name="connsiteY1" fmla="*/ 0 h 83334"/>
                <a:gd name="connsiteX2" fmla="*/ 13760 w 91414"/>
                <a:gd name="connsiteY2" fmla="*/ 5905 h 83334"/>
                <a:gd name="connsiteX3" fmla="*/ 18522 w 91414"/>
                <a:gd name="connsiteY3" fmla="*/ 13621 h 83334"/>
                <a:gd name="connsiteX4" fmla="*/ 29286 w 91414"/>
                <a:gd name="connsiteY4" fmla="*/ 27622 h 83334"/>
                <a:gd name="connsiteX5" fmla="*/ 53289 w 91414"/>
                <a:gd name="connsiteY5" fmla="*/ 49530 h 83334"/>
                <a:gd name="connsiteX6" fmla="*/ 86245 w 91414"/>
                <a:gd name="connsiteY6" fmla="*/ 69247 h 83334"/>
                <a:gd name="connsiteX7" fmla="*/ 86817 w 91414"/>
                <a:gd name="connsiteY7" fmla="*/ 69247 h 83334"/>
                <a:gd name="connsiteX8" fmla="*/ 90941 w 91414"/>
                <a:gd name="connsiteY8" fmla="*/ 78467 h 83334"/>
                <a:gd name="connsiteX9" fmla="*/ 90817 w 91414"/>
                <a:gd name="connsiteY9" fmla="*/ 78772 h 83334"/>
                <a:gd name="connsiteX10" fmla="*/ 81416 w 91414"/>
                <a:gd name="connsiteY10" fmla="*/ 82820 h 83334"/>
                <a:gd name="connsiteX11" fmla="*/ 81292 w 91414"/>
                <a:gd name="connsiteY11" fmla="*/ 82772 h 83334"/>
                <a:gd name="connsiteX12" fmla="*/ 51955 w 91414"/>
                <a:gd name="connsiteY12" fmla="*/ 66485 h 83334"/>
                <a:gd name="connsiteX13" fmla="*/ 4330 w 91414"/>
                <a:gd name="connsiteY13" fmla="*/ 18193 h 83334"/>
                <a:gd name="connsiteX14" fmla="*/ 44 w 91414"/>
                <a:gd name="connsiteY14" fmla="*/ 8668 h 83334"/>
                <a:gd name="connsiteX15" fmla="*/ 996 w 91414"/>
                <a:gd name="connsiteY15" fmla="*/ 4286 h 83334"/>
                <a:gd name="connsiteX16" fmla="*/ 3663 w 91414"/>
                <a:gd name="connsiteY16" fmla="*/ 1810 h 83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1414" h="83334">
                  <a:moveTo>
                    <a:pt x="5283" y="953"/>
                  </a:moveTo>
                  <a:cubicBezTo>
                    <a:pt x="6235" y="381"/>
                    <a:pt x="7311" y="48"/>
                    <a:pt x="8426" y="0"/>
                  </a:cubicBezTo>
                  <a:cubicBezTo>
                    <a:pt x="11664" y="0"/>
                    <a:pt x="12522" y="3524"/>
                    <a:pt x="13760" y="5905"/>
                  </a:cubicBezTo>
                  <a:cubicBezTo>
                    <a:pt x="14998" y="8287"/>
                    <a:pt x="16808" y="11144"/>
                    <a:pt x="18522" y="13621"/>
                  </a:cubicBezTo>
                  <a:cubicBezTo>
                    <a:pt x="21761" y="18545"/>
                    <a:pt x="25352" y="23231"/>
                    <a:pt x="29286" y="27622"/>
                  </a:cubicBezTo>
                  <a:cubicBezTo>
                    <a:pt x="36544" y="35700"/>
                    <a:pt x="44583" y="43044"/>
                    <a:pt x="53289" y="49530"/>
                  </a:cubicBezTo>
                  <a:cubicBezTo>
                    <a:pt x="63490" y="57331"/>
                    <a:pt x="74548" y="63941"/>
                    <a:pt x="86245" y="69247"/>
                  </a:cubicBezTo>
                  <a:lnTo>
                    <a:pt x="86817" y="69247"/>
                  </a:lnTo>
                  <a:cubicBezTo>
                    <a:pt x="90503" y="70656"/>
                    <a:pt x="92351" y="74781"/>
                    <a:pt x="90941" y="78467"/>
                  </a:cubicBezTo>
                  <a:cubicBezTo>
                    <a:pt x="90903" y="78572"/>
                    <a:pt x="90865" y="78677"/>
                    <a:pt x="90817" y="78772"/>
                  </a:cubicBezTo>
                  <a:cubicBezTo>
                    <a:pt x="89341" y="82487"/>
                    <a:pt x="85131" y="84296"/>
                    <a:pt x="81416" y="82820"/>
                  </a:cubicBezTo>
                  <a:cubicBezTo>
                    <a:pt x="81378" y="82810"/>
                    <a:pt x="81330" y="82791"/>
                    <a:pt x="81292" y="82772"/>
                  </a:cubicBezTo>
                  <a:cubicBezTo>
                    <a:pt x="70996" y="78324"/>
                    <a:pt x="61175" y="72876"/>
                    <a:pt x="51955" y="66485"/>
                  </a:cubicBezTo>
                  <a:cubicBezTo>
                    <a:pt x="32867" y="53912"/>
                    <a:pt x="16636" y="37452"/>
                    <a:pt x="4330" y="18193"/>
                  </a:cubicBezTo>
                  <a:cubicBezTo>
                    <a:pt x="2187" y="15392"/>
                    <a:pt x="720" y="12125"/>
                    <a:pt x="44" y="8668"/>
                  </a:cubicBezTo>
                  <a:cubicBezTo>
                    <a:pt x="-127" y="7144"/>
                    <a:pt x="206" y="5601"/>
                    <a:pt x="996" y="4286"/>
                  </a:cubicBezTo>
                  <a:cubicBezTo>
                    <a:pt x="1720" y="3296"/>
                    <a:pt x="2625" y="2457"/>
                    <a:pt x="3663" y="1810"/>
                  </a:cubicBezTo>
                  <a:close/>
                </a:path>
              </a:pathLst>
            </a:custGeom>
            <a:solidFill>
              <a:srgbClr val="FAFAFA"/>
            </a:solidFill>
            <a:ln w="9525" cap="flat">
              <a:solidFill>
                <a:srgbClr val="2F2E41"/>
              </a:solidFill>
              <a:prstDash val="solid"/>
              <a:miter/>
            </a:ln>
          </p:spPr>
          <p:txBody>
            <a:bodyPr rtlCol="0" anchor="ctr">
              <a:noAutofit/>
            </a:bodyPr>
            <a:lstStyle/>
            <a:p>
              <a:endParaRPr lang="zh-CN" altLang="en-US"/>
            </a:p>
          </p:txBody>
        </p:sp>
        <p:sp>
          <p:nvSpPr>
            <p:cNvPr id="19" name="任意多边形: 形状 18">
              <a:extLst>
                <a:ext uri="{FF2B5EF4-FFF2-40B4-BE49-F238E27FC236}">
                  <a16:creationId xmlns:a16="http://schemas.microsoft.com/office/drawing/2014/main" id="{7896BFC8-FDDC-2554-FDF6-731694A3BD53}"/>
                </a:ext>
              </a:extLst>
            </p:cNvPr>
            <p:cNvSpPr/>
            <p:nvPr/>
          </p:nvSpPr>
          <p:spPr>
            <a:xfrm>
              <a:off x="2157512" y="4458296"/>
              <a:ext cx="209495" cy="194804"/>
            </a:xfrm>
            <a:custGeom>
              <a:avLst/>
              <a:gdLst>
                <a:gd name="connsiteX0" fmla="*/ 97 w 180976"/>
                <a:gd name="connsiteY0" fmla="*/ 10638 h 168285"/>
                <a:gd name="connsiteX1" fmla="*/ 21909 w 180976"/>
                <a:gd name="connsiteY1" fmla="*/ 113032 h 168285"/>
                <a:gd name="connsiteX2" fmla="*/ 63152 w 180976"/>
                <a:gd name="connsiteY2" fmla="*/ 155799 h 168285"/>
                <a:gd name="connsiteX3" fmla="*/ 165260 w 180976"/>
                <a:gd name="connsiteY3" fmla="*/ 130939 h 168285"/>
                <a:gd name="connsiteX4" fmla="*/ 175928 w 180976"/>
                <a:gd name="connsiteY4" fmla="*/ 87600 h 168285"/>
                <a:gd name="connsiteX5" fmla="*/ 180976 w 180976"/>
                <a:gd name="connsiteY5" fmla="*/ 50262 h 168285"/>
                <a:gd name="connsiteX6" fmla="*/ 97 w 180976"/>
                <a:gd name="connsiteY6" fmla="*/ 10638 h 168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976" h="168285">
                  <a:moveTo>
                    <a:pt x="97" y="10638"/>
                  </a:moveTo>
                  <a:cubicBezTo>
                    <a:pt x="-951" y="46023"/>
                    <a:pt x="6536" y="81142"/>
                    <a:pt x="21909" y="113032"/>
                  </a:cubicBezTo>
                  <a:cubicBezTo>
                    <a:pt x="31462" y="130805"/>
                    <a:pt x="45740" y="145607"/>
                    <a:pt x="63152" y="155799"/>
                  </a:cubicBezTo>
                  <a:cubicBezTo>
                    <a:pt x="98395" y="177992"/>
                    <a:pt x="147448" y="171134"/>
                    <a:pt x="165260" y="130939"/>
                  </a:cubicBezTo>
                  <a:cubicBezTo>
                    <a:pt x="170775" y="117042"/>
                    <a:pt x="174366" y="102468"/>
                    <a:pt x="175928" y="87600"/>
                  </a:cubicBezTo>
                  <a:cubicBezTo>
                    <a:pt x="177738" y="75218"/>
                    <a:pt x="179452" y="62740"/>
                    <a:pt x="180976" y="50262"/>
                  </a:cubicBezTo>
                  <a:cubicBezTo>
                    <a:pt x="123445" y="-18318"/>
                    <a:pt x="23052" y="-411"/>
                    <a:pt x="97" y="10638"/>
                  </a:cubicBezTo>
                  <a:close/>
                </a:path>
              </a:pathLst>
            </a:custGeom>
            <a:solidFill>
              <a:srgbClr val="FAFAFA"/>
            </a:solidFill>
            <a:ln w="9525" cap="flat">
              <a:solidFill>
                <a:srgbClr val="2F2E41"/>
              </a:solidFill>
              <a:prstDash val="solid"/>
              <a:miter/>
            </a:ln>
          </p:spPr>
          <p:txBody>
            <a:bodyPr rtlCol="0" anchor="ctr">
              <a:noAutofit/>
            </a:bodyPr>
            <a:lstStyle/>
            <a:p>
              <a:endParaRPr lang="zh-CN" altLang="en-US"/>
            </a:p>
          </p:txBody>
        </p:sp>
        <p:sp>
          <p:nvSpPr>
            <p:cNvPr id="20" name="任意多边形: 形状 19">
              <a:extLst>
                <a:ext uri="{FF2B5EF4-FFF2-40B4-BE49-F238E27FC236}">
                  <a16:creationId xmlns:a16="http://schemas.microsoft.com/office/drawing/2014/main" id="{9679FD8A-233C-3254-AA50-6D5480665F2E}"/>
                </a:ext>
              </a:extLst>
            </p:cNvPr>
            <p:cNvSpPr/>
            <p:nvPr/>
          </p:nvSpPr>
          <p:spPr>
            <a:xfrm>
              <a:off x="3489255" y="4517912"/>
              <a:ext cx="289287" cy="530448"/>
            </a:xfrm>
            <a:custGeom>
              <a:avLst/>
              <a:gdLst>
                <a:gd name="connsiteX0" fmla="*/ 172668 w 249906"/>
                <a:gd name="connsiteY0" fmla="*/ 118110 h 458238"/>
                <a:gd name="connsiteX1" fmla="*/ 160095 w 249906"/>
                <a:gd name="connsiteY1" fmla="*/ 246031 h 458238"/>
                <a:gd name="connsiteX2" fmla="*/ 243344 w 249906"/>
                <a:gd name="connsiteY2" fmla="*/ 417481 h 458238"/>
                <a:gd name="connsiteX3" fmla="*/ 201624 w 249906"/>
                <a:gd name="connsiteY3" fmla="*/ 457295 h 458238"/>
                <a:gd name="connsiteX4" fmla="*/ 80561 w 249906"/>
                <a:gd name="connsiteY4" fmla="*/ 401002 h 458238"/>
                <a:gd name="connsiteX5" fmla="*/ 15029 w 249906"/>
                <a:gd name="connsiteY5" fmla="*/ 299561 h 458238"/>
                <a:gd name="connsiteX6" fmla="*/ 10648 w 249906"/>
                <a:gd name="connsiteY6" fmla="*/ 214789 h 458238"/>
                <a:gd name="connsiteX7" fmla="*/ 26078 w 249906"/>
                <a:gd name="connsiteY7" fmla="*/ 0 h 458238"/>
                <a:gd name="connsiteX8" fmla="*/ 205434 w 249906"/>
                <a:gd name="connsiteY8" fmla="*/ 19050 h 458238"/>
                <a:gd name="connsiteX9" fmla="*/ 172668 w 249906"/>
                <a:gd name="connsiteY9" fmla="*/ 118110 h 458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9906" h="458238">
                  <a:moveTo>
                    <a:pt x="172668" y="118110"/>
                  </a:moveTo>
                  <a:cubicBezTo>
                    <a:pt x="160762" y="153448"/>
                    <a:pt x="144760" y="198977"/>
                    <a:pt x="160095" y="246031"/>
                  </a:cubicBezTo>
                  <a:cubicBezTo>
                    <a:pt x="184955" y="322231"/>
                    <a:pt x="226770" y="398431"/>
                    <a:pt x="243344" y="417481"/>
                  </a:cubicBezTo>
                  <a:cubicBezTo>
                    <a:pt x="259917" y="436531"/>
                    <a:pt x="244772" y="451390"/>
                    <a:pt x="201624" y="457295"/>
                  </a:cubicBezTo>
                  <a:cubicBezTo>
                    <a:pt x="153837" y="463162"/>
                    <a:pt x="106879" y="441322"/>
                    <a:pt x="80561" y="401002"/>
                  </a:cubicBezTo>
                  <a:cubicBezTo>
                    <a:pt x="53891" y="358521"/>
                    <a:pt x="35318" y="318421"/>
                    <a:pt x="15029" y="299561"/>
                  </a:cubicBezTo>
                  <a:cubicBezTo>
                    <a:pt x="-5259" y="280702"/>
                    <a:pt x="-3259" y="248507"/>
                    <a:pt x="10648" y="214789"/>
                  </a:cubicBezTo>
                  <a:cubicBezTo>
                    <a:pt x="24554" y="181070"/>
                    <a:pt x="26078" y="0"/>
                    <a:pt x="26078" y="0"/>
                  </a:cubicBezTo>
                  <a:lnTo>
                    <a:pt x="205434" y="19050"/>
                  </a:lnTo>
                  <a:cubicBezTo>
                    <a:pt x="205434" y="19050"/>
                    <a:pt x="184479" y="82867"/>
                    <a:pt x="172668" y="118110"/>
                  </a:cubicBezTo>
                  <a:close/>
                </a:path>
              </a:pathLst>
            </a:custGeom>
            <a:solidFill>
              <a:schemeClr val="bg1"/>
            </a:solidFill>
            <a:ln w="9525" cap="flat">
              <a:solidFill>
                <a:srgbClr val="2F2E41"/>
              </a:solidFill>
              <a:prstDash val="solid"/>
              <a:miter/>
            </a:ln>
          </p:spPr>
          <p:txBody>
            <a:bodyPr rtlCol="0" anchor="ctr">
              <a:noAutofit/>
            </a:bodyPr>
            <a:lstStyle/>
            <a:p>
              <a:endParaRPr lang="zh-CN" altLang="en-US"/>
            </a:p>
          </p:txBody>
        </p:sp>
        <p:sp>
          <p:nvSpPr>
            <p:cNvPr id="21" name="任意多边形: 形状 20">
              <a:extLst>
                <a:ext uri="{FF2B5EF4-FFF2-40B4-BE49-F238E27FC236}">
                  <a16:creationId xmlns:a16="http://schemas.microsoft.com/office/drawing/2014/main" id="{641D223E-ECD3-80C2-563E-FA4B7D16E871}"/>
                </a:ext>
              </a:extLst>
            </p:cNvPr>
            <p:cNvSpPr/>
            <p:nvPr/>
          </p:nvSpPr>
          <p:spPr>
            <a:xfrm>
              <a:off x="3471632" y="4857952"/>
              <a:ext cx="409761" cy="343165"/>
            </a:xfrm>
            <a:custGeom>
              <a:avLst/>
              <a:gdLst>
                <a:gd name="connsiteX0" fmla="*/ 3297 w 353980"/>
                <a:gd name="connsiteY0" fmla="*/ 0 h 296450"/>
                <a:gd name="connsiteX1" fmla="*/ 154 w 353980"/>
                <a:gd name="connsiteY1" fmla="*/ 27146 h 296450"/>
                <a:gd name="connsiteX2" fmla="*/ 34253 w 353980"/>
                <a:gd name="connsiteY2" fmla="*/ 72771 h 296450"/>
                <a:gd name="connsiteX3" fmla="*/ 67496 w 353980"/>
                <a:gd name="connsiteY3" fmla="*/ 136874 h 296450"/>
                <a:gd name="connsiteX4" fmla="*/ 126075 w 353980"/>
                <a:gd name="connsiteY4" fmla="*/ 239839 h 296450"/>
                <a:gd name="connsiteX5" fmla="*/ 268950 w 353980"/>
                <a:gd name="connsiteY5" fmla="*/ 295751 h 296450"/>
                <a:gd name="connsiteX6" fmla="*/ 348674 w 353980"/>
                <a:gd name="connsiteY6" fmla="*/ 267176 h 296450"/>
                <a:gd name="connsiteX7" fmla="*/ 347531 w 353980"/>
                <a:gd name="connsiteY7" fmla="*/ 224314 h 296450"/>
                <a:gd name="connsiteX8" fmla="*/ 3297 w 353980"/>
                <a:gd name="connsiteY8" fmla="*/ 0 h 29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980" h="296450">
                  <a:moveTo>
                    <a:pt x="3297" y="0"/>
                  </a:moveTo>
                  <a:cubicBezTo>
                    <a:pt x="640" y="8792"/>
                    <a:pt x="-427" y="17983"/>
                    <a:pt x="154" y="27146"/>
                  </a:cubicBezTo>
                  <a:cubicBezTo>
                    <a:pt x="1773" y="38767"/>
                    <a:pt x="21204" y="61150"/>
                    <a:pt x="34253" y="72771"/>
                  </a:cubicBezTo>
                  <a:cubicBezTo>
                    <a:pt x="52761" y="89383"/>
                    <a:pt x="64581" y="112176"/>
                    <a:pt x="67496" y="136874"/>
                  </a:cubicBezTo>
                  <a:cubicBezTo>
                    <a:pt x="74878" y="176812"/>
                    <a:pt x="95518" y="213093"/>
                    <a:pt x="126075" y="239839"/>
                  </a:cubicBezTo>
                  <a:cubicBezTo>
                    <a:pt x="166946" y="272491"/>
                    <a:pt x="216762" y="291989"/>
                    <a:pt x="268950" y="295751"/>
                  </a:cubicBezTo>
                  <a:cubicBezTo>
                    <a:pt x="333624" y="301752"/>
                    <a:pt x="348674" y="267176"/>
                    <a:pt x="348674" y="267176"/>
                  </a:cubicBezTo>
                  <a:cubicBezTo>
                    <a:pt x="348674" y="267176"/>
                    <a:pt x="361342" y="233934"/>
                    <a:pt x="347531" y="224314"/>
                  </a:cubicBezTo>
                  <a:cubicBezTo>
                    <a:pt x="333719" y="214693"/>
                    <a:pt x="3297" y="0"/>
                    <a:pt x="3297" y="0"/>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22" name="任意多边形: 形状 21">
              <a:extLst>
                <a:ext uri="{FF2B5EF4-FFF2-40B4-BE49-F238E27FC236}">
                  <a16:creationId xmlns:a16="http://schemas.microsoft.com/office/drawing/2014/main" id="{F181D398-3A9F-4E81-D0B4-E09DAF3045F1}"/>
                </a:ext>
              </a:extLst>
            </p:cNvPr>
            <p:cNvSpPr/>
            <p:nvPr/>
          </p:nvSpPr>
          <p:spPr>
            <a:xfrm>
              <a:off x="3471181" y="4673732"/>
              <a:ext cx="410780" cy="495494"/>
            </a:xfrm>
            <a:custGeom>
              <a:avLst/>
              <a:gdLst>
                <a:gd name="connsiteX0" fmla="*/ 32357 w 354860"/>
                <a:gd name="connsiteY0" fmla="*/ 5028 h 428042"/>
                <a:gd name="connsiteX1" fmla="*/ 10259 w 354860"/>
                <a:gd name="connsiteY1" fmla="*/ 94278 h 428042"/>
                <a:gd name="connsiteX2" fmla="*/ 3687 w 354860"/>
                <a:gd name="connsiteY2" fmla="*/ 159143 h 428042"/>
                <a:gd name="connsiteX3" fmla="*/ 66743 w 354860"/>
                <a:gd name="connsiteY3" fmla="*/ 249535 h 428042"/>
                <a:gd name="connsiteX4" fmla="*/ 177614 w 354860"/>
                <a:gd name="connsiteY4" fmla="*/ 401173 h 428042"/>
                <a:gd name="connsiteX5" fmla="*/ 343444 w 354860"/>
                <a:gd name="connsiteY5" fmla="*/ 412031 h 428042"/>
                <a:gd name="connsiteX6" fmla="*/ 313059 w 354860"/>
                <a:gd name="connsiteY6" fmla="*/ 325545 h 428042"/>
                <a:gd name="connsiteX7" fmla="*/ 218571 w 354860"/>
                <a:gd name="connsiteY7" fmla="*/ 172478 h 428042"/>
                <a:gd name="connsiteX8" fmla="*/ 192378 w 354860"/>
                <a:gd name="connsiteY8" fmla="*/ 70751 h 428042"/>
                <a:gd name="connsiteX9" fmla="*/ 216761 w 354860"/>
                <a:gd name="connsiteY9" fmla="*/ 27793 h 428042"/>
                <a:gd name="connsiteX10" fmla="*/ 83411 w 354860"/>
                <a:gd name="connsiteY10" fmla="*/ 4647 h 428042"/>
                <a:gd name="connsiteX11" fmla="*/ 78268 w 354860"/>
                <a:gd name="connsiteY11" fmla="*/ 61797 h 428042"/>
                <a:gd name="connsiteX12" fmla="*/ 69314 w 354860"/>
                <a:gd name="connsiteY12" fmla="*/ 3980 h 428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4860" h="428042">
                  <a:moveTo>
                    <a:pt x="32357" y="5028"/>
                  </a:moveTo>
                  <a:cubicBezTo>
                    <a:pt x="29014" y="35632"/>
                    <a:pt x="21585" y="65645"/>
                    <a:pt x="10259" y="94278"/>
                  </a:cubicBezTo>
                  <a:cubicBezTo>
                    <a:pt x="3687" y="111708"/>
                    <a:pt x="-5076" y="139616"/>
                    <a:pt x="3687" y="159143"/>
                  </a:cubicBezTo>
                  <a:cubicBezTo>
                    <a:pt x="14831" y="189337"/>
                    <a:pt x="51312" y="208292"/>
                    <a:pt x="66743" y="249535"/>
                  </a:cubicBezTo>
                  <a:cubicBezTo>
                    <a:pt x="82173" y="290778"/>
                    <a:pt x="101318" y="362882"/>
                    <a:pt x="177614" y="401173"/>
                  </a:cubicBezTo>
                  <a:cubicBezTo>
                    <a:pt x="253909" y="439464"/>
                    <a:pt x="322108" y="430891"/>
                    <a:pt x="343444" y="412031"/>
                  </a:cubicBezTo>
                  <a:cubicBezTo>
                    <a:pt x="364780" y="393172"/>
                    <a:pt x="357065" y="367740"/>
                    <a:pt x="313059" y="325545"/>
                  </a:cubicBezTo>
                  <a:cubicBezTo>
                    <a:pt x="266387" y="280777"/>
                    <a:pt x="218571" y="172478"/>
                    <a:pt x="218571" y="172478"/>
                  </a:cubicBezTo>
                  <a:cubicBezTo>
                    <a:pt x="206665" y="140855"/>
                    <a:pt x="194378" y="109613"/>
                    <a:pt x="192378" y="70751"/>
                  </a:cubicBezTo>
                  <a:lnTo>
                    <a:pt x="216761" y="27793"/>
                  </a:lnTo>
                  <a:cubicBezTo>
                    <a:pt x="215999" y="14458"/>
                    <a:pt x="98080" y="-10307"/>
                    <a:pt x="83411" y="4647"/>
                  </a:cubicBezTo>
                  <a:lnTo>
                    <a:pt x="78268" y="61797"/>
                  </a:lnTo>
                  <a:lnTo>
                    <a:pt x="69314" y="3980"/>
                  </a:lnTo>
                  <a:close/>
                </a:path>
              </a:pathLst>
            </a:custGeom>
            <a:solidFill>
              <a:schemeClr val="accent1"/>
            </a:solidFill>
            <a:ln w="9525" cap="flat">
              <a:solidFill>
                <a:srgbClr val="2F2E41"/>
              </a:solidFill>
              <a:prstDash val="solid"/>
              <a:miter/>
            </a:ln>
          </p:spPr>
          <p:txBody>
            <a:bodyPr rtlCol="0" anchor="ctr">
              <a:noAutofit/>
            </a:bodyPr>
            <a:lstStyle/>
            <a:p>
              <a:endParaRPr lang="zh-CN" altLang="en-US"/>
            </a:p>
          </p:txBody>
        </p:sp>
        <p:sp>
          <p:nvSpPr>
            <p:cNvPr id="23" name="任意多边形: 形状 22">
              <a:extLst>
                <a:ext uri="{FF2B5EF4-FFF2-40B4-BE49-F238E27FC236}">
                  <a16:creationId xmlns:a16="http://schemas.microsoft.com/office/drawing/2014/main" id="{9835B5F7-D4BE-DF2D-AA3B-A8CBAF033675}"/>
                </a:ext>
              </a:extLst>
            </p:cNvPr>
            <p:cNvSpPr/>
            <p:nvPr/>
          </p:nvSpPr>
          <p:spPr>
            <a:xfrm>
              <a:off x="3622426" y="5012642"/>
              <a:ext cx="261358" cy="160771"/>
            </a:xfrm>
            <a:custGeom>
              <a:avLst/>
              <a:gdLst>
                <a:gd name="connsiteX0" fmla="*/ 0 w 225779"/>
                <a:gd name="connsiteY0" fmla="*/ 74776 h 138885"/>
                <a:gd name="connsiteX1" fmla="*/ 84011 w 225779"/>
                <a:gd name="connsiteY1" fmla="*/ 3719 h 138885"/>
                <a:gd name="connsiteX2" fmla="*/ 199739 w 225779"/>
                <a:gd name="connsiteY2" fmla="*/ 38199 h 138885"/>
                <a:gd name="connsiteX3" fmla="*/ 214027 w 225779"/>
                <a:gd name="connsiteY3" fmla="*/ 121257 h 138885"/>
                <a:gd name="connsiteX4" fmla="*/ 87058 w 225779"/>
                <a:gd name="connsiteY4" fmla="*/ 128401 h 138885"/>
                <a:gd name="connsiteX5" fmla="*/ 0 w 225779"/>
                <a:gd name="connsiteY5" fmla="*/ 74776 h 13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779" h="138885">
                  <a:moveTo>
                    <a:pt x="0" y="74776"/>
                  </a:moveTo>
                  <a:cubicBezTo>
                    <a:pt x="12649" y="37333"/>
                    <a:pt x="44996" y="9977"/>
                    <a:pt x="84011" y="3719"/>
                  </a:cubicBezTo>
                  <a:cubicBezTo>
                    <a:pt x="153448" y="-10569"/>
                    <a:pt x="184785" y="19626"/>
                    <a:pt x="199739" y="38199"/>
                  </a:cubicBezTo>
                  <a:cubicBezTo>
                    <a:pt x="217456" y="60298"/>
                    <a:pt x="239935" y="102398"/>
                    <a:pt x="214027" y="121257"/>
                  </a:cubicBezTo>
                  <a:cubicBezTo>
                    <a:pt x="186023" y="141641"/>
                    <a:pt x="149257" y="144784"/>
                    <a:pt x="87058" y="128401"/>
                  </a:cubicBezTo>
                  <a:cubicBezTo>
                    <a:pt x="24860" y="112018"/>
                    <a:pt x="0" y="74776"/>
                    <a:pt x="0" y="74776"/>
                  </a:cubicBezTo>
                  <a:close/>
                </a:path>
              </a:pathLst>
            </a:custGeom>
            <a:solidFill>
              <a:srgbClr val="FAFAFA"/>
            </a:solidFill>
            <a:ln w="9525" cap="flat">
              <a:solidFill>
                <a:srgbClr val="2F2E41"/>
              </a:solidFill>
              <a:prstDash val="solid"/>
              <a:miter/>
            </a:ln>
          </p:spPr>
          <p:txBody>
            <a:bodyPr rtlCol="0" anchor="ctr">
              <a:noAutofit/>
            </a:bodyPr>
            <a:lstStyle/>
            <a:p>
              <a:endParaRPr lang="zh-CN" altLang="en-US"/>
            </a:p>
          </p:txBody>
        </p:sp>
        <p:sp>
          <p:nvSpPr>
            <p:cNvPr id="24" name="任意多边形: 形状 23">
              <a:extLst>
                <a:ext uri="{FF2B5EF4-FFF2-40B4-BE49-F238E27FC236}">
                  <a16:creationId xmlns:a16="http://schemas.microsoft.com/office/drawing/2014/main" id="{71CD836B-4C27-01CB-FA8E-C938CA019896}"/>
                </a:ext>
              </a:extLst>
            </p:cNvPr>
            <p:cNvSpPr/>
            <p:nvPr/>
          </p:nvSpPr>
          <p:spPr>
            <a:xfrm>
              <a:off x="3579983" y="4816435"/>
              <a:ext cx="135166" cy="38567"/>
            </a:xfrm>
            <a:custGeom>
              <a:avLst/>
              <a:gdLst>
                <a:gd name="connsiteX0" fmla="*/ 5518 w 116766"/>
                <a:gd name="connsiteY0" fmla="*/ 33104 h 33317"/>
                <a:gd name="connsiteX1" fmla="*/ 11804 w 116766"/>
                <a:gd name="connsiteY1" fmla="*/ 31675 h 33317"/>
                <a:gd name="connsiteX2" fmla="*/ 115055 w 116766"/>
                <a:gd name="connsiteY2" fmla="*/ 23960 h 33317"/>
                <a:gd name="connsiteX3" fmla="*/ 109150 w 116766"/>
                <a:gd name="connsiteY3" fmla="*/ 5862 h 33317"/>
                <a:gd name="connsiteX4" fmla="*/ 2374 w 116766"/>
                <a:gd name="connsiteY4" fmla="*/ 20912 h 33317"/>
                <a:gd name="connsiteX5" fmla="*/ 1612 w 116766"/>
                <a:gd name="connsiteY5" fmla="*/ 30437 h 33317"/>
                <a:gd name="connsiteX6" fmla="*/ 5518 w 116766"/>
                <a:gd name="connsiteY6" fmla="*/ 33104 h 33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766" h="33317">
                  <a:moveTo>
                    <a:pt x="5518" y="33104"/>
                  </a:moveTo>
                  <a:cubicBezTo>
                    <a:pt x="7718" y="33656"/>
                    <a:pt x="10051" y="33123"/>
                    <a:pt x="11804" y="31675"/>
                  </a:cubicBezTo>
                  <a:cubicBezTo>
                    <a:pt x="21329" y="24055"/>
                    <a:pt x="75622" y="242"/>
                    <a:pt x="115055" y="23960"/>
                  </a:cubicBezTo>
                  <a:cubicBezTo>
                    <a:pt x="118675" y="19673"/>
                    <a:pt x="116484" y="13578"/>
                    <a:pt x="109150" y="5862"/>
                  </a:cubicBezTo>
                  <a:cubicBezTo>
                    <a:pt x="65335" y="-10521"/>
                    <a:pt x="13900" y="11672"/>
                    <a:pt x="2374" y="20912"/>
                  </a:cubicBezTo>
                  <a:cubicBezTo>
                    <a:pt x="-464" y="23331"/>
                    <a:pt x="-807" y="27598"/>
                    <a:pt x="1612" y="30437"/>
                  </a:cubicBezTo>
                  <a:cubicBezTo>
                    <a:pt x="2603" y="31713"/>
                    <a:pt x="3965" y="32646"/>
                    <a:pt x="5518" y="33104"/>
                  </a:cubicBezTo>
                  <a:close/>
                </a:path>
              </a:pathLst>
            </a:custGeom>
            <a:solidFill>
              <a:srgbClr val="FAFAFA"/>
            </a:solidFill>
            <a:ln w="9525" cap="flat">
              <a:solidFill>
                <a:srgbClr val="2F2E41"/>
              </a:solidFill>
              <a:prstDash val="solid"/>
              <a:miter/>
            </a:ln>
          </p:spPr>
          <p:txBody>
            <a:bodyPr rtlCol="0" anchor="ctr">
              <a:noAutofit/>
            </a:bodyPr>
            <a:lstStyle/>
            <a:p>
              <a:endParaRPr lang="zh-CN" altLang="en-US"/>
            </a:p>
          </p:txBody>
        </p:sp>
        <p:sp>
          <p:nvSpPr>
            <p:cNvPr id="25" name="任意多边形: 形状 24">
              <a:extLst>
                <a:ext uri="{FF2B5EF4-FFF2-40B4-BE49-F238E27FC236}">
                  <a16:creationId xmlns:a16="http://schemas.microsoft.com/office/drawing/2014/main" id="{CDE59C3F-2D31-7534-C768-DD1529200ABC}"/>
                </a:ext>
              </a:extLst>
            </p:cNvPr>
            <p:cNvSpPr/>
            <p:nvPr/>
          </p:nvSpPr>
          <p:spPr>
            <a:xfrm>
              <a:off x="3602035" y="4862971"/>
              <a:ext cx="129263" cy="38890"/>
            </a:xfrm>
            <a:custGeom>
              <a:avLst/>
              <a:gdLst>
                <a:gd name="connsiteX0" fmla="*/ 111626 w 111666"/>
                <a:gd name="connsiteY0" fmla="*/ 22238 h 33596"/>
                <a:gd name="connsiteX1" fmla="*/ 103625 w 111666"/>
                <a:gd name="connsiteY1" fmla="*/ 4046 h 33596"/>
                <a:gd name="connsiteX2" fmla="*/ 2374 w 111666"/>
                <a:gd name="connsiteY2" fmla="*/ 21476 h 33596"/>
                <a:gd name="connsiteX3" fmla="*/ 1612 w 111666"/>
                <a:gd name="connsiteY3" fmla="*/ 31001 h 33596"/>
                <a:gd name="connsiteX4" fmla="*/ 5518 w 111666"/>
                <a:gd name="connsiteY4" fmla="*/ 33383 h 33596"/>
                <a:gd name="connsiteX5" fmla="*/ 11804 w 111666"/>
                <a:gd name="connsiteY5" fmla="*/ 31954 h 33596"/>
                <a:gd name="connsiteX6" fmla="*/ 111626 w 111666"/>
                <a:gd name="connsiteY6" fmla="*/ 22238 h 33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666" h="33596">
                  <a:moveTo>
                    <a:pt x="111626" y="22238"/>
                  </a:moveTo>
                  <a:cubicBezTo>
                    <a:pt x="112055" y="15237"/>
                    <a:pt x="109073" y="8465"/>
                    <a:pt x="103625" y="4046"/>
                  </a:cubicBezTo>
                  <a:cubicBezTo>
                    <a:pt x="61048" y="-8718"/>
                    <a:pt x="13423" y="11951"/>
                    <a:pt x="2374" y="21476"/>
                  </a:cubicBezTo>
                  <a:cubicBezTo>
                    <a:pt x="-464" y="23896"/>
                    <a:pt x="-807" y="28163"/>
                    <a:pt x="1612" y="31001"/>
                  </a:cubicBezTo>
                  <a:cubicBezTo>
                    <a:pt x="2641" y="32173"/>
                    <a:pt x="4003" y="33001"/>
                    <a:pt x="5518" y="33383"/>
                  </a:cubicBezTo>
                  <a:cubicBezTo>
                    <a:pt x="7718" y="33935"/>
                    <a:pt x="10051" y="33402"/>
                    <a:pt x="11804" y="31954"/>
                  </a:cubicBezTo>
                  <a:cubicBezTo>
                    <a:pt x="21139" y="24334"/>
                    <a:pt x="72574" y="1855"/>
                    <a:pt x="111626" y="22238"/>
                  </a:cubicBezTo>
                  <a:close/>
                </a:path>
              </a:pathLst>
            </a:custGeom>
            <a:solidFill>
              <a:srgbClr val="FAFAFA"/>
            </a:solidFill>
            <a:ln w="9525" cap="flat">
              <a:solidFill>
                <a:srgbClr val="2F2E41"/>
              </a:solidFill>
              <a:prstDash val="solid"/>
              <a:miter/>
            </a:ln>
          </p:spPr>
          <p:txBody>
            <a:bodyPr rtlCol="0" anchor="ctr">
              <a:noAutofit/>
            </a:bodyPr>
            <a:lstStyle/>
            <a:p>
              <a:endParaRPr lang="zh-CN" altLang="en-US"/>
            </a:p>
          </p:txBody>
        </p:sp>
        <p:sp>
          <p:nvSpPr>
            <p:cNvPr id="26" name="任意多边形: 形状 25">
              <a:extLst>
                <a:ext uri="{FF2B5EF4-FFF2-40B4-BE49-F238E27FC236}">
                  <a16:creationId xmlns:a16="http://schemas.microsoft.com/office/drawing/2014/main" id="{4E22443A-812D-C3A7-9FBB-6800AF1A0890}"/>
                </a:ext>
              </a:extLst>
            </p:cNvPr>
            <p:cNvSpPr/>
            <p:nvPr/>
          </p:nvSpPr>
          <p:spPr>
            <a:xfrm>
              <a:off x="3557886" y="4768783"/>
              <a:ext cx="146250" cy="38361"/>
            </a:xfrm>
            <a:custGeom>
              <a:avLst/>
              <a:gdLst>
                <a:gd name="connsiteX0" fmla="*/ 123572 w 126341"/>
                <a:gd name="connsiteY0" fmla="*/ 29882 h 33139"/>
                <a:gd name="connsiteX1" fmla="*/ 121514 w 126341"/>
                <a:gd name="connsiteY1" fmla="*/ 11946 h 33139"/>
                <a:gd name="connsiteX2" fmla="*/ 119857 w 126341"/>
                <a:gd name="connsiteY2" fmla="*/ 10832 h 33139"/>
                <a:gd name="connsiteX3" fmla="*/ 2414 w 126341"/>
                <a:gd name="connsiteY3" fmla="*/ 21023 h 33139"/>
                <a:gd name="connsiteX4" fmla="*/ 1537 w 126341"/>
                <a:gd name="connsiteY4" fmla="*/ 30415 h 33139"/>
                <a:gd name="connsiteX5" fmla="*/ 1652 w 126341"/>
                <a:gd name="connsiteY5" fmla="*/ 30548 h 33139"/>
                <a:gd name="connsiteX6" fmla="*/ 5557 w 126341"/>
                <a:gd name="connsiteY6" fmla="*/ 32930 h 33139"/>
                <a:gd name="connsiteX7" fmla="*/ 11843 w 126341"/>
                <a:gd name="connsiteY7" fmla="*/ 31596 h 33139"/>
                <a:gd name="connsiteX8" fmla="*/ 123572 w 126341"/>
                <a:gd name="connsiteY8" fmla="*/ 29882 h 33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341" h="33139">
                  <a:moveTo>
                    <a:pt x="123572" y="29882"/>
                  </a:moveTo>
                  <a:cubicBezTo>
                    <a:pt x="127953" y="24357"/>
                    <a:pt x="127039" y="16337"/>
                    <a:pt x="121514" y="11946"/>
                  </a:cubicBezTo>
                  <a:cubicBezTo>
                    <a:pt x="120991" y="11537"/>
                    <a:pt x="120438" y="11155"/>
                    <a:pt x="119857" y="10832"/>
                  </a:cubicBezTo>
                  <a:cubicBezTo>
                    <a:pt x="74137" y="-14314"/>
                    <a:pt x="15082" y="10832"/>
                    <a:pt x="2414" y="21023"/>
                  </a:cubicBezTo>
                  <a:cubicBezTo>
                    <a:pt x="-425" y="23376"/>
                    <a:pt x="-815" y="27577"/>
                    <a:pt x="1537" y="30415"/>
                  </a:cubicBezTo>
                  <a:cubicBezTo>
                    <a:pt x="1576" y="30463"/>
                    <a:pt x="1614" y="30501"/>
                    <a:pt x="1652" y="30548"/>
                  </a:cubicBezTo>
                  <a:cubicBezTo>
                    <a:pt x="2681" y="31720"/>
                    <a:pt x="4042" y="32549"/>
                    <a:pt x="5557" y="32930"/>
                  </a:cubicBezTo>
                  <a:cubicBezTo>
                    <a:pt x="7748" y="33463"/>
                    <a:pt x="10062" y="32968"/>
                    <a:pt x="11843" y="31596"/>
                  </a:cubicBezTo>
                  <a:cubicBezTo>
                    <a:pt x="22131" y="23405"/>
                    <a:pt x="83948" y="-3360"/>
                    <a:pt x="123572" y="29882"/>
                  </a:cubicBezTo>
                  <a:close/>
                </a:path>
              </a:pathLst>
            </a:custGeom>
            <a:solidFill>
              <a:srgbClr val="FAFAFA"/>
            </a:solidFill>
            <a:ln w="9525" cap="flat">
              <a:solidFill>
                <a:srgbClr val="2F2E41"/>
              </a:solidFill>
              <a:prstDash val="solid"/>
              <a:miter/>
            </a:ln>
          </p:spPr>
          <p:txBody>
            <a:bodyPr rtlCol="0" anchor="ctr">
              <a:noAutofit/>
            </a:bodyPr>
            <a:lstStyle/>
            <a:p>
              <a:endParaRPr lang="zh-CN" altLang="en-US"/>
            </a:p>
          </p:txBody>
        </p:sp>
        <p:sp>
          <p:nvSpPr>
            <p:cNvPr id="27" name="任意多边形: 形状 26">
              <a:extLst>
                <a:ext uri="{FF2B5EF4-FFF2-40B4-BE49-F238E27FC236}">
                  <a16:creationId xmlns:a16="http://schemas.microsoft.com/office/drawing/2014/main" id="{5B5096D0-3DC3-61D7-7541-9FF25631C6A2}"/>
                </a:ext>
              </a:extLst>
            </p:cNvPr>
            <p:cNvSpPr/>
            <p:nvPr/>
          </p:nvSpPr>
          <p:spPr>
            <a:xfrm>
              <a:off x="3646360" y="4957427"/>
              <a:ext cx="140352" cy="38265"/>
            </a:xfrm>
            <a:custGeom>
              <a:avLst/>
              <a:gdLst>
                <a:gd name="connsiteX0" fmla="*/ 121246 w 121246"/>
                <a:gd name="connsiteY0" fmla="*/ 28462 h 33056"/>
                <a:gd name="connsiteX1" fmla="*/ 107149 w 121246"/>
                <a:gd name="connsiteY1" fmla="*/ 5221 h 33056"/>
                <a:gd name="connsiteX2" fmla="*/ 2374 w 121246"/>
                <a:gd name="connsiteY2" fmla="*/ 20937 h 33056"/>
                <a:gd name="connsiteX3" fmla="*/ 1612 w 121246"/>
                <a:gd name="connsiteY3" fmla="*/ 30462 h 33056"/>
                <a:gd name="connsiteX4" fmla="*/ 5518 w 121246"/>
                <a:gd name="connsiteY4" fmla="*/ 32843 h 33056"/>
                <a:gd name="connsiteX5" fmla="*/ 11804 w 121246"/>
                <a:gd name="connsiteY5" fmla="*/ 31414 h 33056"/>
                <a:gd name="connsiteX6" fmla="*/ 121246 w 121246"/>
                <a:gd name="connsiteY6" fmla="*/ 28462 h 33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246" h="33056">
                  <a:moveTo>
                    <a:pt x="121246" y="28462"/>
                  </a:moveTo>
                  <a:cubicBezTo>
                    <a:pt x="119427" y="19299"/>
                    <a:pt x="114436" y="11069"/>
                    <a:pt x="107149" y="5221"/>
                  </a:cubicBezTo>
                  <a:cubicBezTo>
                    <a:pt x="63811" y="-9924"/>
                    <a:pt x="13614" y="11793"/>
                    <a:pt x="2374" y="20937"/>
                  </a:cubicBezTo>
                  <a:cubicBezTo>
                    <a:pt x="-464" y="23356"/>
                    <a:pt x="-807" y="27624"/>
                    <a:pt x="1612" y="30462"/>
                  </a:cubicBezTo>
                  <a:cubicBezTo>
                    <a:pt x="2641" y="31633"/>
                    <a:pt x="4003" y="32462"/>
                    <a:pt x="5518" y="32843"/>
                  </a:cubicBezTo>
                  <a:cubicBezTo>
                    <a:pt x="7718" y="33396"/>
                    <a:pt x="10051" y="32862"/>
                    <a:pt x="11804" y="31414"/>
                  </a:cubicBezTo>
                  <a:cubicBezTo>
                    <a:pt x="21710" y="23604"/>
                    <a:pt x="81527" y="-2399"/>
                    <a:pt x="121246" y="28462"/>
                  </a:cubicBezTo>
                  <a:close/>
                </a:path>
              </a:pathLst>
            </a:custGeom>
            <a:solidFill>
              <a:srgbClr val="FAFAFA"/>
            </a:solidFill>
            <a:ln w="9525" cap="flat">
              <a:solidFill>
                <a:srgbClr val="2F2E41"/>
              </a:solidFill>
              <a:prstDash val="solid"/>
              <a:miter/>
            </a:ln>
          </p:spPr>
          <p:txBody>
            <a:bodyPr rtlCol="0" anchor="ctr">
              <a:noAutofit/>
            </a:bodyPr>
            <a:lstStyle/>
            <a:p>
              <a:endParaRPr lang="zh-CN" altLang="en-US"/>
            </a:p>
          </p:txBody>
        </p:sp>
        <p:sp>
          <p:nvSpPr>
            <p:cNvPr id="28" name="任意多边形: 形状 27">
              <a:extLst>
                <a:ext uri="{FF2B5EF4-FFF2-40B4-BE49-F238E27FC236}">
                  <a16:creationId xmlns:a16="http://schemas.microsoft.com/office/drawing/2014/main" id="{12B971F2-156D-FF0E-86D3-5E0B62470902}"/>
                </a:ext>
              </a:extLst>
            </p:cNvPr>
            <p:cNvSpPr/>
            <p:nvPr/>
          </p:nvSpPr>
          <p:spPr>
            <a:xfrm>
              <a:off x="3624087" y="4910514"/>
              <a:ext cx="131641" cy="38319"/>
            </a:xfrm>
            <a:custGeom>
              <a:avLst/>
              <a:gdLst>
                <a:gd name="connsiteX0" fmla="*/ 5518 w 113721"/>
                <a:gd name="connsiteY0" fmla="*/ 32889 h 33103"/>
                <a:gd name="connsiteX1" fmla="*/ 11804 w 113721"/>
                <a:gd name="connsiteY1" fmla="*/ 31460 h 33103"/>
                <a:gd name="connsiteX2" fmla="*/ 113722 w 113721"/>
                <a:gd name="connsiteY2" fmla="*/ 23079 h 33103"/>
                <a:gd name="connsiteX3" fmla="*/ 103625 w 113721"/>
                <a:gd name="connsiteY3" fmla="*/ 4029 h 33103"/>
                <a:gd name="connsiteX4" fmla="*/ 2374 w 113721"/>
                <a:gd name="connsiteY4" fmla="*/ 20983 h 33103"/>
                <a:gd name="connsiteX5" fmla="*/ 1612 w 113721"/>
                <a:gd name="connsiteY5" fmla="*/ 30508 h 33103"/>
                <a:gd name="connsiteX6" fmla="*/ 5518 w 113721"/>
                <a:gd name="connsiteY6" fmla="*/ 32889 h 33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721" h="33103">
                  <a:moveTo>
                    <a:pt x="5518" y="32889"/>
                  </a:moveTo>
                  <a:cubicBezTo>
                    <a:pt x="7718" y="33442"/>
                    <a:pt x="10051" y="32908"/>
                    <a:pt x="11804" y="31460"/>
                  </a:cubicBezTo>
                  <a:cubicBezTo>
                    <a:pt x="21329" y="23841"/>
                    <a:pt x="74383" y="695"/>
                    <a:pt x="113722" y="23079"/>
                  </a:cubicBezTo>
                  <a:cubicBezTo>
                    <a:pt x="113484" y="15506"/>
                    <a:pt x="109759" y="8477"/>
                    <a:pt x="103625" y="4029"/>
                  </a:cubicBezTo>
                  <a:cubicBezTo>
                    <a:pt x="61144" y="-8735"/>
                    <a:pt x="13423" y="12125"/>
                    <a:pt x="2374" y="20983"/>
                  </a:cubicBezTo>
                  <a:cubicBezTo>
                    <a:pt x="-464" y="23402"/>
                    <a:pt x="-807" y="27670"/>
                    <a:pt x="1612" y="30508"/>
                  </a:cubicBezTo>
                  <a:cubicBezTo>
                    <a:pt x="2641" y="31680"/>
                    <a:pt x="4003" y="32508"/>
                    <a:pt x="5518" y="32889"/>
                  </a:cubicBezTo>
                  <a:close/>
                </a:path>
              </a:pathLst>
            </a:custGeom>
            <a:solidFill>
              <a:srgbClr val="FAFAFA"/>
            </a:solidFill>
            <a:ln w="9525" cap="flat">
              <a:solidFill>
                <a:srgbClr val="2F2E41"/>
              </a:solidFill>
              <a:prstDash val="solid"/>
              <a:miter/>
            </a:ln>
          </p:spPr>
          <p:txBody>
            <a:bodyPr rtlCol="0" anchor="ctr">
              <a:noAutofit/>
            </a:bodyPr>
            <a:lstStyle/>
            <a:p>
              <a:endParaRPr lang="zh-CN" altLang="en-US"/>
            </a:p>
          </p:txBody>
        </p:sp>
        <p:sp>
          <p:nvSpPr>
            <p:cNvPr id="29" name="任意多边形: 形状 28">
              <a:extLst>
                <a:ext uri="{FF2B5EF4-FFF2-40B4-BE49-F238E27FC236}">
                  <a16:creationId xmlns:a16="http://schemas.microsoft.com/office/drawing/2014/main" id="{15C797F5-8B7C-F7FB-CD14-9F6E0C115330}"/>
                </a:ext>
              </a:extLst>
            </p:cNvPr>
            <p:cNvSpPr/>
            <p:nvPr/>
          </p:nvSpPr>
          <p:spPr>
            <a:xfrm>
              <a:off x="2635350" y="2812576"/>
              <a:ext cx="1288133" cy="1748532"/>
            </a:xfrm>
            <a:custGeom>
              <a:avLst/>
              <a:gdLst>
                <a:gd name="connsiteX0" fmla="*/ 16218 w 1112778"/>
                <a:gd name="connsiteY0" fmla="*/ 1091616 h 1510503"/>
                <a:gd name="connsiteX1" fmla="*/ 301016 w 1112778"/>
                <a:gd name="connsiteY1" fmla="*/ 1014272 h 1510503"/>
                <a:gd name="connsiteX2" fmla="*/ 93085 w 1112778"/>
                <a:gd name="connsiteY2" fmla="*/ 446106 h 1510503"/>
                <a:gd name="connsiteX3" fmla="*/ 68510 w 1112778"/>
                <a:gd name="connsiteY3" fmla="*/ 91776 h 1510503"/>
                <a:gd name="connsiteX4" fmla="*/ 635724 w 1112778"/>
                <a:gd name="connsiteY4" fmla="*/ 62344 h 1510503"/>
                <a:gd name="connsiteX5" fmla="*/ 676967 w 1112778"/>
                <a:gd name="connsiteY5" fmla="*/ 69964 h 1510503"/>
                <a:gd name="connsiteX6" fmla="*/ 1087685 w 1112778"/>
                <a:gd name="connsiteY6" fmla="*/ 831964 h 1510503"/>
                <a:gd name="connsiteX7" fmla="*/ 1087685 w 1112778"/>
                <a:gd name="connsiteY7" fmla="*/ 1053230 h 1510503"/>
                <a:gd name="connsiteX8" fmla="*/ 938143 w 1112778"/>
                <a:gd name="connsiteY8" fmla="*/ 1507001 h 1510503"/>
                <a:gd name="connsiteX9" fmla="*/ 763645 w 1112778"/>
                <a:gd name="connsiteY9" fmla="*/ 1479950 h 1510503"/>
                <a:gd name="connsiteX10" fmla="*/ 837368 w 1112778"/>
                <a:gd name="connsiteY10" fmla="*/ 935882 h 1510503"/>
                <a:gd name="connsiteX11" fmla="*/ 496564 w 1112778"/>
                <a:gd name="connsiteY11" fmla="*/ 532022 h 1510503"/>
                <a:gd name="connsiteX12" fmla="*/ 585432 w 1112778"/>
                <a:gd name="connsiteY12" fmla="*/ 1102188 h 1510503"/>
                <a:gd name="connsiteX13" fmla="*/ 456940 w 1112778"/>
                <a:gd name="connsiteY13" fmla="*/ 1264970 h 1510503"/>
                <a:gd name="connsiteX14" fmla="*/ 26696 w 1112778"/>
                <a:gd name="connsiteY14" fmla="*/ 1264970 h 1510503"/>
                <a:gd name="connsiteX15" fmla="*/ 16218 w 1112778"/>
                <a:gd name="connsiteY15" fmla="*/ 1091616 h 151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2778" h="1510503">
                  <a:moveTo>
                    <a:pt x="16218" y="1091616"/>
                  </a:moveTo>
                  <a:lnTo>
                    <a:pt x="301016" y="1014272"/>
                  </a:lnTo>
                  <a:cubicBezTo>
                    <a:pt x="301016" y="1014272"/>
                    <a:pt x="144806" y="626986"/>
                    <a:pt x="93085" y="446106"/>
                  </a:cubicBezTo>
                  <a:cubicBezTo>
                    <a:pt x="51270" y="300088"/>
                    <a:pt x="61938" y="148545"/>
                    <a:pt x="68510" y="91776"/>
                  </a:cubicBezTo>
                  <a:cubicBezTo>
                    <a:pt x="90418" y="-95866"/>
                    <a:pt x="635724" y="62344"/>
                    <a:pt x="635724" y="62344"/>
                  </a:cubicBezTo>
                  <a:lnTo>
                    <a:pt x="676967" y="69964"/>
                  </a:lnTo>
                  <a:cubicBezTo>
                    <a:pt x="785648" y="305517"/>
                    <a:pt x="973385" y="597935"/>
                    <a:pt x="1087685" y="831964"/>
                  </a:cubicBezTo>
                  <a:cubicBezTo>
                    <a:pt x="1122928" y="904068"/>
                    <a:pt x="1119308" y="927214"/>
                    <a:pt x="1087685" y="1053230"/>
                  </a:cubicBezTo>
                  <a:cubicBezTo>
                    <a:pt x="1042251" y="1230776"/>
                    <a:pt x="1000913" y="1322883"/>
                    <a:pt x="938143" y="1507001"/>
                  </a:cubicBezTo>
                  <a:cubicBezTo>
                    <a:pt x="895661" y="1515002"/>
                    <a:pt x="796125" y="1510620"/>
                    <a:pt x="763645" y="1479950"/>
                  </a:cubicBezTo>
                  <a:cubicBezTo>
                    <a:pt x="759073" y="1301356"/>
                    <a:pt x="727831" y="1104569"/>
                    <a:pt x="837368" y="935882"/>
                  </a:cubicBezTo>
                  <a:cubicBezTo>
                    <a:pt x="723830" y="813771"/>
                    <a:pt x="610007" y="669182"/>
                    <a:pt x="496564" y="532022"/>
                  </a:cubicBezTo>
                  <a:cubicBezTo>
                    <a:pt x="518281" y="631844"/>
                    <a:pt x="587051" y="959789"/>
                    <a:pt x="585432" y="1102188"/>
                  </a:cubicBezTo>
                  <a:cubicBezTo>
                    <a:pt x="584384" y="1191628"/>
                    <a:pt x="553809" y="1257160"/>
                    <a:pt x="456940" y="1264970"/>
                  </a:cubicBezTo>
                  <a:cubicBezTo>
                    <a:pt x="322256" y="1275734"/>
                    <a:pt x="26696" y="1264970"/>
                    <a:pt x="26696" y="1264970"/>
                  </a:cubicBezTo>
                  <a:cubicBezTo>
                    <a:pt x="-2451" y="1246302"/>
                    <a:pt x="-10357" y="1135526"/>
                    <a:pt x="16218" y="1091616"/>
                  </a:cubicBezTo>
                  <a:close/>
                </a:path>
              </a:pathLst>
            </a:custGeom>
            <a:solidFill>
              <a:schemeClr val="tx1">
                <a:lumMod val="85000"/>
                <a:lumOff val="15000"/>
              </a:schemeClr>
            </a:solidFill>
            <a:ln w="9525" cap="flat">
              <a:solidFill>
                <a:srgbClr val="2F2E41"/>
              </a:solidFill>
              <a:prstDash val="solid"/>
              <a:miter/>
            </a:ln>
          </p:spPr>
          <p:txBody>
            <a:bodyPr rtlCol="0" anchor="ctr">
              <a:noAutofit/>
            </a:bodyPr>
            <a:lstStyle/>
            <a:p>
              <a:endParaRPr lang="zh-CN" altLang="en-US"/>
            </a:p>
          </p:txBody>
        </p:sp>
        <p:sp>
          <p:nvSpPr>
            <p:cNvPr id="30" name="任意多边形: 形状 29">
              <a:extLst>
                <a:ext uri="{FF2B5EF4-FFF2-40B4-BE49-F238E27FC236}">
                  <a16:creationId xmlns:a16="http://schemas.microsoft.com/office/drawing/2014/main" id="{1AA27C35-5212-DB4F-D499-9EBB5FF82EA3}"/>
                </a:ext>
              </a:extLst>
            </p:cNvPr>
            <p:cNvSpPr/>
            <p:nvPr/>
          </p:nvSpPr>
          <p:spPr>
            <a:xfrm>
              <a:off x="2708702" y="3986680"/>
              <a:ext cx="337946" cy="133194"/>
            </a:xfrm>
            <a:custGeom>
              <a:avLst/>
              <a:gdLst>
                <a:gd name="connsiteX0" fmla="*/ 237649 w 291941"/>
                <a:gd name="connsiteY0" fmla="*/ 0 h 115062"/>
                <a:gd name="connsiteX1" fmla="*/ 291941 w 291941"/>
                <a:gd name="connsiteY1" fmla="*/ 115062 h 115062"/>
                <a:gd name="connsiteX2" fmla="*/ 231172 w 291941"/>
                <a:gd name="connsiteY2" fmla="*/ 59722 h 115062"/>
                <a:gd name="connsiteX3" fmla="*/ 0 w 291941"/>
                <a:gd name="connsiteY3" fmla="*/ 64579 h 115062"/>
              </a:gdLst>
              <a:ahLst/>
              <a:cxnLst>
                <a:cxn ang="0">
                  <a:pos x="connsiteX0" y="connsiteY0"/>
                </a:cxn>
                <a:cxn ang="0">
                  <a:pos x="connsiteX1" y="connsiteY1"/>
                </a:cxn>
                <a:cxn ang="0">
                  <a:pos x="connsiteX2" y="connsiteY2"/>
                </a:cxn>
                <a:cxn ang="0">
                  <a:pos x="connsiteX3" y="connsiteY3"/>
                </a:cxn>
              </a:cxnLst>
              <a:rect l="l" t="t" r="r" b="b"/>
              <a:pathLst>
                <a:path w="291941" h="115062">
                  <a:moveTo>
                    <a:pt x="237649" y="0"/>
                  </a:moveTo>
                  <a:cubicBezTo>
                    <a:pt x="237649" y="0"/>
                    <a:pt x="252317" y="73247"/>
                    <a:pt x="291941" y="115062"/>
                  </a:cubicBezTo>
                  <a:cubicBezTo>
                    <a:pt x="267786" y="101413"/>
                    <a:pt x="247021" y="82496"/>
                    <a:pt x="231172" y="59722"/>
                  </a:cubicBezTo>
                  <a:cubicBezTo>
                    <a:pt x="206692" y="23146"/>
                    <a:pt x="90678" y="62770"/>
                    <a:pt x="0" y="64579"/>
                  </a:cubicBezTo>
                  <a:close/>
                </a:path>
              </a:pathLst>
            </a:custGeom>
            <a:solidFill>
              <a:srgbClr val="000000">
                <a:alpha val="20000"/>
              </a:srgbClr>
            </a:solidFill>
            <a:ln w="9525" cap="flat">
              <a:solidFill>
                <a:srgbClr val="2F2E41"/>
              </a:solidFill>
              <a:prstDash val="solid"/>
              <a:miter/>
            </a:ln>
          </p:spPr>
          <p:txBody>
            <a:bodyPr rtlCol="0" anchor="ctr">
              <a:noAutofit/>
            </a:bodyPr>
            <a:lstStyle/>
            <a:p>
              <a:endParaRPr lang="zh-CN" altLang="en-US"/>
            </a:p>
          </p:txBody>
        </p:sp>
        <p:sp>
          <p:nvSpPr>
            <p:cNvPr id="31" name="任意多边形: 形状 30">
              <a:extLst>
                <a:ext uri="{FF2B5EF4-FFF2-40B4-BE49-F238E27FC236}">
                  <a16:creationId xmlns:a16="http://schemas.microsoft.com/office/drawing/2014/main" id="{D9D0FB5A-D1A3-1845-5056-C7867C8F1A78}"/>
                </a:ext>
              </a:extLst>
            </p:cNvPr>
            <p:cNvSpPr/>
            <p:nvPr/>
          </p:nvSpPr>
          <p:spPr>
            <a:xfrm>
              <a:off x="3191420" y="3159952"/>
              <a:ext cx="278515" cy="583605"/>
            </a:xfrm>
            <a:custGeom>
              <a:avLst/>
              <a:gdLst>
                <a:gd name="connsiteX0" fmla="*/ 16383 w 240601"/>
                <a:gd name="connsiteY0" fmla="*/ 232220 h 504158"/>
                <a:gd name="connsiteX1" fmla="*/ 0 w 240601"/>
                <a:gd name="connsiteY1" fmla="*/ 140113 h 504158"/>
                <a:gd name="connsiteX2" fmla="*/ 103061 w 240601"/>
                <a:gd name="connsiteY2" fmla="*/ 0 h 504158"/>
                <a:gd name="connsiteX3" fmla="*/ 28956 w 240601"/>
                <a:gd name="connsiteY3" fmla="*/ 142208 h 504158"/>
                <a:gd name="connsiteX4" fmla="*/ 36004 w 240601"/>
                <a:gd name="connsiteY4" fmla="*/ 208883 h 504158"/>
                <a:gd name="connsiteX5" fmla="*/ 240601 w 240601"/>
                <a:gd name="connsiteY5" fmla="*/ 504158 h 50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0601" h="504158">
                  <a:moveTo>
                    <a:pt x="16383" y="232220"/>
                  </a:moveTo>
                  <a:lnTo>
                    <a:pt x="0" y="140113"/>
                  </a:lnTo>
                  <a:cubicBezTo>
                    <a:pt x="42577" y="100051"/>
                    <a:pt x="77495" y="52569"/>
                    <a:pt x="103061" y="0"/>
                  </a:cubicBezTo>
                  <a:cubicBezTo>
                    <a:pt x="103061" y="0"/>
                    <a:pt x="76867" y="82106"/>
                    <a:pt x="28956" y="142208"/>
                  </a:cubicBezTo>
                  <a:lnTo>
                    <a:pt x="36004" y="208883"/>
                  </a:lnTo>
                  <a:lnTo>
                    <a:pt x="240601" y="504158"/>
                  </a:lnTo>
                  <a:close/>
                </a:path>
              </a:pathLst>
            </a:custGeom>
            <a:solidFill>
              <a:srgbClr val="000000">
                <a:alpha val="20000"/>
              </a:srgbClr>
            </a:solidFill>
            <a:ln w="9525" cap="flat">
              <a:solidFill>
                <a:srgbClr val="2F2E41"/>
              </a:solidFill>
              <a:prstDash val="solid"/>
              <a:miter/>
            </a:ln>
          </p:spPr>
          <p:txBody>
            <a:bodyPr rtlCol="0" anchor="ctr">
              <a:noAutofit/>
            </a:bodyPr>
            <a:lstStyle/>
            <a:p>
              <a:endParaRPr lang="zh-CN" altLang="en-US"/>
            </a:p>
          </p:txBody>
        </p:sp>
        <p:sp>
          <p:nvSpPr>
            <p:cNvPr id="32" name="任意多边形: 形状 31">
              <a:extLst>
                <a:ext uri="{FF2B5EF4-FFF2-40B4-BE49-F238E27FC236}">
                  <a16:creationId xmlns:a16="http://schemas.microsoft.com/office/drawing/2014/main" id="{0608154A-4315-6C5B-ED40-D65AE811C7FF}"/>
                </a:ext>
              </a:extLst>
            </p:cNvPr>
            <p:cNvSpPr/>
            <p:nvPr/>
          </p:nvSpPr>
          <p:spPr>
            <a:xfrm>
              <a:off x="3514260" y="3896047"/>
              <a:ext cx="130877" cy="285241"/>
            </a:xfrm>
            <a:custGeom>
              <a:avLst/>
              <a:gdLst>
                <a:gd name="connsiteX0" fmla="*/ 0 w 113061"/>
                <a:gd name="connsiteY0" fmla="*/ 246412 h 246411"/>
                <a:gd name="connsiteX1" fmla="*/ 43910 w 113061"/>
                <a:gd name="connsiteY1" fmla="*/ 118586 h 246411"/>
                <a:gd name="connsiteX2" fmla="*/ 113062 w 113061"/>
                <a:gd name="connsiteY2" fmla="*/ 24479 h 246411"/>
                <a:gd name="connsiteX3" fmla="*/ 78105 w 113061"/>
                <a:gd name="connsiteY3" fmla="*/ 0 h 246411"/>
                <a:gd name="connsiteX4" fmla="*/ 0 w 113061"/>
                <a:gd name="connsiteY4" fmla="*/ 246412 h 246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61" h="246411">
                  <a:moveTo>
                    <a:pt x="0" y="246412"/>
                  </a:moveTo>
                  <a:cubicBezTo>
                    <a:pt x="11782" y="202873"/>
                    <a:pt x="26451" y="160172"/>
                    <a:pt x="43910" y="118586"/>
                  </a:cubicBezTo>
                  <a:cubicBezTo>
                    <a:pt x="60503" y="82953"/>
                    <a:pt x="84011" y="50959"/>
                    <a:pt x="113062" y="24479"/>
                  </a:cubicBezTo>
                  <a:cubicBezTo>
                    <a:pt x="100422" y="17821"/>
                    <a:pt x="88678" y="9601"/>
                    <a:pt x="78105" y="0"/>
                  </a:cubicBezTo>
                  <a:cubicBezTo>
                    <a:pt x="27622" y="77724"/>
                    <a:pt x="7144" y="161449"/>
                    <a:pt x="0" y="246412"/>
                  </a:cubicBezTo>
                  <a:close/>
                </a:path>
              </a:pathLst>
            </a:custGeom>
            <a:solidFill>
              <a:srgbClr val="000000">
                <a:alpha val="20000"/>
              </a:srgbClr>
            </a:solidFill>
            <a:ln w="9525" cap="flat">
              <a:solidFill>
                <a:srgbClr val="2F2E41"/>
              </a:solidFill>
              <a:prstDash val="solid"/>
              <a:miter/>
            </a:ln>
          </p:spPr>
          <p:txBody>
            <a:bodyPr rtlCol="0" anchor="ctr">
              <a:noAutofit/>
            </a:bodyPr>
            <a:lstStyle/>
            <a:p>
              <a:endParaRPr lang="zh-CN" altLang="en-US"/>
            </a:p>
          </p:txBody>
        </p:sp>
        <p:sp>
          <p:nvSpPr>
            <p:cNvPr id="33" name="任意多边形: 形状 32">
              <a:extLst>
                <a:ext uri="{FF2B5EF4-FFF2-40B4-BE49-F238E27FC236}">
                  <a16:creationId xmlns:a16="http://schemas.microsoft.com/office/drawing/2014/main" id="{19BF52E9-E275-A9DF-2CB1-8ED75388CB79}"/>
                </a:ext>
              </a:extLst>
            </p:cNvPr>
            <p:cNvSpPr/>
            <p:nvPr/>
          </p:nvSpPr>
          <p:spPr>
            <a:xfrm>
              <a:off x="3221630" y="1374077"/>
              <a:ext cx="1153249" cy="983495"/>
            </a:xfrm>
            <a:custGeom>
              <a:avLst/>
              <a:gdLst>
                <a:gd name="connsiteX0" fmla="*/ 991743 w 996256"/>
                <a:gd name="connsiteY0" fmla="*/ 143541 h 849612"/>
                <a:gd name="connsiteX1" fmla="*/ 966597 w 996256"/>
                <a:gd name="connsiteY1" fmla="*/ 144684 h 849612"/>
                <a:gd name="connsiteX2" fmla="*/ 944785 w 996256"/>
                <a:gd name="connsiteY2" fmla="*/ 161162 h 849612"/>
                <a:gd name="connsiteX3" fmla="*/ 904589 w 996256"/>
                <a:gd name="connsiteY3" fmla="*/ 195928 h 849612"/>
                <a:gd name="connsiteX4" fmla="*/ 891445 w 996256"/>
                <a:gd name="connsiteY4" fmla="*/ 203358 h 849612"/>
                <a:gd name="connsiteX5" fmla="*/ 878205 w 996256"/>
                <a:gd name="connsiteY5" fmla="*/ 180593 h 849612"/>
                <a:gd name="connsiteX6" fmla="*/ 853345 w 996256"/>
                <a:gd name="connsiteY6" fmla="*/ 171068 h 849612"/>
                <a:gd name="connsiteX7" fmla="*/ 849059 w 996256"/>
                <a:gd name="connsiteY7" fmla="*/ 161543 h 849612"/>
                <a:gd name="connsiteX8" fmla="*/ 790385 w 996256"/>
                <a:gd name="connsiteY8" fmla="*/ 134682 h 849612"/>
                <a:gd name="connsiteX9" fmla="*/ 819817 w 996256"/>
                <a:gd name="connsiteY9" fmla="*/ 42861 h 849612"/>
                <a:gd name="connsiteX10" fmla="*/ 811244 w 996256"/>
                <a:gd name="connsiteY10" fmla="*/ 1904 h 849612"/>
                <a:gd name="connsiteX11" fmla="*/ 769334 w 996256"/>
                <a:gd name="connsiteY11" fmla="*/ 35432 h 849612"/>
                <a:gd name="connsiteX12" fmla="*/ 725710 w 996256"/>
                <a:gd name="connsiteY12" fmla="*/ 141064 h 849612"/>
                <a:gd name="connsiteX13" fmla="*/ 706660 w 996256"/>
                <a:gd name="connsiteY13" fmla="*/ 182688 h 849612"/>
                <a:gd name="connsiteX14" fmla="*/ 667893 w 996256"/>
                <a:gd name="connsiteY14" fmla="*/ 258888 h 849612"/>
                <a:gd name="connsiteX15" fmla="*/ 672751 w 996256"/>
                <a:gd name="connsiteY15" fmla="*/ 296988 h 849612"/>
                <a:gd name="connsiteX16" fmla="*/ 678752 w 996256"/>
                <a:gd name="connsiteY16" fmla="*/ 318039 h 849612"/>
                <a:gd name="connsiteX17" fmla="*/ 665226 w 996256"/>
                <a:gd name="connsiteY17" fmla="*/ 400430 h 849612"/>
                <a:gd name="connsiteX18" fmla="*/ 568738 w 996256"/>
                <a:gd name="connsiteY18" fmla="*/ 625887 h 849612"/>
                <a:gd name="connsiteX19" fmla="*/ 186880 w 996256"/>
                <a:gd name="connsiteY19" fmla="*/ 480345 h 849612"/>
                <a:gd name="connsiteX20" fmla="*/ 0 w 996256"/>
                <a:gd name="connsiteY20" fmla="*/ 484250 h 849612"/>
                <a:gd name="connsiteX21" fmla="*/ 196501 w 996256"/>
                <a:gd name="connsiteY21" fmla="*/ 729138 h 849612"/>
                <a:gd name="connsiteX22" fmla="*/ 587026 w 996256"/>
                <a:gd name="connsiteY22" fmla="*/ 840294 h 849612"/>
                <a:gd name="connsiteX23" fmla="*/ 732282 w 996256"/>
                <a:gd name="connsiteY23" fmla="*/ 725994 h 849612"/>
                <a:gd name="connsiteX24" fmla="*/ 786575 w 996256"/>
                <a:gd name="connsiteY24" fmla="*/ 552544 h 849612"/>
                <a:gd name="connsiteX25" fmla="*/ 834200 w 996256"/>
                <a:gd name="connsiteY25" fmla="*/ 392334 h 849612"/>
                <a:gd name="connsiteX26" fmla="*/ 873347 w 996256"/>
                <a:gd name="connsiteY26" fmla="*/ 338041 h 849612"/>
                <a:gd name="connsiteX27" fmla="*/ 900589 w 996256"/>
                <a:gd name="connsiteY27" fmla="*/ 289273 h 849612"/>
                <a:gd name="connsiteX28" fmla="*/ 989076 w 996256"/>
                <a:gd name="connsiteY28" fmla="*/ 174973 h 849612"/>
                <a:gd name="connsiteX29" fmla="*/ 991743 w 996256"/>
                <a:gd name="connsiteY29" fmla="*/ 143541 h 849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96256" h="849612">
                  <a:moveTo>
                    <a:pt x="991743" y="143541"/>
                  </a:moveTo>
                  <a:cubicBezTo>
                    <a:pt x="983923" y="138726"/>
                    <a:pt x="973950" y="139179"/>
                    <a:pt x="966597" y="144684"/>
                  </a:cubicBezTo>
                  <a:cubicBezTo>
                    <a:pt x="958767" y="149401"/>
                    <a:pt x="951462" y="154924"/>
                    <a:pt x="944785" y="161162"/>
                  </a:cubicBezTo>
                  <a:lnTo>
                    <a:pt x="904589" y="195928"/>
                  </a:lnTo>
                  <a:cubicBezTo>
                    <a:pt x="901037" y="199641"/>
                    <a:pt x="896464" y="202225"/>
                    <a:pt x="891445" y="203358"/>
                  </a:cubicBezTo>
                  <a:cubicBezTo>
                    <a:pt x="890873" y="194103"/>
                    <a:pt x="885968" y="185663"/>
                    <a:pt x="878205" y="180593"/>
                  </a:cubicBezTo>
                  <a:cubicBezTo>
                    <a:pt x="870776" y="175449"/>
                    <a:pt x="859155" y="177354"/>
                    <a:pt x="853345" y="171068"/>
                  </a:cubicBezTo>
                  <a:cubicBezTo>
                    <a:pt x="851230" y="168249"/>
                    <a:pt x="849763" y="164996"/>
                    <a:pt x="849059" y="161543"/>
                  </a:cubicBezTo>
                  <a:cubicBezTo>
                    <a:pt x="840486" y="137349"/>
                    <a:pt x="813340" y="131444"/>
                    <a:pt x="790385" y="134682"/>
                  </a:cubicBezTo>
                  <a:cubicBezTo>
                    <a:pt x="804291" y="94201"/>
                    <a:pt x="809435" y="78866"/>
                    <a:pt x="819817" y="42861"/>
                  </a:cubicBezTo>
                  <a:cubicBezTo>
                    <a:pt x="824389" y="26193"/>
                    <a:pt x="823913" y="7524"/>
                    <a:pt x="811244" y="1904"/>
                  </a:cubicBezTo>
                  <a:cubicBezTo>
                    <a:pt x="792194" y="-6669"/>
                    <a:pt x="777335" y="15334"/>
                    <a:pt x="769334" y="35432"/>
                  </a:cubicBezTo>
                  <a:cubicBezTo>
                    <a:pt x="753904" y="74294"/>
                    <a:pt x="743140" y="96297"/>
                    <a:pt x="725710" y="141064"/>
                  </a:cubicBezTo>
                  <a:cubicBezTo>
                    <a:pt x="720852" y="153447"/>
                    <a:pt x="711994" y="170592"/>
                    <a:pt x="706660" y="182688"/>
                  </a:cubicBezTo>
                  <a:cubicBezTo>
                    <a:pt x="694563" y="208692"/>
                    <a:pt x="671227" y="230313"/>
                    <a:pt x="667893" y="258888"/>
                  </a:cubicBezTo>
                  <a:cubicBezTo>
                    <a:pt x="666950" y="271785"/>
                    <a:pt x="668607" y="284740"/>
                    <a:pt x="672751" y="296988"/>
                  </a:cubicBezTo>
                  <a:cubicBezTo>
                    <a:pt x="675037" y="304989"/>
                    <a:pt x="676847" y="311752"/>
                    <a:pt x="678752" y="318039"/>
                  </a:cubicBezTo>
                  <a:cubicBezTo>
                    <a:pt x="686276" y="343756"/>
                    <a:pt x="680466" y="360044"/>
                    <a:pt x="665226" y="400430"/>
                  </a:cubicBezTo>
                  <a:cubicBezTo>
                    <a:pt x="649986" y="440816"/>
                    <a:pt x="568738" y="625887"/>
                    <a:pt x="568738" y="625887"/>
                  </a:cubicBezTo>
                  <a:cubicBezTo>
                    <a:pt x="568738" y="625887"/>
                    <a:pt x="280416" y="518064"/>
                    <a:pt x="186880" y="480345"/>
                  </a:cubicBezTo>
                  <a:cubicBezTo>
                    <a:pt x="126673" y="456018"/>
                    <a:pt x="59131" y="457428"/>
                    <a:pt x="0" y="484250"/>
                  </a:cubicBezTo>
                  <a:lnTo>
                    <a:pt x="196501" y="729138"/>
                  </a:lnTo>
                  <a:cubicBezTo>
                    <a:pt x="196501" y="729138"/>
                    <a:pt x="518731" y="816482"/>
                    <a:pt x="587026" y="840294"/>
                  </a:cubicBezTo>
                  <a:cubicBezTo>
                    <a:pt x="653701" y="863440"/>
                    <a:pt x="687610" y="849819"/>
                    <a:pt x="732282" y="725994"/>
                  </a:cubicBezTo>
                  <a:cubicBezTo>
                    <a:pt x="752951" y="668844"/>
                    <a:pt x="764286" y="626839"/>
                    <a:pt x="786575" y="552544"/>
                  </a:cubicBezTo>
                  <a:cubicBezTo>
                    <a:pt x="816483" y="453389"/>
                    <a:pt x="810387" y="457294"/>
                    <a:pt x="834200" y="392334"/>
                  </a:cubicBezTo>
                  <a:cubicBezTo>
                    <a:pt x="837819" y="382237"/>
                    <a:pt x="867442" y="346899"/>
                    <a:pt x="873347" y="338041"/>
                  </a:cubicBezTo>
                  <a:cubicBezTo>
                    <a:pt x="883501" y="322408"/>
                    <a:pt x="892597" y="306115"/>
                    <a:pt x="900589" y="289273"/>
                  </a:cubicBezTo>
                  <a:cubicBezTo>
                    <a:pt x="922020" y="245839"/>
                    <a:pt x="963168" y="215454"/>
                    <a:pt x="989076" y="174973"/>
                  </a:cubicBezTo>
                  <a:cubicBezTo>
                    <a:pt x="994124" y="166210"/>
                    <a:pt x="1000887" y="151542"/>
                    <a:pt x="991743" y="143541"/>
                  </a:cubicBezTo>
                  <a:close/>
                </a:path>
              </a:pathLst>
            </a:custGeom>
            <a:solidFill>
              <a:schemeClr val="bg1"/>
            </a:solidFill>
            <a:ln w="9525" cap="flat">
              <a:solidFill>
                <a:srgbClr val="2F2E41"/>
              </a:solidFill>
              <a:prstDash val="solid"/>
              <a:miter/>
            </a:ln>
          </p:spPr>
          <p:txBody>
            <a:bodyPr rtlCol="0" anchor="ctr">
              <a:noAutofit/>
            </a:bodyPr>
            <a:lstStyle/>
            <a:p>
              <a:endParaRPr lang="zh-CN" altLang="en-US"/>
            </a:p>
          </p:txBody>
        </p:sp>
        <p:sp>
          <p:nvSpPr>
            <p:cNvPr id="34" name="任意多边形: 形状 33">
              <a:extLst>
                <a:ext uri="{FF2B5EF4-FFF2-40B4-BE49-F238E27FC236}">
                  <a16:creationId xmlns:a16="http://schemas.microsoft.com/office/drawing/2014/main" id="{4E162C4C-7F5F-4A0A-074A-6D1CF1017344}"/>
                </a:ext>
              </a:extLst>
            </p:cNvPr>
            <p:cNvSpPr/>
            <p:nvPr/>
          </p:nvSpPr>
          <p:spPr>
            <a:xfrm>
              <a:off x="3232876" y="1904870"/>
              <a:ext cx="815040" cy="457248"/>
            </a:xfrm>
            <a:custGeom>
              <a:avLst/>
              <a:gdLst>
                <a:gd name="connsiteX0" fmla="*/ 0 w 704088"/>
                <a:gd name="connsiteY0" fmla="*/ 16950 h 395002"/>
                <a:gd name="connsiteX1" fmla="*/ 138399 w 704088"/>
                <a:gd name="connsiteY1" fmla="*/ 4186 h 395002"/>
                <a:gd name="connsiteX2" fmla="*/ 558642 w 704088"/>
                <a:gd name="connsiteY2" fmla="*/ 167540 h 395002"/>
                <a:gd name="connsiteX3" fmla="*/ 704088 w 704088"/>
                <a:gd name="connsiteY3" fmla="*/ 319940 h 395002"/>
                <a:gd name="connsiteX4" fmla="*/ 652367 w 704088"/>
                <a:gd name="connsiteY4" fmla="*/ 389854 h 395002"/>
                <a:gd name="connsiteX5" fmla="*/ 429197 w 704088"/>
                <a:gd name="connsiteY5" fmla="*/ 348801 h 395002"/>
                <a:gd name="connsiteX6" fmla="*/ 132302 w 704088"/>
                <a:gd name="connsiteY6" fmla="*/ 271839 h 39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95002">
                  <a:moveTo>
                    <a:pt x="0" y="16950"/>
                  </a:moveTo>
                  <a:cubicBezTo>
                    <a:pt x="44101" y="138"/>
                    <a:pt x="91964" y="-4272"/>
                    <a:pt x="138399" y="4186"/>
                  </a:cubicBezTo>
                  <a:cubicBezTo>
                    <a:pt x="187166" y="15521"/>
                    <a:pt x="558642" y="167540"/>
                    <a:pt x="558642" y="167540"/>
                  </a:cubicBezTo>
                  <a:cubicBezTo>
                    <a:pt x="558642" y="167540"/>
                    <a:pt x="613601" y="291365"/>
                    <a:pt x="704088" y="319940"/>
                  </a:cubicBezTo>
                  <a:cubicBezTo>
                    <a:pt x="704088" y="319940"/>
                    <a:pt x="691420" y="372137"/>
                    <a:pt x="652367" y="389854"/>
                  </a:cubicBezTo>
                  <a:cubicBezTo>
                    <a:pt x="613315" y="407570"/>
                    <a:pt x="538067" y="376042"/>
                    <a:pt x="429197" y="348801"/>
                  </a:cubicBezTo>
                  <a:cubicBezTo>
                    <a:pt x="320326" y="321559"/>
                    <a:pt x="132302" y="271839"/>
                    <a:pt x="132302" y="271839"/>
                  </a:cubicBezTo>
                  <a:close/>
                </a:path>
              </a:pathLst>
            </a:custGeom>
            <a:solidFill>
              <a:schemeClr val="tx1">
                <a:lumMod val="75000"/>
                <a:lumOff val="25000"/>
              </a:schemeClr>
            </a:solidFill>
            <a:ln w="9525" cap="flat">
              <a:solidFill>
                <a:srgbClr val="2F2E41"/>
              </a:solidFill>
              <a:prstDash val="solid"/>
              <a:miter/>
            </a:ln>
          </p:spPr>
          <p:txBody>
            <a:bodyPr rtlCol="0" anchor="ctr">
              <a:noAutofit/>
            </a:bodyPr>
            <a:lstStyle/>
            <a:p>
              <a:endParaRPr lang="zh-CN" altLang="en-US"/>
            </a:p>
          </p:txBody>
        </p:sp>
        <p:sp>
          <p:nvSpPr>
            <p:cNvPr id="35" name="任意多边形: 形状 34">
              <a:extLst>
                <a:ext uri="{FF2B5EF4-FFF2-40B4-BE49-F238E27FC236}">
                  <a16:creationId xmlns:a16="http://schemas.microsoft.com/office/drawing/2014/main" id="{5EA627EC-19CD-C21A-AE5D-933CDEF40100}"/>
                </a:ext>
              </a:extLst>
            </p:cNvPr>
            <p:cNvSpPr/>
            <p:nvPr/>
          </p:nvSpPr>
          <p:spPr>
            <a:xfrm>
              <a:off x="4082871" y="1573535"/>
              <a:ext cx="139919" cy="189646"/>
            </a:xfrm>
            <a:custGeom>
              <a:avLst/>
              <a:gdLst>
                <a:gd name="connsiteX0" fmla="*/ 21907 w 120872"/>
                <a:gd name="connsiteY0" fmla="*/ 50197 h 163829"/>
                <a:gd name="connsiteX1" fmla="*/ 0 w 120872"/>
                <a:gd name="connsiteY1" fmla="*/ 66484 h 163829"/>
                <a:gd name="connsiteX2" fmla="*/ 35242 w 120872"/>
                <a:gd name="connsiteY2" fmla="*/ 100393 h 163829"/>
                <a:gd name="connsiteX3" fmla="*/ 65056 w 120872"/>
                <a:gd name="connsiteY3" fmla="*/ 163830 h 163829"/>
                <a:gd name="connsiteX4" fmla="*/ 74581 w 120872"/>
                <a:gd name="connsiteY4" fmla="*/ 137446 h 163829"/>
                <a:gd name="connsiteX5" fmla="*/ 75914 w 120872"/>
                <a:gd name="connsiteY5" fmla="*/ 123825 h 163829"/>
                <a:gd name="connsiteX6" fmla="*/ 84582 w 120872"/>
                <a:gd name="connsiteY6" fmla="*/ 121253 h 163829"/>
                <a:gd name="connsiteX7" fmla="*/ 112395 w 120872"/>
                <a:gd name="connsiteY7" fmla="*/ 98679 h 163829"/>
                <a:gd name="connsiteX8" fmla="*/ 120872 w 120872"/>
                <a:gd name="connsiteY8" fmla="*/ 62579 h 163829"/>
                <a:gd name="connsiteX9" fmla="*/ 101822 w 120872"/>
                <a:gd name="connsiteY9" fmla="*/ 90202 h 163829"/>
                <a:gd name="connsiteX10" fmla="*/ 73914 w 120872"/>
                <a:gd name="connsiteY10" fmla="*/ 105442 h 163829"/>
                <a:gd name="connsiteX11" fmla="*/ 62293 w 120872"/>
                <a:gd name="connsiteY11" fmla="*/ 92773 h 163829"/>
                <a:gd name="connsiteX12" fmla="*/ 68008 w 120872"/>
                <a:gd name="connsiteY12" fmla="*/ 71247 h 163829"/>
                <a:gd name="connsiteX13" fmla="*/ 74390 w 120872"/>
                <a:gd name="connsiteY13" fmla="*/ 55531 h 163829"/>
                <a:gd name="connsiteX14" fmla="*/ 53435 w 120872"/>
                <a:gd name="connsiteY14" fmla="*/ 72295 h 163829"/>
                <a:gd name="connsiteX15" fmla="*/ 30671 w 120872"/>
                <a:gd name="connsiteY15" fmla="*/ 59245 h 163829"/>
                <a:gd name="connsiteX16" fmla="*/ 39052 w 120872"/>
                <a:gd name="connsiteY16" fmla="*/ 51625 h 163829"/>
                <a:gd name="connsiteX17" fmla="*/ 61341 w 120872"/>
                <a:gd name="connsiteY17" fmla="*/ 31337 h 163829"/>
                <a:gd name="connsiteX18" fmla="*/ 64770 w 120872"/>
                <a:gd name="connsiteY18" fmla="*/ 15145 h 163829"/>
                <a:gd name="connsiteX19" fmla="*/ 61150 w 120872"/>
                <a:gd name="connsiteY19" fmla="*/ 0 h 163829"/>
                <a:gd name="connsiteX20" fmla="*/ 51054 w 120872"/>
                <a:gd name="connsiteY20" fmla="*/ 26479 h 163829"/>
                <a:gd name="connsiteX21" fmla="*/ 29432 w 120872"/>
                <a:gd name="connsiteY21" fmla="*/ 45529 h 163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0872" h="163829">
                  <a:moveTo>
                    <a:pt x="21907" y="50197"/>
                  </a:moveTo>
                  <a:lnTo>
                    <a:pt x="0" y="66484"/>
                  </a:lnTo>
                  <a:cubicBezTo>
                    <a:pt x="16383" y="73247"/>
                    <a:pt x="22765" y="88868"/>
                    <a:pt x="35242" y="100393"/>
                  </a:cubicBezTo>
                  <a:cubicBezTo>
                    <a:pt x="47720" y="111919"/>
                    <a:pt x="69056" y="140113"/>
                    <a:pt x="65056" y="163830"/>
                  </a:cubicBezTo>
                  <a:cubicBezTo>
                    <a:pt x="70809" y="156191"/>
                    <a:pt x="74123" y="146997"/>
                    <a:pt x="74581" y="137446"/>
                  </a:cubicBezTo>
                  <a:cubicBezTo>
                    <a:pt x="74581" y="133731"/>
                    <a:pt x="73438" y="127063"/>
                    <a:pt x="75914" y="123825"/>
                  </a:cubicBezTo>
                  <a:cubicBezTo>
                    <a:pt x="78391" y="120586"/>
                    <a:pt x="81439" y="121729"/>
                    <a:pt x="84582" y="121253"/>
                  </a:cubicBezTo>
                  <a:cubicBezTo>
                    <a:pt x="96945" y="118645"/>
                    <a:pt x="107299" y="110243"/>
                    <a:pt x="112395" y="98679"/>
                  </a:cubicBezTo>
                  <a:cubicBezTo>
                    <a:pt x="117500" y="87297"/>
                    <a:pt x="120377" y="75044"/>
                    <a:pt x="120872" y="62579"/>
                  </a:cubicBezTo>
                  <a:cubicBezTo>
                    <a:pt x="116129" y="72797"/>
                    <a:pt x="109690" y="82136"/>
                    <a:pt x="101822" y="90202"/>
                  </a:cubicBezTo>
                  <a:cubicBezTo>
                    <a:pt x="95631" y="97060"/>
                    <a:pt x="84487" y="109252"/>
                    <a:pt x="73914" y="105442"/>
                  </a:cubicBezTo>
                  <a:cubicBezTo>
                    <a:pt x="68113" y="103507"/>
                    <a:pt x="63722" y="98719"/>
                    <a:pt x="62293" y="92773"/>
                  </a:cubicBezTo>
                  <a:cubicBezTo>
                    <a:pt x="62360" y="85233"/>
                    <a:pt x="64332" y="77830"/>
                    <a:pt x="68008" y="71247"/>
                  </a:cubicBezTo>
                  <a:lnTo>
                    <a:pt x="74390" y="55531"/>
                  </a:lnTo>
                  <a:cubicBezTo>
                    <a:pt x="68637" y="62504"/>
                    <a:pt x="61503" y="68212"/>
                    <a:pt x="53435" y="72295"/>
                  </a:cubicBezTo>
                  <a:cubicBezTo>
                    <a:pt x="44577" y="76200"/>
                    <a:pt x="20479" y="74009"/>
                    <a:pt x="30671" y="59245"/>
                  </a:cubicBezTo>
                  <a:cubicBezTo>
                    <a:pt x="33042" y="56274"/>
                    <a:pt x="35871" y="53701"/>
                    <a:pt x="39052" y="51625"/>
                  </a:cubicBezTo>
                  <a:cubicBezTo>
                    <a:pt x="47682" y="46311"/>
                    <a:pt x="55245" y="39431"/>
                    <a:pt x="61341" y="31337"/>
                  </a:cubicBezTo>
                  <a:cubicBezTo>
                    <a:pt x="63827" y="26315"/>
                    <a:pt x="65008" y="20745"/>
                    <a:pt x="64770" y="15145"/>
                  </a:cubicBezTo>
                  <a:cubicBezTo>
                    <a:pt x="64770" y="9906"/>
                    <a:pt x="61341" y="4858"/>
                    <a:pt x="61150" y="0"/>
                  </a:cubicBezTo>
                  <a:cubicBezTo>
                    <a:pt x="61112" y="9759"/>
                    <a:pt x="57521" y="19172"/>
                    <a:pt x="51054" y="26479"/>
                  </a:cubicBezTo>
                  <a:cubicBezTo>
                    <a:pt x="44653" y="33694"/>
                    <a:pt x="37395" y="40092"/>
                    <a:pt x="29432" y="45529"/>
                  </a:cubicBezTo>
                  <a:close/>
                </a:path>
              </a:pathLst>
            </a:custGeom>
            <a:solidFill>
              <a:schemeClr val="bg1">
                <a:lumMod val="65000"/>
              </a:schemeClr>
            </a:solidFill>
            <a:ln w="9525" cap="flat">
              <a:solidFill>
                <a:srgbClr val="2F2E41"/>
              </a:solidFill>
              <a:prstDash val="solid"/>
              <a:miter/>
            </a:ln>
          </p:spPr>
          <p:txBody>
            <a:bodyPr rtlCol="0" anchor="ctr">
              <a:noAutofit/>
            </a:bodyPr>
            <a:lstStyle/>
            <a:p>
              <a:endParaRPr lang="zh-CN" altLang="en-US"/>
            </a:p>
          </p:txBody>
        </p:sp>
        <p:sp>
          <p:nvSpPr>
            <p:cNvPr id="36" name="任意多边形: 形状 35">
              <a:extLst>
                <a:ext uri="{FF2B5EF4-FFF2-40B4-BE49-F238E27FC236}">
                  <a16:creationId xmlns:a16="http://schemas.microsoft.com/office/drawing/2014/main" id="{5FF4E2DA-1741-00F3-4D0D-FBD251857EEE}"/>
                </a:ext>
              </a:extLst>
            </p:cNvPr>
            <p:cNvSpPr/>
            <p:nvPr/>
          </p:nvSpPr>
          <p:spPr>
            <a:xfrm>
              <a:off x="4037553" y="1549278"/>
              <a:ext cx="111472" cy="56452"/>
            </a:xfrm>
            <a:custGeom>
              <a:avLst/>
              <a:gdLst>
                <a:gd name="connsiteX0" fmla="*/ 79915 w 96297"/>
                <a:gd name="connsiteY0" fmla="*/ 0 h 48768"/>
                <a:gd name="connsiteX1" fmla="*/ 96298 w 96297"/>
                <a:gd name="connsiteY1" fmla="*/ 15907 h 48768"/>
                <a:gd name="connsiteX2" fmla="*/ 85725 w 96297"/>
                <a:gd name="connsiteY2" fmla="*/ 9811 h 48768"/>
                <a:gd name="connsiteX3" fmla="*/ 74104 w 96297"/>
                <a:gd name="connsiteY3" fmla="*/ 16573 h 48768"/>
                <a:gd name="connsiteX4" fmla="*/ 40958 w 96297"/>
                <a:gd name="connsiteY4" fmla="*/ 32575 h 48768"/>
                <a:gd name="connsiteX5" fmla="*/ 18479 w 96297"/>
                <a:gd name="connsiteY5" fmla="*/ 37338 h 48768"/>
                <a:gd name="connsiteX6" fmla="*/ 0 w 96297"/>
                <a:gd name="connsiteY6" fmla="*/ 48768 h 48768"/>
                <a:gd name="connsiteX7" fmla="*/ 4381 w 96297"/>
                <a:gd name="connsiteY7" fmla="*/ 41815 h 48768"/>
                <a:gd name="connsiteX8" fmla="*/ 10287 w 96297"/>
                <a:gd name="connsiteY8" fmla="*/ 35243 h 48768"/>
                <a:gd name="connsiteX9" fmla="*/ 24670 w 96297"/>
                <a:gd name="connsiteY9" fmla="*/ 25146 h 48768"/>
                <a:gd name="connsiteX10" fmla="*/ 60008 w 96297"/>
                <a:gd name="connsiteY10" fmla="*/ 11049 h 48768"/>
                <a:gd name="connsiteX11" fmla="*/ 79915 w 96297"/>
                <a:gd name="connsiteY11" fmla="*/ 0 h 4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297" h="48768">
                  <a:moveTo>
                    <a:pt x="79915" y="0"/>
                  </a:moveTo>
                  <a:cubicBezTo>
                    <a:pt x="88611" y="408"/>
                    <a:pt x="95631" y="7230"/>
                    <a:pt x="96298" y="15907"/>
                  </a:cubicBezTo>
                  <a:cubicBezTo>
                    <a:pt x="94317" y="11936"/>
                    <a:pt x="90154" y="9535"/>
                    <a:pt x="85725" y="9811"/>
                  </a:cubicBezTo>
                  <a:cubicBezTo>
                    <a:pt x="81153" y="9811"/>
                    <a:pt x="77629" y="14002"/>
                    <a:pt x="74104" y="16573"/>
                  </a:cubicBezTo>
                  <a:cubicBezTo>
                    <a:pt x="64446" y="24405"/>
                    <a:pt x="53102" y="29884"/>
                    <a:pt x="40958" y="32575"/>
                  </a:cubicBezTo>
                  <a:cubicBezTo>
                    <a:pt x="33357" y="33631"/>
                    <a:pt x="25851" y="35222"/>
                    <a:pt x="18479" y="37338"/>
                  </a:cubicBezTo>
                  <a:cubicBezTo>
                    <a:pt x="11592" y="39815"/>
                    <a:pt x="5296" y="43708"/>
                    <a:pt x="0" y="48768"/>
                  </a:cubicBezTo>
                  <a:cubicBezTo>
                    <a:pt x="1267" y="46336"/>
                    <a:pt x="2734" y="44011"/>
                    <a:pt x="4381" y="41815"/>
                  </a:cubicBezTo>
                  <a:cubicBezTo>
                    <a:pt x="6144" y="39449"/>
                    <a:pt x="8125" y="37248"/>
                    <a:pt x="10287" y="35243"/>
                  </a:cubicBezTo>
                  <a:cubicBezTo>
                    <a:pt x="14507" y="31119"/>
                    <a:pt x="19364" y="27709"/>
                    <a:pt x="24670" y="25146"/>
                  </a:cubicBezTo>
                  <a:cubicBezTo>
                    <a:pt x="36100" y="19621"/>
                    <a:pt x="49244" y="18288"/>
                    <a:pt x="60008" y="11049"/>
                  </a:cubicBezTo>
                  <a:cubicBezTo>
                    <a:pt x="66389" y="6763"/>
                    <a:pt x="72200" y="95"/>
                    <a:pt x="79915" y="0"/>
                  </a:cubicBezTo>
                  <a:close/>
                </a:path>
              </a:pathLst>
            </a:custGeom>
            <a:solidFill>
              <a:schemeClr val="bg1">
                <a:lumMod val="65000"/>
              </a:schemeClr>
            </a:solidFill>
            <a:ln w="9525" cap="flat">
              <a:solidFill>
                <a:srgbClr val="2F2E41"/>
              </a:solidFill>
              <a:prstDash val="solid"/>
              <a:miter/>
            </a:ln>
          </p:spPr>
          <p:txBody>
            <a:bodyPr rtlCol="0" anchor="ctr">
              <a:noAutofit/>
            </a:bodyPr>
            <a:lstStyle/>
            <a:p>
              <a:endParaRPr lang="zh-CN" altLang="en-US"/>
            </a:p>
          </p:txBody>
        </p:sp>
        <p:sp>
          <p:nvSpPr>
            <p:cNvPr id="37" name="任意多边形: 形状 36">
              <a:extLst>
                <a:ext uri="{FF2B5EF4-FFF2-40B4-BE49-F238E27FC236}">
                  <a16:creationId xmlns:a16="http://schemas.microsoft.com/office/drawing/2014/main" id="{EDF4BFF6-4CC4-63BF-C296-89BCFC6839C3}"/>
                </a:ext>
              </a:extLst>
            </p:cNvPr>
            <p:cNvSpPr/>
            <p:nvPr/>
          </p:nvSpPr>
          <p:spPr>
            <a:xfrm>
              <a:off x="3879550" y="1982598"/>
              <a:ext cx="212138" cy="315342"/>
            </a:xfrm>
            <a:custGeom>
              <a:avLst/>
              <a:gdLst>
                <a:gd name="connsiteX0" fmla="*/ 0 w 183260"/>
                <a:gd name="connsiteY0" fmla="*/ 100394 h 272414"/>
                <a:gd name="connsiteX1" fmla="*/ 43720 w 183260"/>
                <a:gd name="connsiteY1" fmla="*/ 0 h 272414"/>
                <a:gd name="connsiteX2" fmla="*/ 183261 w 183260"/>
                <a:gd name="connsiteY2" fmla="*/ 142303 h 272414"/>
                <a:gd name="connsiteX3" fmla="*/ 138303 w 183260"/>
                <a:gd name="connsiteY3" fmla="*/ 272415 h 272414"/>
                <a:gd name="connsiteX4" fmla="*/ 0 w 183260"/>
                <a:gd name="connsiteY4" fmla="*/ 100394 h 272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260" h="272414">
                  <a:moveTo>
                    <a:pt x="0" y="100394"/>
                  </a:moveTo>
                  <a:lnTo>
                    <a:pt x="43720" y="0"/>
                  </a:lnTo>
                  <a:cubicBezTo>
                    <a:pt x="64170" y="67399"/>
                    <a:pt x="116272" y="120539"/>
                    <a:pt x="183261" y="142303"/>
                  </a:cubicBezTo>
                  <a:cubicBezTo>
                    <a:pt x="170812" y="186509"/>
                    <a:pt x="155800" y="229952"/>
                    <a:pt x="138303" y="272415"/>
                  </a:cubicBezTo>
                  <a:cubicBezTo>
                    <a:pt x="138303" y="272415"/>
                    <a:pt x="16573" y="234410"/>
                    <a:pt x="0" y="100394"/>
                  </a:cubicBezTo>
                  <a:close/>
                </a:path>
              </a:pathLst>
            </a:custGeom>
            <a:solidFill>
              <a:schemeClr val="tx1">
                <a:lumMod val="50000"/>
                <a:lumOff val="50000"/>
              </a:schemeClr>
            </a:solidFill>
            <a:ln w="9525" cap="flat">
              <a:solidFill>
                <a:srgbClr val="2F2E41"/>
              </a:solidFill>
              <a:prstDash val="solid"/>
              <a:miter/>
            </a:ln>
          </p:spPr>
          <p:txBody>
            <a:bodyPr rtlCol="0" anchor="ctr">
              <a:noAutofit/>
            </a:bodyPr>
            <a:lstStyle/>
            <a:p>
              <a:endParaRPr lang="zh-CN" altLang="en-US"/>
            </a:p>
          </p:txBody>
        </p:sp>
        <p:sp>
          <p:nvSpPr>
            <p:cNvPr id="38" name="任意多边形: 形状 37">
              <a:extLst>
                <a:ext uri="{FF2B5EF4-FFF2-40B4-BE49-F238E27FC236}">
                  <a16:creationId xmlns:a16="http://schemas.microsoft.com/office/drawing/2014/main" id="{DDA8880A-6825-3651-5168-E9AA61744CDB}"/>
                </a:ext>
              </a:extLst>
            </p:cNvPr>
            <p:cNvSpPr/>
            <p:nvPr/>
          </p:nvSpPr>
          <p:spPr>
            <a:xfrm>
              <a:off x="3157901" y="1873552"/>
              <a:ext cx="467160" cy="1060368"/>
            </a:xfrm>
            <a:custGeom>
              <a:avLst/>
              <a:gdLst>
                <a:gd name="connsiteX0" fmla="*/ 0 w 403565"/>
                <a:gd name="connsiteY0" fmla="*/ 0 h 916019"/>
                <a:gd name="connsiteX1" fmla="*/ 121158 w 403565"/>
                <a:gd name="connsiteY1" fmla="*/ 54292 h 916019"/>
                <a:gd name="connsiteX2" fmla="*/ 319088 w 403565"/>
                <a:gd name="connsiteY2" fmla="*/ 256508 h 916019"/>
                <a:gd name="connsiteX3" fmla="*/ 393382 w 403565"/>
                <a:gd name="connsiteY3" fmla="*/ 916019 h 916019"/>
                <a:gd name="connsiteX4" fmla="*/ 204311 w 403565"/>
                <a:gd name="connsiteY4" fmla="*/ 556736 h 916019"/>
                <a:gd name="connsiteX5" fmla="*/ 16097 w 403565"/>
                <a:gd name="connsiteY5" fmla="*/ 512731 h 916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565" h="916019">
                  <a:moveTo>
                    <a:pt x="0" y="0"/>
                  </a:moveTo>
                  <a:cubicBezTo>
                    <a:pt x="43815" y="30385"/>
                    <a:pt x="72485" y="33147"/>
                    <a:pt x="121158" y="54292"/>
                  </a:cubicBezTo>
                  <a:cubicBezTo>
                    <a:pt x="169831" y="75438"/>
                    <a:pt x="253270" y="87440"/>
                    <a:pt x="319088" y="256508"/>
                  </a:cubicBezTo>
                  <a:cubicBezTo>
                    <a:pt x="384905" y="425577"/>
                    <a:pt x="423005" y="769525"/>
                    <a:pt x="393382" y="916019"/>
                  </a:cubicBezTo>
                  <a:cubicBezTo>
                    <a:pt x="393382" y="916019"/>
                    <a:pt x="309181" y="587407"/>
                    <a:pt x="204311" y="556736"/>
                  </a:cubicBezTo>
                  <a:cubicBezTo>
                    <a:pt x="142456" y="538505"/>
                    <a:pt x="79620" y="523818"/>
                    <a:pt x="16097" y="512731"/>
                  </a:cubicBezTo>
                  <a:close/>
                </a:path>
              </a:pathLst>
            </a:custGeom>
            <a:solidFill>
              <a:srgbClr val="455A64"/>
            </a:solidFill>
            <a:ln w="9525" cap="flat">
              <a:solidFill>
                <a:srgbClr val="2F2E41"/>
              </a:solidFill>
              <a:prstDash val="solid"/>
              <a:miter/>
            </a:ln>
          </p:spPr>
          <p:txBody>
            <a:bodyPr rtlCol="0" anchor="ctr">
              <a:noAutofit/>
            </a:bodyPr>
            <a:lstStyle/>
            <a:p>
              <a:endParaRPr lang="zh-CN" altLang="en-US"/>
            </a:p>
          </p:txBody>
        </p:sp>
        <p:sp>
          <p:nvSpPr>
            <p:cNvPr id="39" name="任意多边形: 形状 38">
              <a:extLst>
                <a:ext uri="{FF2B5EF4-FFF2-40B4-BE49-F238E27FC236}">
                  <a16:creationId xmlns:a16="http://schemas.microsoft.com/office/drawing/2014/main" id="{07569BF5-B7F9-EE40-1DD3-0EBC5BFB3DC4}"/>
                </a:ext>
              </a:extLst>
            </p:cNvPr>
            <p:cNvSpPr/>
            <p:nvPr/>
          </p:nvSpPr>
          <p:spPr>
            <a:xfrm>
              <a:off x="2545742" y="1662689"/>
              <a:ext cx="584261" cy="416255"/>
            </a:xfrm>
            <a:custGeom>
              <a:avLst/>
              <a:gdLst>
                <a:gd name="connsiteX0" fmla="*/ 504726 w 504725"/>
                <a:gd name="connsiteY0" fmla="*/ 255215 h 359590"/>
                <a:gd name="connsiteX1" fmla="*/ 190401 w 504725"/>
                <a:gd name="connsiteY1" fmla="*/ 4421 h 359590"/>
                <a:gd name="connsiteX2" fmla="*/ 49907 w 504725"/>
                <a:gd name="connsiteY2" fmla="*/ 220734 h 359590"/>
                <a:gd name="connsiteX3" fmla="*/ 389378 w 504725"/>
                <a:gd name="connsiteY3" fmla="*/ 342464 h 359590"/>
                <a:gd name="connsiteX4" fmla="*/ 504726 w 504725"/>
                <a:gd name="connsiteY4" fmla="*/ 255215 h 359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725" h="359590">
                  <a:moveTo>
                    <a:pt x="504726" y="255215"/>
                  </a:moveTo>
                  <a:cubicBezTo>
                    <a:pt x="490724" y="142058"/>
                    <a:pt x="452148" y="-29773"/>
                    <a:pt x="190401" y="4421"/>
                  </a:cubicBezTo>
                  <a:cubicBezTo>
                    <a:pt x="-71346" y="38616"/>
                    <a:pt x="-4290" y="183396"/>
                    <a:pt x="49907" y="220734"/>
                  </a:cubicBezTo>
                  <a:cubicBezTo>
                    <a:pt x="104104" y="258072"/>
                    <a:pt x="347373" y="274741"/>
                    <a:pt x="389378" y="342464"/>
                  </a:cubicBezTo>
                  <a:cubicBezTo>
                    <a:pt x="431383" y="410186"/>
                    <a:pt x="504726" y="255215"/>
                    <a:pt x="504726" y="255215"/>
                  </a:cubicBezTo>
                  <a:close/>
                </a:path>
              </a:pathLst>
            </a:custGeom>
            <a:solidFill>
              <a:schemeClr val="accent1">
                <a:lumMod val="50000"/>
              </a:schemeClr>
            </a:solidFill>
            <a:ln w="9525" cap="flat">
              <a:solidFill>
                <a:srgbClr val="2F2E41"/>
              </a:solidFill>
              <a:prstDash val="solid"/>
              <a:miter/>
            </a:ln>
          </p:spPr>
          <p:txBody>
            <a:bodyPr rtlCol="0" anchor="ctr">
              <a:noAutofit/>
            </a:bodyPr>
            <a:lstStyle/>
            <a:p>
              <a:endParaRPr lang="zh-CN" altLang="en-US"/>
            </a:p>
          </p:txBody>
        </p:sp>
        <p:sp>
          <p:nvSpPr>
            <p:cNvPr id="40" name="任意多边形: 形状 39">
              <a:extLst>
                <a:ext uri="{FF2B5EF4-FFF2-40B4-BE49-F238E27FC236}">
                  <a16:creationId xmlns:a16="http://schemas.microsoft.com/office/drawing/2014/main" id="{D549CD6E-4C41-9031-EA3B-B9014D529AF3}"/>
                </a:ext>
              </a:extLst>
            </p:cNvPr>
            <p:cNvSpPr/>
            <p:nvPr/>
          </p:nvSpPr>
          <p:spPr>
            <a:xfrm>
              <a:off x="2514976" y="1989370"/>
              <a:ext cx="1098406" cy="1084359"/>
            </a:xfrm>
            <a:custGeom>
              <a:avLst/>
              <a:gdLst>
                <a:gd name="connsiteX0" fmla="*/ 0 w 948880"/>
                <a:gd name="connsiteY0" fmla="*/ 936745 h 936744"/>
                <a:gd name="connsiteX1" fmla="*/ 321564 w 948880"/>
                <a:gd name="connsiteY1" fmla="*/ 725861 h 936744"/>
                <a:gd name="connsiteX2" fmla="*/ 948880 w 948880"/>
                <a:gd name="connsiteY2" fmla="*/ 815968 h 936744"/>
                <a:gd name="connsiteX3" fmla="*/ 704564 w 948880"/>
                <a:gd name="connsiteY3" fmla="*/ 247 h 936744"/>
                <a:gd name="connsiteX4" fmla="*/ 292132 w 948880"/>
                <a:gd name="connsiteY4" fmla="*/ 159981 h 936744"/>
                <a:gd name="connsiteX5" fmla="*/ 0 w 948880"/>
                <a:gd name="connsiteY5" fmla="*/ 936745 h 93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880" h="936744">
                  <a:moveTo>
                    <a:pt x="0" y="936745"/>
                  </a:moveTo>
                  <a:cubicBezTo>
                    <a:pt x="0" y="936745"/>
                    <a:pt x="135922" y="753960"/>
                    <a:pt x="321564" y="725861"/>
                  </a:cubicBezTo>
                  <a:cubicBezTo>
                    <a:pt x="507206" y="697762"/>
                    <a:pt x="856393" y="688809"/>
                    <a:pt x="948880" y="815968"/>
                  </a:cubicBezTo>
                  <a:cubicBezTo>
                    <a:pt x="948880" y="815968"/>
                    <a:pt x="944689" y="64159"/>
                    <a:pt x="704564" y="247"/>
                  </a:cubicBezTo>
                  <a:cubicBezTo>
                    <a:pt x="704564" y="247"/>
                    <a:pt x="396050" y="-13279"/>
                    <a:pt x="292132" y="159981"/>
                  </a:cubicBezTo>
                  <a:cubicBezTo>
                    <a:pt x="188214" y="333241"/>
                    <a:pt x="10001" y="682522"/>
                    <a:pt x="0" y="936745"/>
                  </a:cubicBezTo>
                  <a:close/>
                </a:path>
              </a:pathLst>
            </a:custGeom>
            <a:solidFill>
              <a:schemeClr val="accent1">
                <a:lumMod val="50000"/>
              </a:schemeClr>
            </a:solidFill>
            <a:ln w="9525" cap="flat">
              <a:solidFill>
                <a:srgbClr val="2F2E41"/>
              </a:solidFill>
              <a:prstDash val="solid"/>
              <a:miter/>
            </a:ln>
          </p:spPr>
          <p:txBody>
            <a:bodyPr rtlCol="0" anchor="ctr">
              <a:noAutofit/>
            </a:bodyPr>
            <a:lstStyle/>
            <a:p>
              <a:endParaRPr lang="zh-CN" altLang="en-US"/>
            </a:p>
          </p:txBody>
        </p:sp>
        <p:sp>
          <p:nvSpPr>
            <p:cNvPr id="41" name="任意多边形: 形状 40">
              <a:extLst>
                <a:ext uri="{FF2B5EF4-FFF2-40B4-BE49-F238E27FC236}">
                  <a16:creationId xmlns:a16="http://schemas.microsoft.com/office/drawing/2014/main" id="{3E10143B-99B1-AAEE-7AF1-C2C7650C7C4E}"/>
                </a:ext>
              </a:extLst>
            </p:cNvPr>
            <p:cNvSpPr/>
            <p:nvPr/>
          </p:nvSpPr>
          <p:spPr>
            <a:xfrm>
              <a:off x="2698611" y="1964212"/>
              <a:ext cx="755224" cy="1147411"/>
            </a:xfrm>
            <a:custGeom>
              <a:avLst/>
              <a:gdLst>
                <a:gd name="connsiteX0" fmla="*/ 715 w 652415"/>
                <a:gd name="connsiteY0" fmla="*/ 239625 h 991213"/>
                <a:gd name="connsiteX1" fmla="*/ 15003 w 652415"/>
                <a:gd name="connsiteY1" fmla="*/ 378786 h 991213"/>
                <a:gd name="connsiteX2" fmla="*/ 25195 w 652415"/>
                <a:gd name="connsiteY2" fmla="*/ 659297 h 991213"/>
                <a:gd name="connsiteX3" fmla="*/ 620 w 652415"/>
                <a:gd name="connsiteY3" fmla="*/ 935522 h 991213"/>
                <a:gd name="connsiteX4" fmla="*/ 652416 w 652415"/>
                <a:gd name="connsiteY4" fmla="*/ 867704 h 991213"/>
                <a:gd name="connsiteX5" fmla="*/ 616792 w 652415"/>
                <a:gd name="connsiteY5" fmla="*/ 180665 h 991213"/>
                <a:gd name="connsiteX6" fmla="*/ 448867 w 652415"/>
                <a:gd name="connsiteY6" fmla="*/ 1500 h 991213"/>
                <a:gd name="connsiteX7" fmla="*/ 225029 w 652415"/>
                <a:gd name="connsiteY7" fmla="*/ 2548 h 991213"/>
                <a:gd name="connsiteX8" fmla="*/ 116254 w 652415"/>
                <a:gd name="connsiteY8" fmla="*/ 23313 h 991213"/>
                <a:gd name="connsiteX9" fmla="*/ 715 w 652415"/>
                <a:gd name="connsiteY9" fmla="*/ 239625 h 99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2415" h="991213">
                  <a:moveTo>
                    <a:pt x="715" y="239625"/>
                  </a:moveTo>
                  <a:lnTo>
                    <a:pt x="15003" y="378786"/>
                  </a:lnTo>
                  <a:lnTo>
                    <a:pt x="25195" y="659297"/>
                  </a:lnTo>
                  <a:cubicBezTo>
                    <a:pt x="12812" y="734449"/>
                    <a:pt x="-3380" y="804267"/>
                    <a:pt x="620" y="935522"/>
                  </a:cubicBezTo>
                  <a:cubicBezTo>
                    <a:pt x="173118" y="1031820"/>
                    <a:pt x="462773" y="999435"/>
                    <a:pt x="652416" y="867704"/>
                  </a:cubicBezTo>
                  <a:cubicBezTo>
                    <a:pt x="652416" y="867704"/>
                    <a:pt x="644510" y="313635"/>
                    <a:pt x="616792" y="180665"/>
                  </a:cubicBezTo>
                  <a:cubicBezTo>
                    <a:pt x="589075" y="47696"/>
                    <a:pt x="541450" y="5120"/>
                    <a:pt x="448867" y="1500"/>
                  </a:cubicBezTo>
                  <a:cubicBezTo>
                    <a:pt x="351235" y="-2405"/>
                    <a:pt x="225029" y="2548"/>
                    <a:pt x="225029" y="2548"/>
                  </a:cubicBezTo>
                  <a:lnTo>
                    <a:pt x="116254" y="23313"/>
                  </a:lnTo>
                  <a:cubicBezTo>
                    <a:pt x="116254" y="23313"/>
                    <a:pt x="1858" y="193429"/>
                    <a:pt x="715" y="239625"/>
                  </a:cubicBezTo>
                  <a:close/>
                </a:path>
              </a:pathLst>
            </a:custGeom>
            <a:solidFill>
              <a:srgbClr val="EBEBEB"/>
            </a:solidFill>
            <a:ln w="9525" cap="flat">
              <a:solidFill>
                <a:srgbClr val="2F2E41"/>
              </a:solidFill>
              <a:prstDash val="solid"/>
              <a:miter/>
            </a:ln>
          </p:spPr>
          <p:txBody>
            <a:bodyPr rtlCol="0" anchor="ctr">
              <a:noAutofit/>
            </a:bodyPr>
            <a:lstStyle/>
            <a:p>
              <a:endParaRPr lang="zh-CN" altLang="en-US"/>
            </a:p>
          </p:txBody>
        </p:sp>
        <p:sp>
          <p:nvSpPr>
            <p:cNvPr id="42" name="任意多边形: 形状 41">
              <a:extLst>
                <a:ext uri="{FF2B5EF4-FFF2-40B4-BE49-F238E27FC236}">
                  <a16:creationId xmlns:a16="http://schemas.microsoft.com/office/drawing/2014/main" id="{E65CBBDD-D51F-7047-6B82-6ACF1563C360}"/>
                </a:ext>
              </a:extLst>
            </p:cNvPr>
            <p:cNvSpPr/>
            <p:nvPr/>
          </p:nvSpPr>
          <p:spPr>
            <a:xfrm>
              <a:off x="3157901" y="1873552"/>
              <a:ext cx="202106" cy="127349"/>
            </a:xfrm>
            <a:custGeom>
              <a:avLst/>
              <a:gdLst>
                <a:gd name="connsiteX0" fmla="*/ 0 w 174593"/>
                <a:gd name="connsiteY0" fmla="*/ 0 h 110013"/>
                <a:gd name="connsiteX1" fmla="*/ 174593 w 174593"/>
                <a:gd name="connsiteY1" fmla="*/ 110014 h 110013"/>
                <a:gd name="connsiteX2" fmla="*/ 71056 w 174593"/>
                <a:gd name="connsiteY2" fmla="*/ 83915 h 110013"/>
                <a:gd name="connsiteX3" fmla="*/ 9144 w 174593"/>
                <a:gd name="connsiteY3" fmla="*/ 80772 h 110013"/>
              </a:gdLst>
              <a:ahLst/>
              <a:cxnLst>
                <a:cxn ang="0">
                  <a:pos x="connsiteX0" y="connsiteY0"/>
                </a:cxn>
                <a:cxn ang="0">
                  <a:pos x="connsiteX1" y="connsiteY1"/>
                </a:cxn>
                <a:cxn ang="0">
                  <a:pos x="connsiteX2" y="connsiteY2"/>
                </a:cxn>
                <a:cxn ang="0">
                  <a:pos x="connsiteX3" y="connsiteY3"/>
                </a:cxn>
              </a:cxnLst>
              <a:rect l="l" t="t" r="r" b="b"/>
              <a:pathLst>
                <a:path w="174593" h="110013">
                  <a:moveTo>
                    <a:pt x="0" y="0"/>
                  </a:moveTo>
                  <a:cubicBezTo>
                    <a:pt x="31147" y="18574"/>
                    <a:pt x="143542" y="78867"/>
                    <a:pt x="174593" y="110014"/>
                  </a:cubicBezTo>
                  <a:cubicBezTo>
                    <a:pt x="140979" y="98088"/>
                    <a:pt x="106309" y="89354"/>
                    <a:pt x="71056" y="83915"/>
                  </a:cubicBezTo>
                  <a:cubicBezTo>
                    <a:pt x="20669" y="77152"/>
                    <a:pt x="9144" y="80772"/>
                    <a:pt x="9144" y="80772"/>
                  </a:cubicBezTo>
                  <a:close/>
                </a:path>
              </a:pathLst>
            </a:custGeom>
            <a:solidFill>
              <a:schemeClr val="accent1">
                <a:lumMod val="50000"/>
              </a:schemeClr>
            </a:solidFill>
            <a:ln w="9525" cap="flat">
              <a:solidFill>
                <a:srgbClr val="2F2E41"/>
              </a:solidFill>
              <a:prstDash val="solid"/>
              <a:miter/>
            </a:ln>
          </p:spPr>
          <p:txBody>
            <a:bodyPr rtlCol="0" anchor="ctr">
              <a:noAutofit/>
            </a:bodyPr>
            <a:lstStyle/>
            <a:p>
              <a:endParaRPr lang="zh-CN" altLang="en-US"/>
            </a:p>
          </p:txBody>
        </p:sp>
        <p:sp>
          <p:nvSpPr>
            <p:cNvPr id="43" name="任意多边形: 形状 42">
              <a:extLst>
                <a:ext uri="{FF2B5EF4-FFF2-40B4-BE49-F238E27FC236}">
                  <a16:creationId xmlns:a16="http://schemas.microsoft.com/office/drawing/2014/main" id="{FEFFB8AF-A6D0-AA61-1C28-3ABBE5997059}"/>
                </a:ext>
              </a:extLst>
            </p:cNvPr>
            <p:cNvSpPr/>
            <p:nvPr/>
          </p:nvSpPr>
          <p:spPr>
            <a:xfrm>
              <a:off x="2400529" y="1990360"/>
              <a:ext cx="612710" cy="1082598"/>
            </a:xfrm>
            <a:custGeom>
              <a:avLst/>
              <a:gdLst>
                <a:gd name="connsiteX0" fmla="*/ 529301 w 529301"/>
                <a:gd name="connsiteY0" fmla="*/ 196369 h 935223"/>
                <a:gd name="connsiteX1" fmla="*/ 226597 w 529301"/>
                <a:gd name="connsiteY1" fmla="*/ 681192 h 935223"/>
                <a:gd name="connsiteX2" fmla="*/ 98867 w 529301"/>
                <a:gd name="connsiteY2" fmla="*/ 935224 h 935223"/>
                <a:gd name="connsiteX3" fmla="*/ 51242 w 529301"/>
                <a:gd name="connsiteY3" fmla="*/ 895790 h 935223"/>
                <a:gd name="connsiteX4" fmla="*/ 16761 w 529301"/>
                <a:gd name="connsiteY4" fmla="*/ 834640 h 935223"/>
                <a:gd name="connsiteX5" fmla="*/ 188 w 529301"/>
                <a:gd name="connsiteY5" fmla="*/ 704909 h 935223"/>
                <a:gd name="connsiteX6" fmla="*/ 7046 w 529301"/>
                <a:gd name="connsiteY6" fmla="*/ 649855 h 935223"/>
                <a:gd name="connsiteX7" fmla="*/ 5331 w 529301"/>
                <a:gd name="connsiteY7" fmla="*/ 570607 h 935223"/>
                <a:gd name="connsiteX8" fmla="*/ 118202 w 529301"/>
                <a:gd name="connsiteY8" fmla="*/ 513457 h 935223"/>
                <a:gd name="connsiteX9" fmla="*/ 210976 w 529301"/>
                <a:gd name="connsiteY9" fmla="*/ 319242 h 935223"/>
                <a:gd name="connsiteX10" fmla="*/ 252505 w 529301"/>
                <a:gd name="connsiteY10" fmla="*/ 138267 h 935223"/>
                <a:gd name="connsiteX11" fmla="*/ 344993 w 529301"/>
                <a:gd name="connsiteY11" fmla="*/ 16347 h 935223"/>
                <a:gd name="connsiteX12" fmla="*/ 526539 w 529301"/>
                <a:gd name="connsiteY12" fmla="*/ 118455 h 935223"/>
                <a:gd name="connsiteX13" fmla="*/ 529301 w 529301"/>
                <a:gd name="connsiteY13" fmla="*/ 196369 h 935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9301" h="935223">
                  <a:moveTo>
                    <a:pt x="529301" y="196369"/>
                  </a:moveTo>
                  <a:cubicBezTo>
                    <a:pt x="490534" y="390679"/>
                    <a:pt x="319751" y="573369"/>
                    <a:pt x="226597" y="681192"/>
                  </a:cubicBezTo>
                  <a:cubicBezTo>
                    <a:pt x="162684" y="754915"/>
                    <a:pt x="127442" y="843784"/>
                    <a:pt x="98867" y="935224"/>
                  </a:cubicBezTo>
                  <a:cubicBezTo>
                    <a:pt x="84960" y="920365"/>
                    <a:pt x="64958" y="911983"/>
                    <a:pt x="51242" y="895790"/>
                  </a:cubicBezTo>
                  <a:cubicBezTo>
                    <a:pt x="36059" y="877721"/>
                    <a:pt x="24372" y="856985"/>
                    <a:pt x="16761" y="834640"/>
                  </a:cubicBezTo>
                  <a:cubicBezTo>
                    <a:pt x="2378" y="793206"/>
                    <a:pt x="-3" y="748915"/>
                    <a:pt x="188" y="704909"/>
                  </a:cubicBezTo>
                  <a:cubicBezTo>
                    <a:pt x="-708" y="686297"/>
                    <a:pt x="1607" y="667676"/>
                    <a:pt x="7046" y="649855"/>
                  </a:cubicBezTo>
                  <a:cubicBezTo>
                    <a:pt x="13046" y="633091"/>
                    <a:pt x="-6385" y="584037"/>
                    <a:pt x="5331" y="570607"/>
                  </a:cubicBezTo>
                  <a:cubicBezTo>
                    <a:pt x="5331" y="570607"/>
                    <a:pt x="86008" y="538888"/>
                    <a:pt x="118202" y="513457"/>
                  </a:cubicBezTo>
                  <a:cubicBezTo>
                    <a:pt x="180782" y="463260"/>
                    <a:pt x="199165" y="420207"/>
                    <a:pt x="210976" y="319242"/>
                  </a:cubicBezTo>
                  <a:cubicBezTo>
                    <a:pt x="218310" y="256091"/>
                    <a:pt x="224120" y="195417"/>
                    <a:pt x="252505" y="138267"/>
                  </a:cubicBezTo>
                  <a:cubicBezTo>
                    <a:pt x="276698" y="89880"/>
                    <a:pt x="298701" y="45112"/>
                    <a:pt x="344993" y="16347"/>
                  </a:cubicBezTo>
                  <a:cubicBezTo>
                    <a:pt x="424336" y="-32993"/>
                    <a:pt x="503870" y="37588"/>
                    <a:pt x="526539" y="118455"/>
                  </a:cubicBezTo>
                  <a:cubicBezTo>
                    <a:pt x="531111" y="136267"/>
                    <a:pt x="528349" y="177986"/>
                    <a:pt x="529301" y="196369"/>
                  </a:cubicBezTo>
                  <a:close/>
                </a:path>
              </a:pathLst>
            </a:custGeom>
            <a:solidFill>
              <a:schemeClr val="tx1">
                <a:lumMod val="50000"/>
                <a:lumOff val="50000"/>
              </a:schemeClr>
            </a:solidFill>
            <a:ln w="9525" cap="flat">
              <a:solidFill>
                <a:srgbClr val="2F2E41"/>
              </a:solidFill>
              <a:prstDash val="solid"/>
              <a:miter/>
            </a:ln>
          </p:spPr>
          <p:txBody>
            <a:bodyPr rtlCol="0" anchor="ctr">
              <a:noAutofit/>
            </a:bodyPr>
            <a:lstStyle/>
            <a:p>
              <a:endParaRPr lang="zh-CN" altLang="en-US"/>
            </a:p>
          </p:txBody>
        </p:sp>
        <p:sp>
          <p:nvSpPr>
            <p:cNvPr id="44" name="任意多边形: 形状 43">
              <a:extLst>
                <a:ext uri="{FF2B5EF4-FFF2-40B4-BE49-F238E27FC236}">
                  <a16:creationId xmlns:a16="http://schemas.microsoft.com/office/drawing/2014/main" id="{DDF364B4-359C-5753-17EE-C019213DBE19}"/>
                </a:ext>
              </a:extLst>
            </p:cNvPr>
            <p:cNvSpPr/>
            <p:nvPr/>
          </p:nvSpPr>
          <p:spPr>
            <a:xfrm>
              <a:off x="1801723" y="2541341"/>
              <a:ext cx="1474687" cy="937764"/>
            </a:xfrm>
            <a:custGeom>
              <a:avLst/>
              <a:gdLst>
                <a:gd name="connsiteX0" fmla="*/ 1242092 w 1273936"/>
                <a:gd name="connsiteY0" fmla="*/ 107457 h 810106"/>
                <a:gd name="connsiteX1" fmla="*/ 1242092 w 1273936"/>
                <a:gd name="connsiteY1" fmla="*/ 107457 h 810106"/>
                <a:gd name="connsiteX2" fmla="*/ 1159510 w 1273936"/>
                <a:gd name="connsiteY2" fmla="*/ 386349 h 810106"/>
                <a:gd name="connsiteX3" fmla="*/ 348647 w 1273936"/>
                <a:gd name="connsiteY3" fmla="*/ 785161 h 810106"/>
                <a:gd name="connsiteX4" fmla="*/ 31845 w 1273936"/>
                <a:gd name="connsiteY4" fmla="*/ 702484 h 810106"/>
                <a:gd name="connsiteX5" fmla="*/ 31845 w 1273936"/>
                <a:gd name="connsiteY5" fmla="*/ 702484 h 810106"/>
                <a:gd name="connsiteX6" fmla="*/ 114427 w 1273936"/>
                <a:gd name="connsiteY6" fmla="*/ 423592 h 810106"/>
                <a:gd name="connsiteX7" fmla="*/ 925195 w 1273936"/>
                <a:gd name="connsiteY7" fmla="*/ 25161 h 810106"/>
                <a:gd name="connsiteX8" fmla="*/ 1242092 w 1273936"/>
                <a:gd name="connsiteY8" fmla="*/ 107457 h 810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3936" h="810106">
                  <a:moveTo>
                    <a:pt x="1242092" y="107457"/>
                  </a:moveTo>
                  <a:lnTo>
                    <a:pt x="1242092" y="107457"/>
                  </a:lnTo>
                  <a:cubicBezTo>
                    <a:pt x="1306767" y="207279"/>
                    <a:pt x="1269810" y="332152"/>
                    <a:pt x="1159510" y="386349"/>
                  </a:cubicBezTo>
                  <a:lnTo>
                    <a:pt x="348647" y="785161"/>
                  </a:lnTo>
                  <a:cubicBezTo>
                    <a:pt x="238347" y="839358"/>
                    <a:pt x="96520" y="802306"/>
                    <a:pt x="31845" y="702484"/>
                  </a:cubicBezTo>
                  <a:lnTo>
                    <a:pt x="31845" y="702484"/>
                  </a:lnTo>
                  <a:cubicBezTo>
                    <a:pt x="-32830" y="602662"/>
                    <a:pt x="4128" y="477789"/>
                    <a:pt x="114427" y="423592"/>
                  </a:cubicBezTo>
                  <a:lnTo>
                    <a:pt x="925195" y="25161"/>
                  </a:lnTo>
                  <a:cubicBezTo>
                    <a:pt x="1035590" y="-29322"/>
                    <a:pt x="1177322" y="7635"/>
                    <a:pt x="1242092" y="107457"/>
                  </a:cubicBezTo>
                  <a:close/>
                </a:path>
              </a:pathLst>
            </a:custGeom>
            <a:solidFill>
              <a:schemeClr val="accent1"/>
            </a:solidFill>
            <a:ln w="9525" cap="flat">
              <a:solidFill>
                <a:srgbClr val="2F2E41"/>
              </a:solidFill>
              <a:prstDash val="solid"/>
              <a:miter/>
            </a:ln>
          </p:spPr>
          <p:txBody>
            <a:bodyPr rtlCol="0" anchor="ctr">
              <a:noAutofit/>
            </a:bodyPr>
            <a:lstStyle/>
            <a:p>
              <a:endParaRPr lang="zh-CN" altLang="en-US"/>
            </a:p>
          </p:txBody>
        </p:sp>
        <p:grpSp>
          <p:nvGrpSpPr>
            <p:cNvPr id="45" name="图形 8">
              <a:extLst>
                <a:ext uri="{FF2B5EF4-FFF2-40B4-BE49-F238E27FC236}">
                  <a16:creationId xmlns:a16="http://schemas.microsoft.com/office/drawing/2014/main" id="{318D4C0E-BFAF-E3AC-EF4A-A93DA1D712C5}"/>
                </a:ext>
              </a:extLst>
            </p:cNvPr>
            <p:cNvGrpSpPr/>
            <p:nvPr/>
          </p:nvGrpSpPr>
          <p:grpSpPr>
            <a:xfrm>
              <a:off x="1930456" y="2572055"/>
              <a:ext cx="1125329" cy="810798"/>
              <a:chOff x="6731961" y="3014394"/>
              <a:chExt cx="972137" cy="700423"/>
            </a:xfrm>
            <a:solidFill>
              <a:schemeClr val="bg1"/>
            </a:solidFill>
          </p:grpSpPr>
          <p:sp>
            <p:nvSpPr>
              <p:cNvPr id="82" name="任意多边形: 形状 81">
                <a:extLst>
                  <a:ext uri="{FF2B5EF4-FFF2-40B4-BE49-F238E27FC236}">
                    <a16:creationId xmlns:a16="http://schemas.microsoft.com/office/drawing/2014/main" id="{D839528C-A8B8-99C2-08B2-7EA49D393709}"/>
                  </a:ext>
                </a:extLst>
              </p:cNvPr>
              <p:cNvSpPr/>
              <p:nvPr/>
            </p:nvSpPr>
            <p:spPr>
              <a:xfrm>
                <a:off x="6908058" y="3703433"/>
                <a:ext cx="476" cy="9525"/>
              </a:xfrm>
              <a:custGeom>
                <a:avLst/>
                <a:gdLst>
                  <a:gd name="connsiteX0" fmla="*/ 0 w 476"/>
                  <a:gd name="connsiteY0" fmla="*/ 0 h 9525"/>
                  <a:gd name="connsiteX1" fmla="*/ 0 w 476"/>
                  <a:gd name="connsiteY1" fmla="*/ 0 h 9525"/>
                  <a:gd name="connsiteX2" fmla="*/ 476 w 476"/>
                  <a:gd name="connsiteY2" fmla="*/ 0 h 9525"/>
                </a:gdLst>
                <a:ahLst/>
                <a:cxnLst>
                  <a:cxn ang="0">
                    <a:pos x="connsiteX0" y="connsiteY0"/>
                  </a:cxn>
                  <a:cxn ang="0">
                    <a:pos x="connsiteX1" y="connsiteY1"/>
                  </a:cxn>
                  <a:cxn ang="0">
                    <a:pos x="connsiteX2" y="connsiteY2"/>
                  </a:cxn>
                </a:cxnLst>
                <a:rect l="l" t="t" r="r" b="b"/>
                <a:pathLst>
                  <a:path w="476" h="9525">
                    <a:moveTo>
                      <a:pt x="0" y="0"/>
                    </a:moveTo>
                    <a:lnTo>
                      <a:pt x="0" y="0"/>
                    </a:lnTo>
                    <a:lnTo>
                      <a:pt x="476" y="0"/>
                    </a:lnTo>
                    <a:close/>
                  </a:path>
                </a:pathLst>
              </a:custGeom>
              <a:grpFill/>
              <a:ln w="9525" cap="flat">
                <a:noFill/>
                <a:prstDash val="solid"/>
                <a:miter/>
              </a:ln>
            </p:spPr>
            <p:txBody>
              <a:bodyPr rtlCol="0" anchor="ctr">
                <a:noAutofit/>
              </a:bodyPr>
              <a:lstStyle/>
              <a:p>
                <a:endParaRPr lang="zh-CN" altLang="en-US"/>
              </a:p>
            </p:txBody>
          </p:sp>
          <p:sp>
            <p:nvSpPr>
              <p:cNvPr id="83" name="任意多边形: 形状 82">
                <a:extLst>
                  <a:ext uri="{FF2B5EF4-FFF2-40B4-BE49-F238E27FC236}">
                    <a16:creationId xmlns:a16="http://schemas.microsoft.com/office/drawing/2014/main" id="{DC054103-35F9-5EA4-F555-C1B6E8441FCD}"/>
                  </a:ext>
                </a:extLst>
              </p:cNvPr>
              <p:cNvSpPr/>
              <p:nvPr/>
            </p:nvSpPr>
            <p:spPr>
              <a:xfrm>
                <a:off x="7215858" y="3569429"/>
                <a:ext cx="8839" cy="9809"/>
              </a:xfrm>
              <a:custGeom>
                <a:avLst/>
                <a:gdLst>
                  <a:gd name="connsiteX0" fmla="*/ 714 w 8839"/>
                  <a:gd name="connsiteY0" fmla="*/ 3892 h 9809"/>
                  <a:gd name="connsiteX1" fmla="*/ 714 w 8839"/>
                  <a:gd name="connsiteY1" fmla="*/ 3892 h 9809"/>
                  <a:gd name="connsiteX2" fmla="*/ 714 w 8839"/>
                  <a:gd name="connsiteY2" fmla="*/ 3892 h 9809"/>
                  <a:gd name="connsiteX3" fmla="*/ 143 w 8839"/>
                  <a:gd name="connsiteY3" fmla="*/ 4940 h 9809"/>
                  <a:gd name="connsiteX4" fmla="*/ 143 w 8839"/>
                  <a:gd name="connsiteY4" fmla="*/ 4940 h 9809"/>
                  <a:gd name="connsiteX5" fmla="*/ 143 w 8839"/>
                  <a:gd name="connsiteY5" fmla="*/ 7226 h 9809"/>
                  <a:gd name="connsiteX6" fmla="*/ 143 w 8839"/>
                  <a:gd name="connsiteY6" fmla="*/ 8369 h 9809"/>
                  <a:gd name="connsiteX7" fmla="*/ 143 w 8839"/>
                  <a:gd name="connsiteY7" fmla="*/ 8369 h 9809"/>
                  <a:gd name="connsiteX8" fmla="*/ 143 w 8839"/>
                  <a:gd name="connsiteY8" fmla="*/ 8941 h 9809"/>
                  <a:gd name="connsiteX9" fmla="*/ 1000 w 8839"/>
                  <a:gd name="connsiteY9" fmla="*/ 9703 h 9809"/>
                  <a:gd name="connsiteX10" fmla="*/ 1476 w 8839"/>
                  <a:gd name="connsiteY10" fmla="*/ 9703 h 9809"/>
                  <a:gd name="connsiteX11" fmla="*/ 2334 w 8839"/>
                  <a:gd name="connsiteY11" fmla="*/ 9703 h 9809"/>
                  <a:gd name="connsiteX12" fmla="*/ 3762 w 8839"/>
                  <a:gd name="connsiteY12" fmla="*/ 9703 h 9809"/>
                  <a:gd name="connsiteX13" fmla="*/ 4810 w 8839"/>
                  <a:gd name="connsiteY13" fmla="*/ 9703 h 9809"/>
                  <a:gd name="connsiteX14" fmla="*/ 6239 w 8839"/>
                  <a:gd name="connsiteY14" fmla="*/ 8750 h 9809"/>
                  <a:gd name="connsiteX15" fmla="*/ 7572 w 8839"/>
                  <a:gd name="connsiteY15" fmla="*/ 7417 h 9809"/>
                  <a:gd name="connsiteX16" fmla="*/ 8049 w 8839"/>
                  <a:gd name="connsiteY16" fmla="*/ 6845 h 9809"/>
                  <a:gd name="connsiteX17" fmla="*/ 8811 w 8839"/>
                  <a:gd name="connsiteY17" fmla="*/ 5607 h 9809"/>
                  <a:gd name="connsiteX18" fmla="*/ 8811 w 8839"/>
                  <a:gd name="connsiteY18" fmla="*/ 5607 h 9809"/>
                  <a:gd name="connsiteX19" fmla="*/ 8811 w 8839"/>
                  <a:gd name="connsiteY19" fmla="*/ 5607 h 9809"/>
                  <a:gd name="connsiteX20" fmla="*/ 8811 w 8839"/>
                  <a:gd name="connsiteY20" fmla="*/ 4559 h 9809"/>
                  <a:gd name="connsiteX21" fmla="*/ 8811 w 8839"/>
                  <a:gd name="connsiteY21" fmla="*/ 4559 h 9809"/>
                  <a:gd name="connsiteX22" fmla="*/ 8811 w 8839"/>
                  <a:gd name="connsiteY22" fmla="*/ 3607 h 9809"/>
                  <a:gd name="connsiteX23" fmla="*/ 8811 w 8839"/>
                  <a:gd name="connsiteY23" fmla="*/ 3607 h 9809"/>
                  <a:gd name="connsiteX24" fmla="*/ 8811 w 8839"/>
                  <a:gd name="connsiteY24" fmla="*/ 2654 h 9809"/>
                  <a:gd name="connsiteX25" fmla="*/ 8811 w 8839"/>
                  <a:gd name="connsiteY25" fmla="*/ 1892 h 9809"/>
                  <a:gd name="connsiteX26" fmla="*/ 8811 w 8839"/>
                  <a:gd name="connsiteY26" fmla="*/ 1892 h 9809"/>
                  <a:gd name="connsiteX27" fmla="*/ 8144 w 8839"/>
                  <a:gd name="connsiteY27" fmla="*/ 1321 h 9809"/>
                  <a:gd name="connsiteX28" fmla="*/ 8144 w 8839"/>
                  <a:gd name="connsiteY28" fmla="*/ 1321 h 9809"/>
                  <a:gd name="connsiteX29" fmla="*/ 7287 w 8839"/>
                  <a:gd name="connsiteY29" fmla="*/ 1321 h 9809"/>
                  <a:gd name="connsiteX30" fmla="*/ 5858 w 8839"/>
                  <a:gd name="connsiteY30" fmla="*/ 1321 h 9809"/>
                  <a:gd name="connsiteX31" fmla="*/ 5286 w 8839"/>
                  <a:gd name="connsiteY31" fmla="*/ 1321 h 9809"/>
                  <a:gd name="connsiteX32" fmla="*/ 5286 w 8839"/>
                  <a:gd name="connsiteY32" fmla="*/ 654 h 9809"/>
                  <a:gd name="connsiteX33" fmla="*/ 714 w 8839"/>
                  <a:gd name="connsiteY33" fmla="*/ 3416 h 9809"/>
                  <a:gd name="connsiteX34" fmla="*/ 714 w 8839"/>
                  <a:gd name="connsiteY34" fmla="*/ 3892 h 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839" h="9809">
                    <a:moveTo>
                      <a:pt x="714" y="3892"/>
                    </a:moveTo>
                    <a:lnTo>
                      <a:pt x="714" y="3892"/>
                    </a:lnTo>
                    <a:lnTo>
                      <a:pt x="714" y="3892"/>
                    </a:lnTo>
                    <a:lnTo>
                      <a:pt x="143" y="4940"/>
                    </a:lnTo>
                    <a:lnTo>
                      <a:pt x="143" y="4940"/>
                    </a:lnTo>
                    <a:cubicBezTo>
                      <a:pt x="-48" y="5693"/>
                      <a:pt x="-48" y="6474"/>
                      <a:pt x="143" y="7226"/>
                    </a:cubicBezTo>
                    <a:cubicBezTo>
                      <a:pt x="95" y="7607"/>
                      <a:pt x="95" y="7988"/>
                      <a:pt x="143" y="8369"/>
                    </a:cubicBezTo>
                    <a:lnTo>
                      <a:pt x="143" y="8369"/>
                    </a:lnTo>
                    <a:lnTo>
                      <a:pt x="143" y="8941"/>
                    </a:lnTo>
                    <a:cubicBezTo>
                      <a:pt x="381" y="9245"/>
                      <a:pt x="667" y="9503"/>
                      <a:pt x="1000" y="9703"/>
                    </a:cubicBezTo>
                    <a:lnTo>
                      <a:pt x="1476" y="9703"/>
                    </a:lnTo>
                    <a:lnTo>
                      <a:pt x="2334" y="9703"/>
                    </a:lnTo>
                    <a:cubicBezTo>
                      <a:pt x="2800" y="9846"/>
                      <a:pt x="3296" y="9846"/>
                      <a:pt x="3762" y="9703"/>
                    </a:cubicBezTo>
                    <a:cubicBezTo>
                      <a:pt x="4105" y="9760"/>
                      <a:pt x="4467" y="9760"/>
                      <a:pt x="4810" y="9703"/>
                    </a:cubicBezTo>
                    <a:cubicBezTo>
                      <a:pt x="5334" y="9465"/>
                      <a:pt x="5820" y="9141"/>
                      <a:pt x="6239" y="8750"/>
                    </a:cubicBezTo>
                    <a:lnTo>
                      <a:pt x="7572" y="7417"/>
                    </a:lnTo>
                    <a:lnTo>
                      <a:pt x="8049" y="6845"/>
                    </a:lnTo>
                    <a:cubicBezTo>
                      <a:pt x="8372" y="6474"/>
                      <a:pt x="8630" y="6055"/>
                      <a:pt x="8811" y="5607"/>
                    </a:cubicBezTo>
                    <a:lnTo>
                      <a:pt x="8811" y="5607"/>
                    </a:lnTo>
                    <a:lnTo>
                      <a:pt x="8811" y="5607"/>
                    </a:lnTo>
                    <a:lnTo>
                      <a:pt x="8811" y="4559"/>
                    </a:lnTo>
                    <a:lnTo>
                      <a:pt x="8811" y="4559"/>
                    </a:lnTo>
                    <a:cubicBezTo>
                      <a:pt x="8849" y="4245"/>
                      <a:pt x="8849" y="3921"/>
                      <a:pt x="8811" y="3607"/>
                    </a:cubicBezTo>
                    <a:lnTo>
                      <a:pt x="8811" y="3607"/>
                    </a:lnTo>
                    <a:lnTo>
                      <a:pt x="8811" y="2654"/>
                    </a:lnTo>
                    <a:cubicBezTo>
                      <a:pt x="8811" y="2654"/>
                      <a:pt x="8811" y="2654"/>
                      <a:pt x="8811" y="1892"/>
                    </a:cubicBezTo>
                    <a:lnTo>
                      <a:pt x="8811" y="1892"/>
                    </a:lnTo>
                    <a:lnTo>
                      <a:pt x="8144" y="1321"/>
                    </a:lnTo>
                    <a:lnTo>
                      <a:pt x="8144" y="1321"/>
                    </a:lnTo>
                    <a:lnTo>
                      <a:pt x="7287" y="1321"/>
                    </a:lnTo>
                    <a:lnTo>
                      <a:pt x="5858" y="1321"/>
                    </a:lnTo>
                    <a:lnTo>
                      <a:pt x="5286" y="1321"/>
                    </a:lnTo>
                    <a:cubicBezTo>
                      <a:pt x="5363" y="1102"/>
                      <a:pt x="5363" y="873"/>
                      <a:pt x="5286" y="654"/>
                    </a:cubicBezTo>
                    <a:cubicBezTo>
                      <a:pt x="4048" y="-1251"/>
                      <a:pt x="-524" y="1416"/>
                      <a:pt x="714" y="3416"/>
                    </a:cubicBezTo>
                    <a:cubicBezTo>
                      <a:pt x="429" y="3797"/>
                      <a:pt x="619" y="3797"/>
                      <a:pt x="714" y="3892"/>
                    </a:cubicBezTo>
                    <a:close/>
                  </a:path>
                </a:pathLst>
              </a:custGeom>
              <a:grpFill/>
              <a:ln w="9525" cap="flat">
                <a:noFill/>
                <a:prstDash val="solid"/>
                <a:miter/>
              </a:ln>
            </p:spPr>
            <p:txBody>
              <a:bodyPr rtlCol="0" anchor="ctr">
                <a:noAutofit/>
              </a:bodyPr>
              <a:lstStyle/>
              <a:p>
                <a:endParaRPr lang="zh-CN" altLang="en-US"/>
              </a:p>
            </p:txBody>
          </p:sp>
          <p:sp>
            <p:nvSpPr>
              <p:cNvPr id="84" name="任意多边形: 形状 83">
                <a:extLst>
                  <a:ext uri="{FF2B5EF4-FFF2-40B4-BE49-F238E27FC236}">
                    <a16:creationId xmlns:a16="http://schemas.microsoft.com/office/drawing/2014/main" id="{0E3531A7-25B8-5EE7-B7C2-A0EB356377D9}"/>
                  </a:ext>
                </a:extLst>
              </p:cNvPr>
              <p:cNvSpPr/>
              <p:nvPr/>
            </p:nvSpPr>
            <p:spPr>
              <a:xfrm>
                <a:off x="6916726" y="3431780"/>
                <a:ext cx="857" cy="571"/>
              </a:xfrm>
              <a:custGeom>
                <a:avLst/>
                <a:gdLst>
                  <a:gd name="connsiteX0" fmla="*/ 0 w 857"/>
                  <a:gd name="connsiteY0" fmla="*/ 571 h 571"/>
                  <a:gd name="connsiteX1" fmla="*/ 857 w 857"/>
                  <a:gd name="connsiteY1" fmla="*/ 0 h 571"/>
                  <a:gd name="connsiteX2" fmla="*/ 857 w 857"/>
                  <a:gd name="connsiteY2" fmla="*/ 0 h 571"/>
                </a:gdLst>
                <a:ahLst/>
                <a:cxnLst>
                  <a:cxn ang="0">
                    <a:pos x="connsiteX0" y="connsiteY0"/>
                  </a:cxn>
                  <a:cxn ang="0">
                    <a:pos x="connsiteX1" y="connsiteY1"/>
                  </a:cxn>
                  <a:cxn ang="0">
                    <a:pos x="connsiteX2" y="connsiteY2"/>
                  </a:cxn>
                </a:cxnLst>
                <a:rect l="l" t="t" r="r" b="b"/>
                <a:pathLst>
                  <a:path w="857" h="571">
                    <a:moveTo>
                      <a:pt x="0" y="571"/>
                    </a:moveTo>
                    <a:lnTo>
                      <a:pt x="857" y="0"/>
                    </a:lnTo>
                    <a:lnTo>
                      <a:pt x="857" y="0"/>
                    </a:lnTo>
                    <a:close/>
                  </a:path>
                </a:pathLst>
              </a:custGeom>
              <a:grpFill/>
              <a:ln w="9525" cap="flat">
                <a:noFill/>
                <a:prstDash val="solid"/>
                <a:miter/>
              </a:ln>
            </p:spPr>
            <p:txBody>
              <a:bodyPr rtlCol="0" anchor="ctr">
                <a:noAutofit/>
              </a:bodyPr>
              <a:lstStyle/>
              <a:p>
                <a:endParaRPr lang="zh-CN" altLang="en-US"/>
              </a:p>
            </p:txBody>
          </p:sp>
          <p:sp>
            <p:nvSpPr>
              <p:cNvPr id="85" name="任意多边形: 形状 84">
                <a:extLst>
                  <a:ext uri="{FF2B5EF4-FFF2-40B4-BE49-F238E27FC236}">
                    <a16:creationId xmlns:a16="http://schemas.microsoft.com/office/drawing/2014/main" id="{0A853D00-1085-151D-4714-6E440CC05A18}"/>
                  </a:ext>
                </a:extLst>
              </p:cNvPr>
              <p:cNvSpPr/>
              <p:nvPr/>
            </p:nvSpPr>
            <p:spPr>
              <a:xfrm>
                <a:off x="6898606" y="3701906"/>
                <a:ext cx="13881" cy="12911"/>
              </a:xfrm>
              <a:custGeom>
                <a:avLst/>
                <a:gdLst>
                  <a:gd name="connsiteX0" fmla="*/ 4594 w 13881"/>
                  <a:gd name="connsiteY0" fmla="*/ 2 h 12911"/>
                  <a:gd name="connsiteX1" fmla="*/ 2117 w 13881"/>
                  <a:gd name="connsiteY1" fmla="*/ 669 h 12911"/>
                  <a:gd name="connsiteX2" fmla="*/ 498 w 13881"/>
                  <a:gd name="connsiteY2" fmla="*/ 2384 h 12911"/>
                  <a:gd name="connsiteX3" fmla="*/ 1165 w 13881"/>
                  <a:gd name="connsiteY3" fmla="*/ 5717 h 12911"/>
                  <a:gd name="connsiteX4" fmla="*/ 2213 w 13881"/>
                  <a:gd name="connsiteY4" fmla="*/ 5717 h 12911"/>
                  <a:gd name="connsiteX5" fmla="*/ 2213 w 13881"/>
                  <a:gd name="connsiteY5" fmla="*/ 5717 h 12911"/>
                  <a:gd name="connsiteX6" fmla="*/ 2213 w 13881"/>
                  <a:gd name="connsiteY6" fmla="*/ 7813 h 12911"/>
                  <a:gd name="connsiteX7" fmla="*/ 2879 w 13881"/>
                  <a:gd name="connsiteY7" fmla="*/ 9432 h 12911"/>
                  <a:gd name="connsiteX8" fmla="*/ 4213 w 13881"/>
                  <a:gd name="connsiteY8" fmla="*/ 11909 h 12911"/>
                  <a:gd name="connsiteX9" fmla="*/ 6975 w 13881"/>
                  <a:gd name="connsiteY9" fmla="*/ 12861 h 12911"/>
                  <a:gd name="connsiteX10" fmla="*/ 11738 w 13881"/>
                  <a:gd name="connsiteY10" fmla="*/ 10670 h 12911"/>
                  <a:gd name="connsiteX11" fmla="*/ 13833 w 13881"/>
                  <a:gd name="connsiteY11" fmla="*/ 7146 h 12911"/>
                  <a:gd name="connsiteX12" fmla="*/ 13166 w 13881"/>
                  <a:gd name="connsiteY12" fmla="*/ 4289 h 12911"/>
                  <a:gd name="connsiteX13" fmla="*/ 11261 w 13881"/>
                  <a:gd name="connsiteY13" fmla="*/ 2098 h 12911"/>
                  <a:gd name="connsiteX14" fmla="*/ 9452 w 13881"/>
                  <a:gd name="connsiteY14" fmla="*/ 1050 h 12911"/>
                  <a:gd name="connsiteX15" fmla="*/ 7261 w 13881"/>
                  <a:gd name="connsiteY15" fmla="*/ 98 h 1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881" h="12911">
                    <a:moveTo>
                      <a:pt x="4594" y="2"/>
                    </a:moveTo>
                    <a:cubicBezTo>
                      <a:pt x="3718" y="-26"/>
                      <a:pt x="2860" y="202"/>
                      <a:pt x="2117" y="669"/>
                    </a:cubicBezTo>
                    <a:cubicBezTo>
                      <a:pt x="1460" y="1117"/>
                      <a:pt x="908" y="1698"/>
                      <a:pt x="498" y="2384"/>
                    </a:cubicBezTo>
                    <a:cubicBezTo>
                      <a:pt x="-169" y="3431"/>
                      <a:pt x="-359" y="5146"/>
                      <a:pt x="1165" y="5717"/>
                    </a:cubicBezTo>
                    <a:lnTo>
                      <a:pt x="2213" y="5717"/>
                    </a:lnTo>
                    <a:lnTo>
                      <a:pt x="2213" y="5717"/>
                    </a:lnTo>
                    <a:cubicBezTo>
                      <a:pt x="2022" y="6403"/>
                      <a:pt x="2022" y="7127"/>
                      <a:pt x="2213" y="7813"/>
                    </a:cubicBezTo>
                    <a:cubicBezTo>
                      <a:pt x="2489" y="8327"/>
                      <a:pt x="2717" y="8870"/>
                      <a:pt x="2879" y="9432"/>
                    </a:cubicBezTo>
                    <a:cubicBezTo>
                      <a:pt x="3232" y="10308"/>
                      <a:pt x="3679" y="11137"/>
                      <a:pt x="4213" y="11909"/>
                    </a:cubicBezTo>
                    <a:cubicBezTo>
                      <a:pt x="4899" y="12690"/>
                      <a:pt x="5946" y="13052"/>
                      <a:pt x="6975" y="12861"/>
                    </a:cubicBezTo>
                    <a:cubicBezTo>
                      <a:pt x="8747" y="12633"/>
                      <a:pt x="10414" y="11871"/>
                      <a:pt x="11738" y="10670"/>
                    </a:cubicBezTo>
                    <a:cubicBezTo>
                      <a:pt x="12814" y="9765"/>
                      <a:pt x="13557" y="8527"/>
                      <a:pt x="13833" y="7146"/>
                    </a:cubicBezTo>
                    <a:cubicBezTo>
                      <a:pt x="13995" y="6146"/>
                      <a:pt x="13747" y="5117"/>
                      <a:pt x="13166" y="4289"/>
                    </a:cubicBezTo>
                    <a:cubicBezTo>
                      <a:pt x="12661" y="3450"/>
                      <a:pt x="12023" y="2707"/>
                      <a:pt x="11261" y="2098"/>
                    </a:cubicBezTo>
                    <a:cubicBezTo>
                      <a:pt x="10680" y="1707"/>
                      <a:pt x="10080" y="1355"/>
                      <a:pt x="9452" y="1050"/>
                    </a:cubicBezTo>
                    <a:cubicBezTo>
                      <a:pt x="8775" y="622"/>
                      <a:pt x="8032" y="298"/>
                      <a:pt x="7261" y="98"/>
                    </a:cubicBezTo>
                    <a:close/>
                  </a:path>
                </a:pathLst>
              </a:custGeom>
              <a:grpFill/>
              <a:ln w="9525" cap="flat">
                <a:noFill/>
                <a:prstDash val="solid"/>
                <a:miter/>
              </a:ln>
            </p:spPr>
            <p:txBody>
              <a:bodyPr rtlCol="0" anchor="ctr">
                <a:noAutofit/>
              </a:bodyPr>
              <a:lstStyle/>
              <a:p>
                <a:endParaRPr lang="zh-CN" altLang="en-US"/>
              </a:p>
            </p:txBody>
          </p:sp>
          <p:sp>
            <p:nvSpPr>
              <p:cNvPr id="86" name="任意多边形: 形状 85">
                <a:extLst>
                  <a:ext uri="{FF2B5EF4-FFF2-40B4-BE49-F238E27FC236}">
                    <a16:creationId xmlns:a16="http://schemas.microsoft.com/office/drawing/2014/main" id="{16346069-2C6C-F391-692A-05E5F8D84F8A}"/>
                  </a:ext>
                </a:extLst>
              </p:cNvPr>
              <p:cNvSpPr/>
              <p:nvPr/>
            </p:nvSpPr>
            <p:spPr>
              <a:xfrm>
                <a:off x="7089247" y="3525783"/>
                <a:ext cx="42829" cy="38227"/>
              </a:xfrm>
              <a:custGeom>
                <a:avLst/>
                <a:gdLst>
                  <a:gd name="connsiteX0" fmla="*/ 6168 w 42829"/>
                  <a:gd name="connsiteY0" fmla="*/ 7724 h 38227"/>
                  <a:gd name="connsiteX1" fmla="*/ 72 w 42829"/>
                  <a:gd name="connsiteY1" fmla="*/ 19344 h 38227"/>
                  <a:gd name="connsiteX2" fmla="*/ 1596 w 42829"/>
                  <a:gd name="connsiteY2" fmla="*/ 28202 h 38227"/>
                  <a:gd name="connsiteX3" fmla="*/ 1596 w 42829"/>
                  <a:gd name="connsiteY3" fmla="*/ 29250 h 38227"/>
                  <a:gd name="connsiteX4" fmla="*/ 7215 w 42829"/>
                  <a:gd name="connsiteY4" fmla="*/ 34679 h 38227"/>
                  <a:gd name="connsiteX5" fmla="*/ 13883 w 42829"/>
                  <a:gd name="connsiteY5" fmla="*/ 37441 h 38227"/>
                  <a:gd name="connsiteX6" fmla="*/ 27504 w 42829"/>
                  <a:gd name="connsiteY6" fmla="*/ 37441 h 38227"/>
                  <a:gd name="connsiteX7" fmla="*/ 42458 w 42829"/>
                  <a:gd name="connsiteY7" fmla="*/ 15029 h 38227"/>
                  <a:gd name="connsiteX8" fmla="*/ 28456 w 42829"/>
                  <a:gd name="connsiteY8" fmla="*/ 294 h 38227"/>
                  <a:gd name="connsiteX9" fmla="*/ 6168 w 42829"/>
                  <a:gd name="connsiteY9" fmla="*/ 7724 h 38227"/>
                  <a:gd name="connsiteX10" fmla="*/ 23694 w 42829"/>
                  <a:gd name="connsiteY10" fmla="*/ 5437 h 38227"/>
                  <a:gd name="connsiteX11" fmla="*/ 31981 w 42829"/>
                  <a:gd name="connsiteY11" fmla="*/ 9057 h 38227"/>
                  <a:gd name="connsiteX12" fmla="*/ 37600 w 42829"/>
                  <a:gd name="connsiteY12" fmla="*/ 18582 h 38227"/>
                  <a:gd name="connsiteX13" fmla="*/ 35886 w 42829"/>
                  <a:gd name="connsiteY13" fmla="*/ 26774 h 38227"/>
                  <a:gd name="connsiteX14" fmla="*/ 35124 w 42829"/>
                  <a:gd name="connsiteY14" fmla="*/ 27631 h 38227"/>
                  <a:gd name="connsiteX15" fmla="*/ 35124 w 42829"/>
                  <a:gd name="connsiteY15" fmla="*/ 27631 h 38227"/>
                  <a:gd name="connsiteX16" fmla="*/ 35124 w 42829"/>
                  <a:gd name="connsiteY16" fmla="*/ 27631 h 38227"/>
                  <a:gd name="connsiteX17" fmla="*/ 34267 w 42829"/>
                  <a:gd name="connsiteY17" fmla="*/ 28393 h 38227"/>
                  <a:gd name="connsiteX18" fmla="*/ 34267 w 42829"/>
                  <a:gd name="connsiteY18" fmla="*/ 28393 h 38227"/>
                  <a:gd name="connsiteX19" fmla="*/ 34267 w 42829"/>
                  <a:gd name="connsiteY19" fmla="*/ 28393 h 38227"/>
                  <a:gd name="connsiteX20" fmla="*/ 31981 w 42829"/>
                  <a:gd name="connsiteY20" fmla="*/ 29631 h 38227"/>
                  <a:gd name="connsiteX21" fmla="*/ 31981 w 42829"/>
                  <a:gd name="connsiteY21" fmla="*/ 29631 h 38227"/>
                  <a:gd name="connsiteX22" fmla="*/ 31409 w 42829"/>
                  <a:gd name="connsiteY22" fmla="*/ 29631 h 38227"/>
                  <a:gd name="connsiteX23" fmla="*/ 30076 w 42829"/>
                  <a:gd name="connsiteY23" fmla="*/ 30107 h 38227"/>
                  <a:gd name="connsiteX24" fmla="*/ 18360 w 42829"/>
                  <a:gd name="connsiteY24" fmla="*/ 30869 h 38227"/>
                  <a:gd name="connsiteX25" fmla="*/ 11121 w 42829"/>
                  <a:gd name="connsiteY25" fmla="*/ 28393 h 38227"/>
                  <a:gd name="connsiteX26" fmla="*/ 11121 w 42829"/>
                  <a:gd name="connsiteY26" fmla="*/ 26964 h 38227"/>
                  <a:gd name="connsiteX27" fmla="*/ 7501 w 42829"/>
                  <a:gd name="connsiteY27" fmla="*/ 17439 h 38227"/>
                  <a:gd name="connsiteX28" fmla="*/ 7501 w 42829"/>
                  <a:gd name="connsiteY28" fmla="*/ 15629 h 38227"/>
                  <a:gd name="connsiteX29" fmla="*/ 7501 w 42829"/>
                  <a:gd name="connsiteY29" fmla="*/ 14581 h 38227"/>
                  <a:gd name="connsiteX30" fmla="*/ 7501 w 42829"/>
                  <a:gd name="connsiteY30" fmla="*/ 14581 h 38227"/>
                  <a:gd name="connsiteX31" fmla="*/ 7501 w 42829"/>
                  <a:gd name="connsiteY31" fmla="*/ 14581 h 38227"/>
                  <a:gd name="connsiteX32" fmla="*/ 8454 w 42829"/>
                  <a:gd name="connsiteY32" fmla="*/ 12581 h 38227"/>
                  <a:gd name="connsiteX33" fmla="*/ 8454 w 42829"/>
                  <a:gd name="connsiteY33" fmla="*/ 12581 h 38227"/>
                  <a:gd name="connsiteX34" fmla="*/ 8454 w 42829"/>
                  <a:gd name="connsiteY34" fmla="*/ 12581 h 38227"/>
                  <a:gd name="connsiteX35" fmla="*/ 9216 w 42829"/>
                  <a:gd name="connsiteY35" fmla="*/ 11629 h 38227"/>
                  <a:gd name="connsiteX36" fmla="*/ 15598 w 42829"/>
                  <a:gd name="connsiteY36" fmla="*/ 6580 h 38227"/>
                  <a:gd name="connsiteX37" fmla="*/ 23694 w 42829"/>
                  <a:gd name="connsiteY37" fmla="*/ 5723 h 38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2829" h="38227">
                    <a:moveTo>
                      <a:pt x="6168" y="7724"/>
                    </a:moveTo>
                    <a:cubicBezTo>
                      <a:pt x="2910" y="10819"/>
                      <a:pt x="767" y="14905"/>
                      <a:pt x="72" y="19344"/>
                    </a:cubicBezTo>
                    <a:cubicBezTo>
                      <a:pt x="-204" y="22382"/>
                      <a:pt x="319" y="25430"/>
                      <a:pt x="1596" y="28202"/>
                    </a:cubicBezTo>
                    <a:cubicBezTo>
                      <a:pt x="1358" y="28507"/>
                      <a:pt x="1358" y="28945"/>
                      <a:pt x="1596" y="29250"/>
                    </a:cubicBezTo>
                    <a:cubicBezTo>
                      <a:pt x="3148" y="31365"/>
                      <a:pt x="5053" y="33193"/>
                      <a:pt x="7215" y="34679"/>
                    </a:cubicBezTo>
                    <a:cubicBezTo>
                      <a:pt x="9273" y="35965"/>
                      <a:pt x="11521" y="36898"/>
                      <a:pt x="13883" y="37441"/>
                    </a:cubicBezTo>
                    <a:cubicBezTo>
                      <a:pt x="18360" y="38489"/>
                      <a:pt x="23027" y="38489"/>
                      <a:pt x="27504" y="37441"/>
                    </a:cubicBezTo>
                    <a:cubicBezTo>
                      <a:pt x="37819" y="35384"/>
                      <a:pt x="44515" y="25345"/>
                      <a:pt x="42458" y="15029"/>
                    </a:cubicBezTo>
                    <a:cubicBezTo>
                      <a:pt x="41020" y="7828"/>
                      <a:pt x="35571" y="2094"/>
                      <a:pt x="28456" y="294"/>
                    </a:cubicBezTo>
                    <a:cubicBezTo>
                      <a:pt x="20265" y="-954"/>
                      <a:pt x="11978" y="1818"/>
                      <a:pt x="6168" y="7724"/>
                    </a:cubicBezTo>
                    <a:close/>
                    <a:moveTo>
                      <a:pt x="23694" y="5437"/>
                    </a:moveTo>
                    <a:cubicBezTo>
                      <a:pt x="26780" y="5695"/>
                      <a:pt x="29694" y="6971"/>
                      <a:pt x="31981" y="9057"/>
                    </a:cubicBezTo>
                    <a:cubicBezTo>
                      <a:pt x="34752" y="11610"/>
                      <a:pt x="36714" y="14924"/>
                      <a:pt x="37600" y="18582"/>
                    </a:cubicBezTo>
                    <a:cubicBezTo>
                      <a:pt x="38229" y="21430"/>
                      <a:pt x="37600" y="24411"/>
                      <a:pt x="35886" y="26774"/>
                    </a:cubicBezTo>
                    <a:lnTo>
                      <a:pt x="35124" y="27631"/>
                    </a:lnTo>
                    <a:lnTo>
                      <a:pt x="35124" y="27631"/>
                    </a:lnTo>
                    <a:lnTo>
                      <a:pt x="35124" y="27631"/>
                    </a:lnTo>
                    <a:lnTo>
                      <a:pt x="34267" y="28393"/>
                    </a:lnTo>
                    <a:lnTo>
                      <a:pt x="34267" y="28393"/>
                    </a:lnTo>
                    <a:lnTo>
                      <a:pt x="34267" y="28393"/>
                    </a:lnTo>
                    <a:lnTo>
                      <a:pt x="31981" y="29631"/>
                    </a:lnTo>
                    <a:lnTo>
                      <a:pt x="31981" y="29631"/>
                    </a:lnTo>
                    <a:lnTo>
                      <a:pt x="31409" y="29631"/>
                    </a:lnTo>
                    <a:lnTo>
                      <a:pt x="30076" y="30107"/>
                    </a:lnTo>
                    <a:cubicBezTo>
                      <a:pt x="26285" y="31279"/>
                      <a:pt x="22275" y="31536"/>
                      <a:pt x="18360" y="30869"/>
                    </a:cubicBezTo>
                    <a:cubicBezTo>
                      <a:pt x="15845" y="30374"/>
                      <a:pt x="13416" y="29536"/>
                      <a:pt x="11121" y="28393"/>
                    </a:cubicBezTo>
                    <a:cubicBezTo>
                      <a:pt x="11359" y="27945"/>
                      <a:pt x="11359" y="27412"/>
                      <a:pt x="11121" y="26964"/>
                    </a:cubicBezTo>
                    <a:cubicBezTo>
                      <a:pt x="9073" y="24173"/>
                      <a:pt x="7825" y="20887"/>
                      <a:pt x="7501" y="17439"/>
                    </a:cubicBezTo>
                    <a:cubicBezTo>
                      <a:pt x="7425" y="16839"/>
                      <a:pt x="7425" y="16229"/>
                      <a:pt x="7501" y="15629"/>
                    </a:cubicBezTo>
                    <a:lnTo>
                      <a:pt x="7501" y="14581"/>
                    </a:lnTo>
                    <a:cubicBezTo>
                      <a:pt x="7501" y="14581"/>
                      <a:pt x="7501" y="14581"/>
                      <a:pt x="7501" y="14581"/>
                    </a:cubicBezTo>
                    <a:lnTo>
                      <a:pt x="7501" y="14581"/>
                    </a:lnTo>
                    <a:cubicBezTo>
                      <a:pt x="7778" y="13896"/>
                      <a:pt x="8101" y="13229"/>
                      <a:pt x="8454" y="12581"/>
                    </a:cubicBezTo>
                    <a:lnTo>
                      <a:pt x="8454" y="12581"/>
                    </a:lnTo>
                    <a:lnTo>
                      <a:pt x="8454" y="12581"/>
                    </a:lnTo>
                    <a:lnTo>
                      <a:pt x="9216" y="11629"/>
                    </a:lnTo>
                    <a:cubicBezTo>
                      <a:pt x="10921" y="9476"/>
                      <a:pt x="13111" y="7743"/>
                      <a:pt x="15598" y="6580"/>
                    </a:cubicBezTo>
                    <a:cubicBezTo>
                      <a:pt x="18198" y="5695"/>
                      <a:pt x="20970" y="5399"/>
                      <a:pt x="23694" y="5723"/>
                    </a:cubicBezTo>
                    <a:close/>
                  </a:path>
                </a:pathLst>
              </a:custGeom>
              <a:grpFill/>
              <a:ln w="9525" cap="flat">
                <a:noFill/>
                <a:prstDash val="solid"/>
                <a:miter/>
              </a:ln>
            </p:spPr>
            <p:txBody>
              <a:bodyPr rtlCol="0" anchor="ctr">
                <a:noAutofit/>
              </a:bodyPr>
              <a:lstStyle/>
              <a:p>
                <a:endParaRPr lang="zh-CN" altLang="en-US"/>
              </a:p>
            </p:txBody>
          </p:sp>
          <p:sp>
            <p:nvSpPr>
              <p:cNvPr id="87" name="任意多边形: 形状 86">
                <a:extLst>
                  <a:ext uri="{FF2B5EF4-FFF2-40B4-BE49-F238E27FC236}">
                    <a16:creationId xmlns:a16="http://schemas.microsoft.com/office/drawing/2014/main" id="{1402608A-F40F-4ADB-4EAB-C4E9A089E6F0}"/>
                  </a:ext>
                </a:extLst>
              </p:cNvPr>
              <p:cNvSpPr/>
              <p:nvPr/>
            </p:nvSpPr>
            <p:spPr>
              <a:xfrm>
                <a:off x="7123037" y="3524268"/>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grpFill/>
              <a:ln w="9525" cap="flat">
                <a:noFill/>
                <a:prstDash val="solid"/>
                <a:miter/>
              </a:ln>
            </p:spPr>
            <p:txBody>
              <a:bodyPr rtlCol="0" anchor="ctr">
                <a:noAutofit/>
              </a:bodyPr>
              <a:lstStyle/>
              <a:p>
                <a:endParaRPr lang="zh-CN" altLang="en-US"/>
              </a:p>
            </p:txBody>
          </p:sp>
          <p:sp>
            <p:nvSpPr>
              <p:cNvPr id="88" name="任意多边形: 形状 87">
                <a:extLst>
                  <a:ext uri="{FF2B5EF4-FFF2-40B4-BE49-F238E27FC236}">
                    <a16:creationId xmlns:a16="http://schemas.microsoft.com/office/drawing/2014/main" id="{74D3FDD4-4DFE-CA95-ACCC-586F51C0C245}"/>
                  </a:ext>
                </a:extLst>
              </p:cNvPr>
              <p:cNvSpPr/>
              <p:nvPr/>
            </p:nvSpPr>
            <p:spPr>
              <a:xfrm>
                <a:off x="7206469" y="3417982"/>
                <a:ext cx="28767" cy="21307"/>
              </a:xfrm>
              <a:custGeom>
                <a:avLst/>
                <a:gdLst>
                  <a:gd name="connsiteX0" fmla="*/ 6865 w 28767"/>
                  <a:gd name="connsiteY0" fmla="*/ 1130 h 21307"/>
                  <a:gd name="connsiteX1" fmla="*/ 6294 w 28767"/>
                  <a:gd name="connsiteY1" fmla="*/ 6178 h 21307"/>
                  <a:gd name="connsiteX2" fmla="*/ 9437 w 28767"/>
                  <a:gd name="connsiteY2" fmla="*/ 10845 h 21307"/>
                  <a:gd name="connsiteX3" fmla="*/ 1722 w 28767"/>
                  <a:gd name="connsiteY3" fmla="*/ 15417 h 21307"/>
                  <a:gd name="connsiteX4" fmla="*/ 7 w 28767"/>
                  <a:gd name="connsiteY4" fmla="*/ 18560 h 21307"/>
                  <a:gd name="connsiteX5" fmla="*/ 2360 w 28767"/>
                  <a:gd name="connsiteY5" fmla="*/ 19875 h 21307"/>
                  <a:gd name="connsiteX6" fmla="*/ 2579 w 28767"/>
                  <a:gd name="connsiteY6" fmla="*/ 19799 h 21307"/>
                  <a:gd name="connsiteX7" fmla="*/ 12771 w 28767"/>
                  <a:gd name="connsiteY7" fmla="*/ 15703 h 21307"/>
                  <a:gd name="connsiteX8" fmla="*/ 17152 w 28767"/>
                  <a:gd name="connsiteY8" fmla="*/ 20942 h 21307"/>
                  <a:gd name="connsiteX9" fmla="*/ 20105 w 28767"/>
                  <a:gd name="connsiteY9" fmla="*/ 20465 h 21307"/>
                  <a:gd name="connsiteX10" fmla="*/ 20962 w 28767"/>
                  <a:gd name="connsiteY10" fmla="*/ 17608 h 21307"/>
                  <a:gd name="connsiteX11" fmla="*/ 18772 w 28767"/>
                  <a:gd name="connsiteY11" fmla="*/ 13226 h 21307"/>
                  <a:gd name="connsiteX12" fmla="*/ 21248 w 28767"/>
                  <a:gd name="connsiteY12" fmla="*/ 11988 h 21307"/>
                  <a:gd name="connsiteX13" fmla="*/ 24106 w 28767"/>
                  <a:gd name="connsiteY13" fmla="*/ 10750 h 21307"/>
                  <a:gd name="connsiteX14" fmla="*/ 27535 w 28767"/>
                  <a:gd name="connsiteY14" fmla="*/ 8559 h 21307"/>
                  <a:gd name="connsiteX15" fmla="*/ 25344 w 28767"/>
                  <a:gd name="connsiteY15" fmla="*/ 2654 h 21307"/>
                  <a:gd name="connsiteX16" fmla="*/ 17914 w 28767"/>
                  <a:gd name="connsiteY16" fmla="*/ 6083 h 21307"/>
                  <a:gd name="connsiteX17" fmla="*/ 15343 w 28767"/>
                  <a:gd name="connsiteY17" fmla="*/ 7511 h 21307"/>
                  <a:gd name="connsiteX18" fmla="*/ 11342 w 28767"/>
                  <a:gd name="connsiteY18" fmla="*/ 1130 h 21307"/>
                  <a:gd name="connsiteX19" fmla="*/ 6865 w 28767"/>
                  <a:gd name="connsiteY19" fmla="*/ 1130 h 21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767" h="21307">
                    <a:moveTo>
                      <a:pt x="6865" y="1130"/>
                    </a:moveTo>
                    <a:cubicBezTo>
                      <a:pt x="5561" y="2492"/>
                      <a:pt x="5322" y="4559"/>
                      <a:pt x="6294" y="6178"/>
                    </a:cubicBezTo>
                    <a:lnTo>
                      <a:pt x="9437" y="10845"/>
                    </a:lnTo>
                    <a:lnTo>
                      <a:pt x="1722" y="15417"/>
                    </a:lnTo>
                    <a:cubicBezTo>
                      <a:pt x="588" y="16046"/>
                      <a:pt x="-78" y="17265"/>
                      <a:pt x="7" y="18560"/>
                    </a:cubicBezTo>
                    <a:cubicBezTo>
                      <a:pt x="293" y="19570"/>
                      <a:pt x="1350" y="20161"/>
                      <a:pt x="2360" y="19875"/>
                    </a:cubicBezTo>
                    <a:cubicBezTo>
                      <a:pt x="2436" y="19856"/>
                      <a:pt x="2503" y="19827"/>
                      <a:pt x="2579" y="19799"/>
                    </a:cubicBezTo>
                    <a:lnTo>
                      <a:pt x="12771" y="15703"/>
                    </a:lnTo>
                    <a:cubicBezTo>
                      <a:pt x="14095" y="17560"/>
                      <a:pt x="15562" y="19303"/>
                      <a:pt x="17152" y="20942"/>
                    </a:cubicBezTo>
                    <a:cubicBezTo>
                      <a:pt x="17914" y="21799"/>
                      <a:pt x="19534" y="20942"/>
                      <a:pt x="20105" y="20465"/>
                    </a:cubicBezTo>
                    <a:cubicBezTo>
                      <a:pt x="21001" y="19808"/>
                      <a:pt x="21343" y="18646"/>
                      <a:pt x="20962" y="17608"/>
                    </a:cubicBezTo>
                    <a:lnTo>
                      <a:pt x="18772" y="13226"/>
                    </a:lnTo>
                    <a:lnTo>
                      <a:pt x="21248" y="11988"/>
                    </a:lnTo>
                    <a:lnTo>
                      <a:pt x="24106" y="10750"/>
                    </a:lnTo>
                    <a:cubicBezTo>
                      <a:pt x="25344" y="10188"/>
                      <a:pt x="26506" y="9455"/>
                      <a:pt x="27535" y="8559"/>
                    </a:cubicBezTo>
                    <a:cubicBezTo>
                      <a:pt x="29630" y="6749"/>
                      <a:pt x="29154" y="1892"/>
                      <a:pt x="25344" y="2654"/>
                    </a:cubicBezTo>
                    <a:cubicBezTo>
                      <a:pt x="22725" y="3463"/>
                      <a:pt x="20229" y="4616"/>
                      <a:pt x="17914" y="6083"/>
                    </a:cubicBezTo>
                    <a:lnTo>
                      <a:pt x="15343" y="7511"/>
                    </a:lnTo>
                    <a:lnTo>
                      <a:pt x="11342" y="1130"/>
                    </a:lnTo>
                    <a:cubicBezTo>
                      <a:pt x="10390" y="-775"/>
                      <a:pt x="7913" y="82"/>
                      <a:pt x="6865" y="1130"/>
                    </a:cubicBezTo>
                    <a:close/>
                  </a:path>
                </a:pathLst>
              </a:custGeom>
              <a:grpFill/>
              <a:ln w="9525" cap="flat">
                <a:noFill/>
                <a:prstDash val="solid"/>
                <a:miter/>
              </a:ln>
            </p:spPr>
            <p:txBody>
              <a:bodyPr rtlCol="0" anchor="ctr">
                <a:noAutofit/>
              </a:bodyPr>
              <a:lstStyle/>
              <a:p>
                <a:endParaRPr lang="zh-CN" altLang="en-US"/>
              </a:p>
            </p:txBody>
          </p:sp>
          <p:sp>
            <p:nvSpPr>
              <p:cNvPr id="89" name="任意多边形: 形状 88">
                <a:extLst>
                  <a:ext uri="{FF2B5EF4-FFF2-40B4-BE49-F238E27FC236}">
                    <a16:creationId xmlns:a16="http://schemas.microsoft.com/office/drawing/2014/main" id="{5BF7A823-2E05-5F81-54BF-242742C82ADA}"/>
                  </a:ext>
                </a:extLst>
              </p:cNvPr>
              <p:cNvSpPr/>
              <p:nvPr/>
            </p:nvSpPr>
            <p:spPr>
              <a:xfrm>
                <a:off x="7032048" y="3406283"/>
                <a:ext cx="28691" cy="21531"/>
              </a:xfrm>
              <a:custGeom>
                <a:avLst/>
                <a:gdLst>
                  <a:gd name="connsiteX0" fmla="*/ 6884 w 28691"/>
                  <a:gd name="connsiteY0" fmla="*/ 1399 h 21531"/>
                  <a:gd name="connsiteX1" fmla="*/ 6312 w 28691"/>
                  <a:gd name="connsiteY1" fmla="*/ 6352 h 21531"/>
                  <a:gd name="connsiteX2" fmla="*/ 9360 w 28691"/>
                  <a:gd name="connsiteY2" fmla="*/ 11114 h 21531"/>
                  <a:gd name="connsiteX3" fmla="*/ 1740 w 28691"/>
                  <a:gd name="connsiteY3" fmla="*/ 15591 h 21531"/>
                  <a:gd name="connsiteX4" fmla="*/ 26 w 28691"/>
                  <a:gd name="connsiteY4" fmla="*/ 18734 h 21531"/>
                  <a:gd name="connsiteX5" fmla="*/ 2140 w 28691"/>
                  <a:gd name="connsiteY5" fmla="*/ 20172 h 21531"/>
                  <a:gd name="connsiteX6" fmla="*/ 2502 w 28691"/>
                  <a:gd name="connsiteY6" fmla="*/ 20068 h 21531"/>
                  <a:gd name="connsiteX7" fmla="*/ 12694 w 28691"/>
                  <a:gd name="connsiteY7" fmla="*/ 15972 h 21531"/>
                  <a:gd name="connsiteX8" fmla="*/ 17076 w 28691"/>
                  <a:gd name="connsiteY8" fmla="*/ 21211 h 21531"/>
                  <a:gd name="connsiteX9" fmla="*/ 20028 w 28691"/>
                  <a:gd name="connsiteY9" fmla="*/ 20639 h 21531"/>
                  <a:gd name="connsiteX10" fmla="*/ 20886 w 28691"/>
                  <a:gd name="connsiteY10" fmla="*/ 17877 h 21531"/>
                  <a:gd name="connsiteX11" fmla="*/ 18695 w 28691"/>
                  <a:gd name="connsiteY11" fmla="*/ 13400 h 21531"/>
                  <a:gd name="connsiteX12" fmla="*/ 21267 w 28691"/>
                  <a:gd name="connsiteY12" fmla="*/ 12257 h 21531"/>
                  <a:gd name="connsiteX13" fmla="*/ 24029 w 28691"/>
                  <a:gd name="connsiteY13" fmla="*/ 10924 h 21531"/>
                  <a:gd name="connsiteX14" fmla="*/ 27458 w 28691"/>
                  <a:gd name="connsiteY14" fmla="*/ 8733 h 21531"/>
                  <a:gd name="connsiteX15" fmla="*/ 25267 w 28691"/>
                  <a:gd name="connsiteY15" fmla="*/ 2923 h 21531"/>
                  <a:gd name="connsiteX16" fmla="*/ 17933 w 28691"/>
                  <a:gd name="connsiteY16" fmla="*/ 6256 h 21531"/>
                  <a:gd name="connsiteX17" fmla="*/ 15361 w 28691"/>
                  <a:gd name="connsiteY17" fmla="*/ 7685 h 21531"/>
                  <a:gd name="connsiteX18" fmla="*/ 11265 w 28691"/>
                  <a:gd name="connsiteY18" fmla="*/ 1399 h 21531"/>
                  <a:gd name="connsiteX19" fmla="*/ 6884 w 28691"/>
                  <a:gd name="connsiteY19" fmla="*/ 1399 h 21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691" h="21531">
                    <a:moveTo>
                      <a:pt x="6884" y="1399"/>
                    </a:moveTo>
                    <a:cubicBezTo>
                      <a:pt x="5493" y="2675"/>
                      <a:pt x="5246" y="4790"/>
                      <a:pt x="6312" y="6352"/>
                    </a:cubicBezTo>
                    <a:cubicBezTo>
                      <a:pt x="7265" y="7971"/>
                      <a:pt x="8313" y="9495"/>
                      <a:pt x="9360" y="11114"/>
                    </a:cubicBezTo>
                    <a:lnTo>
                      <a:pt x="1740" y="15591"/>
                    </a:lnTo>
                    <a:cubicBezTo>
                      <a:pt x="550" y="16153"/>
                      <a:pt x="-146" y="17429"/>
                      <a:pt x="26" y="18734"/>
                    </a:cubicBezTo>
                    <a:cubicBezTo>
                      <a:pt x="207" y="19715"/>
                      <a:pt x="1159" y="20363"/>
                      <a:pt x="2140" y="20172"/>
                    </a:cubicBezTo>
                    <a:cubicBezTo>
                      <a:pt x="2264" y="20153"/>
                      <a:pt x="2388" y="20115"/>
                      <a:pt x="2502" y="20068"/>
                    </a:cubicBezTo>
                    <a:lnTo>
                      <a:pt x="12694" y="15972"/>
                    </a:lnTo>
                    <a:cubicBezTo>
                      <a:pt x="14047" y="17810"/>
                      <a:pt x="15514" y="19553"/>
                      <a:pt x="17076" y="21211"/>
                    </a:cubicBezTo>
                    <a:cubicBezTo>
                      <a:pt x="17838" y="21973"/>
                      <a:pt x="19457" y="21211"/>
                      <a:pt x="20028" y="20639"/>
                    </a:cubicBezTo>
                    <a:cubicBezTo>
                      <a:pt x="20933" y="20039"/>
                      <a:pt x="21295" y="18887"/>
                      <a:pt x="20886" y="17877"/>
                    </a:cubicBezTo>
                    <a:cubicBezTo>
                      <a:pt x="20219" y="16353"/>
                      <a:pt x="19457" y="14829"/>
                      <a:pt x="18695" y="13400"/>
                    </a:cubicBezTo>
                    <a:lnTo>
                      <a:pt x="21267" y="12257"/>
                    </a:lnTo>
                    <a:lnTo>
                      <a:pt x="24029" y="10924"/>
                    </a:lnTo>
                    <a:cubicBezTo>
                      <a:pt x="25286" y="10400"/>
                      <a:pt x="26448" y="9657"/>
                      <a:pt x="27458" y="8733"/>
                    </a:cubicBezTo>
                    <a:cubicBezTo>
                      <a:pt x="29553" y="6923"/>
                      <a:pt x="29077" y="2066"/>
                      <a:pt x="25267" y="2923"/>
                    </a:cubicBezTo>
                    <a:cubicBezTo>
                      <a:pt x="22676" y="3685"/>
                      <a:pt x="20209" y="4809"/>
                      <a:pt x="17933" y="6256"/>
                    </a:cubicBezTo>
                    <a:lnTo>
                      <a:pt x="15361" y="7685"/>
                    </a:lnTo>
                    <a:lnTo>
                      <a:pt x="11265" y="1399"/>
                    </a:lnTo>
                    <a:cubicBezTo>
                      <a:pt x="9932" y="-697"/>
                      <a:pt x="7551" y="-221"/>
                      <a:pt x="6884" y="1399"/>
                    </a:cubicBezTo>
                    <a:close/>
                  </a:path>
                </a:pathLst>
              </a:custGeom>
              <a:grpFill/>
              <a:ln w="9525" cap="flat">
                <a:noFill/>
                <a:prstDash val="solid"/>
                <a:miter/>
              </a:ln>
            </p:spPr>
            <p:txBody>
              <a:bodyPr rtlCol="0" anchor="ctr">
                <a:noAutofit/>
              </a:bodyPr>
              <a:lstStyle/>
              <a:p>
                <a:endParaRPr lang="zh-CN" altLang="en-US"/>
              </a:p>
            </p:txBody>
          </p:sp>
          <p:sp>
            <p:nvSpPr>
              <p:cNvPr id="90" name="任意多边形: 形状 89">
                <a:extLst>
                  <a:ext uri="{FF2B5EF4-FFF2-40B4-BE49-F238E27FC236}">
                    <a16:creationId xmlns:a16="http://schemas.microsoft.com/office/drawing/2014/main" id="{CA7C804E-600D-E21C-55BA-6301598E0C12}"/>
                  </a:ext>
                </a:extLst>
              </p:cNvPr>
              <p:cNvSpPr/>
              <p:nvPr/>
            </p:nvSpPr>
            <p:spPr>
              <a:xfrm>
                <a:off x="6731961" y="3544406"/>
                <a:ext cx="97844" cy="148168"/>
              </a:xfrm>
              <a:custGeom>
                <a:avLst/>
                <a:gdLst>
                  <a:gd name="connsiteX0" fmla="*/ 49796 w 97844"/>
                  <a:gd name="connsiteY0" fmla="*/ 147121 h 148168"/>
                  <a:gd name="connsiteX1" fmla="*/ 54653 w 97844"/>
                  <a:gd name="connsiteY1" fmla="*/ 148168 h 148168"/>
                  <a:gd name="connsiteX2" fmla="*/ 67322 w 97844"/>
                  <a:gd name="connsiteY2" fmla="*/ 139786 h 148168"/>
                  <a:gd name="connsiteX3" fmla="*/ 72751 w 97844"/>
                  <a:gd name="connsiteY3" fmla="*/ 118069 h 148168"/>
                  <a:gd name="connsiteX4" fmla="*/ 72751 w 97844"/>
                  <a:gd name="connsiteY4" fmla="*/ 106163 h 148168"/>
                  <a:gd name="connsiteX5" fmla="*/ 95897 w 97844"/>
                  <a:gd name="connsiteY5" fmla="*/ 82351 h 148168"/>
                  <a:gd name="connsiteX6" fmla="*/ 73037 w 97844"/>
                  <a:gd name="connsiteY6" fmla="*/ 28153 h 148168"/>
                  <a:gd name="connsiteX7" fmla="*/ 58749 w 97844"/>
                  <a:gd name="connsiteY7" fmla="*/ 25391 h 148168"/>
                  <a:gd name="connsiteX8" fmla="*/ 58749 w 97844"/>
                  <a:gd name="connsiteY8" fmla="*/ 24343 h 148168"/>
                  <a:gd name="connsiteX9" fmla="*/ 41509 w 97844"/>
                  <a:gd name="connsiteY9" fmla="*/ 1197 h 148168"/>
                  <a:gd name="connsiteX10" fmla="*/ 22459 w 97844"/>
                  <a:gd name="connsiteY10" fmla="*/ 34154 h 148168"/>
                  <a:gd name="connsiteX11" fmla="*/ 28269 w 97844"/>
                  <a:gd name="connsiteY11" fmla="*/ 31868 h 148168"/>
                  <a:gd name="connsiteX12" fmla="*/ 29507 w 97844"/>
                  <a:gd name="connsiteY12" fmla="*/ 11770 h 148168"/>
                  <a:gd name="connsiteX13" fmla="*/ 40271 w 97844"/>
                  <a:gd name="connsiteY13" fmla="*/ 9199 h 148168"/>
                  <a:gd name="connsiteX14" fmla="*/ 51224 w 97844"/>
                  <a:gd name="connsiteY14" fmla="*/ 26153 h 148168"/>
                  <a:gd name="connsiteX15" fmla="*/ 24459 w 97844"/>
                  <a:gd name="connsiteY15" fmla="*/ 33678 h 148168"/>
                  <a:gd name="connsiteX16" fmla="*/ 6457 w 97844"/>
                  <a:gd name="connsiteY16" fmla="*/ 49394 h 148168"/>
                  <a:gd name="connsiteX17" fmla="*/ 2647 w 97844"/>
                  <a:gd name="connsiteY17" fmla="*/ 57776 h 148168"/>
                  <a:gd name="connsiteX18" fmla="*/ 1694 w 97844"/>
                  <a:gd name="connsiteY18" fmla="*/ 80064 h 148168"/>
                  <a:gd name="connsiteX19" fmla="*/ 17125 w 97844"/>
                  <a:gd name="connsiteY19" fmla="*/ 100448 h 148168"/>
                  <a:gd name="connsiteX20" fmla="*/ 25126 w 97844"/>
                  <a:gd name="connsiteY20" fmla="*/ 105020 h 148168"/>
                  <a:gd name="connsiteX21" fmla="*/ 30174 w 97844"/>
                  <a:gd name="connsiteY21" fmla="*/ 111497 h 148168"/>
                  <a:gd name="connsiteX22" fmla="*/ 38842 w 97844"/>
                  <a:gd name="connsiteY22" fmla="*/ 133405 h 148168"/>
                  <a:gd name="connsiteX23" fmla="*/ 43414 w 97844"/>
                  <a:gd name="connsiteY23" fmla="*/ 142072 h 148168"/>
                  <a:gd name="connsiteX24" fmla="*/ 49796 w 97844"/>
                  <a:gd name="connsiteY24" fmla="*/ 147121 h 148168"/>
                  <a:gd name="connsiteX25" fmla="*/ 63321 w 97844"/>
                  <a:gd name="connsiteY25" fmla="*/ 36059 h 148168"/>
                  <a:gd name="connsiteX26" fmla="*/ 87991 w 97844"/>
                  <a:gd name="connsiteY26" fmla="*/ 76445 h 148168"/>
                  <a:gd name="connsiteX27" fmla="*/ 71703 w 97844"/>
                  <a:gd name="connsiteY27" fmla="*/ 96638 h 148168"/>
                  <a:gd name="connsiteX28" fmla="*/ 67226 w 97844"/>
                  <a:gd name="connsiteY28" fmla="*/ 64920 h 148168"/>
                  <a:gd name="connsiteX29" fmla="*/ 61797 w 97844"/>
                  <a:gd name="connsiteY29" fmla="*/ 36345 h 148168"/>
                  <a:gd name="connsiteX30" fmla="*/ 10934 w 97844"/>
                  <a:gd name="connsiteY30" fmla="*/ 82351 h 148168"/>
                  <a:gd name="connsiteX31" fmla="*/ 8933 w 97844"/>
                  <a:gd name="connsiteY31" fmla="*/ 77874 h 148168"/>
                  <a:gd name="connsiteX32" fmla="*/ 21125 w 97844"/>
                  <a:gd name="connsiteY32" fmla="*/ 47489 h 148168"/>
                  <a:gd name="connsiteX33" fmla="*/ 53510 w 97844"/>
                  <a:gd name="connsiteY33" fmla="*/ 35202 h 148168"/>
                  <a:gd name="connsiteX34" fmla="*/ 54082 w 97844"/>
                  <a:gd name="connsiteY34" fmla="*/ 37488 h 148168"/>
                  <a:gd name="connsiteX35" fmla="*/ 59130 w 97844"/>
                  <a:gd name="connsiteY35" fmla="*/ 69301 h 148168"/>
                  <a:gd name="connsiteX36" fmla="*/ 63416 w 97844"/>
                  <a:gd name="connsiteY36" fmla="*/ 99781 h 148168"/>
                  <a:gd name="connsiteX37" fmla="*/ 53320 w 97844"/>
                  <a:gd name="connsiteY37" fmla="*/ 101210 h 148168"/>
                  <a:gd name="connsiteX38" fmla="*/ 41318 w 97844"/>
                  <a:gd name="connsiteY38" fmla="*/ 100258 h 148168"/>
                  <a:gd name="connsiteX39" fmla="*/ 10934 w 97844"/>
                  <a:gd name="connsiteY39" fmla="*/ 82351 h 148168"/>
                  <a:gd name="connsiteX40" fmla="*/ 64178 w 97844"/>
                  <a:gd name="connsiteY40" fmla="*/ 109116 h 148168"/>
                  <a:gd name="connsiteX41" fmla="*/ 64178 w 97844"/>
                  <a:gd name="connsiteY41" fmla="*/ 111306 h 148168"/>
                  <a:gd name="connsiteX42" fmla="*/ 62654 w 97844"/>
                  <a:gd name="connsiteY42" fmla="*/ 131595 h 148168"/>
                  <a:gd name="connsiteX43" fmla="*/ 54368 w 97844"/>
                  <a:gd name="connsiteY43" fmla="*/ 139024 h 148168"/>
                  <a:gd name="connsiteX44" fmla="*/ 46938 w 97844"/>
                  <a:gd name="connsiteY44" fmla="*/ 133785 h 148168"/>
                  <a:gd name="connsiteX45" fmla="*/ 40461 w 97844"/>
                  <a:gd name="connsiteY45" fmla="*/ 121498 h 148168"/>
                  <a:gd name="connsiteX46" fmla="*/ 38175 w 97844"/>
                  <a:gd name="connsiteY46" fmla="*/ 114831 h 148168"/>
                  <a:gd name="connsiteX47" fmla="*/ 37127 w 97844"/>
                  <a:gd name="connsiteY47" fmla="*/ 109592 h 148168"/>
                  <a:gd name="connsiteX48" fmla="*/ 64178 w 97844"/>
                  <a:gd name="connsiteY48" fmla="*/ 108925 h 14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97844" h="148168">
                    <a:moveTo>
                      <a:pt x="49796" y="147121"/>
                    </a:moveTo>
                    <a:cubicBezTo>
                      <a:pt x="51320" y="147825"/>
                      <a:pt x="52977" y="148178"/>
                      <a:pt x="54653" y="148168"/>
                    </a:cubicBezTo>
                    <a:cubicBezTo>
                      <a:pt x="59883" y="147330"/>
                      <a:pt x="64502" y="144273"/>
                      <a:pt x="67322" y="139786"/>
                    </a:cubicBezTo>
                    <a:cubicBezTo>
                      <a:pt x="71265" y="133252"/>
                      <a:pt x="73160" y="125689"/>
                      <a:pt x="72751" y="118069"/>
                    </a:cubicBezTo>
                    <a:cubicBezTo>
                      <a:pt x="72751" y="114069"/>
                      <a:pt x="72751" y="110163"/>
                      <a:pt x="72751" y="106163"/>
                    </a:cubicBezTo>
                    <a:cubicBezTo>
                      <a:pt x="83571" y="101991"/>
                      <a:pt x="92030" y="93285"/>
                      <a:pt x="95897" y="82351"/>
                    </a:cubicBezTo>
                    <a:cubicBezTo>
                      <a:pt x="102250" y="61138"/>
                      <a:pt x="92658" y="38402"/>
                      <a:pt x="73037" y="28153"/>
                    </a:cubicBezTo>
                    <a:cubicBezTo>
                      <a:pt x="68522" y="26248"/>
                      <a:pt x="63655" y="25315"/>
                      <a:pt x="58749" y="25391"/>
                    </a:cubicBezTo>
                    <a:cubicBezTo>
                      <a:pt x="58721" y="25039"/>
                      <a:pt x="58721" y="24696"/>
                      <a:pt x="58749" y="24343"/>
                    </a:cubicBezTo>
                    <a:cubicBezTo>
                      <a:pt x="56158" y="14714"/>
                      <a:pt x="49996" y="6436"/>
                      <a:pt x="41509" y="1197"/>
                    </a:cubicBezTo>
                    <a:cubicBezTo>
                      <a:pt x="23126" y="-6423"/>
                      <a:pt x="17506" y="24438"/>
                      <a:pt x="22459" y="34154"/>
                    </a:cubicBezTo>
                    <a:cubicBezTo>
                      <a:pt x="23792" y="36916"/>
                      <a:pt x="28460" y="34154"/>
                      <a:pt x="28269" y="31868"/>
                    </a:cubicBezTo>
                    <a:cubicBezTo>
                      <a:pt x="27098" y="25162"/>
                      <a:pt x="27526" y="18276"/>
                      <a:pt x="29507" y="11770"/>
                    </a:cubicBezTo>
                    <a:cubicBezTo>
                      <a:pt x="31698" y="6627"/>
                      <a:pt x="35222" y="5008"/>
                      <a:pt x="40271" y="9199"/>
                    </a:cubicBezTo>
                    <a:cubicBezTo>
                      <a:pt x="45328" y="13809"/>
                      <a:pt x="49100" y="19648"/>
                      <a:pt x="51224" y="26153"/>
                    </a:cubicBezTo>
                    <a:cubicBezTo>
                      <a:pt x="41995" y="27372"/>
                      <a:pt x="32974" y="29906"/>
                      <a:pt x="24459" y="33678"/>
                    </a:cubicBezTo>
                    <a:cubicBezTo>
                      <a:pt x="17125" y="37154"/>
                      <a:pt x="10896" y="42593"/>
                      <a:pt x="6457" y="49394"/>
                    </a:cubicBezTo>
                    <a:cubicBezTo>
                      <a:pt x="4923" y="52061"/>
                      <a:pt x="3647" y="54861"/>
                      <a:pt x="2647" y="57776"/>
                    </a:cubicBezTo>
                    <a:cubicBezTo>
                      <a:pt x="-515" y="64806"/>
                      <a:pt x="-858" y="72787"/>
                      <a:pt x="1694" y="80064"/>
                    </a:cubicBezTo>
                    <a:cubicBezTo>
                      <a:pt x="4647" y="88275"/>
                      <a:pt x="10029" y="95381"/>
                      <a:pt x="17125" y="100448"/>
                    </a:cubicBezTo>
                    <a:cubicBezTo>
                      <a:pt x="19668" y="102172"/>
                      <a:pt x="22345" y="103706"/>
                      <a:pt x="25126" y="105020"/>
                    </a:cubicBezTo>
                    <a:cubicBezTo>
                      <a:pt x="27631" y="106392"/>
                      <a:pt x="29450" y="108735"/>
                      <a:pt x="30174" y="111497"/>
                    </a:cubicBezTo>
                    <a:cubicBezTo>
                      <a:pt x="33032" y="118831"/>
                      <a:pt x="35984" y="126070"/>
                      <a:pt x="38842" y="133405"/>
                    </a:cubicBezTo>
                    <a:cubicBezTo>
                      <a:pt x="39851" y="136538"/>
                      <a:pt x="41404" y="139472"/>
                      <a:pt x="43414" y="142072"/>
                    </a:cubicBezTo>
                    <a:cubicBezTo>
                      <a:pt x="45157" y="144196"/>
                      <a:pt x="47329" y="145920"/>
                      <a:pt x="49796" y="147121"/>
                    </a:cubicBezTo>
                    <a:close/>
                    <a:moveTo>
                      <a:pt x="63321" y="36059"/>
                    </a:moveTo>
                    <a:cubicBezTo>
                      <a:pt x="80342" y="41641"/>
                      <a:pt x="90801" y="58748"/>
                      <a:pt x="87991" y="76445"/>
                    </a:cubicBezTo>
                    <a:cubicBezTo>
                      <a:pt x="86324" y="85494"/>
                      <a:pt x="80190" y="93095"/>
                      <a:pt x="71703" y="96638"/>
                    </a:cubicBezTo>
                    <a:cubicBezTo>
                      <a:pt x="70560" y="86065"/>
                      <a:pt x="68750" y="75493"/>
                      <a:pt x="67226" y="64920"/>
                    </a:cubicBezTo>
                    <a:cubicBezTo>
                      <a:pt x="65702" y="54347"/>
                      <a:pt x="64274" y="45870"/>
                      <a:pt x="61797" y="36345"/>
                    </a:cubicBezTo>
                    <a:close/>
                    <a:moveTo>
                      <a:pt x="10934" y="82351"/>
                    </a:moveTo>
                    <a:cubicBezTo>
                      <a:pt x="10095" y="80941"/>
                      <a:pt x="9419" y="79436"/>
                      <a:pt x="8933" y="77874"/>
                    </a:cubicBezTo>
                    <a:cubicBezTo>
                      <a:pt x="6571" y="66225"/>
                      <a:pt x="11362" y="54280"/>
                      <a:pt x="21125" y="47489"/>
                    </a:cubicBezTo>
                    <a:cubicBezTo>
                      <a:pt x="30231" y="39869"/>
                      <a:pt x="41642" y="35545"/>
                      <a:pt x="53510" y="35202"/>
                    </a:cubicBezTo>
                    <a:lnTo>
                      <a:pt x="54082" y="37488"/>
                    </a:lnTo>
                    <a:cubicBezTo>
                      <a:pt x="56654" y="47965"/>
                      <a:pt x="57511" y="58633"/>
                      <a:pt x="59130" y="69301"/>
                    </a:cubicBezTo>
                    <a:cubicBezTo>
                      <a:pt x="60749" y="79969"/>
                      <a:pt x="62369" y="89589"/>
                      <a:pt x="63416" y="99781"/>
                    </a:cubicBezTo>
                    <a:cubicBezTo>
                      <a:pt x="60111" y="100600"/>
                      <a:pt x="56730" y="101086"/>
                      <a:pt x="53320" y="101210"/>
                    </a:cubicBezTo>
                    <a:cubicBezTo>
                      <a:pt x="49300" y="101372"/>
                      <a:pt x="45271" y="101048"/>
                      <a:pt x="41318" y="100258"/>
                    </a:cubicBezTo>
                    <a:cubicBezTo>
                      <a:pt x="29269" y="98400"/>
                      <a:pt x="18401" y="91990"/>
                      <a:pt x="10934" y="82351"/>
                    </a:cubicBezTo>
                    <a:close/>
                    <a:moveTo>
                      <a:pt x="64178" y="109116"/>
                    </a:moveTo>
                    <a:cubicBezTo>
                      <a:pt x="64131" y="109849"/>
                      <a:pt x="64131" y="110573"/>
                      <a:pt x="64178" y="111306"/>
                    </a:cubicBezTo>
                    <a:cubicBezTo>
                      <a:pt x="64769" y="118107"/>
                      <a:pt x="64255" y="124956"/>
                      <a:pt x="62654" y="131595"/>
                    </a:cubicBezTo>
                    <a:cubicBezTo>
                      <a:pt x="62026" y="135729"/>
                      <a:pt x="58549" y="138843"/>
                      <a:pt x="54368" y="139024"/>
                    </a:cubicBezTo>
                    <a:cubicBezTo>
                      <a:pt x="51167" y="138653"/>
                      <a:pt x="48367" y="136681"/>
                      <a:pt x="46938" y="133785"/>
                    </a:cubicBezTo>
                    <a:cubicBezTo>
                      <a:pt x="44366" y="129918"/>
                      <a:pt x="42204" y="125804"/>
                      <a:pt x="40461" y="121498"/>
                    </a:cubicBezTo>
                    <a:cubicBezTo>
                      <a:pt x="39604" y="119308"/>
                      <a:pt x="38842" y="117022"/>
                      <a:pt x="38175" y="114831"/>
                    </a:cubicBezTo>
                    <a:cubicBezTo>
                      <a:pt x="37508" y="112640"/>
                      <a:pt x="36175" y="111116"/>
                      <a:pt x="37127" y="109592"/>
                    </a:cubicBezTo>
                    <a:cubicBezTo>
                      <a:pt x="46062" y="111640"/>
                      <a:pt x="55358" y="111411"/>
                      <a:pt x="64178" y="108925"/>
                    </a:cubicBezTo>
                    <a:close/>
                  </a:path>
                </a:pathLst>
              </a:custGeom>
              <a:grpFill/>
              <a:ln w="9525" cap="flat">
                <a:noFill/>
                <a:prstDash val="solid"/>
                <a:miter/>
              </a:ln>
            </p:spPr>
            <p:txBody>
              <a:bodyPr rtlCol="0" anchor="ctr">
                <a:noAutofit/>
              </a:bodyPr>
              <a:lstStyle/>
              <a:p>
                <a:endParaRPr lang="zh-CN" altLang="en-US"/>
              </a:p>
            </p:txBody>
          </p:sp>
          <p:sp>
            <p:nvSpPr>
              <p:cNvPr id="91" name="任意多边形: 形状 90">
                <a:extLst>
                  <a:ext uri="{FF2B5EF4-FFF2-40B4-BE49-F238E27FC236}">
                    <a16:creationId xmlns:a16="http://schemas.microsoft.com/office/drawing/2014/main" id="{7104F5E8-E327-30A9-C828-EF5B1FF0DE8C}"/>
                  </a:ext>
                </a:extLst>
              </p:cNvPr>
              <p:cNvSpPr/>
              <p:nvPr/>
            </p:nvSpPr>
            <p:spPr>
              <a:xfrm>
                <a:off x="6913642" y="3431518"/>
                <a:ext cx="8203" cy="8810"/>
              </a:xfrm>
              <a:custGeom>
                <a:avLst/>
                <a:gdLst>
                  <a:gd name="connsiteX0" fmla="*/ 7941 w 8203"/>
                  <a:gd name="connsiteY0" fmla="*/ 71 h 8810"/>
                  <a:gd name="connsiteX1" fmla="*/ 7370 w 8203"/>
                  <a:gd name="connsiteY1" fmla="*/ 71 h 8810"/>
                  <a:gd name="connsiteX2" fmla="*/ 6036 w 8203"/>
                  <a:gd name="connsiteY2" fmla="*/ 71 h 8810"/>
                  <a:gd name="connsiteX3" fmla="*/ 5465 w 8203"/>
                  <a:gd name="connsiteY3" fmla="*/ 71 h 8810"/>
                  <a:gd name="connsiteX4" fmla="*/ 4036 w 8203"/>
                  <a:gd name="connsiteY4" fmla="*/ 643 h 8810"/>
                  <a:gd name="connsiteX5" fmla="*/ 4036 w 8203"/>
                  <a:gd name="connsiteY5" fmla="*/ 643 h 8810"/>
                  <a:gd name="connsiteX6" fmla="*/ 2988 w 8203"/>
                  <a:gd name="connsiteY6" fmla="*/ 1310 h 8810"/>
                  <a:gd name="connsiteX7" fmla="*/ 2988 w 8203"/>
                  <a:gd name="connsiteY7" fmla="*/ 1310 h 8810"/>
                  <a:gd name="connsiteX8" fmla="*/ 3941 w 8203"/>
                  <a:gd name="connsiteY8" fmla="*/ 738 h 8810"/>
                  <a:gd name="connsiteX9" fmla="*/ 798 w 8203"/>
                  <a:gd name="connsiteY9" fmla="*/ 3596 h 8810"/>
                  <a:gd name="connsiteX10" fmla="*/ 36 w 8203"/>
                  <a:gd name="connsiteY10" fmla="*/ 5406 h 8810"/>
                  <a:gd name="connsiteX11" fmla="*/ 36 w 8203"/>
                  <a:gd name="connsiteY11" fmla="*/ 6167 h 8810"/>
                  <a:gd name="connsiteX12" fmla="*/ 36 w 8203"/>
                  <a:gd name="connsiteY12" fmla="*/ 7310 h 8810"/>
                  <a:gd name="connsiteX13" fmla="*/ 36 w 8203"/>
                  <a:gd name="connsiteY13" fmla="*/ 7977 h 8810"/>
                  <a:gd name="connsiteX14" fmla="*/ 893 w 8203"/>
                  <a:gd name="connsiteY14" fmla="*/ 8739 h 8810"/>
                  <a:gd name="connsiteX15" fmla="*/ 1655 w 8203"/>
                  <a:gd name="connsiteY15" fmla="*/ 8739 h 8810"/>
                  <a:gd name="connsiteX16" fmla="*/ 2893 w 8203"/>
                  <a:gd name="connsiteY16" fmla="*/ 8739 h 8810"/>
                  <a:gd name="connsiteX17" fmla="*/ 4703 w 8203"/>
                  <a:gd name="connsiteY17" fmla="*/ 8739 h 8810"/>
                  <a:gd name="connsiteX18" fmla="*/ 5370 w 8203"/>
                  <a:gd name="connsiteY18" fmla="*/ 8739 h 8810"/>
                  <a:gd name="connsiteX19" fmla="*/ 6417 w 8203"/>
                  <a:gd name="connsiteY19" fmla="*/ 8168 h 8810"/>
                  <a:gd name="connsiteX20" fmla="*/ 7370 w 8203"/>
                  <a:gd name="connsiteY20" fmla="*/ 7501 h 8810"/>
                  <a:gd name="connsiteX21" fmla="*/ 7370 w 8203"/>
                  <a:gd name="connsiteY21" fmla="*/ 7501 h 8810"/>
                  <a:gd name="connsiteX22" fmla="*/ 8132 w 8203"/>
                  <a:gd name="connsiteY22" fmla="*/ 6644 h 8810"/>
                  <a:gd name="connsiteX23" fmla="*/ 8132 w 8203"/>
                  <a:gd name="connsiteY23" fmla="*/ 5882 h 8810"/>
                  <a:gd name="connsiteX24" fmla="*/ 8132 w 8203"/>
                  <a:gd name="connsiteY24" fmla="*/ 5882 h 8810"/>
                  <a:gd name="connsiteX25" fmla="*/ 8132 w 8203"/>
                  <a:gd name="connsiteY25" fmla="*/ 4929 h 8810"/>
                  <a:gd name="connsiteX26" fmla="*/ 8132 w 8203"/>
                  <a:gd name="connsiteY26" fmla="*/ 4929 h 8810"/>
                  <a:gd name="connsiteX27" fmla="*/ 8132 w 8203"/>
                  <a:gd name="connsiteY27" fmla="*/ 4167 h 8810"/>
                  <a:gd name="connsiteX28" fmla="*/ 8132 w 8203"/>
                  <a:gd name="connsiteY28" fmla="*/ 4167 h 8810"/>
                  <a:gd name="connsiteX29" fmla="*/ 8132 w 8203"/>
                  <a:gd name="connsiteY29" fmla="*/ 3596 h 8810"/>
                  <a:gd name="connsiteX30" fmla="*/ 8132 w 8203"/>
                  <a:gd name="connsiteY30" fmla="*/ 2357 h 8810"/>
                  <a:gd name="connsiteX31" fmla="*/ 8132 w 8203"/>
                  <a:gd name="connsiteY31" fmla="*/ 2357 h 8810"/>
                  <a:gd name="connsiteX32" fmla="*/ 8132 w 8203"/>
                  <a:gd name="connsiteY32" fmla="*/ 2357 h 8810"/>
                  <a:gd name="connsiteX33" fmla="*/ 7941 w 8203"/>
                  <a:gd name="connsiteY33" fmla="*/ 71 h 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203" h="8810">
                    <a:moveTo>
                      <a:pt x="7941" y="71"/>
                    </a:moveTo>
                    <a:lnTo>
                      <a:pt x="7370" y="71"/>
                    </a:lnTo>
                    <a:cubicBezTo>
                      <a:pt x="6932" y="-24"/>
                      <a:pt x="6475" y="-24"/>
                      <a:pt x="6036" y="71"/>
                    </a:cubicBezTo>
                    <a:lnTo>
                      <a:pt x="5465" y="71"/>
                    </a:lnTo>
                    <a:cubicBezTo>
                      <a:pt x="4960" y="176"/>
                      <a:pt x="4474" y="367"/>
                      <a:pt x="4036" y="643"/>
                    </a:cubicBezTo>
                    <a:lnTo>
                      <a:pt x="4036" y="643"/>
                    </a:lnTo>
                    <a:cubicBezTo>
                      <a:pt x="3655" y="805"/>
                      <a:pt x="3303" y="1033"/>
                      <a:pt x="2988" y="1310"/>
                    </a:cubicBezTo>
                    <a:lnTo>
                      <a:pt x="2988" y="1310"/>
                    </a:lnTo>
                    <a:lnTo>
                      <a:pt x="3941" y="738"/>
                    </a:lnTo>
                    <a:cubicBezTo>
                      <a:pt x="2645" y="1376"/>
                      <a:pt x="1550" y="2367"/>
                      <a:pt x="798" y="3596"/>
                    </a:cubicBezTo>
                    <a:cubicBezTo>
                      <a:pt x="445" y="4158"/>
                      <a:pt x="188" y="4767"/>
                      <a:pt x="36" y="5406"/>
                    </a:cubicBezTo>
                    <a:cubicBezTo>
                      <a:pt x="-12" y="5653"/>
                      <a:pt x="-12" y="5920"/>
                      <a:pt x="36" y="6167"/>
                    </a:cubicBezTo>
                    <a:cubicBezTo>
                      <a:pt x="-12" y="6548"/>
                      <a:pt x="-12" y="6929"/>
                      <a:pt x="36" y="7310"/>
                    </a:cubicBezTo>
                    <a:lnTo>
                      <a:pt x="36" y="7977"/>
                    </a:lnTo>
                    <a:cubicBezTo>
                      <a:pt x="188" y="8349"/>
                      <a:pt x="502" y="8625"/>
                      <a:pt x="893" y="8739"/>
                    </a:cubicBezTo>
                    <a:cubicBezTo>
                      <a:pt x="1141" y="8834"/>
                      <a:pt x="1407" y="8834"/>
                      <a:pt x="1655" y="8739"/>
                    </a:cubicBezTo>
                    <a:cubicBezTo>
                      <a:pt x="2065" y="8834"/>
                      <a:pt x="2484" y="8834"/>
                      <a:pt x="2893" y="8739"/>
                    </a:cubicBezTo>
                    <a:lnTo>
                      <a:pt x="4703" y="8739"/>
                    </a:lnTo>
                    <a:lnTo>
                      <a:pt x="5370" y="8739"/>
                    </a:lnTo>
                    <a:lnTo>
                      <a:pt x="6417" y="8168"/>
                    </a:lnTo>
                    <a:lnTo>
                      <a:pt x="7370" y="7501"/>
                    </a:lnTo>
                    <a:lnTo>
                      <a:pt x="7370" y="7501"/>
                    </a:lnTo>
                    <a:cubicBezTo>
                      <a:pt x="7694" y="7282"/>
                      <a:pt x="7951" y="6987"/>
                      <a:pt x="8132" y="6644"/>
                    </a:cubicBezTo>
                    <a:cubicBezTo>
                      <a:pt x="8151" y="6387"/>
                      <a:pt x="8151" y="6139"/>
                      <a:pt x="8132" y="5882"/>
                    </a:cubicBezTo>
                    <a:lnTo>
                      <a:pt x="8132" y="5882"/>
                    </a:lnTo>
                    <a:cubicBezTo>
                      <a:pt x="8227" y="5567"/>
                      <a:pt x="8227" y="5243"/>
                      <a:pt x="8132" y="4929"/>
                    </a:cubicBezTo>
                    <a:lnTo>
                      <a:pt x="8132" y="4929"/>
                    </a:lnTo>
                    <a:lnTo>
                      <a:pt x="8132" y="4167"/>
                    </a:lnTo>
                    <a:lnTo>
                      <a:pt x="8132" y="4167"/>
                    </a:lnTo>
                    <a:lnTo>
                      <a:pt x="8132" y="3596"/>
                    </a:lnTo>
                    <a:cubicBezTo>
                      <a:pt x="8218" y="3186"/>
                      <a:pt x="8218" y="2767"/>
                      <a:pt x="8132" y="2357"/>
                    </a:cubicBezTo>
                    <a:lnTo>
                      <a:pt x="8132" y="2357"/>
                    </a:lnTo>
                    <a:lnTo>
                      <a:pt x="8132" y="2357"/>
                    </a:lnTo>
                    <a:cubicBezTo>
                      <a:pt x="8227" y="1586"/>
                      <a:pt x="8161" y="814"/>
                      <a:pt x="7941" y="71"/>
                    </a:cubicBezTo>
                    <a:close/>
                  </a:path>
                </a:pathLst>
              </a:custGeom>
              <a:grpFill/>
              <a:ln w="9525" cap="flat">
                <a:noFill/>
                <a:prstDash val="solid"/>
                <a:miter/>
              </a:ln>
            </p:spPr>
            <p:txBody>
              <a:bodyPr rtlCol="0" anchor="ctr">
                <a:noAutofit/>
              </a:bodyPr>
              <a:lstStyle/>
              <a:p>
                <a:endParaRPr lang="zh-CN" altLang="en-US"/>
              </a:p>
            </p:txBody>
          </p:sp>
          <p:sp>
            <p:nvSpPr>
              <p:cNvPr id="92" name="任意多边形: 形状 91">
                <a:extLst>
                  <a:ext uri="{FF2B5EF4-FFF2-40B4-BE49-F238E27FC236}">
                    <a16:creationId xmlns:a16="http://schemas.microsoft.com/office/drawing/2014/main" id="{B29F4876-880B-D8E8-2241-557337C99150}"/>
                  </a:ext>
                </a:extLst>
              </p:cNvPr>
              <p:cNvSpPr/>
              <p:nvPr/>
            </p:nvSpPr>
            <p:spPr>
              <a:xfrm>
                <a:off x="7293058" y="3223639"/>
                <a:ext cx="115254" cy="63337"/>
              </a:xfrm>
              <a:custGeom>
                <a:avLst/>
                <a:gdLst>
                  <a:gd name="connsiteX0" fmla="*/ 68199 w 115254"/>
                  <a:gd name="connsiteY0" fmla="*/ 23166 h 63337"/>
                  <a:gd name="connsiteX1" fmla="*/ 69342 w 115254"/>
                  <a:gd name="connsiteY1" fmla="*/ 18784 h 63337"/>
                  <a:gd name="connsiteX2" fmla="*/ 70390 w 115254"/>
                  <a:gd name="connsiteY2" fmla="*/ 13069 h 63337"/>
                  <a:gd name="connsiteX3" fmla="*/ 70390 w 115254"/>
                  <a:gd name="connsiteY3" fmla="*/ 11259 h 63337"/>
                  <a:gd name="connsiteX4" fmla="*/ 70390 w 115254"/>
                  <a:gd name="connsiteY4" fmla="*/ 9354 h 63337"/>
                  <a:gd name="connsiteX5" fmla="*/ 70390 w 115254"/>
                  <a:gd name="connsiteY5" fmla="*/ 8592 h 63337"/>
                  <a:gd name="connsiteX6" fmla="*/ 70390 w 115254"/>
                  <a:gd name="connsiteY6" fmla="*/ 6783 h 63337"/>
                  <a:gd name="connsiteX7" fmla="*/ 67723 w 115254"/>
                  <a:gd name="connsiteY7" fmla="*/ 5068 h 63337"/>
                  <a:gd name="connsiteX8" fmla="*/ 64104 w 115254"/>
                  <a:gd name="connsiteY8" fmla="*/ 7735 h 63337"/>
                  <a:gd name="connsiteX9" fmla="*/ 62484 w 115254"/>
                  <a:gd name="connsiteY9" fmla="*/ 10688 h 63337"/>
                  <a:gd name="connsiteX10" fmla="*/ 61913 w 115254"/>
                  <a:gd name="connsiteY10" fmla="*/ 12879 h 63337"/>
                  <a:gd name="connsiteX11" fmla="*/ 61913 w 115254"/>
                  <a:gd name="connsiteY11" fmla="*/ 15355 h 63337"/>
                  <a:gd name="connsiteX12" fmla="*/ 61056 w 115254"/>
                  <a:gd name="connsiteY12" fmla="*/ 19927 h 63337"/>
                  <a:gd name="connsiteX13" fmla="*/ 60008 w 115254"/>
                  <a:gd name="connsiteY13" fmla="*/ 25261 h 63337"/>
                  <a:gd name="connsiteX14" fmla="*/ 60008 w 115254"/>
                  <a:gd name="connsiteY14" fmla="*/ 27166 h 63337"/>
                  <a:gd name="connsiteX15" fmla="*/ 60008 w 115254"/>
                  <a:gd name="connsiteY15" fmla="*/ 27166 h 63337"/>
                  <a:gd name="connsiteX16" fmla="*/ 58103 w 115254"/>
                  <a:gd name="connsiteY16" fmla="*/ 28023 h 63337"/>
                  <a:gd name="connsiteX17" fmla="*/ 35529 w 115254"/>
                  <a:gd name="connsiteY17" fmla="*/ 37548 h 63337"/>
                  <a:gd name="connsiteX18" fmla="*/ 36862 w 115254"/>
                  <a:gd name="connsiteY18" fmla="*/ 34405 h 63337"/>
                  <a:gd name="connsiteX19" fmla="*/ 36862 w 115254"/>
                  <a:gd name="connsiteY19" fmla="*/ 34405 h 63337"/>
                  <a:gd name="connsiteX20" fmla="*/ 36862 w 115254"/>
                  <a:gd name="connsiteY20" fmla="*/ 34405 h 63337"/>
                  <a:gd name="connsiteX21" fmla="*/ 36862 w 115254"/>
                  <a:gd name="connsiteY21" fmla="*/ 33453 h 63337"/>
                  <a:gd name="connsiteX22" fmla="*/ 37814 w 115254"/>
                  <a:gd name="connsiteY22" fmla="*/ 31548 h 63337"/>
                  <a:gd name="connsiteX23" fmla="*/ 39815 w 115254"/>
                  <a:gd name="connsiteY23" fmla="*/ 27071 h 63337"/>
                  <a:gd name="connsiteX24" fmla="*/ 39815 w 115254"/>
                  <a:gd name="connsiteY24" fmla="*/ 24309 h 63337"/>
                  <a:gd name="connsiteX25" fmla="*/ 38291 w 115254"/>
                  <a:gd name="connsiteY25" fmla="*/ 22308 h 63337"/>
                  <a:gd name="connsiteX26" fmla="*/ 36291 w 115254"/>
                  <a:gd name="connsiteY26" fmla="*/ 22308 h 63337"/>
                  <a:gd name="connsiteX27" fmla="*/ 35433 w 115254"/>
                  <a:gd name="connsiteY27" fmla="*/ 22308 h 63337"/>
                  <a:gd name="connsiteX28" fmla="*/ 35433 w 115254"/>
                  <a:gd name="connsiteY28" fmla="*/ 22308 h 63337"/>
                  <a:gd name="connsiteX29" fmla="*/ 35433 w 115254"/>
                  <a:gd name="connsiteY29" fmla="*/ 22308 h 63337"/>
                  <a:gd name="connsiteX30" fmla="*/ 33814 w 115254"/>
                  <a:gd name="connsiteY30" fmla="*/ 23451 h 63337"/>
                  <a:gd name="connsiteX31" fmla="*/ 32957 w 115254"/>
                  <a:gd name="connsiteY31" fmla="*/ 24309 h 63337"/>
                  <a:gd name="connsiteX32" fmla="*/ 31433 w 115254"/>
                  <a:gd name="connsiteY32" fmla="*/ 26976 h 63337"/>
                  <a:gd name="connsiteX33" fmla="*/ 29337 w 115254"/>
                  <a:gd name="connsiteY33" fmla="*/ 32119 h 63337"/>
                  <a:gd name="connsiteX34" fmla="*/ 27909 w 115254"/>
                  <a:gd name="connsiteY34" fmla="*/ 35738 h 63337"/>
                  <a:gd name="connsiteX35" fmla="*/ 26670 w 115254"/>
                  <a:gd name="connsiteY35" fmla="*/ 41358 h 63337"/>
                  <a:gd name="connsiteX36" fmla="*/ 10287 w 115254"/>
                  <a:gd name="connsiteY36" fmla="*/ 49074 h 63337"/>
                  <a:gd name="connsiteX37" fmla="*/ 10287 w 115254"/>
                  <a:gd name="connsiteY37" fmla="*/ 48407 h 63337"/>
                  <a:gd name="connsiteX38" fmla="*/ 12764 w 115254"/>
                  <a:gd name="connsiteY38" fmla="*/ 44121 h 63337"/>
                  <a:gd name="connsiteX39" fmla="*/ 15240 w 115254"/>
                  <a:gd name="connsiteY39" fmla="*/ 36977 h 63337"/>
                  <a:gd name="connsiteX40" fmla="*/ 14574 w 115254"/>
                  <a:gd name="connsiteY40" fmla="*/ 34977 h 63337"/>
                  <a:gd name="connsiteX41" fmla="*/ 10859 w 115254"/>
                  <a:gd name="connsiteY41" fmla="*/ 34977 h 63337"/>
                  <a:gd name="connsiteX42" fmla="*/ 9144 w 115254"/>
                  <a:gd name="connsiteY42" fmla="*/ 36501 h 63337"/>
                  <a:gd name="connsiteX43" fmla="*/ 9144 w 115254"/>
                  <a:gd name="connsiteY43" fmla="*/ 37263 h 63337"/>
                  <a:gd name="connsiteX44" fmla="*/ 9144 w 115254"/>
                  <a:gd name="connsiteY44" fmla="*/ 37263 h 63337"/>
                  <a:gd name="connsiteX45" fmla="*/ 8097 w 115254"/>
                  <a:gd name="connsiteY45" fmla="*/ 39072 h 63337"/>
                  <a:gd name="connsiteX46" fmla="*/ 8097 w 115254"/>
                  <a:gd name="connsiteY46" fmla="*/ 39072 h 63337"/>
                  <a:gd name="connsiteX47" fmla="*/ 8097 w 115254"/>
                  <a:gd name="connsiteY47" fmla="*/ 39072 h 63337"/>
                  <a:gd name="connsiteX48" fmla="*/ 8097 w 115254"/>
                  <a:gd name="connsiteY48" fmla="*/ 39739 h 63337"/>
                  <a:gd name="connsiteX49" fmla="*/ 4953 w 115254"/>
                  <a:gd name="connsiteY49" fmla="*/ 45454 h 63337"/>
                  <a:gd name="connsiteX50" fmla="*/ 0 w 115254"/>
                  <a:gd name="connsiteY50" fmla="*/ 58980 h 63337"/>
                  <a:gd name="connsiteX51" fmla="*/ 762 w 115254"/>
                  <a:gd name="connsiteY51" fmla="*/ 60218 h 63337"/>
                  <a:gd name="connsiteX52" fmla="*/ 762 w 115254"/>
                  <a:gd name="connsiteY52" fmla="*/ 60218 h 63337"/>
                  <a:gd name="connsiteX53" fmla="*/ 2381 w 115254"/>
                  <a:gd name="connsiteY53" fmla="*/ 61266 h 63337"/>
                  <a:gd name="connsiteX54" fmla="*/ 7811 w 115254"/>
                  <a:gd name="connsiteY54" fmla="*/ 62409 h 63337"/>
                  <a:gd name="connsiteX55" fmla="*/ 11811 w 115254"/>
                  <a:gd name="connsiteY55" fmla="*/ 62409 h 63337"/>
                  <a:gd name="connsiteX56" fmla="*/ 19812 w 115254"/>
                  <a:gd name="connsiteY56" fmla="*/ 63266 h 63337"/>
                  <a:gd name="connsiteX57" fmla="*/ 22384 w 115254"/>
                  <a:gd name="connsiteY57" fmla="*/ 63266 h 63337"/>
                  <a:gd name="connsiteX58" fmla="*/ 23813 w 115254"/>
                  <a:gd name="connsiteY58" fmla="*/ 63266 h 63337"/>
                  <a:gd name="connsiteX59" fmla="*/ 25622 w 115254"/>
                  <a:gd name="connsiteY59" fmla="*/ 63266 h 63337"/>
                  <a:gd name="connsiteX60" fmla="*/ 28385 w 115254"/>
                  <a:gd name="connsiteY60" fmla="*/ 62409 h 63337"/>
                  <a:gd name="connsiteX61" fmla="*/ 30290 w 115254"/>
                  <a:gd name="connsiteY61" fmla="*/ 61551 h 63337"/>
                  <a:gd name="connsiteX62" fmla="*/ 32671 w 115254"/>
                  <a:gd name="connsiteY62" fmla="*/ 57360 h 63337"/>
                  <a:gd name="connsiteX63" fmla="*/ 31147 w 115254"/>
                  <a:gd name="connsiteY63" fmla="*/ 54884 h 63337"/>
                  <a:gd name="connsiteX64" fmla="*/ 29528 w 115254"/>
                  <a:gd name="connsiteY64" fmla="*/ 53360 h 63337"/>
                  <a:gd name="connsiteX65" fmla="*/ 27909 w 115254"/>
                  <a:gd name="connsiteY65" fmla="*/ 52598 h 63337"/>
                  <a:gd name="connsiteX66" fmla="*/ 26289 w 115254"/>
                  <a:gd name="connsiteY66" fmla="*/ 52598 h 63337"/>
                  <a:gd name="connsiteX67" fmla="*/ 18574 w 115254"/>
                  <a:gd name="connsiteY67" fmla="*/ 51455 h 63337"/>
                  <a:gd name="connsiteX68" fmla="*/ 16574 w 115254"/>
                  <a:gd name="connsiteY68" fmla="*/ 51455 h 63337"/>
                  <a:gd name="connsiteX69" fmla="*/ 30956 w 115254"/>
                  <a:gd name="connsiteY69" fmla="*/ 44597 h 63337"/>
                  <a:gd name="connsiteX70" fmla="*/ 31528 w 115254"/>
                  <a:gd name="connsiteY70" fmla="*/ 44597 h 63337"/>
                  <a:gd name="connsiteX71" fmla="*/ 31528 w 115254"/>
                  <a:gd name="connsiteY71" fmla="*/ 44597 h 63337"/>
                  <a:gd name="connsiteX72" fmla="*/ 32576 w 115254"/>
                  <a:gd name="connsiteY72" fmla="*/ 44597 h 63337"/>
                  <a:gd name="connsiteX73" fmla="*/ 35243 w 115254"/>
                  <a:gd name="connsiteY73" fmla="*/ 44597 h 63337"/>
                  <a:gd name="connsiteX74" fmla="*/ 42006 w 115254"/>
                  <a:gd name="connsiteY74" fmla="*/ 45549 h 63337"/>
                  <a:gd name="connsiteX75" fmla="*/ 48387 w 115254"/>
                  <a:gd name="connsiteY75" fmla="*/ 46883 h 63337"/>
                  <a:gd name="connsiteX76" fmla="*/ 52007 w 115254"/>
                  <a:gd name="connsiteY76" fmla="*/ 47550 h 63337"/>
                  <a:gd name="connsiteX77" fmla="*/ 52007 w 115254"/>
                  <a:gd name="connsiteY77" fmla="*/ 47550 h 63337"/>
                  <a:gd name="connsiteX78" fmla="*/ 54007 w 115254"/>
                  <a:gd name="connsiteY78" fmla="*/ 47550 h 63337"/>
                  <a:gd name="connsiteX79" fmla="*/ 55912 w 115254"/>
                  <a:gd name="connsiteY79" fmla="*/ 46026 h 63337"/>
                  <a:gd name="connsiteX80" fmla="*/ 54769 w 115254"/>
                  <a:gd name="connsiteY80" fmla="*/ 44406 h 63337"/>
                  <a:gd name="connsiteX81" fmla="*/ 53435 w 115254"/>
                  <a:gd name="connsiteY81" fmla="*/ 43263 h 63337"/>
                  <a:gd name="connsiteX82" fmla="*/ 49911 w 115254"/>
                  <a:gd name="connsiteY82" fmla="*/ 41644 h 63337"/>
                  <a:gd name="connsiteX83" fmla="*/ 41148 w 115254"/>
                  <a:gd name="connsiteY83" fmla="*/ 41168 h 63337"/>
                  <a:gd name="connsiteX84" fmla="*/ 40481 w 115254"/>
                  <a:gd name="connsiteY84" fmla="*/ 41168 h 63337"/>
                  <a:gd name="connsiteX85" fmla="*/ 59531 w 115254"/>
                  <a:gd name="connsiteY85" fmla="*/ 32405 h 63337"/>
                  <a:gd name="connsiteX86" fmla="*/ 61246 w 115254"/>
                  <a:gd name="connsiteY86" fmla="*/ 31643 h 63337"/>
                  <a:gd name="connsiteX87" fmla="*/ 65818 w 115254"/>
                  <a:gd name="connsiteY87" fmla="*/ 32500 h 63337"/>
                  <a:gd name="connsiteX88" fmla="*/ 66675 w 115254"/>
                  <a:gd name="connsiteY88" fmla="*/ 32500 h 63337"/>
                  <a:gd name="connsiteX89" fmla="*/ 66675 w 115254"/>
                  <a:gd name="connsiteY89" fmla="*/ 32500 h 63337"/>
                  <a:gd name="connsiteX90" fmla="*/ 68580 w 115254"/>
                  <a:gd name="connsiteY90" fmla="*/ 32500 h 63337"/>
                  <a:gd name="connsiteX91" fmla="*/ 72295 w 115254"/>
                  <a:gd name="connsiteY91" fmla="*/ 33357 h 63337"/>
                  <a:gd name="connsiteX92" fmla="*/ 78772 w 115254"/>
                  <a:gd name="connsiteY92" fmla="*/ 34215 h 63337"/>
                  <a:gd name="connsiteX93" fmla="*/ 87345 w 115254"/>
                  <a:gd name="connsiteY93" fmla="*/ 36310 h 63337"/>
                  <a:gd name="connsiteX94" fmla="*/ 91440 w 115254"/>
                  <a:gd name="connsiteY94" fmla="*/ 36977 h 63337"/>
                  <a:gd name="connsiteX95" fmla="*/ 96108 w 115254"/>
                  <a:gd name="connsiteY95" fmla="*/ 36501 h 63337"/>
                  <a:gd name="connsiteX96" fmla="*/ 97155 w 115254"/>
                  <a:gd name="connsiteY96" fmla="*/ 35358 h 63337"/>
                  <a:gd name="connsiteX97" fmla="*/ 94203 w 115254"/>
                  <a:gd name="connsiteY97" fmla="*/ 32881 h 63337"/>
                  <a:gd name="connsiteX98" fmla="*/ 90012 w 115254"/>
                  <a:gd name="connsiteY98" fmla="*/ 30976 h 63337"/>
                  <a:gd name="connsiteX99" fmla="*/ 81344 w 115254"/>
                  <a:gd name="connsiteY99" fmla="*/ 27452 h 63337"/>
                  <a:gd name="connsiteX100" fmla="*/ 76105 w 115254"/>
                  <a:gd name="connsiteY100" fmla="*/ 25261 h 63337"/>
                  <a:gd name="connsiteX101" fmla="*/ 74486 w 115254"/>
                  <a:gd name="connsiteY101" fmla="*/ 25261 h 63337"/>
                  <a:gd name="connsiteX102" fmla="*/ 113443 w 115254"/>
                  <a:gd name="connsiteY102" fmla="*/ 4592 h 63337"/>
                  <a:gd name="connsiteX103" fmla="*/ 111919 w 115254"/>
                  <a:gd name="connsiteY103" fmla="*/ 591 h 63337"/>
                  <a:gd name="connsiteX104" fmla="*/ 67914 w 115254"/>
                  <a:gd name="connsiteY104" fmla="*/ 23166 h 63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15254" h="63337">
                    <a:moveTo>
                      <a:pt x="68199" y="23166"/>
                    </a:moveTo>
                    <a:cubicBezTo>
                      <a:pt x="68199" y="21737"/>
                      <a:pt x="68961" y="20213"/>
                      <a:pt x="69342" y="18784"/>
                    </a:cubicBezTo>
                    <a:cubicBezTo>
                      <a:pt x="69723" y="17355"/>
                      <a:pt x="70104" y="14974"/>
                      <a:pt x="70390" y="13069"/>
                    </a:cubicBezTo>
                    <a:cubicBezTo>
                      <a:pt x="70676" y="11164"/>
                      <a:pt x="70390" y="11831"/>
                      <a:pt x="70390" y="11259"/>
                    </a:cubicBezTo>
                    <a:cubicBezTo>
                      <a:pt x="70485" y="10631"/>
                      <a:pt x="70485" y="9983"/>
                      <a:pt x="70390" y="9354"/>
                    </a:cubicBezTo>
                    <a:cubicBezTo>
                      <a:pt x="70314" y="9107"/>
                      <a:pt x="70314" y="8840"/>
                      <a:pt x="70390" y="8592"/>
                    </a:cubicBezTo>
                    <a:cubicBezTo>
                      <a:pt x="70438" y="7992"/>
                      <a:pt x="70438" y="7383"/>
                      <a:pt x="70390" y="6783"/>
                    </a:cubicBezTo>
                    <a:cubicBezTo>
                      <a:pt x="70390" y="5544"/>
                      <a:pt x="68866" y="4878"/>
                      <a:pt x="67723" y="5068"/>
                    </a:cubicBezTo>
                    <a:cubicBezTo>
                      <a:pt x="66161" y="5344"/>
                      <a:pt x="64827" y="6325"/>
                      <a:pt x="64104" y="7735"/>
                    </a:cubicBezTo>
                    <a:cubicBezTo>
                      <a:pt x="63627" y="8783"/>
                      <a:pt x="62865" y="9640"/>
                      <a:pt x="62484" y="10688"/>
                    </a:cubicBezTo>
                    <a:lnTo>
                      <a:pt x="61913" y="12879"/>
                    </a:lnTo>
                    <a:cubicBezTo>
                      <a:pt x="61865" y="13707"/>
                      <a:pt x="61865" y="14526"/>
                      <a:pt x="61913" y="15355"/>
                    </a:cubicBezTo>
                    <a:lnTo>
                      <a:pt x="61056" y="19927"/>
                    </a:lnTo>
                    <a:cubicBezTo>
                      <a:pt x="61056" y="21642"/>
                      <a:pt x="60198" y="23451"/>
                      <a:pt x="60008" y="25261"/>
                    </a:cubicBezTo>
                    <a:lnTo>
                      <a:pt x="60008" y="27166"/>
                    </a:lnTo>
                    <a:lnTo>
                      <a:pt x="60008" y="27166"/>
                    </a:lnTo>
                    <a:lnTo>
                      <a:pt x="58103" y="28023"/>
                    </a:lnTo>
                    <a:lnTo>
                      <a:pt x="35529" y="37548"/>
                    </a:lnTo>
                    <a:cubicBezTo>
                      <a:pt x="36005" y="36501"/>
                      <a:pt x="36481" y="35453"/>
                      <a:pt x="36862" y="34405"/>
                    </a:cubicBezTo>
                    <a:lnTo>
                      <a:pt x="36862" y="34405"/>
                    </a:lnTo>
                    <a:lnTo>
                      <a:pt x="36862" y="34405"/>
                    </a:lnTo>
                    <a:lnTo>
                      <a:pt x="36862" y="33453"/>
                    </a:lnTo>
                    <a:cubicBezTo>
                      <a:pt x="36862" y="32786"/>
                      <a:pt x="37529" y="32214"/>
                      <a:pt x="37814" y="31548"/>
                    </a:cubicBezTo>
                    <a:cubicBezTo>
                      <a:pt x="38577" y="30100"/>
                      <a:pt x="39243" y="28604"/>
                      <a:pt x="39815" y="27071"/>
                    </a:cubicBezTo>
                    <a:cubicBezTo>
                      <a:pt x="40053" y="26166"/>
                      <a:pt x="40053" y="25213"/>
                      <a:pt x="39815" y="24309"/>
                    </a:cubicBezTo>
                    <a:cubicBezTo>
                      <a:pt x="39634" y="23451"/>
                      <a:pt x="39072" y="22718"/>
                      <a:pt x="38291" y="22308"/>
                    </a:cubicBezTo>
                    <a:cubicBezTo>
                      <a:pt x="37634" y="22118"/>
                      <a:pt x="36948" y="22118"/>
                      <a:pt x="36291" y="22308"/>
                    </a:cubicBezTo>
                    <a:cubicBezTo>
                      <a:pt x="36291" y="22308"/>
                      <a:pt x="36291" y="22308"/>
                      <a:pt x="35433" y="22308"/>
                    </a:cubicBezTo>
                    <a:lnTo>
                      <a:pt x="35433" y="22308"/>
                    </a:lnTo>
                    <a:lnTo>
                      <a:pt x="35433" y="22308"/>
                    </a:lnTo>
                    <a:cubicBezTo>
                      <a:pt x="34824" y="22575"/>
                      <a:pt x="34271" y="22966"/>
                      <a:pt x="33814" y="23451"/>
                    </a:cubicBezTo>
                    <a:lnTo>
                      <a:pt x="32957" y="24309"/>
                    </a:lnTo>
                    <a:cubicBezTo>
                      <a:pt x="32376" y="25156"/>
                      <a:pt x="31871" y="26052"/>
                      <a:pt x="31433" y="26976"/>
                    </a:cubicBezTo>
                    <a:cubicBezTo>
                      <a:pt x="30671" y="28690"/>
                      <a:pt x="30004" y="30405"/>
                      <a:pt x="29337" y="32119"/>
                    </a:cubicBezTo>
                    <a:cubicBezTo>
                      <a:pt x="28766" y="33281"/>
                      <a:pt x="28289" y="34491"/>
                      <a:pt x="27909" y="35738"/>
                    </a:cubicBezTo>
                    <a:cubicBezTo>
                      <a:pt x="27261" y="37548"/>
                      <a:pt x="26842" y="39444"/>
                      <a:pt x="26670" y="41358"/>
                    </a:cubicBezTo>
                    <a:cubicBezTo>
                      <a:pt x="21146" y="43740"/>
                      <a:pt x="15526" y="46216"/>
                      <a:pt x="10287" y="49074"/>
                    </a:cubicBezTo>
                    <a:lnTo>
                      <a:pt x="10287" y="48407"/>
                    </a:lnTo>
                    <a:cubicBezTo>
                      <a:pt x="11145" y="46978"/>
                      <a:pt x="12002" y="45645"/>
                      <a:pt x="12764" y="44121"/>
                    </a:cubicBezTo>
                    <a:cubicBezTo>
                      <a:pt x="13926" y="41873"/>
                      <a:pt x="14764" y="39463"/>
                      <a:pt x="15240" y="36977"/>
                    </a:cubicBezTo>
                    <a:cubicBezTo>
                      <a:pt x="15355" y="36243"/>
                      <a:pt x="15107" y="35491"/>
                      <a:pt x="14574" y="34977"/>
                    </a:cubicBezTo>
                    <a:cubicBezTo>
                      <a:pt x="13440" y="34272"/>
                      <a:pt x="11992" y="34272"/>
                      <a:pt x="10859" y="34977"/>
                    </a:cubicBezTo>
                    <a:cubicBezTo>
                      <a:pt x="10182" y="35358"/>
                      <a:pt x="9602" y="35872"/>
                      <a:pt x="9144" y="36501"/>
                    </a:cubicBezTo>
                    <a:cubicBezTo>
                      <a:pt x="9144" y="36501"/>
                      <a:pt x="9144" y="36501"/>
                      <a:pt x="9144" y="37263"/>
                    </a:cubicBezTo>
                    <a:cubicBezTo>
                      <a:pt x="9144" y="38025"/>
                      <a:pt x="9144" y="37739"/>
                      <a:pt x="9144" y="37263"/>
                    </a:cubicBezTo>
                    <a:cubicBezTo>
                      <a:pt x="8754" y="37844"/>
                      <a:pt x="8401" y="38444"/>
                      <a:pt x="8097" y="39072"/>
                    </a:cubicBezTo>
                    <a:lnTo>
                      <a:pt x="8097" y="39072"/>
                    </a:lnTo>
                    <a:cubicBezTo>
                      <a:pt x="8097" y="39549"/>
                      <a:pt x="8097" y="39072"/>
                      <a:pt x="8097" y="39072"/>
                    </a:cubicBezTo>
                    <a:cubicBezTo>
                      <a:pt x="8068" y="39291"/>
                      <a:pt x="8068" y="39520"/>
                      <a:pt x="8097" y="39739"/>
                    </a:cubicBezTo>
                    <a:cubicBezTo>
                      <a:pt x="6858" y="41549"/>
                      <a:pt x="6001" y="43549"/>
                      <a:pt x="4953" y="45454"/>
                    </a:cubicBezTo>
                    <a:cubicBezTo>
                      <a:pt x="2267" y="49512"/>
                      <a:pt x="572" y="54150"/>
                      <a:pt x="0" y="58980"/>
                    </a:cubicBezTo>
                    <a:cubicBezTo>
                      <a:pt x="-9" y="59503"/>
                      <a:pt x="286" y="59989"/>
                      <a:pt x="762" y="60218"/>
                    </a:cubicBezTo>
                    <a:lnTo>
                      <a:pt x="762" y="60218"/>
                    </a:lnTo>
                    <a:cubicBezTo>
                      <a:pt x="1162" y="60742"/>
                      <a:pt x="1734" y="61113"/>
                      <a:pt x="2381" y="61266"/>
                    </a:cubicBezTo>
                    <a:cubicBezTo>
                      <a:pt x="4105" y="61980"/>
                      <a:pt x="5944" y="62370"/>
                      <a:pt x="7811" y="62409"/>
                    </a:cubicBezTo>
                    <a:lnTo>
                      <a:pt x="11811" y="62409"/>
                    </a:lnTo>
                    <a:cubicBezTo>
                      <a:pt x="14478" y="62409"/>
                      <a:pt x="17145" y="62694"/>
                      <a:pt x="19812" y="63266"/>
                    </a:cubicBezTo>
                    <a:lnTo>
                      <a:pt x="22384" y="63266"/>
                    </a:lnTo>
                    <a:lnTo>
                      <a:pt x="23813" y="63266"/>
                    </a:lnTo>
                    <a:cubicBezTo>
                      <a:pt x="24413" y="63361"/>
                      <a:pt x="25023" y="63361"/>
                      <a:pt x="25622" y="63266"/>
                    </a:cubicBezTo>
                    <a:cubicBezTo>
                      <a:pt x="26604" y="63228"/>
                      <a:pt x="27556" y="62932"/>
                      <a:pt x="28385" y="62409"/>
                    </a:cubicBezTo>
                    <a:cubicBezTo>
                      <a:pt x="29071" y="62247"/>
                      <a:pt x="29718" y="61951"/>
                      <a:pt x="30290" y="61551"/>
                    </a:cubicBezTo>
                    <a:cubicBezTo>
                      <a:pt x="31528" y="60599"/>
                      <a:pt x="32957" y="58980"/>
                      <a:pt x="32671" y="57360"/>
                    </a:cubicBezTo>
                    <a:lnTo>
                      <a:pt x="31147" y="54884"/>
                    </a:lnTo>
                    <a:cubicBezTo>
                      <a:pt x="30566" y="54427"/>
                      <a:pt x="30023" y="53912"/>
                      <a:pt x="29528" y="53360"/>
                    </a:cubicBezTo>
                    <a:lnTo>
                      <a:pt x="27909" y="52598"/>
                    </a:lnTo>
                    <a:lnTo>
                      <a:pt x="26289" y="52598"/>
                    </a:lnTo>
                    <a:cubicBezTo>
                      <a:pt x="23746" y="52026"/>
                      <a:pt x="21174" y="51645"/>
                      <a:pt x="18574" y="51455"/>
                    </a:cubicBezTo>
                    <a:lnTo>
                      <a:pt x="16574" y="51455"/>
                    </a:lnTo>
                    <a:cubicBezTo>
                      <a:pt x="21527" y="49264"/>
                      <a:pt x="26099" y="46788"/>
                      <a:pt x="30956" y="44597"/>
                    </a:cubicBezTo>
                    <a:lnTo>
                      <a:pt x="31528" y="44597"/>
                    </a:lnTo>
                    <a:cubicBezTo>
                      <a:pt x="31528" y="44597"/>
                      <a:pt x="31528" y="44597"/>
                      <a:pt x="31528" y="44597"/>
                    </a:cubicBezTo>
                    <a:lnTo>
                      <a:pt x="32576" y="44597"/>
                    </a:lnTo>
                    <a:lnTo>
                      <a:pt x="35243" y="44597"/>
                    </a:lnTo>
                    <a:cubicBezTo>
                      <a:pt x="37519" y="44721"/>
                      <a:pt x="39786" y="45035"/>
                      <a:pt x="42006" y="45549"/>
                    </a:cubicBezTo>
                    <a:cubicBezTo>
                      <a:pt x="44101" y="46121"/>
                      <a:pt x="46292" y="46311"/>
                      <a:pt x="48387" y="46883"/>
                    </a:cubicBezTo>
                    <a:cubicBezTo>
                      <a:pt x="49540" y="47340"/>
                      <a:pt x="50768" y="47569"/>
                      <a:pt x="52007" y="47550"/>
                    </a:cubicBezTo>
                    <a:cubicBezTo>
                      <a:pt x="52007" y="47550"/>
                      <a:pt x="52007" y="47550"/>
                      <a:pt x="52007" y="47550"/>
                    </a:cubicBezTo>
                    <a:lnTo>
                      <a:pt x="54007" y="47550"/>
                    </a:lnTo>
                    <a:cubicBezTo>
                      <a:pt x="54864" y="47550"/>
                      <a:pt x="56198" y="46883"/>
                      <a:pt x="55912" y="46026"/>
                    </a:cubicBezTo>
                    <a:cubicBezTo>
                      <a:pt x="55626" y="45168"/>
                      <a:pt x="55150" y="44978"/>
                      <a:pt x="54769" y="44406"/>
                    </a:cubicBezTo>
                    <a:cubicBezTo>
                      <a:pt x="54445" y="43902"/>
                      <a:pt x="53978" y="43501"/>
                      <a:pt x="53435" y="43263"/>
                    </a:cubicBezTo>
                    <a:lnTo>
                      <a:pt x="49911" y="41644"/>
                    </a:lnTo>
                    <a:cubicBezTo>
                      <a:pt x="47035" y="41044"/>
                      <a:pt x="44073" y="40882"/>
                      <a:pt x="41148" y="41168"/>
                    </a:cubicBezTo>
                    <a:lnTo>
                      <a:pt x="40481" y="41168"/>
                    </a:lnTo>
                    <a:lnTo>
                      <a:pt x="59531" y="32405"/>
                    </a:lnTo>
                    <a:lnTo>
                      <a:pt x="61246" y="31643"/>
                    </a:lnTo>
                    <a:cubicBezTo>
                      <a:pt x="62722" y="32157"/>
                      <a:pt x="64256" y="32443"/>
                      <a:pt x="65818" y="32500"/>
                    </a:cubicBezTo>
                    <a:lnTo>
                      <a:pt x="66675" y="32500"/>
                    </a:lnTo>
                    <a:cubicBezTo>
                      <a:pt x="66675" y="32500"/>
                      <a:pt x="66675" y="32500"/>
                      <a:pt x="66675" y="32500"/>
                    </a:cubicBezTo>
                    <a:lnTo>
                      <a:pt x="68580" y="32500"/>
                    </a:lnTo>
                    <a:lnTo>
                      <a:pt x="72295" y="33357"/>
                    </a:lnTo>
                    <a:cubicBezTo>
                      <a:pt x="74391" y="33929"/>
                      <a:pt x="76581" y="33834"/>
                      <a:pt x="78772" y="34215"/>
                    </a:cubicBezTo>
                    <a:lnTo>
                      <a:pt x="87345" y="36310"/>
                    </a:lnTo>
                    <a:cubicBezTo>
                      <a:pt x="88678" y="36720"/>
                      <a:pt x="90050" y="36939"/>
                      <a:pt x="91440" y="36977"/>
                    </a:cubicBezTo>
                    <a:cubicBezTo>
                      <a:pt x="93012" y="36967"/>
                      <a:pt x="94574" y="36815"/>
                      <a:pt x="96108" y="36501"/>
                    </a:cubicBezTo>
                    <a:cubicBezTo>
                      <a:pt x="96108" y="36501"/>
                      <a:pt x="97441" y="35834"/>
                      <a:pt x="97155" y="35358"/>
                    </a:cubicBezTo>
                    <a:cubicBezTo>
                      <a:pt x="96346" y="34338"/>
                      <a:pt x="95346" y="33500"/>
                      <a:pt x="94203" y="32881"/>
                    </a:cubicBezTo>
                    <a:cubicBezTo>
                      <a:pt x="92879" y="32090"/>
                      <a:pt x="91478" y="31452"/>
                      <a:pt x="90012" y="30976"/>
                    </a:cubicBezTo>
                    <a:lnTo>
                      <a:pt x="81344" y="27452"/>
                    </a:lnTo>
                    <a:cubicBezTo>
                      <a:pt x="79658" y="26585"/>
                      <a:pt x="77905" y="25852"/>
                      <a:pt x="76105" y="25261"/>
                    </a:cubicBezTo>
                    <a:lnTo>
                      <a:pt x="74486" y="25261"/>
                    </a:lnTo>
                    <a:cubicBezTo>
                      <a:pt x="87811" y="19032"/>
                      <a:pt x="100813" y="12136"/>
                      <a:pt x="113443" y="4592"/>
                    </a:cubicBezTo>
                    <a:cubicBezTo>
                      <a:pt x="116396" y="2877"/>
                      <a:pt x="115634" y="-1599"/>
                      <a:pt x="111919" y="591"/>
                    </a:cubicBezTo>
                    <a:cubicBezTo>
                      <a:pt x="97651" y="8868"/>
                      <a:pt x="82963" y="16403"/>
                      <a:pt x="67914" y="23166"/>
                    </a:cubicBezTo>
                    <a:close/>
                  </a:path>
                </a:pathLst>
              </a:custGeom>
              <a:grpFill/>
              <a:ln w="9525" cap="flat">
                <a:noFill/>
                <a:prstDash val="solid"/>
                <a:miter/>
              </a:ln>
            </p:spPr>
            <p:txBody>
              <a:bodyPr rtlCol="0" anchor="ctr">
                <a:noAutofit/>
              </a:bodyPr>
              <a:lstStyle/>
              <a:p>
                <a:endParaRPr lang="zh-CN" altLang="en-US"/>
              </a:p>
            </p:txBody>
          </p:sp>
          <p:sp>
            <p:nvSpPr>
              <p:cNvPr id="93" name="任意多边形: 形状 92">
                <a:extLst>
                  <a:ext uri="{FF2B5EF4-FFF2-40B4-BE49-F238E27FC236}">
                    <a16:creationId xmlns:a16="http://schemas.microsoft.com/office/drawing/2014/main" id="{BAC9A88B-FE08-1119-4C69-56BF10859006}"/>
                  </a:ext>
                </a:extLst>
              </p:cNvPr>
              <p:cNvSpPr/>
              <p:nvPr/>
            </p:nvSpPr>
            <p:spPr>
              <a:xfrm>
                <a:off x="7361039" y="3498713"/>
                <a:ext cx="26203" cy="26654"/>
              </a:xfrm>
              <a:custGeom>
                <a:avLst/>
                <a:gdLst>
                  <a:gd name="connsiteX0" fmla="*/ 6410 w 26203"/>
                  <a:gd name="connsiteY0" fmla="*/ 20220 h 26654"/>
                  <a:gd name="connsiteX1" fmla="*/ 7077 w 26203"/>
                  <a:gd name="connsiteY1" fmla="*/ 19649 h 26654"/>
                  <a:gd name="connsiteX2" fmla="*/ 7077 w 26203"/>
                  <a:gd name="connsiteY2" fmla="*/ 19649 h 26654"/>
                  <a:gd name="connsiteX3" fmla="*/ 7077 w 26203"/>
                  <a:gd name="connsiteY3" fmla="*/ 19649 h 26654"/>
                  <a:gd name="connsiteX4" fmla="*/ 7648 w 26203"/>
                  <a:gd name="connsiteY4" fmla="*/ 19649 h 26654"/>
                  <a:gd name="connsiteX5" fmla="*/ 8887 w 26203"/>
                  <a:gd name="connsiteY5" fmla="*/ 18887 h 26654"/>
                  <a:gd name="connsiteX6" fmla="*/ 11458 w 26203"/>
                  <a:gd name="connsiteY6" fmla="*/ 17268 h 26654"/>
                  <a:gd name="connsiteX7" fmla="*/ 18602 w 26203"/>
                  <a:gd name="connsiteY7" fmla="*/ 26221 h 26654"/>
                  <a:gd name="connsiteX8" fmla="*/ 22888 w 26203"/>
                  <a:gd name="connsiteY8" fmla="*/ 23268 h 26654"/>
                  <a:gd name="connsiteX9" fmla="*/ 18126 w 26203"/>
                  <a:gd name="connsiteY9" fmla="*/ 13743 h 26654"/>
                  <a:gd name="connsiteX10" fmla="*/ 19269 w 26203"/>
                  <a:gd name="connsiteY10" fmla="*/ 13172 h 26654"/>
                  <a:gd name="connsiteX11" fmla="*/ 24412 w 26203"/>
                  <a:gd name="connsiteY11" fmla="*/ 10410 h 26654"/>
                  <a:gd name="connsiteX12" fmla="*/ 26032 w 26203"/>
                  <a:gd name="connsiteY12" fmla="*/ 5361 h 26654"/>
                  <a:gd name="connsiteX13" fmla="*/ 22317 w 26203"/>
                  <a:gd name="connsiteY13" fmla="*/ 2694 h 26654"/>
                  <a:gd name="connsiteX14" fmla="*/ 16411 w 26203"/>
                  <a:gd name="connsiteY14" fmla="*/ 5171 h 26654"/>
                  <a:gd name="connsiteX15" fmla="*/ 13649 w 26203"/>
                  <a:gd name="connsiteY15" fmla="*/ 6695 h 26654"/>
                  <a:gd name="connsiteX16" fmla="*/ 12030 w 26203"/>
                  <a:gd name="connsiteY16" fmla="*/ 4123 h 26654"/>
                  <a:gd name="connsiteX17" fmla="*/ 9934 w 26203"/>
                  <a:gd name="connsiteY17" fmla="*/ 980 h 26654"/>
                  <a:gd name="connsiteX18" fmla="*/ 5219 w 26203"/>
                  <a:gd name="connsiteY18" fmla="*/ 970 h 26654"/>
                  <a:gd name="connsiteX19" fmla="*/ 4696 w 26203"/>
                  <a:gd name="connsiteY19" fmla="*/ 1647 h 26654"/>
                  <a:gd name="connsiteX20" fmla="*/ 7077 w 26203"/>
                  <a:gd name="connsiteY20" fmla="*/ 11172 h 26654"/>
                  <a:gd name="connsiteX21" fmla="*/ 4315 w 26203"/>
                  <a:gd name="connsiteY21" fmla="*/ 13458 h 26654"/>
                  <a:gd name="connsiteX22" fmla="*/ 2505 w 26203"/>
                  <a:gd name="connsiteY22" fmla="*/ 15363 h 26654"/>
                  <a:gd name="connsiteX23" fmla="*/ 505 w 26203"/>
                  <a:gd name="connsiteY23" fmla="*/ 22697 h 26654"/>
                  <a:gd name="connsiteX24" fmla="*/ 1552 w 26203"/>
                  <a:gd name="connsiteY24" fmla="*/ 22697 h 26654"/>
                  <a:gd name="connsiteX25" fmla="*/ 6410 w 26203"/>
                  <a:gd name="connsiteY25" fmla="*/ 20220 h 26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203" h="26654">
                    <a:moveTo>
                      <a:pt x="6410" y="20220"/>
                    </a:moveTo>
                    <a:lnTo>
                      <a:pt x="7077" y="19649"/>
                    </a:lnTo>
                    <a:lnTo>
                      <a:pt x="7077" y="19649"/>
                    </a:lnTo>
                    <a:lnTo>
                      <a:pt x="7077" y="19649"/>
                    </a:lnTo>
                    <a:lnTo>
                      <a:pt x="7648" y="19649"/>
                    </a:lnTo>
                    <a:lnTo>
                      <a:pt x="8887" y="18887"/>
                    </a:lnTo>
                    <a:lnTo>
                      <a:pt x="11458" y="17268"/>
                    </a:lnTo>
                    <a:cubicBezTo>
                      <a:pt x="13544" y="20478"/>
                      <a:pt x="15935" y="23478"/>
                      <a:pt x="18602" y="26221"/>
                    </a:cubicBezTo>
                    <a:cubicBezTo>
                      <a:pt x="20221" y="27745"/>
                      <a:pt x="23460" y="24888"/>
                      <a:pt x="22888" y="23268"/>
                    </a:cubicBezTo>
                    <a:cubicBezTo>
                      <a:pt x="21593" y="19954"/>
                      <a:pt x="19993" y="16772"/>
                      <a:pt x="18126" y="13743"/>
                    </a:cubicBezTo>
                    <a:lnTo>
                      <a:pt x="19269" y="13172"/>
                    </a:lnTo>
                    <a:cubicBezTo>
                      <a:pt x="21098" y="12486"/>
                      <a:pt x="22831" y="11553"/>
                      <a:pt x="24412" y="10410"/>
                    </a:cubicBezTo>
                    <a:cubicBezTo>
                      <a:pt x="25908" y="9200"/>
                      <a:pt x="26536" y="7219"/>
                      <a:pt x="26032" y="5361"/>
                    </a:cubicBezTo>
                    <a:cubicBezTo>
                      <a:pt x="25651" y="3656"/>
                      <a:pt x="24050" y="2504"/>
                      <a:pt x="22317" y="2694"/>
                    </a:cubicBezTo>
                    <a:cubicBezTo>
                      <a:pt x="20221" y="3180"/>
                      <a:pt x="18221" y="4018"/>
                      <a:pt x="16411" y="5171"/>
                    </a:cubicBezTo>
                    <a:lnTo>
                      <a:pt x="13649" y="6695"/>
                    </a:lnTo>
                    <a:lnTo>
                      <a:pt x="12030" y="4123"/>
                    </a:lnTo>
                    <a:cubicBezTo>
                      <a:pt x="11458" y="2999"/>
                      <a:pt x="10753" y="1942"/>
                      <a:pt x="9934" y="980"/>
                    </a:cubicBezTo>
                    <a:cubicBezTo>
                      <a:pt x="8639" y="-325"/>
                      <a:pt x="6524" y="-325"/>
                      <a:pt x="5219" y="970"/>
                    </a:cubicBezTo>
                    <a:cubicBezTo>
                      <a:pt x="5019" y="1170"/>
                      <a:pt x="4838" y="1399"/>
                      <a:pt x="4696" y="1647"/>
                    </a:cubicBezTo>
                    <a:cubicBezTo>
                      <a:pt x="2410" y="4790"/>
                      <a:pt x="4696" y="7933"/>
                      <a:pt x="7077" y="11172"/>
                    </a:cubicBezTo>
                    <a:cubicBezTo>
                      <a:pt x="6096" y="11848"/>
                      <a:pt x="5172" y="12620"/>
                      <a:pt x="4315" y="13458"/>
                    </a:cubicBezTo>
                    <a:lnTo>
                      <a:pt x="2505" y="15363"/>
                    </a:lnTo>
                    <a:cubicBezTo>
                      <a:pt x="981" y="17172"/>
                      <a:pt x="-924" y="20411"/>
                      <a:pt x="505" y="22697"/>
                    </a:cubicBezTo>
                    <a:cubicBezTo>
                      <a:pt x="838" y="22840"/>
                      <a:pt x="1219" y="22840"/>
                      <a:pt x="1552" y="22697"/>
                    </a:cubicBezTo>
                    <a:cubicBezTo>
                      <a:pt x="3448" y="22592"/>
                      <a:pt x="5210" y="21687"/>
                      <a:pt x="6410" y="20220"/>
                    </a:cubicBezTo>
                    <a:close/>
                  </a:path>
                </a:pathLst>
              </a:custGeom>
              <a:grpFill/>
              <a:ln w="9525" cap="flat">
                <a:noFill/>
                <a:prstDash val="solid"/>
                <a:miter/>
              </a:ln>
            </p:spPr>
            <p:txBody>
              <a:bodyPr rtlCol="0" anchor="ctr">
                <a:noAutofit/>
              </a:bodyPr>
              <a:lstStyle/>
              <a:p>
                <a:endParaRPr lang="zh-CN" altLang="en-US"/>
              </a:p>
            </p:txBody>
          </p:sp>
          <p:sp>
            <p:nvSpPr>
              <p:cNvPr id="94" name="任意多边形: 形状 93">
                <a:extLst>
                  <a:ext uri="{FF2B5EF4-FFF2-40B4-BE49-F238E27FC236}">
                    <a16:creationId xmlns:a16="http://schemas.microsoft.com/office/drawing/2014/main" id="{063AC0FF-6C53-11FC-159A-4E4DFAA5C490}"/>
                  </a:ext>
                </a:extLst>
              </p:cNvPr>
              <p:cNvSpPr/>
              <p:nvPr/>
            </p:nvSpPr>
            <p:spPr>
              <a:xfrm>
                <a:off x="7093154" y="3604592"/>
                <a:ext cx="26174" cy="26635"/>
              </a:xfrm>
              <a:custGeom>
                <a:avLst/>
                <a:gdLst>
                  <a:gd name="connsiteX0" fmla="*/ 6833 w 26174"/>
                  <a:gd name="connsiteY0" fmla="*/ 20259 h 26635"/>
                  <a:gd name="connsiteX1" fmla="*/ 7595 w 26174"/>
                  <a:gd name="connsiteY1" fmla="*/ 19688 h 26635"/>
                  <a:gd name="connsiteX2" fmla="*/ 7595 w 26174"/>
                  <a:gd name="connsiteY2" fmla="*/ 19688 h 26635"/>
                  <a:gd name="connsiteX3" fmla="*/ 7595 w 26174"/>
                  <a:gd name="connsiteY3" fmla="*/ 19688 h 26635"/>
                  <a:gd name="connsiteX4" fmla="*/ 7595 w 26174"/>
                  <a:gd name="connsiteY4" fmla="*/ 19688 h 26635"/>
                  <a:gd name="connsiteX5" fmla="*/ 8833 w 26174"/>
                  <a:gd name="connsiteY5" fmla="*/ 18830 h 26635"/>
                  <a:gd name="connsiteX6" fmla="*/ 11500 w 26174"/>
                  <a:gd name="connsiteY6" fmla="*/ 17306 h 26635"/>
                  <a:gd name="connsiteX7" fmla="*/ 18644 w 26174"/>
                  <a:gd name="connsiteY7" fmla="*/ 26165 h 26635"/>
                  <a:gd name="connsiteX8" fmla="*/ 22835 w 26174"/>
                  <a:gd name="connsiteY8" fmla="*/ 23307 h 26635"/>
                  <a:gd name="connsiteX9" fmla="*/ 18072 w 26174"/>
                  <a:gd name="connsiteY9" fmla="*/ 13782 h 26635"/>
                  <a:gd name="connsiteX10" fmla="*/ 19311 w 26174"/>
                  <a:gd name="connsiteY10" fmla="*/ 13115 h 26635"/>
                  <a:gd name="connsiteX11" fmla="*/ 24454 w 26174"/>
                  <a:gd name="connsiteY11" fmla="*/ 10353 h 26635"/>
                  <a:gd name="connsiteX12" fmla="*/ 25978 w 26174"/>
                  <a:gd name="connsiteY12" fmla="*/ 5400 h 26635"/>
                  <a:gd name="connsiteX13" fmla="*/ 22263 w 26174"/>
                  <a:gd name="connsiteY13" fmla="*/ 2638 h 26635"/>
                  <a:gd name="connsiteX14" fmla="*/ 16358 w 26174"/>
                  <a:gd name="connsiteY14" fmla="*/ 5114 h 26635"/>
                  <a:gd name="connsiteX15" fmla="*/ 13596 w 26174"/>
                  <a:gd name="connsiteY15" fmla="*/ 6638 h 26635"/>
                  <a:gd name="connsiteX16" fmla="*/ 12072 w 26174"/>
                  <a:gd name="connsiteY16" fmla="*/ 4162 h 26635"/>
                  <a:gd name="connsiteX17" fmla="*/ 9976 w 26174"/>
                  <a:gd name="connsiteY17" fmla="*/ 1019 h 26635"/>
                  <a:gd name="connsiteX18" fmla="*/ 5261 w 26174"/>
                  <a:gd name="connsiteY18" fmla="*/ 933 h 26635"/>
                  <a:gd name="connsiteX19" fmla="*/ 4737 w 26174"/>
                  <a:gd name="connsiteY19" fmla="*/ 1590 h 26635"/>
                  <a:gd name="connsiteX20" fmla="*/ 7119 w 26174"/>
                  <a:gd name="connsiteY20" fmla="*/ 11115 h 26635"/>
                  <a:gd name="connsiteX21" fmla="*/ 4261 w 26174"/>
                  <a:gd name="connsiteY21" fmla="*/ 13496 h 26635"/>
                  <a:gd name="connsiteX22" fmla="*/ 2451 w 26174"/>
                  <a:gd name="connsiteY22" fmla="*/ 15401 h 26635"/>
                  <a:gd name="connsiteX23" fmla="*/ 546 w 26174"/>
                  <a:gd name="connsiteY23" fmla="*/ 22736 h 26635"/>
                  <a:gd name="connsiteX24" fmla="*/ 1499 w 26174"/>
                  <a:gd name="connsiteY24" fmla="*/ 22736 h 26635"/>
                  <a:gd name="connsiteX25" fmla="*/ 6833 w 26174"/>
                  <a:gd name="connsiteY25" fmla="*/ 20259 h 26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174" h="26635">
                    <a:moveTo>
                      <a:pt x="6833" y="20259"/>
                    </a:moveTo>
                    <a:lnTo>
                      <a:pt x="7595" y="19688"/>
                    </a:lnTo>
                    <a:lnTo>
                      <a:pt x="7595" y="19688"/>
                    </a:lnTo>
                    <a:lnTo>
                      <a:pt x="7595" y="19688"/>
                    </a:lnTo>
                    <a:lnTo>
                      <a:pt x="7595" y="19688"/>
                    </a:lnTo>
                    <a:lnTo>
                      <a:pt x="8833" y="18830"/>
                    </a:lnTo>
                    <a:lnTo>
                      <a:pt x="11500" y="17306"/>
                    </a:lnTo>
                    <a:cubicBezTo>
                      <a:pt x="13529" y="20526"/>
                      <a:pt x="15920" y="23498"/>
                      <a:pt x="18644" y="26165"/>
                    </a:cubicBezTo>
                    <a:cubicBezTo>
                      <a:pt x="20263" y="27784"/>
                      <a:pt x="23406" y="24831"/>
                      <a:pt x="22835" y="23307"/>
                    </a:cubicBezTo>
                    <a:cubicBezTo>
                      <a:pt x="21616" y="19964"/>
                      <a:pt x="20015" y="16763"/>
                      <a:pt x="18072" y="13782"/>
                    </a:cubicBezTo>
                    <a:lnTo>
                      <a:pt x="19311" y="13115"/>
                    </a:lnTo>
                    <a:cubicBezTo>
                      <a:pt x="21168" y="12487"/>
                      <a:pt x="22901" y="11553"/>
                      <a:pt x="24454" y="10353"/>
                    </a:cubicBezTo>
                    <a:cubicBezTo>
                      <a:pt x="25911" y="9162"/>
                      <a:pt x="26521" y="7210"/>
                      <a:pt x="25978" y="5400"/>
                    </a:cubicBezTo>
                    <a:cubicBezTo>
                      <a:pt x="25607" y="3686"/>
                      <a:pt x="24016" y="2504"/>
                      <a:pt x="22263" y="2638"/>
                    </a:cubicBezTo>
                    <a:cubicBezTo>
                      <a:pt x="20187" y="3162"/>
                      <a:pt x="18196" y="4000"/>
                      <a:pt x="16358" y="5114"/>
                    </a:cubicBezTo>
                    <a:lnTo>
                      <a:pt x="13596" y="6638"/>
                    </a:lnTo>
                    <a:lnTo>
                      <a:pt x="12072" y="4162"/>
                    </a:lnTo>
                    <a:cubicBezTo>
                      <a:pt x="11462" y="3057"/>
                      <a:pt x="10757" y="2009"/>
                      <a:pt x="9976" y="1019"/>
                    </a:cubicBezTo>
                    <a:cubicBezTo>
                      <a:pt x="8700" y="-305"/>
                      <a:pt x="6585" y="-344"/>
                      <a:pt x="5261" y="933"/>
                    </a:cubicBezTo>
                    <a:cubicBezTo>
                      <a:pt x="5061" y="1133"/>
                      <a:pt x="4880" y="1352"/>
                      <a:pt x="4737" y="1590"/>
                    </a:cubicBezTo>
                    <a:cubicBezTo>
                      <a:pt x="2356" y="4733"/>
                      <a:pt x="4737" y="7972"/>
                      <a:pt x="7119" y="11115"/>
                    </a:cubicBezTo>
                    <a:lnTo>
                      <a:pt x="4261" y="13496"/>
                    </a:lnTo>
                    <a:cubicBezTo>
                      <a:pt x="3613" y="14087"/>
                      <a:pt x="3004" y="14725"/>
                      <a:pt x="2451" y="15401"/>
                    </a:cubicBezTo>
                    <a:cubicBezTo>
                      <a:pt x="1023" y="17211"/>
                      <a:pt x="-978" y="20354"/>
                      <a:pt x="546" y="22736"/>
                    </a:cubicBezTo>
                    <a:cubicBezTo>
                      <a:pt x="851" y="22859"/>
                      <a:pt x="1194" y="22859"/>
                      <a:pt x="1499" y="22736"/>
                    </a:cubicBezTo>
                    <a:cubicBezTo>
                      <a:pt x="3537" y="22678"/>
                      <a:pt x="5471" y="21783"/>
                      <a:pt x="6833" y="20259"/>
                    </a:cubicBezTo>
                    <a:close/>
                  </a:path>
                </a:pathLst>
              </a:custGeom>
              <a:grpFill/>
              <a:ln w="9525" cap="flat">
                <a:noFill/>
                <a:prstDash val="solid"/>
                <a:miter/>
              </a:ln>
            </p:spPr>
            <p:txBody>
              <a:bodyPr rtlCol="0" anchor="ctr">
                <a:noAutofit/>
              </a:bodyPr>
              <a:lstStyle/>
              <a:p>
                <a:endParaRPr lang="zh-CN" altLang="en-US"/>
              </a:p>
            </p:txBody>
          </p:sp>
          <p:sp>
            <p:nvSpPr>
              <p:cNvPr id="95" name="任意多边形: 形状 94">
                <a:extLst>
                  <a:ext uri="{FF2B5EF4-FFF2-40B4-BE49-F238E27FC236}">
                    <a16:creationId xmlns:a16="http://schemas.microsoft.com/office/drawing/2014/main" id="{DF08B4E7-FC22-6FD4-37BD-991F36D7ECBD}"/>
                  </a:ext>
                </a:extLst>
              </p:cNvPr>
              <p:cNvSpPr/>
              <p:nvPr/>
            </p:nvSpPr>
            <p:spPr>
              <a:xfrm>
                <a:off x="7449935" y="3346226"/>
                <a:ext cx="116838" cy="64789"/>
              </a:xfrm>
              <a:custGeom>
                <a:avLst/>
                <a:gdLst>
                  <a:gd name="connsiteX0" fmla="*/ 69342 w 116838"/>
                  <a:gd name="connsiteY0" fmla="*/ 24403 h 64789"/>
                  <a:gd name="connsiteX1" fmla="*/ 70390 w 116838"/>
                  <a:gd name="connsiteY1" fmla="*/ 19926 h 64789"/>
                  <a:gd name="connsiteX2" fmla="*/ 71438 w 116838"/>
                  <a:gd name="connsiteY2" fmla="*/ 14307 h 64789"/>
                  <a:gd name="connsiteX3" fmla="*/ 71438 w 116838"/>
                  <a:gd name="connsiteY3" fmla="*/ 12402 h 64789"/>
                  <a:gd name="connsiteX4" fmla="*/ 71438 w 116838"/>
                  <a:gd name="connsiteY4" fmla="*/ 10497 h 64789"/>
                  <a:gd name="connsiteX5" fmla="*/ 71438 w 116838"/>
                  <a:gd name="connsiteY5" fmla="*/ 9830 h 64789"/>
                  <a:gd name="connsiteX6" fmla="*/ 71438 w 116838"/>
                  <a:gd name="connsiteY6" fmla="*/ 7925 h 64789"/>
                  <a:gd name="connsiteX7" fmla="*/ 68675 w 116838"/>
                  <a:gd name="connsiteY7" fmla="*/ 6306 h 64789"/>
                  <a:gd name="connsiteX8" fmla="*/ 65151 w 116838"/>
                  <a:gd name="connsiteY8" fmla="*/ 8877 h 64789"/>
                  <a:gd name="connsiteX9" fmla="*/ 63532 w 116838"/>
                  <a:gd name="connsiteY9" fmla="*/ 11925 h 64789"/>
                  <a:gd name="connsiteX10" fmla="*/ 62960 w 116838"/>
                  <a:gd name="connsiteY10" fmla="*/ 14116 h 64789"/>
                  <a:gd name="connsiteX11" fmla="*/ 62389 w 116838"/>
                  <a:gd name="connsiteY11" fmla="*/ 16497 h 64789"/>
                  <a:gd name="connsiteX12" fmla="*/ 61627 w 116838"/>
                  <a:gd name="connsiteY12" fmla="*/ 21069 h 64789"/>
                  <a:gd name="connsiteX13" fmla="*/ 60484 w 116838"/>
                  <a:gd name="connsiteY13" fmla="*/ 26403 h 64789"/>
                  <a:gd name="connsiteX14" fmla="*/ 60484 w 116838"/>
                  <a:gd name="connsiteY14" fmla="*/ 28308 h 64789"/>
                  <a:gd name="connsiteX15" fmla="*/ 60484 w 116838"/>
                  <a:gd name="connsiteY15" fmla="*/ 28308 h 64789"/>
                  <a:gd name="connsiteX16" fmla="*/ 58674 w 116838"/>
                  <a:gd name="connsiteY16" fmla="*/ 29166 h 64789"/>
                  <a:gd name="connsiteX17" fmla="*/ 36100 w 116838"/>
                  <a:gd name="connsiteY17" fmla="*/ 38691 h 64789"/>
                  <a:gd name="connsiteX18" fmla="*/ 37433 w 116838"/>
                  <a:gd name="connsiteY18" fmla="*/ 35452 h 64789"/>
                  <a:gd name="connsiteX19" fmla="*/ 37433 w 116838"/>
                  <a:gd name="connsiteY19" fmla="*/ 35452 h 64789"/>
                  <a:gd name="connsiteX20" fmla="*/ 37433 w 116838"/>
                  <a:gd name="connsiteY20" fmla="*/ 35452 h 64789"/>
                  <a:gd name="connsiteX21" fmla="*/ 37433 w 116838"/>
                  <a:gd name="connsiteY21" fmla="*/ 34500 h 64789"/>
                  <a:gd name="connsiteX22" fmla="*/ 38291 w 116838"/>
                  <a:gd name="connsiteY22" fmla="*/ 32595 h 64789"/>
                  <a:gd name="connsiteX23" fmla="*/ 40291 w 116838"/>
                  <a:gd name="connsiteY23" fmla="*/ 28118 h 64789"/>
                  <a:gd name="connsiteX24" fmla="*/ 40291 w 116838"/>
                  <a:gd name="connsiteY24" fmla="*/ 25356 h 64789"/>
                  <a:gd name="connsiteX25" fmla="*/ 38767 w 116838"/>
                  <a:gd name="connsiteY25" fmla="*/ 23451 h 64789"/>
                  <a:gd name="connsiteX26" fmla="*/ 36671 w 116838"/>
                  <a:gd name="connsiteY26" fmla="*/ 23451 h 64789"/>
                  <a:gd name="connsiteX27" fmla="*/ 35909 w 116838"/>
                  <a:gd name="connsiteY27" fmla="*/ 23451 h 64789"/>
                  <a:gd name="connsiteX28" fmla="*/ 35909 w 116838"/>
                  <a:gd name="connsiteY28" fmla="*/ 23451 h 64789"/>
                  <a:gd name="connsiteX29" fmla="*/ 35909 w 116838"/>
                  <a:gd name="connsiteY29" fmla="*/ 23451 h 64789"/>
                  <a:gd name="connsiteX30" fmla="*/ 34195 w 116838"/>
                  <a:gd name="connsiteY30" fmla="*/ 24594 h 64789"/>
                  <a:gd name="connsiteX31" fmla="*/ 33433 w 116838"/>
                  <a:gd name="connsiteY31" fmla="*/ 25451 h 64789"/>
                  <a:gd name="connsiteX32" fmla="*/ 31909 w 116838"/>
                  <a:gd name="connsiteY32" fmla="*/ 28213 h 64789"/>
                  <a:gd name="connsiteX33" fmla="*/ 29718 w 116838"/>
                  <a:gd name="connsiteY33" fmla="*/ 33261 h 64789"/>
                  <a:gd name="connsiteX34" fmla="*/ 28289 w 116838"/>
                  <a:gd name="connsiteY34" fmla="*/ 36976 h 64789"/>
                  <a:gd name="connsiteX35" fmla="*/ 27051 w 116838"/>
                  <a:gd name="connsiteY35" fmla="*/ 42501 h 64789"/>
                  <a:gd name="connsiteX36" fmla="*/ 10668 w 116838"/>
                  <a:gd name="connsiteY36" fmla="*/ 50216 h 64789"/>
                  <a:gd name="connsiteX37" fmla="*/ 10668 w 116838"/>
                  <a:gd name="connsiteY37" fmla="*/ 49644 h 64789"/>
                  <a:gd name="connsiteX38" fmla="*/ 13145 w 116838"/>
                  <a:gd name="connsiteY38" fmla="*/ 45358 h 64789"/>
                  <a:gd name="connsiteX39" fmla="*/ 15621 w 116838"/>
                  <a:gd name="connsiteY39" fmla="*/ 38214 h 64789"/>
                  <a:gd name="connsiteX40" fmla="*/ 14859 w 116838"/>
                  <a:gd name="connsiteY40" fmla="*/ 36214 h 64789"/>
                  <a:gd name="connsiteX41" fmla="*/ 11144 w 116838"/>
                  <a:gd name="connsiteY41" fmla="*/ 36214 h 64789"/>
                  <a:gd name="connsiteX42" fmla="*/ 9525 w 116838"/>
                  <a:gd name="connsiteY42" fmla="*/ 37833 h 64789"/>
                  <a:gd name="connsiteX43" fmla="*/ 9525 w 116838"/>
                  <a:gd name="connsiteY43" fmla="*/ 38500 h 64789"/>
                  <a:gd name="connsiteX44" fmla="*/ 9525 w 116838"/>
                  <a:gd name="connsiteY44" fmla="*/ 38500 h 64789"/>
                  <a:gd name="connsiteX45" fmla="*/ 8477 w 116838"/>
                  <a:gd name="connsiteY45" fmla="*/ 40215 h 64789"/>
                  <a:gd name="connsiteX46" fmla="*/ 8477 w 116838"/>
                  <a:gd name="connsiteY46" fmla="*/ 40215 h 64789"/>
                  <a:gd name="connsiteX47" fmla="*/ 8477 w 116838"/>
                  <a:gd name="connsiteY47" fmla="*/ 40215 h 64789"/>
                  <a:gd name="connsiteX48" fmla="*/ 8477 w 116838"/>
                  <a:gd name="connsiteY48" fmla="*/ 40215 h 64789"/>
                  <a:gd name="connsiteX49" fmla="*/ 8001 w 116838"/>
                  <a:gd name="connsiteY49" fmla="*/ 40786 h 64789"/>
                  <a:gd name="connsiteX50" fmla="*/ 4953 w 116838"/>
                  <a:gd name="connsiteY50" fmla="*/ 46596 h 64789"/>
                  <a:gd name="connsiteX51" fmla="*/ 0 w 116838"/>
                  <a:gd name="connsiteY51" fmla="*/ 60122 h 64789"/>
                  <a:gd name="connsiteX52" fmla="*/ 762 w 116838"/>
                  <a:gd name="connsiteY52" fmla="*/ 61360 h 64789"/>
                  <a:gd name="connsiteX53" fmla="*/ 762 w 116838"/>
                  <a:gd name="connsiteY53" fmla="*/ 61360 h 64789"/>
                  <a:gd name="connsiteX54" fmla="*/ 2477 w 116838"/>
                  <a:gd name="connsiteY54" fmla="*/ 62503 h 64789"/>
                  <a:gd name="connsiteX55" fmla="*/ 7811 w 116838"/>
                  <a:gd name="connsiteY55" fmla="*/ 63551 h 64789"/>
                  <a:gd name="connsiteX56" fmla="*/ 11811 w 116838"/>
                  <a:gd name="connsiteY56" fmla="*/ 63551 h 64789"/>
                  <a:gd name="connsiteX57" fmla="*/ 19812 w 116838"/>
                  <a:gd name="connsiteY57" fmla="*/ 64313 h 64789"/>
                  <a:gd name="connsiteX58" fmla="*/ 22479 w 116838"/>
                  <a:gd name="connsiteY58" fmla="*/ 64789 h 64789"/>
                  <a:gd name="connsiteX59" fmla="*/ 23908 w 116838"/>
                  <a:gd name="connsiteY59" fmla="*/ 64789 h 64789"/>
                  <a:gd name="connsiteX60" fmla="*/ 25718 w 116838"/>
                  <a:gd name="connsiteY60" fmla="*/ 64789 h 64789"/>
                  <a:gd name="connsiteX61" fmla="*/ 28385 w 116838"/>
                  <a:gd name="connsiteY61" fmla="*/ 63932 h 64789"/>
                  <a:gd name="connsiteX62" fmla="*/ 30385 w 116838"/>
                  <a:gd name="connsiteY62" fmla="*/ 63075 h 64789"/>
                  <a:gd name="connsiteX63" fmla="*/ 32766 w 116838"/>
                  <a:gd name="connsiteY63" fmla="*/ 58884 h 64789"/>
                  <a:gd name="connsiteX64" fmla="*/ 31242 w 116838"/>
                  <a:gd name="connsiteY64" fmla="*/ 56312 h 64789"/>
                  <a:gd name="connsiteX65" fmla="*/ 29528 w 116838"/>
                  <a:gd name="connsiteY65" fmla="*/ 54788 h 64789"/>
                  <a:gd name="connsiteX66" fmla="*/ 28004 w 116838"/>
                  <a:gd name="connsiteY66" fmla="*/ 54026 h 64789"/>
                  <a:gd name="connsiteX67" fmla="*/ 26384 w 116838"/>
                  <a:gd name="connsiteY67" fmla="*/ 54026 h 64789"/>
                  <a:gd name="connsiteX68" fmla="*/ 18574 w 116838"/>
                  <a:gd name="connsiteY68" fmla="*/ 52883 h 64789"/>
                  <a:gd name="connsiteX69" fmla="*/ 16669 w 116838"/>
                  <a:gd name="connsiteY69" fmla="*/ 52883 h 64789"/>
                  <a:gd name="connsiteX70" fmla="*/ 31052 w 116838"/>
                  <a:gd name="connsiteY70" fmla="*/ 46120 h 64789"/>
                  <a:gd name="connsiteX71" fmla="*/ 32480 w 116838"/>
                  <a:gd name="connsiteY71" fmla="*/ 46120 h 64789"/>
                  <a:gd name="connsiteX72" fmla="*/ 35147 w 116838"/>
                  <a:gd name="connsiteY72" fmla="*/ 46120 h 64789"/>
                  <a:gd name="connsiteX73" fmla="*/ 41910 w 116838"/>
                  <a:gd name="connsiteY73" fmla="*/ 47073 h 64789"/>
                  <a:gd name="connsiteX74" fmla="*/ 48292 w 116838"/>
                  <a:gd name="connsiteY74" fmla="*/ 48311 h 64789"/>
                  <a:gd name="connsiteX75" fmla="*/ 51911 w 116838"/>
                  <a:gd name="connsiteY75" fmla="*/ 49073 h 64789"/>
                  <a:gd name="connsiteX76" fmla="*/ 51911 w 116838"/>
                  <a:gd name="connsiteY76" fmla="*/ 49073 h 64789"/>
                  <a:gd name="connsiteX77" fmla="*/ 53816 w 116838"/>
                  <a:gd name="connsiteY77" fmla="*/ 49073 h 64789"/>
                  <a:gd name="connsiteX78" fmla="*/ 55817 w 116838"/>
                  <a:gd name="connsiteY78" fmla="*/ 47549 h 64789"/>
                  <a:gd name="connsiteX79" fmla="*/ 54578 w 116838"/>
                  <a:gd name="connsiteY79" fmla="*/ 45930 h 64789"/>
                  <a:gd name="connsiteX80" fmla="*/ 53340 w 116838"/>
                  <a:gd name="connsiteY80" fmla="*/ 44787 h 64789"/>
                  <a:gd name="connsiteX81" fmla="*/ 49816 w 116838"/>
                  <a:gd name="connsiteY81" fmla="*/ 43167 h 64789"/>
                  <a:gd name="connsiteX82" fmla="*/ 42863 w 116838"/>
                  <a:gd name="connsiteY82" fmla="*/ 41167 h 64789"/>
                  <a:gd name="connsiteX83" fmla="*/ 42101 w 116838"/>
                  <a:gd name="connsiteY83" fmla="*/ 41167 h 64789"/>
                  <a:gd name="connsiteX84" fmla="*/ 61151 w 116838"/>
                  <a:gd name="connsiteY84" fmla="*/ 32499 h 64789"/>
                  <a:gd name="connsiteX85" fmla="*/ 62865 w 116838"/>
                  <a:gd name="connsiteY85" fmla="*/ 31737 h 64789"/>
                  <a:gd name="connsiteX86" fmla="*/ 67437 w 116838"/>
                  <a:gd name="connsiteY86" fmla="*/ 32499 h 64789"/>
                  <a:gd name="connsiteX87" fmla="*/ 68294 w 116838"/>
                  <a:gd name="connsiteY87" fmla="*/ 32499 h 64789"/>
                  <a:gd name="connsiteX88" fmla="*/ 68294 w 116838"/>
                  <a:gd name="connsiteY88" fmla="*/ 32499 h 64789"/>
                  <a:gd name="connsiteX89" fmla="*/ 70104 w 116838"/>
                  <a:gd name="connsiteY89" fmla="*/ 32499 h 64789"/>
                  <a:gd name="connsiteX90" fmla="*/ 73914 w 116838"/>
                  <a:gd name="connsiteY90" fmla="*/ 33357 h 64789"/>
                  <a:gd name="connsiteX91" fmla="*/ 80296 w 116838"/>
                  <a:gd name="connsiteY91" fmla="*/ 34214 h 64789"/>
                  <a:gd name="connsiteX92" fmla="*/ 88868 w 116838"/>
                  <a:gd name="connsiteY92" fmla="*/ 36214 h 64789"/>
                  <a:gd name="connsiteX93" fmla="*/ 93059 w 116838"/>
                  <a:gd name="connsiteY93" fmla="*/ 36976 h 64789"/>
                  <a:gd name="connsiteX94" fmla="*/ 97727 w 116838"/>
                  <a:gd name="connsiteY94" fmla="*/ 36405 h 64789"/>
                  <a:gd name="connsiteX95" fmla="*/ 98679 w 116838"/>
                  <a:gd name="connsiteY95" fmla="*/ 35357 h 64789"/>
                  <a:gd name="connsiteX96" fmla="*/ 95822 w 116838"/>
                  <a:gd name="connsiteY96" fmla="*/ 32785 h 64789"/>
                  <a:gd name="connsiteX97" fmla="*/ 91535 w 116838"/>
                  <a:gd name="connsiteY97" fmla="*/ 30880 h 64789"/>
                  <a:gd name="connsiteX98" fmla="*/ 82963 w 116838"/>
                  <a:gd name="connsiteY98" fmla="*/ 27356 h 64789"/>
                  <a:gd name="connsiteX99" fmla="*/ 77629 w 116838"/>
                  <a:gd name="connsiteY99" fmla="*/ 25260 h 64789"/>
                  <a:gd name="connsiteX100" fmla="*/ 76105 w 116838"/>
                  <a:gd name="connsiteY100" fmla="*/ 25260 h 64789"/>
                  <a:gd name="connsiteX101" fmla="*/ 115062 w 116838"/>
                  <a:gd name="connsiteY101" fmla="*/ 4686 h 64789"/>
                  <a:gd name="connsiteX102" fmla="*/ 113443 w 116838"/>
                  <a:gd name="connsiteY102" fmla="*/ 591 h 64789"/>
                  <a:gd name="connsiteX103" fmla="*/ 69437 w 116838"/>
                  <a:gd name="connsiteY103" fmla="*/ 23165 h 6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116838" h="64789">
                    <a:moveTo>
                      <a:pt x="69342" y="24403"/>
                    </a:moveTo>
                    <a:cubicBezTo>
                      <a:pt x="69342" y="22879"/>
                      <a:pt x="70104" y="21450"/>
                      <a:pt x="70390" y="19926"/>
                    </a:cubicBezTo>
                    <a:cubicBezTo>
                      <a:pt x="70885" y="18088"/>
                      <a:pt x="71238" y="16202"/>
                      <a:pt x="71438" y="14307"/>
                    </a:cubicBezTo>
                    <a:lnTo>
                      <a:pt x="71438" y="12402"/>
                    </a:lnTo>
                    <a:cubicBezTo>
                      <a:pt x="71533" y="11773"/>
                      <a:pt x="71533" y="11125"/>
                      <a:pt x="71438" y="10497"/>
                    </a:cubicBezTo>
                    <a:cubicBezTo>
                      <a:pt x="71399" y="10278"/>
                      <a:pt x="71399" y="10049"/>
                      <a:pt x="71438" y="9830"/>
                    </a:cubicBezTo>
                    <a:cubicBezTo>
                      <a:pt x="71390" y="9192"/>
                      <a:pt x="71390" y="8563"/>
                      <a:pt x="71438" y="7925"/>
                    </a:cubicBezTo>
                    <a:cubicBezTo>
                      <a:pt x="71438" y="6782"/>
                      <a:pt x="69914" y="6115"/>
                      <a:pt x="68675" y="6306"/>
                    </a:cubicBezTo>
                    <a:cubicBezTo>
                      <a:pt x="67180" y="6610"/>
                      <a:pt x="65894" y="7544"/>
                      <a:pt x="65151" y="8877"/>
                    </a:cubicBezTo>
                    <a:cubicBezTo>
                      <a:pt x="64551" y="9858"/>
                      <a:pt x="64018" y="10878"/>
                      <a:pt x="63532" y="11925"/>
                    </a:cubicBezTo>
                    <a:lnTo>
                      <a:pt x="62960" y="14116"/>
                    </a:lnTo>
                    <a:cubicBezTo>
                      <a:pt x="62713" y="14897"/>
                      <a:pt x="62522" y="15688"/>
                      <a:pt x="62389" y="16497"/>
                    </a:cubicBezTo>
                    <a:cubicBezTo>
                      <a:pt x="62389" y="18021"/>
                      <a:pt x="62389" y="19545"/>
                      <a:pt x="61627" y="21069"/>
                    </a:cubicBezTo>
                    <a:cubicBezTo>
                      <a:pt x="60865" y="22593"/>
                      <a:pt x="60770" y="24594"/>
                      <a:pt x="60484" y="26403"/>
                    </a:cubicBezTo>
                    <a:cubicBezTo>
                      <a:pt x="60541" y="27042"/>
                      <a:pt x="60541" y="27670"/>
                      <a:pt x="60484" y="28308"/>
                    </a:cubicBezTo>
                    <a:lnTo>
                      <a:pt x="60484" y="28308"/>
                    </a:lnTo>
                    <a:lnTo>
                      <a:pt x="58674" y="29166"/>
                    </a:lnTo>
                    <a:lnTo>
                      <a:pt x="36100" y="38691"/>
                    </a:lnTo>
                    <a:cubicBezTo>
                      <a:pt x="36576" y="37643"/>
                      <a:pt x="37052" y="36500"/>
                      <a:pt x="37433" y="35452"/>
                    </a:cubicBezTo>
                    <a:lnTo>
                      <a:pt x="37433" y="35452"/>
                    </a:lnTo>
                    <a:lnTo>
                      <a:pt x="37433" y="35452"/>
                    </a:lnTo>
                    <a:cubicBezTo>
                      <a:pt x="37452" y="35138"/>
                      <a:pt x="37452" y="34814"/>
                      <a:pt x="37433" y="34500"/>
                    </a:cubicBezTo>
                    <a:lnTo>
                      <a:pt x="38291" y="32595"/>
                    </a:lnTo>
                    <a:cubicBezTo>
                      <a:pt x="39148" y="31194"/>
                      <a:pt x="39824" y="29689"/>
                      <a:pt x="40291" y="28118"/>
                    </a:cubicBezTo>
                    <a:cubicBezTo>
                      <a:pt x="40577" y="27223"/>
                      <a:pt x="40577" y="26251"/>
                      <a:pt x="40291" y="25356"/>
                    </a:cubicBezTo>
                    <a:cubicBezTo>
                      <a:pt x="40072" y="24536"/>
                      <a:pt x="39519" y="23841"/>
                      <a:pt x="38767" y="23451"/>
                    </a:cubicBezTo>
                    <a:cubicBezTo>
                      <a:pt x="38081" y="23260"/>
                      <a:pt x="37357" y="23260"/>
                      <a:pt x="36671" y="23451"/>
                    </a:cubicBezTo>
                    <a:cubicBezTo>
                      <a:pt x="36671" y="23451"/>
                      <a:pt x="36671" y="23451"/>
                      <a:pt x="35909" y="23451"/>
                    </a:cubicBezTo>
                    <a:lnTo>
                      <a:pt x="35909" y="23451"/>
                    </a:lnTo>
                    <a:lnTo>
                      <a:pt x="35909" y="23451"/>
                    </a:lnTo>
                    <a:cubicBezTo>
                      <a:pt x="35271" y="23717"/>
                      <a:pt x="34690" y="24108"/>
                      <a:pt x="34195" y="24594"/>
                    </a:cubicBezTo>
                    <a:lnTo>
                      <a:pt x="33433" y="25451"/>
                    </a:lnTo>
                    <a:cubicBezTo>
                      <a:pt x="32795" y="26299"/>
                      <a:pt x="32280" y="27223"/>
                      <a:pt x="31909" y="28213"/>
                    </a:cubicBezTo>
                    <a:cubicBezTo>
                      <a:pt x="31147" y="29832"/>
                      <a:pt x="30385" y="31547"/>
                      <a:pt x="29718" y="33261"/>
                    </a:cubicBezTo>
                    <a:lnTo>
                      <a:pt x="28289" y="36976"/>
                    </a:lnTo>
                    <a:cubicBezTo>
                      <a:pt x="27727" y="38786"/>
                      <a:pt x="27318" y="40634"/>
                      <a:pt x="27051" y="42501"/>
                    </a:cubicBezTo>
                    <a:cubicBezTo>
                      <a:pt x="21527" y="44977"/>
                      <a:pt x="15907" y="47358"/>
                      <a:pt x="10668" y="50216"/>
                    </a:cubicBezTo>
                    <a:lnTo>
                      <a:pt x="10668" y="49644"/>
                    </a:lnTo>
                    <a:lnTo>
                      <a:pt x="13145" y="45358"/>
                    </a:lnTo>
                    <a:cubicBezTo>
                      <a:pt x="14297" y="43101"/>
                      <a:pt x="15126" y="40700"/>
                      <a:pt x="15621" y="38214"/>
                    </a:cubicBezTo>
                    <a:cubicBezTo>
                      <a:pt x="15621" y="37643"/>
                      <a:pt x="15621" y="36500"/>
                      <a:pt x="14859" y="36214"/>
                    </a:cubicBezTo>
                    <a:cubicBezTo>
                      <a:pt x="13726" y="35509"/>
                      <a:pt x="12278" y="35509"/>
                      <a:pt x="11144" y="36214"/>
                    </a:cubicBezTo>
                    <a:cubicBezTo>
                      <a:pt x="10468" y="36605"/>
                      <a:pt x="9916" y="37157"/>
                      <a:pt x="9525" y="37833"/>
                    </a:cubicBezTo>
                    <a:cubicBezTo>
                      <a:pt x="9497" y="38052"/>
                      <a:pt x="9497" y="38281"/>
                      <a:pt x="9525" y="38500"/>
                    </a:cubicBezTo>
                    <a:cubicBezTo>
                      <a:pt x="9525" y="38500"/>
                      <a:pt x="9525" y="39072"/>
                      <a:pt x="9525" y="38500"/>
                    </a:cubicBezTo>
                    <a:cubicBezTo>
                      <a:pt x="9125" y="39034"/>
                      <a:pt x="8773" y="39615"/>
                      <a:pt x="8477" y="40215"/>
                    </a:cubicBezTo>
                    <a:lnTo>
                      <a:pt x="8477" y="40215"/>
                    </a:lnTo>
                    <a:lnTo>
                      <a:pt x="8477" y="40215"/>
                    </a:lnTo>
                    <a:lnTo>
                      <a:pt x="8477" y="40215"/>
                    </a:lnTo>
                    <a:cubicBezTo>
                      <a:pt x="8477" y="40215"/>
                      <a:pt x="8477" y="40786"/>
                      <a:pt x="8001" y="40786"/>
                    </a:cubicBezTo>
                    <a:cubicBezTo>
                      <a:pt x="6858" y="42596"/>
                      <a:pt x="6001" y="44691"/>
                      <a:pt x="4953" y="46596"/>
                    </a:cubicBezTo>
                    <a:cubicBezTo>
                      <a:pt x="2248" y="50645"/>
                      <a:pt x="552" y="55283"/>
                      <a:pt x="0" y="60122"/>
                    </a:cubicBezTo>
                    <a:cubicBezTo>
                      <a:pt x="29" y="60636"/>
                      <a:pt x="314" y="61103"/>
                      <a:pt x="762" y="61360"/>
                    </a:cubicBezTo>
                    <a:lnTo>
                      <a:pt x="762" y="61360"/>
                    </a:lnTo>
                    <a:cubicBezTo>
                      <a:pt x="1238" y="61865"/>
                      <a:pt x="1819" y="62265"/>
                      <a:pt x="2477" y="62503"/>
                    </a:cubicBezTo>
                    <a:cubicBezTo>
                      <a:pt x="4182" y="63141"/>
                      <a:pt x="5991" y="63494"/>
                      <a:pt x="7811" y="63551"/>
                    </a:cubicBezTo>
                    <a:lnTo>
                      <a:pt x="11811" y="63551"/>
                    </a:lnTo>
                    <a:cubicBezTo>
                      <a:pt x="14488" y="63665"/>
                      <a:pt x="17164" y="63922"/>
                      <a:pt x="19812" y="64313"/>
                    </a:cubicBezTo>
                    <a:lnTo>
                      <a:pt x="22479" y="64789"/>
                    </a:lnTo>
                    <a:lnTo>
                      <a:pt x="23908" y="64789"/>
                    </a:lnTo>
                    <a:lnTo>
                      <a:pt x="25718" y="64789"/>
                    </a:lnTo>
                    <a:cubicBezTo>
                      <a:pt x="26661" y="64694"/>
                      <a:pt x="27565" y="64399"/>
                      <a:pt x="28385" y="63932"/>
                    </a:cubicBezTo>
                    <a:lnTo>
                      <a:pt x="30385" y="63075"/>
                    </a:lnTo>
                    <a:cubicBezTo>
                      <a:pt x="31623" y="62122"/>
                      <a:pt x="33052" y="60503"/>
                      <a:pt x="32766" y="58884"/>
                    </a:cubicBezTo>
                    <a:cubicBezTo>
                      <a:pt x="32480" y="57264"/>
                      <a:pt x="31718" y="57169"/>
                      <a:pt x="31242" y="56312"/>
                    </a:cubicBezTo>
                    <a:cubicBezTo>
                      <a:pt x="30604" y="55883"/>
                      <a:pt x="30032" y="55369"/>
                      <a:pt x="29528" y="54788"/>
                    </a:cubicBezTo>
                    <a:cubicBezTo>
                      <a:pt x="29051" y="54474"/>
                      <a:pt x="28537" y="54226"/>
                      <a:pt x="28004" y="54026"/>
                    </a:cubicBezTo>
                    <a:lnTo>
                      <a:pt x="26384" y="54026"/>
                    </a:lnTo>
                    <a:cubicBezTo>
                      <a:pt x="23803" y="53502"/>
                      <a:pt x="21193" y="53121"/>
                      <a:pt x="18574" y="52883"/>
                    </a:cubicBezTo>
                    <a:lnTo>
                      <a:pt x="16669" y="52883"/>
                    </a:lnTo>
                    <a:cubicBezTo>
                      <a:pt x="21622" y="50692"/>
                      <a:pt x="26194" y="48311"/>
                      <a:pt x="31052" y="46120"/>
                    </a:cubicBezTo>
                    <a:lnTo>
                      <a:pt x="32480" y="46120"/>
                    </a:lnTo>
                    <a:cubicBezTo>
                      <a:pt x="33366" y="46025"/>
                      <a:pt x="34261" y="46025"/>
                      <a:pt x="35147" y="46120"/>
                    </a:cubicBezTo>
                    <a:cubicBezTo>
                      <a:pt x="37433" y="46149"/>
                      <a:pt x="39710" y="46473"/>
                      <a:pt x="41910" y="47073"/>
                    </a:cubicBezTo>
                    <a:cubicBezTo>
                      <a:pt x="44006" y="47073"/>
                      <a:pt x="46196" y="47739"/>
                      <a:pt x="48292" y="48311"/>
                    </a:cubicBezTo>
                    <a:cubicBezTo>
                      <a:pt x="49435" y="48797"/>
                      <a:pt x="50663" y="49054"/>
                      <a:pt x="51911" y="49073"/>
                    </a:cubicBezTo>
                    <a:cubicBezTo>
                      <a:pt x="51911" y="49073"/>
                      <a:pt x="51911" y="49073"/>
                      <a:pt x="51911" y="49073"/>
                    </a:cubicBezTo>
                    <a:lnTo>
                      <a:pt x="53816" y="49073"/>
                    </a:lnTo>
                    <a:cubicBezTo>
                      <a:pt x="54674" y="49073"/>
                      <a:pt x="56102" y="48501"/>
                      <a:pt x="55817" y="47549"/>
                    </a:cubicBezTo>
                    <a:cubicBezTo>
                      <a:pt x="55455" y="46968"/>
                      <a:pt x="55045" y="46425"/>
                      <a:pt x="54578" y="45930"/>
                    </a:cubicBezTo>
                    <a:cubicBezTo>
                      <a:pt x="54264" y="45453"/>
                      <a:pt x="53835" y="45063"/>
                      <a:pt x="53340" y="44787"/>
                    </a:cubicBezTo>
                    <a:lnTo>
                      <a:pt x="49816" y="43167"/>
                    </a:lnTo>
                    <a:cubicBezTo>
                      <a:pt x="47606" y="42186"/>
                      <a:pt x="45263" y="41510"/>
                      <a:pt x="42863" y="41167"/>
                    </a:cubicBezTo>
                    <a:lnTo>
                      <a:pt x="42101" y="41167"/>
                    </a:lnTo>
                    <a:lnTo>
                      <a:pt x="61151" y="32499"/>
                    </a:lnTo>
                    <a:lnTo>
                      <a:pt x="62865" y="31737"/>
                    </a:lnTo>
                    <a:cubicBezTo>
                      <a:pt x="64341" y="32233"/>
                      <a:pt x="65884" y="32490"/>
                      <a:pt x="67437" y="32499"/>
                    </a:cubicBezTo>
                    <a:lnTo>
                      <a:pt x="68294" y="32499"/>
                    </a:lnTo>
                    <a:cubicBezTo>
                      <a:pt x="68294" y="32499"/>
                      <a:pt x="68294" y="32499"/>
                      <a:pt x="68294" y="32499"/>
                    </a:cubicBezTo>
                    <a:lnTo>
                      <a:pt x="70104" y="32499"/>
                    </a:lnTo>
                    <a:cubicBezTo>
                      <a:pt x="71438" y="32499"/>
                      <a:pt x="72676" y="33071"/>
                      <a:pt x="73914" y="33357"/>
                    </a:cubicBezTo>
                    <a:cubicBezTo>
                      <a:pt x="75152" y="33642"/>
                      <a:pt x="78200" y="33357"/>
                      <a:pt x="80296" y="34214"/>
                    </a:cubicBezTo>
                    <a:lnTo>
                      <a:pt x="88868" y="36214"/>
                    </a:lnTo>
                    <a:cubicBezTo>
                      <a:pt x="90221" y="36652"/>
                      <a:pt x="91631" y="36910"/>
                      <a:pt x="93059" y="36976"/>
                    </a:cubicBezTo>
                    <a:cubicBezTo>
                      <a:pt x="94631" y="36929"/>
                      <a:pt x="96193" y="36738"/>
                      <a:pt x="97727" y="36405"/>
                    </a:cubicBezTo>
                    <a:cubicBezTo>
                      <a:pt x="97727" y="36405"/>
                      <a:pt x="98965" y="35833"/>
                      <a:pt x="98679" y="35357"/>
                    </a:cubicBezTo>
                    <a:cubicBezTo>
                      <a:pt x="97889" y="34338"/>
                      <a:pt x="96927" y="33461"/>
                      <a:pt x="95822" y="32785"/>
                    </a:cubicBezTo>
                    <a:cubicBezTo>
                      <a:pt x="94450" y="32023"/>
                      <a:pt x="93021" y="31385"/>
                      <a:pt x="91535" y="30880"/>
                    </a:cubicBezTo>
                    <a:lnTo>
                      <a:pt x="82963" y="27356"/>
                    </a:lnTo>
                    <a:cubicBezTo>
                      <a:pt x="81239" y="26518"/>
                      <a:pt x="79458" y="25822"/>
                      <a:pt x="77629" y="25260"/>
                    </a:cubicBezTo>
                    <a:cubicBezTo>
                      <a:pt x="77124" y="25213"/>
                      <a:pt x="76610" y="25213"/>
                      <a:pt x="76105" y="25260"/>
                    </a:cubicBezTo>
                    <a:cubicBezTo>
                      <a:pt x="89430" y="19069"/>
                      <a:pt x="102432" y="12202"/>
                      <a:pt x="115062" y="4686"/>
                    </a:cubicBezTo>
                    <a:cubicBezTo>
                      <a:pt x="118015" y="2877"/>
                      <a:pt x="117158" y="-1600"/>
                      <a:pt x="113443" y="591"/>
                    </a:cubicBezTo>
                    <a:cubicBezTo>
                      <a:pt x="99203" y="8925"/>
                      <a:pt x="84515" y="16459"/>
                      <a:pt x="69437" y="23165"/>
                    </a:cubicBezTo>
                    <a:close/>
                  </a:path>
                </a:pathLst>
              </a:custGeom>
              <a:grpFill/>
              <a:ln w="9525" cap="flat">
                <a:noFill/>
                <a:prstDash val="solid"/>
                <a:miter/>
              </a:ln>
            </p:spPr>
            <p:txBody>
              <a:bodyPr rtlCol="0" anchor="ctr">
                <a:noAutofit/>
              </a:bodyPr>
              <a:lstStyle/>
              <a:p>
                <a:endParaRPr lang="zh-CN" altLang="en-US"/>
              </a:p>
            </p:txBody>
          </p:sp>
          <p:sp>
            <p:nvSpPr>
              <p:cNvPr id="96" name="任意多边形: 形状 95">
                <a:extLst>
                  <a:ext uri="{FF2B5EF4-FFF2-40B4-BE49-F238E27FC236}">
                    <a16:creationId xmlns:a16="http://schemas.microsoft.com/office/drawing/2014/main" id="{1AFF2FEC-BD2C-7ECE-80AA-F718655EAAEC}"/>
                  </a:ext>
                </a:extLst>
              </p:cNvPr>
              <p:cNvSpPr/>
              <p:nvPr/>
            </p:nvSpPr>
            <p:spPr>
              <a:xfrm>
                <a:off x="7255816" y="3165119"/>
                <a:ext cx="117159" cy="65301"/>
              </a:xfrm>
              <a:custGeom>
                <a:avLst/>
                <a:gdLst>
                  <a:gd name="connsiteX0" fmla="*/ 68866 w 117159"/>
                  <a:gd name="connsiteY0" fmla="*/ 25392 h 65301"/>
                  <a:gd name="connsiteX1" fmla="*/ 69914 w 117159"/>
                  <a:gd name="connsiteY1" fmla="*/ 21011 h 65301"/>
                  <a:gd name="connsiteX2" fmla="*/ 70961 w 117159"/>
                  <a:gd name="connsiteY2" fmla="*/ 15296 h 65301"/>
                  <a:gd name="connsiteX3" fmla="*/ 70961 w 117159"/>
                  <a:gd name="connsiteY3" fmla="*/ 13486 h 65301"/>
                  <a:gd name="connsiteX4" fmla="*/ 70961 w 117159"/>
                  <a:gd name="connsiteY4" fmla="*/ 11581 h 65301"/>
                  <a:gd name="connsiteX5" fmla="*/ 70961 w 117159"/>
                  <a:gd name="connsiteY5" fmla="*/ 10819 h 65301"/>
                  <a:gd name="connsiteX6" fmla="*/ 70961 w 117159"/>
                  <a:gd name="connsiteY6" fmla="*/ 9009 h 65301"/>
                  <a:gd name="connsiteX7" fmla="*/ 68294 w 117159"/>
                  <a:gd name="connsiteY7" fmla="*/ 7295 h 65301"/>
                  <a:gd name="connsiteX8" fmla="*/ 64770 w 117159"/>
                  <a:gd name="connsiteY8" fmla="*/ 9962 h 65301"/>
                  <a:gd name="connsiteX9" fmla="*/ 63056 w 117159"/>
                  <a:gd name="connsiteY9" fmla="*/ 12914 h 65301"/>
                  <a:gd name="connsiteX10" fmla="*/ 62484 w 117159"/>
                  <a:gd name="connsiteY10" fmla="*/ 15105 h 65301"/>
                  <a:gd name="connsiteX11" fmla="*/ 62008 w 117159"/>
                  <a:gd name="connsiteY11" fmla="*/ 17582 h 65301"/>
                  <a:gd name="connsiteX12" fmla="*/ 61151 w 117159"/>
                  <a:gd name="connsiteY12" fmla="*/ 22154 h 65301"/>
                  <a:gd name="connsiteX13" fmla="*/ 60103 w 117159"/>
                  <a:gd name="connsiteY13" fmla="*/ 27488 h 65301"/>
                  <a:gd name="connsiteX14" fmla="*/ 60103 w 117159"/>
                  <a:gd name="connsiteY14" fmla="*/ 29393 h 65301"/>
                  <a:gd name="connsiteX15" fmla="*/ 60103 w 117159"/>
                  <a:gd name="connsiteY15" fmla="*/ 29393 h 65301"/>
                  <a:gd name="connsiteX16" fmla="*/ 58198 w 117159"/>
                  <a:gd name="connsiteY16" fmla="*/ 30155 h 65301"/>
                  <a:gd name="connsiteX17" fmla="*/ 35624 w 117159"/>
                  <a:gd name="connsiteY17" fmla="*/ 39680 h 65301"/>
                  <a:gd name="connsiteX18" fmla="*/ 37052 w 117159"/>
                  <a:gd name="connsiteY18" fmla="*/ 36536 h 65301"/>
                  <a:gd name="connsiteX19" fmla="*/ 37052 w 117159"/>
                  <a:gd name="connsiteY19" fmla="*/ 36536 h 65301"/>
                  <a:gd name="connsiteX20" fmla="*/ 37052 w 117159"/>
                  <a:gd name="connsiteY20" fmla="*/ 36536 h 65301"/>
                  <a:gd name="connsiteX21" fmla="*/ 37052 w 117159"/>
                  <a:gd name="connsiteY21" fmla="*/ 35584 h 65301"/>
                  <a:gd name="connsiteX22" fmla="*/ 38005 w 117159"/>
                  <a:gd name="connsiteY22" fmla="*/ 33679 h 65301"/>
                  <a:gd name="connsiteX23" fmla="*/ 40005 w 117159"/>
                  <a:gd name="connsiteY23" fmla="*/ 29202 h 65301"/>
                  <a:gd name="connsiteX24" fmla="*/ 40005 w 117159"/>
                  <a:gd name="connsiteY24" fmla="*/ 26440 h 65301"/>
                  <a:gd name="connsiteX25" fmla="*/ 38481 w 117159"/>
                  <a:gd name="connsiteY25" fmla="*/ 24440 h 65301"/>
                  <a:gd name="connsiteX26" fmla="*/ 36481 w 117159"/>
                  <a:gd name="connsiteY26" fmla="*/ 24440 h 65301"/>
                  <a:gd name="connsiteX27" fmla="*/ 35338 w 117159"/>
                  <a:gd name="connsiteY27" fmla="*/ 24440 h 65301"/>
                  <a:gd name="connsiteX28" fmla="*/ 35338 w 117159"/>
                  <a:gd name="connsiteY28" fmla="*/ 24440 h 65301"/>
                  <a:gd name="connsiteX29" fmla="*/ 33719 w 117159"/>
                  <a:gd name="connsiteY29" fmla="*/ 25583 h 65301"/>
                  <a:gd name="connsiteX30" fmla="*/ 32861 w 117159"/>
                  <a:gd name="connsiteY30" fmla="*/ 26440 h 65301"/>
                  <a:gd name="connsiteX31" fmla="*/ 31337 w 117159"/>
                  <a:gd name="connsiteY31" fmla="*/ 29107 h 65301"/>
                  <a:gd name="connsiteX32" fmla="*/ 29242 w 117159"/>
                  <a:gd name="connsiteY32" fmla="*/ 34250 h 65301"/>
                  <a:gd name="connsiteX33" fmla="*/ 27813 w 117159"/>
                  <a:gd name="connsiteY33" fmla="*/ 37870 h 65301"/>
                  <a:gd name="connsiteX34" fmla="*/ 26575 w 117159"/>
                  <a:gd name="connsiteY34" fmla="*/ 43490 h 65301"/>
                  <a:gd name="connsiteX35" fmla="*/ 10192 w 117159"/>
                  <a:gd name="connsiteY35" fmla="*/ 51205 h 65301"/>
                  <a:gd name="connsiteX36" fmla="*/ 10192 w 117159"/>
                  <a:gd name="connsiteY36" fmla="*/ 50538 h 65301"/>
                  <a:gd name="connsiteX37" fmla="*/ 12668 w 117159"/>
                  <a:gd name="connsiteY37" fmla="*/ 46252 h 65301"/>
                  <a:gd name="connsiteX38" fmla="*/ 15145 w 117159"/>
                  <a:gd name="connsiteY38" fmla="*/ 39108 h 65301"/>
                  <a:gd name="connsiteX39" fmla="*/ 14478 w 117159"/>
                  <a:gd name="connsiteY39" fmla="*/ 37108 h 65301"/>
                  <a:gd name="connsiteX40" fmla="*/ 10763 w 117159"/>
                  <a:gd name="connsiteY40" fmla="*/ 37108 h 65301"/>
                  <a:gd name="connsiteX41" fmla="*/ 9144 w 117159"/>
                  <a:gd name="connsiteY41" fmla="*/ 38632 h 65301"/>
                  <a:gd name="connsiteX42" fmla="*/ 9144 w 117159"/>
                  <a:gd name="connsiteY42" fmla="*/ 39394 h 65301"/>
                  <a:gd name="connsiteX43" fmla="*/ 9144 w 117159"/>
                  <a:gd name="connsiteY43" fmla="*/ 39394 h 65301"/>
                  <a:gd name="connsiteX44" fmla="*/ 8096 w 117159"/>
                  <a:gd name="connsiteY44" fmla="*/ 41108 h 65301"/>
                  <a:gd name="connsiteX45" fmla="*/ 8096 w 117159"/>
                  <a:gd name="connsiteY45" fmla="*/ 41108 h 65301"/>
                  <a:gd name="connsiteX46" fmla="*/ 8096 w 117159"/>
                  <a:gd name="connsiteY46" fmla="*/ 41108 h 65301"/>
                  <a:gd name="connsiteX47" fmla="*/ 8096 w 117159"/>
                  <a:gd name="connsiteY47" fmla="*/ 41108 h 65301"/>
                  <a:gd name="connsiteX48" fmla="*/ 8096 w 117159"/>
                  <a:gd name="connsiteY48" fmla="*/ 41775 h 65301"/>
                  <a:gd name="connsiteX49" fmla="*/ 4953 w 117159"/>
                  <a:gd name="connsiteY49" fmla="*/ 47490 h 65301"/>
                  <a:gd name="connsiteX50" fmla="*/ 0 w 117159"/>
                  <a:gd name="connsiteY50" fmla="*/ 61016 h 65301"/>
                  <a:gd name="connsiteX51" fmla="*/ 762 w 117159"/>
                  <a:gd name="connsiteY51" fmla="*/ 62254 h 65301"/>
                  <a:gd name="connsiteX52" fmla="*/ 762 w 117159"/>
                  <a:gd name="connsiteY52" fmla="*/ 62254 h 65301"/>
                  <a:gd name="connsiteX53" fmla="*/ 2381 w 117159"/>
                  <a:gd name="connsiteY53" fmla="*/ 63301 h 65301"/>
                  <a:gd name="connsiteX54" fmla="*/ 7811 w 117159"/>
                  <a:gd name="connsiteY54" fmla="*/ 64445 h 65301"/>
                  <a:gd name="connsiteX55" fmla="*/ 11811 w 117159"/>
                  <a:gd name="connsiteY55" fmla="*/ 64445 h 65301"/>
                  <a:gd name="connsiteX56" fmla="*/ 19812 w 117159"/>
                  <a:gd name="connsiteY56" fmla="*/ 65302 h 65301"/>
                  <a:gd name="connsiteX57" fmla="*/ 22384 w 117159"/>
                  <a:gd name="connsiteY57" fmla="*/ 65302 h 65301"/>
                  <a:gd name="connsiteX58" fmla="*/ 23813 w 117159"/>
                  <a:gd name="connsiteY58" fmla="*/ 65302 h 65301"/>
                  <a:gd name="connsiteX59" fmla="*/ 25623 w 117159"/>
                  <a:gd name="connsiteY59" fmla="*/ 65302 h 65301"/>
                  <a:gd name="connsiteX60" fmla="*/ 28385 w 117159"/>
                  <a:gd name="connsiteY60" fmla="*/ 64445 h 65301"/>
                  <a:gd name="connsiteX61" fmla="*/ 30290 w 117159"/>
                  <a:gd name="connsiteY61" fmla="*/ 63587 h 65301"/>
                  <a:gd name="connsiteX62" fmla="*/ 32671 w 117159"/>
                  <a:gd name="connsiteY62" fmla="*/ 59396 h 65301"/>
                  <a:gd name="connsiteX63" fmla="*/ 31147 w 117159"/>
                  <a:gd name="connsiteY63" fmla="*/ 56920 h 65301"/>
                  <a:gd name="connsiteX64" fmla="*/ 29528 w 117159"/>
                  <a:gd name="connsiteY64" fmla="*/ 55301 h 65301"/>
                  <a:gd name="connsiteX65" fmla="*/ 27908 w 117159"/>
                  <a:gd name="connsiteY65" fmla="*/ 54634 h 65301"/>
                  <a:gd name="connsiteX66" fmla="*/ 26289 w 117159"/>
                  <a:gd name="connsiteY66" fmla="*/ 54158 h 65301"/>
                  <a:gd name="connsiteX67" fmla="*/ 18574 w 117159"/>
                  <a:gd name="connsiteY67" fmla="*/ 53110 h 65301"/>
                  <a:gd name="connsiteX68" fmla="*/ 16669 w 117159"/>
                  <a:gd name="connsiteY68" fmla="*/ 53110 h 65301"/>
                  <a:gd name="connsiteX69" fmla="*/ 31052 w 117159"/>
                  <a:gd name="connsiteY69" fmla="*/ 46252 h 65301"/>
                  <a:gd name="connsiteX70" fmla="*/ 32385 w 117159"/>
                  <a:gd name="connsiteY70" fmla="*/ 46252 h 65301"/>
                  <a:gd name="connsiteX71" fmla="*/ 35052 w 117159"/>
                  <a:gd name="connsiteY71" fmla="*/ 46252 h 65301"/>
                  <a:gd name="connsiteX72" fmla="*/ 41815 w 117159"/>
                  <a:gd name="connsiteY72" fmla="*/ 47204 h 65301"/>
                  <a:gd name="connsiteX73" fmla="*/ 48197 w 117159"/>
                  <a:gd name="connsiteY73" fmla="*/ 48538 h 65301"/>
                  <a:gd name="connsiteX74" fmla="*/ 51816 w 117159"/>
                  <a:gd name="connsiteY74" fmla="*/ 49205 h 65301"/>
                  <a:gd name="connsiteX75" fmla="*/ 51816 w 117159"/>
                  <a:gd name="connsiteY75" fmla="*/ 49205 h 65301"/>
                  <a:gd name="connsiteX76" fmla="*/ 53816 w 117159"/>
                  <a:gd name="connsiteY76" fmla="*/ 49205 h 65301"/>
                  <a:gd name="connsiteX77" fmla="*/ 55721 w 117159"/>
                  <a:gd name="connsiteY77" fmla="*/ 47680 h 65301"/>
                  <a:gd name="connsiteX78" fmla="*/ 54578 w 117159"/>
                  <a:gd name="connsiteY78" fmla="*/ 46061 h 65301"/>
                  <a:gd name="connsiteX79" fmla="*/ 53245 w 117159"/>
                  <a:gd name="connsiteY79" fmla="*/ 44918 h 65301"/>
                  <a:gd name="connsiteX80" fmla="*/ 49721 w 117159"/>
                  <a:gd name="connsiteY80" fmla="*/ 43299 h 65301"/>
                  <a:gd name="connsiteX81" fmla="*/ 42767 w 117159"/>
                  <a:gd name="connsiteY81" fmla="*/ 41204 h 65301"/>
                  <a:gd name="connsiteX82" fmla="*/ 42101 w 117159"/>
                  <a:gd name="connsiteY82" fmla="*/ 41204 h 65301"/>
                  <a:gd name="connsiteX83" fmla="*/ 61151 w 117159"/>
                  <a:gd name="connsiteY83" fmla="*/ 32441 h 65301"/>
                  <a:gd name="connsiteX84" fmla="*/ 62865 w 117159"/>
                  <a:gd name="connsiteY84" fmla="*/ 31679 h 65301"/>
                  <a:gd name="connsiteX85" fmla="*/ 67532 w 117159"/>
                  <a:gd name="connsiteY85" fmla="*/ 32536 h 65301"/>
                  <a:gd name="connsiteX86" fmla="*/ 68580 w 117159"/>
                  <a:gd name="connsiteY86" fmla="*/ 32536 h 65301"/>
                  <a:gd name="connsiteX87" fmla="*/ 70485 w 117159"/>
                  <a:gd name="connsiteY87" fmla="*/ 32536 h 65301"/>
                  <a:gd name="connsiteX88" fmla="*/ 74200 w 117159"/>
                  <a:gd name="connsiteY88" fmla="*/ 33393 h 65301"/>
                  <a:gd name="connsiteX89" fmla="*/ 80677 w 117159"/>
                  <a:gd name="connsiteY89" fmla="*/ 34250 h 65301"/>
                  <a:gd name="connsiteX90" fmla="*/ 89249 w 117159"/>
                  <a:gd name="connsiteY90" fmla="*/ 36346 h 65301"/>
                  <a:gd name="connsiteX91" fmla="*/ 93345 w 117159"/>
                  <a:gd name="connsiteY91" fmla="*/ 37013 h 65301"/>
                  <a:gd name="connsiteX92" fmla="*/ 98012 w 117159"/>
                  <a:gd name="connsiteY92" fmla="*/ 36441 h 65301"/>
                  <a:gd name="connsiteX93" fmla="*/ 99060 w 117159"/>
                  <a:gd name="connsiteY93" fmla="*/ 35393 h 65301"/>
                  <a:gd name="connsiteX94" fmla="*/ 96107 w 117159"/>
                  <a:gd name="connsiteY94" fmla="*/ 32917 h 65301"/>
                  <a:gd name="connsiteX95" fmla="*/ 91916 w 117159"/>
                  <a:gd name="connsiteY95" fmla="*/ 31012 h 65301"/>
                  <a:gd name="connsiteX96" fmla="*/ 83249 w 117159"/>
                  <a:gd name="connsiteY96" fmla="*/ 27488 h 65301"/>
                  <a:gd name="connsiteX97" fmla="*/ 78010 w 117159"/>
                  <a:gd name="connsiteY97" fmla="*/ 25297 h 65301"/>
                  <a:gd name="connsiteX98" fmla="*/ 76391 w 117159"/>
                  <a:gd name="connsiteY98" fmla="*/ 25297 h 65301"/>
                  <a:gd name="connsiteX99" fmla="*/ 115348 w 117159"/>
                  <a:gd name="connsiteY99" fmla="*/ 4628 h 65301"/>
                  <a:gd name="connsiteX100" fmla="*/ 113824 w 117159"/>
                  <a:gd name="connsiteY100" fmla="*/ 627 h 65301"/>
                  <a:gd name="connsiteX101" fmla="*/ 69818 w 117159"/>
                  <a:gd name="connsiteY101" fmla="*/ 23201 h 65301"/>
                  <a:gd name="connsiteX102" fmla="*/ 68866 w 117159"/>
                  <a:gd name="connsiteY102" fmla="*/ 25392 h 65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117159" h="65301">
                    <a:moveTo>
                      <a:pt x="68866" y="25392"/>
                    </a:moveTo>
                    <a:cubicBezTo>
                      <a:pt x="68866" y="23963"/>
                      <a:pt x="69533" y="22439"/>
                      <a:pt x="69914" y="21011"/>
                    </a:cubicBezTo>
                    <a:cubicBezTo>
                      <a:pt x="70295" y="19582"/>
                      <a:pt x="70676" y="17201"/>
                      <a:pt x="70961" y="15296"/>
                    </a:cubicBezTo>
                    <a:cubicBezTo>
                      <a:pt x="71247" y="13391"/>
                      <a:pt x="70961" y="14057"/>
                      <a:pt x="70961" y="13486"/>
                    </a:cubicBezTo>
                    <a:cubicBezTo>
                      <a:pt x="71057" y="12857"/>
                      <a:pt x="71057" y="12209"/>
                      <a:pt x="70961" y="11581"/>
                    </a:cubicBezTo>
                    <a:cubicBezTo>
                      <a:pt x="70885" y="11333"/>
                      <a:pt x="70885" y="11066"/>
                      <a:pt x="70961" y="10819"/>
                    </a:cubicBezTo>
                    <a:cubicBezTo>
                      <a:pt x="71009" y="10219"/>
                      <a:pt x="71009" y="9609"/>
                      <a:pt x="70961" y="9009"/>
                    </a:cubicBezTo>
                    <a:cubicBezTo>
                      <a:pt x="70961" y="7771"/>
                      <a:pt x="69437" y="7104"/>
                      <a:pt x="68294" y="7295"/>
                    </a:cubicBezTo>
                    <a:cubicBezTo>
                      <a:pt x="66742" y="7533"/>
                      <a:pt x="65427" y="8533"/>
                      <a:pt x="64770" y="9962"/>
                    </a:cubicBezTo>
                    <a:cubicBezTo>
                      <a:pt x="64132" y="10905"/>
                      <a:pt x="63551" y="11886"/>
                      <a:pt x="63056" y="12914"/>
                    </a:cubicBezTo>
                    <a:lnTo>
                      <a:pt x="62484" y="15105"/>
                    </a:lnTo>
                    <a:cubicBezTo>
                      <a:pt x="62284" y="15924"/>
                      <a:pt x="62122" y="16743"/>
                      <a:pt x="62008" y="17582"/>
                    </a:cubicBezTo>
                    <a:lnTo>
                      <a:pt x="61151" y="22154"/>
                    </a:lnTo>
                    <a:cubicBezTo>
                      <a:pt x="61151" y="23868"/>
                      <a:pt x="60293" y="25678"/>
                      <a:pt x="60103" y="27488"/>
                    </a:cubicBezTo>
                    <a:lnTo>
                      <a:pt x="60103" y="29393"/>
                    </a:lnTo>
                    <a:lnTo>
                      <a:pt x="60103" y="29393"/>
                    </a:lnTo>
                    <a:lnTo>
                      <a:pt x="58198" y="30155"/>
                    </a:lnTo>
                    <a:cubicBezTo>
                      <a:pt x="50768" y="33488"/>
                      <a:pt x="43148" y="36727"/>
                      <a:pt x="35624" y="39680"/>
                    </a:cubicBezTo>
                    <a:lnTo>
                      <a:pt x="37052" y="36536"/>
                    </a:lnTo>
                    <a:lnTo>
                      <a:pt x="37052" y="36536"/>
                    </a:lnTo>
                    <a:lnTo>
                      <a:pt x="37052" y="36536"/>
                    </a:lnTo>
                    <a:lnTo>
                      <a:pt x="37052" y="35584"/>
                    </a:lnTo>
                    <a:lnTo>
                      <a:pt x="38005" y="33679"/>
                    </a:lnTo>
                    <a:cubicBezTo>
                      <a:pt x="38748" y="32222"/>
                      <a:pt x="39415" y="30726"/>
                      <a:pt x="40005" y="29202"/>
                    </a:cubicBezTo>
                    <a:cubicBezTo>
                      <a:pt x="40243" y="28297"/>
                      <a:pt x="40243" y="27345"/>
                      <a:pt x="40005" y="26440"/>
                    </a:cubicBezTo>
                    <a:cubicBezTo>
                      <a:pt x="39824" y="25583"/>
                      <a:pt x="39262" y="24849"/>
                      <a:pt x="38481" y="24440"/>
                    </a:cubicBezTo>
                    <a:cubicBezTo>
                      <a:pt x="37824" y="24249"/>
                      <a:pt x="37138" y="24249"/>
                      <a:pt x="36481" y="24440"/>
                    </a:cubicBezTo>
                    <a:lnTo>
                      <a:pt x="35338" y="24440"/>
                    </a:lnTo>
                    <a:lnTo>
                      <a:pt x="35338" y="24440"/>
                    </a:lnTo>
                    <a:cubicBezTo>
                      <a:pt x="34738" y="24735"/>
                      <a:pt x="34195" y="25116"/>
                      <a:pt x="33719" y="25583"/>
                    </a:cubicBezTo>
                    <a:lnTo>
                      <a:pt x="32861" y="26440"/>
                    </a:lnTo>
                    <a:cubicBezTo>
                      <a:pt x="32242" y="27259"/>
                      <a:pt x="31728" y="28154"/>
                      <a:pt x="31337" y="29107"/>
                    </a:cubicBezTo>
                    <a:cubicBezTo>
                      <a:pt x="30575" y="30821"/>
                      <a:pt x="29909" y="32536"/>
                      <a:pt x="29242" y="34250"/>
                    </a:cubicBezTo>
                    <a:cubicBezTo>
                      <a:pt x="28670" y="35412"/>
                      <a:pt x="28194" y="36622"/>
                      <a:pt x="27813" y="37870"/>
                    </a:cubicBezTo>
                    <a:cubicBezTo>
                      <a:pt x="27165" y="39680"/>
                      <a:pt x="26746" y="41575"/>
                      <a:pt x="26575" y="43490"/>
                    </a:cubicBezTo>
                    <a:cubicBezTo>
                      <a:pt x="21050" y="45871"/>
                      <a:pt x="15431" y="48347"/>
                      <a:pt x="10192" y="51205"/>
                    </a:cubicBezTo>
                    <a:lnTo>
                      <a:pt x="10192" y="50538"/>
                    </a:lnTo>
                    <a:cubicBezTo>
                      <a:pt x="11049" y="49109"/>
                      <a:pt x="11906" y="47680"/>
                      <a:pt x="12668" y="46252"/>
                    </a:cubicBezTo>
                    <a:cubicBezTo>
                      <a:pt x="13830" y="44004"/>
                      <a:pt x="14669" y="41594"/>
                      <a:pt x="15145" y="39108"/>
                    </a:cubicBezTo>
                    <a:cubicBezTo>
                      <a:pt x="15259" y="38375"/>
                      <a:pt x="15012" y="37622"/>
                      <a:pt x="14478" y="37108"/>
                    </a:cubicBezTo>
                    <a:cubicBezTo>
                      <a:pt x="13345" y="36403"/>
                      <a:pt x="11897" y="36403"/>
                      <a:pt x="10763" y="37108"/>
                    </a:cubicBezTo>
                    <a:cubicBezTo>
                      <a:pt x="10116" y="37489"/>
                      <a:pt x="9563" y="38003"/>
                      <a:pt x="9144" y="38632"/>
                    </a:cubicBezTo>
                    <a:cubicBezTo>
                      <a:pt x="9144" y="38632"/>
                      <a:pt x="9144" y="39108"/>
                      <a:pt x="9144" y="39394"/>
                    </a:cubicBezTo>
                    <a:cubicBezTo>
                      <a:pt x="9144" y="39680"/>
                      <a:pt x="9144" y="39870"/>
                      <a:pt x="9144" y="39394"/>
                    </a:cubicBezTo>
                    <a:cubicBezTo>
                      <a:pt x="8706" y="39908"/>
                      <a:pt x="8354" y="40489"/>
                      <a:pt x="8096" y="41108"/>
                    </a:cubicBezTo>
                    <a:lnTo>
                      <a:pt x="8096" y="41108"/>
                    </a:lnTo>
                    <a:lnTo>
                      <a:pt x="8096" y="41108"/>
                    </a:lnTo>
                    <a:cubicBezTo>
                      <a:pt x="8096" y="41108"/>
                      <a:pt x="8096" y="41108"/>
                      <a:pt x="8096" y="41108"/>
                    </a:cubicBezTo>
                    <a:cubicBezTo>
                      <a:pt x="8087" y="41327"/>
                      <a:pt x="8087" y="41556"/>
                      <a:pt x="8096" y="41775"/>
                    </a:cubicBezTo>
                    <a:cubicBezTo>
                      <a:pt x="6858" y="43585"/>
                      <a:pt x="6001" y="45585"/>
                      <a:pt x="4953" y="47490"/>
                    </a:cubicBezTo>
                    <a:cubicBezTo>
                      <a:pt x="2267" y="51548"/>
                      <a:pt x="572" y="56186"/>
                      <a:pt x="0" y="61016"/>
                    </a:cubicBezTo>
                    <a:cubicBezTo>
                      <a:pt x="-9" y="61539"/>
                      <a:pt x="286" y="62025"/>
                      <a:pt x="762" y="62254"/>
                    </a:cubicBezTo>
                    <a:lnTo>
                      <a:pt x="762" y="62254"/>
                    </a:lnTo>
                    <a:cubicBezTo>
                      <a:pt x="1162" y="62778"/>
                      <a:pt x="1734" y="63149"/>
                      <a:pt x="2381" y="63301"/>
                    </a:cubicBezTo>
                    <a:cubicBezTo>
                      <a:pt x="4115" y="63978"/>
                      <a:pt x="5953" y="64359"/>
                      <a:pt x="7811" y="64445"/>
                    </a:cubicBezTo>
                    <a:lnTo>
                      <a:pt x="11811" y="64445"/>
                    </a:lnTo>
                    <a:cubicBezTo>
                      <a:pt x="14478" y="64445"/>
                      <a:pt x="17145" y="64730"/>
                      <a:pt x="19812" y="65302"/>
                    </a:cubicBezTo>
                    <a:lnTo>
                      <a:pt x="22384" y="65302"/>
                    </a:lnTo>
                    <a:lnTo>
                      <a:pt x="23813" y="65302"/>
                    </a:lnTo>
                    <a:lnTo>
                      <a:pt x="25623" y="65302"/>
                    </a:lnTo>
                    <a:cubicBezTo>
                      <a:pt x="26604" y="65264"/>
                      <a:pt x="27556" y="64968"/>
                      <a:pt x="28385" y="64445"/>
                    </a:cubicBezTo>
                    <a:cubicBezTo>
                      <a:pt x="29071" y="64302"/>
                      <a:pt x="29718" y="64006"/>
                      <a:pt x="30290" y="63587"/>
                    </a:cubicBezTo>
                    <a:cubicBezTo>
                      <a:pt x="31528" y="62635"/>
                      <a:pt x="32957" y="61016"/>
                      <a:pt x="32671" y="59396"/>
                    </a:cubicBezTo>
                    <a:lnTo>
                      <a:pt x="31147" y="56920"/>
                    </a:lnTo>
                    <a:cubicBezTo>
                      <a:pt x="30537" y="56453"/>
                      <a:pt x="29994" y="55910"/>
                      <a:pt x="29528" y="55301"/>
                    </a:cubicBezTo>
                    <a:lnTo>
                      <a:pt x="27908" y="54634"/>
                    </a:lnTo>
                    <a:lnTo>
                      <a:pt x="26289" y="54158"/>
                    </a:lnTo>
                    <a:cubicBezTo>
                      <a:pt x="23736" y="53672"/>
                      <a:pt x="21165" y="53319"/>
                      <a:pt x="18574" y="53110"/>
                    </a:cubicBezTo>
                    <a:lnTo>
                      <a:pt x="16669" y="53110"/>
                    </a:lnTo>
                    <a:cubicBezTo>
                      <a:pt x="21527" y="50919"/>
                      <a:pt x="26194" y="48443"/>
                      <a:pt x="31052" y="46252"/>
                    </a:cubicBezTo>
                    <a:lnTo>
                      <a:pt x="32385" y="46252"/>
                    </a:lnTo>
                    <a:lnTo>
                      <a:pt x="35052" y="46252"/>
                    </a:lnTo>
                    <a:cubicBezTo>
                      <a:pt x="37329" y="46376"/>
                      <a:pt x="39596" y="46690"/>
                      <a:pt x="41815" y="47204"/>
                    </a:cubicBezTo>
                    <a:cubicBezTo>
                      <a:pt x="43910" y="47776"/>
                      <a:pt x="46101" y="47966"/>
                      <a:pt x="48197" y="48538"/>
                    </a:cubicBezTo>
                    <a:cubicBezTo>
                      <a:pt x="49349" y="48995"/>
                      <a:pt x="50578" y="49224"/>
                      <a:pt x="51816" y="49205"/>
                    </a:cubicBezTo>
                    <a:cubicBezTo>
                      <a:pt x="51816" y="49205"/>
                      <a:pt x="51816" y="49205"/>
                      <a:pt x="51816" y="49205"/>
                    </a:cubicBezTo>
                    <a:lnTo>
                      <a:pt x="53816" y="49205"/>
                    </a:lnTo>
                    <a:cubicBezTo>
                      <a:pt x="54674" y="49205"/>
                      <a:pt x="56007" y="48538"/>
                      <a:pt x="55721" y="47680"/>
                    </a:cubicBezTo>
                    <a:cubicBezTo>
                      <a:pt x="55455" y="47071"/>
                      <a:pt x="55064" y="46518"/>
                      <a:pt x="54578" y="46061"/>
                    </a:cubicBezTo>
                    <a:cubicBezTo>
                      <a:pt x="54255" y="45556"/>
                      <a:pt x="53788" y="45156"/>
                      <a:pt x="53245" y="44918"/>
                    </a:cubicBezTo>
                    <a:cubicBezTo>
                      <a:pt x="52121" y="44280"/>
                      <a:pt x="50940" y="43737"/>
                      <a:pt x="49721" y="43299"/>
                    </a:cubicBezTo>
                    <a:cubicBezTo>
                      <a:pt x="47501" y="42318"/>
                      <a:pt x="45168" y="41613"/>
                      <a:pt x="42767" y="41204"/>
                    </a:cubicBezTo>
                    <a:lnTo>
                      <a:pt x="42101" y="41204"/>
                    </a:lnTo>
                    <a:lnTo>
                      <a:pt x="61151" y="32441"/>
                    </a:lnTo>
                    <a:lnTo>
                      <a:pt x="62865" y="31679"/>
                    </a:lnTo>
                    <a:cubicBezTo>
                      <a:pt x="64370" y="32202"/>
                      <a:pt x="65942" y="32488"/>
                      <a:pt x="67532" y="32536"/>
                    </a:cubicBezTo>
                    <a:lnTo>
                      <a:pt x="68580" y="32536"/>
                    </a:lnTo>
                    <a:lnTo>
                      <a:pt x="70485" y="32536"/>
                    </a:lnTo>
                    <a:lnTo>
                      <a:pt x="74200" y="33393"/>
                    </a:lnTo>
                    <a:cubicBezTo>
                      <a:pt x="76295" y="33869"/>
                      <a:pt x="78486" y="33393"/>
                      <a:pt x="80677" y="34250"/>
                    </a:cubicBezTo>
                    <a:lnTo>
                      <a:pt x="89249" y="36346"/>
                    </a:lnTo>
                    <a:cubicBezTo>
                      <a:pt x="90573" y="36755"/>
                      <a:pt x="91955" y="36974"/>
                      <a:pt x="93345" y="37013"/>
                    </a:cubicBezTo>
                    <a:cubicBezTo>
                      <a:pt x="94917" y="37022"/>
                      <a:pt x="96488" y="36832"/>
                      <a:pt x="98012" y="36441"/>
                    </a:cubicBezTo>
                    <a:cubicBezTo>
                      <a:pt x="98489" y="36441"/>
                      <a:pt x="99346" y="35870"/>
                      <a:pt x="99060" y="35393"/>
                    </a:cubicBezTo>
                    <a:cubicBezTo>
                      <a:pt x="98251" y="34374"/>
                      <a:pt x="97250" y="33536"/>
                      <a:pt x="96107" y="32917"/>
                    </a:cubicBezTo>
                    <a:cubicBezTo>
                      <a:pt x="94783" y="32126"/>
                      <a:pt x="93383" y="31488"/>
                      <a:pt x="91916" y="31012"/>
                    </a:cubicBezTo>
                    <a:lnTo>
                      <a:pt x="83249" y="27488"/>
                    </a:lnTo>
                    <a:cubicBezTo>
                      <a:pt x="81563" y="26621"/>
                      <a:pt x="79810" y="25887"/>
                      <a:pt x="78010" y="25297"/>
                    </a:cubicBezTo>
                    <a:lnTo>
                      <a:pt x="76391" y="25297"/>
                    </a:lnTo>
                    <a:cubicBezTo>
                      <a:pt x="89716" y="19067"/>
                      <a:pt x="102718" y="12171"/>
                      <a:pt x="115348" y="4628"/>
                    </a:cubicBezTo>
                    <a:cubicBezTo>
                      <a:pt x="118301" y="2913"/>
                      <a:pt x="117539" y="-1659"/>
                      <a:pt x="113824" y="627"/>
                    </a:cubicBezTo>
                    <a:cubicBezTo>
                      <a:pt x="99727" y="8914"/>
                      <a:pt x="85249" y="16248"/>
                      <a:pt x="69818" y="23201"/>
                    </a:cubicBezTo>
                    <a:lnTo>
                      <a:pt x="68866" y="25392"/>
                    </a:lnTo>
                    <a:close/>
                  </a:path>
                </a:pathLst>
              </a:custGeom>
              <a:grpFill/>
              <a:ln w="9525" cap="flat">
                <a:noFill/>
                <a:prstDash val="solid"/>
                <a:miter/>
              </a:ln>
            </p:spPr>
            <p:txBody>
              <a:bodyPr rtlCol="0" anchor="ctr">
                <a:noAutofit/>
              </a:bodyPr>
              <a:lstStyle/>
              <a:p>
                <a:endParaRPr lang="zh-CN" altLang="en-US"/>
              </a:p>
            </p:txBody>
          </p:sp>
          <p:sp>
            <p:nvSpPr>
              <p:cNvPr id="97" name="任意多边形: 形状 96">
                <a:extLst>
                  <a:ext uri="{FF2B5EF4-FFF2-40B4-BE49-F238E27FC236}">
                    <a16:creationId xmlns:a16="http://schemas.microsoft.com/office/drawing/2014/main" id="{D645F7FF-91F2-DA45-1B9E-07516A33CE59}"/>
                  </a:ext>
                </a:extLst>
              </p:cNvPr>
              <p:cNvSpPr/>
              <p:nvPr/>
            </p:nvSpPr>
            <p:spPr>
              <a:xfrm>
                <a:off x="7364686" y="3014394"/>
                <a:ext cx="339412" cy="334994"/>
              </a:xfrm>
              <a:custGeom>
                <a:avLst/>
                <a:gdLst>
                  <a:gd name="connsiteX0" fmla="*/ 215265 w 339412"/>
                  <a:gd name="connsiteY0" fmla="*/ 0 h 334994"/>
                  <a:gd name="connsiteX1" fmla="*/ 203645 w 339412"/>
                  <a:gd name="connsiteY1" fmla="*/ 5715 h 334994"/>
                  <a:gd name="connsiteX2" fmla="*/ 254032 w 339412"/>
                  <a:gd name="connsiteY2" fmla="*/ 97060 h 334994"/>
                  <a:gd name="connsiteX3" fmla="*/ 326041 w 339412"/>
                  <a:gd name="connsiteY3" fmla="*/ 258032 h 334994"/>
                  <a:gd name="connsiteX4" fmla="*/ 299942 w 339412"/>
                  <a:gd name="connsiteY4" fmla="*/ 320135 h 334994"/>
                  <a:gd name="connsiteX5" fmla="*/ 237173 w 339412"/>
                  <a:gd name="connsiteY5" fmla="*/ 296132 h 334994"/>
                  <a:gd name="connsiteX6" fmla="*/ 176689 w 339412"/>
                  <a:gd name="connsiteY6" fmla="*/ 247745 h 334994"/>
                  <a:gd name="connsiteX7" fmla="*/ 99250 w 339412"/>
                  <a:gd name="connsiteY7" fmla="*/ 201263 h 334994"/>
                  <a:gd name="connsiteX8" fmla="*/ 30861 w 339412"/>
                  <a:gd name="connsiteY8" fmla="*/ 126492 h 334994"/>
                  <a:gd name="connsiteX9" fmla="*/ 11335 w 339412"/>
                  <a:gd name="connsiteY9" fmla="*/ 100203 h 334994"/>
                  <a:gd name="connsiteX10" fmla="*/ 0 w 339412"/>
                  <a:gd name="connsiteY10" fmla="*/ 105823 h 334994"/>
                  <a:gd name="connsiteX11" fmla="*/ 16954 w 339412"/>
                  <a:gd name="connsiteY11" fmla="*/ 129826 h 334994"/>
                  <a:gd name="connsiteX12" fmla="*/ 79915 w 339412"/>
                  <a:gd name="connsiteY12" fmla="*/ 203454 h 334994"/>
                  <a:gd name="connsiteX13" fmla="*/ 161830 w 339412"/>
                  <a:gd name="connsiteY13" fmla="*/ 255365 h 334994"/>
                  <a:gd name="connsiteX14" fmla="*/ 200978 w 339412"/>
                  <a:gd name="connsiteY14" fmla="*/ 283940 h 334994"/>
                  <a:gd name="connsiteX15" fmla="*/ 228791 w 339412"/>
                  <a:gd name="connsiteY15" fmla="*/ 307372 h 334994"/>
                  <a:gd name="connsiteX16" fmla="*/ 296132 w 339412"/>
                  <a:gd name="connsiteY16" fmla="*/ 334994 h 334994"/>
                  <a:gd name="connsiteX17" fmla="*/ 337375 w 339412"/>
                  <a:gd name="connsiteY17" fmla="*/ 295751 h 334994"/>
                  <a:gd name="connsiteX18" fmla="*/ 281940 w 339412"/>
                  <a:gd name="connsiteY18" fmla="*/ 121729 h 334994"/>
                  <a:gd name="connsiteX19" fmla="*/ 215265 w 339412"/>
                  <a:gd name="connsiteY19" fmla="*/ 0 h 334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412" h="334994">
                    <a:moveTo>
                      <a:pt x="215265" y="0"/>
                    </a:moveTo>
                    <a:lnTo>
                      <a:pt x="203645" y="5715"/>
                    </a:lnTo>
                    <a:cubicBezTo>
                      <a:pt x="220885" y="35909"/>
                      <a:pt x="237839" y="66294"/>
                      <a:pt x="254032" y="97060"/>
                    </a:cubicBezTo>
                    <a:cubicBezTo>
                      <a:pt x="281178" y="148780"/>
                      <a:pt x="319183" y="200692"/>
                      <a:pt x="326041" y="258032"/>
                    </a:cubicBezTo>
                    <a:cubicBezTo>
                      <a:pt x="328422" y="277844"/>
                      <a:pt x="329660" y="316897"/>
                      <a:pt x="299942" y="320135"/>
                    </a:cubicBezTo>
                    <a:cubicBezTo>
                      <a:pt x="277844" y="322517"/>
                      <a:pt x="253937" y="307753"/>
                      <a:pt x="237173" y="296132"/>
                    </a:cubicBezTo>
                    <a:cubicBezTo>
                      <a:pt x="215646" y="281178"/>
                      <a:pt x="199073" y="262033"/>
                      <a:pt x="176689" y="247745"/>
                    </a:cubicBezTo>
                    <a:cubicBezTo>
                      <a:pt x="151352" y="231648"/>
                      <a:pt x="123254" y="219170"/>
                      <a:pt x="99250" y="201263"/>
                    </a:cubicBezTo>
                    <a:cubicBezTo>
                      <a:pt x="72009" y="180975"/>
                      <a:pt x="50959" y="152209"/>
                      <a:pt x="30861" y="126492"/>
                    </a:cubicBezTo>
                    <a:cubicBezTo>
                      <a:pt x="24194" y="117919"/>
                      <a:pt x="17621" y="109252"/>
                      <a:pt x="11335" y="100203"/>
                    </a:cubicBezTo>
                    <a:lnTo>
                      <a:pt x="0" y="105823"/>
                    </a:lnTo>
                    <a:cubicBezTo>
                      <a:pt x="5429" y="113919"/>
                      <a:pt x="11049" y="121920"/>
                      <a:pt x="16954" y="129826"/>
                    </a:cubicBezTo>
                    <a:cubicBezTo>
                      <a:pt x="35405" y="156429"/>
                      <a:pt x="56493" y="181099"/>
                      <a:pt x="79915" y="203454"/>
                    </a:cubicBezTo>
                    <a:cubicBezTo>
                      <a:pt x="104013" y="224790"/>
                      <a:pt x="133921" y="238792"/>
                      <a:pt x="161830" y="255365"/>
                    </a:cubicBezTo>
                    <a:cubicBezTo>
                      <a:pt x="175879" y="263442"/>
                      <a:pt x="189005" y="273024"/>
                      <a:pt x="200978" y="283940"/>
                    </a:cubicBezTo>
                    <a:cubicBezTo>
                      <a:pt x="209674" y="292408"/>
                      <a:pt x="218970" y="300238"/>
                      <a:pt x="228791" y="307372"/>
                    </a:cubicBezTo>
                    <a:cubicBezTo>
                      <a:pt x="247841" y="320707"/>
                      <a:pt x="271463" y="334899"/>
                      <a:pt x="296132" y="334994"/>
                    </a:cubicBezTo>
                    <a:cubicBezTo>
                      <a:pt x="320802" y="335089"/>
                      <a:pt x="334232" y="315944"/>
                      <a:pt x="337375" y="295751"/>
                    </a:cubicBezTo>
                    <a:cubicBezTo>
                      <a:pt x="348425" y="234410"/>
                      <a:pt x="312325" y="175641"/>
                      <a:pt x="281940" y="121729"/>
                    </a:cubicBezTo>
                    <a:cubicBezTo>
                      <a:pt x="259175" y="81534"/>
                      <a:pt x="237839" y="40862"/>
                      <a:pt x="215265" y="0"/>
                    </a:cubicBezTo>
                    <a:close/>
                  </a:path>
                </a:pathLst>
              </a:custGeom>
              <a:grpFill/>
              <a:ln w="9525" cap="flat">
                <a:noFill/>
                <a:prstDash val="solid"/>
                <a:miter/>
              </a:ln>
            </p:spPr>
            <p:txBody>
              <a:bodyPr rtlCol="0" anchor="ctr">
                <a:noAutofit/>
              </a:bodyPr>
              <a:lstStyle/>
              <a:p>
                <a:endParaRPr lang="zh-CN" altLang="en-US"/>
              </a:p>
            </p:txBody>
          </p:sp>
          <p:sp>
            <p:nvSpPr>
              <p:cNvPr id="98" name="任意多边形: 形状 97">
                <a:extLst>
                  <a:ext uri="{FF2B5EF4-FFF2-40B4-BE49-F238E27FC236}">
                    <a16:creationId xmlns:a16="http://schemas.microsoft.com/office/drawing/2014/main" id="{019C1007-3666-D0B1-F50F-B615BE48BB89}"/>
                  </a:ext>
                </a:extLst>
              </p:cNvPr>
              <p:cNvSpPr/>
              <p:nvPr/>
            </p:nvSpPr>
            <p:spPr>
              <a:xfrm>
                <a:off x="7572234" y="3374515"/>
                <a:ext cx="115370" cy="64789"/>
              </a:xfrm>
              <a:custGeom>
                <a:avLst/>
                <a:gdLst>
                  <a:gd name="connsiteX0" fmla="*/ 68392 w 115370"/>
                  <a:gd name="connsiteY0" fmla="*/ 24879 h 64789"/>
                  <a:gd name="connsiteX1" fmla="*/ 69439 w 115370"/>
                  <a:gd name="connsiteY1" fmla="*/ 20403 h 64789"/>
                  <a:gd name="connsiteX2" fmla="*/ 70487 w 115370"/>
                  <a:gd name="connsiteY2" fmla="*/ 14783 h 64789"/>
                  <a:gd name="connsiteX3" fmla="*/ 70487 w 115370"/>
                  <a:gd name="connsiteY3" fmla="*/ 12878 h 64789"/>
                  <a:gd name="connsiteX4" fmla="*/ 70487 w 115370"/>
                  <a:gd name="connsiteY4" fmla="*/ 10973 h 64789"/>
                  <a:gd name="connsiteX5" fmla="*/ 70487 w 115370"/>
                  <a:gd name="connsiteY5" fmla="*/ 10306 h 64789"/>
                  <a:gd name="connsiteX6" fmla="*/ 70487 w 115370"/>
                  <a:gd name="connsiteY6" fmla="*/ 8401 h 64789"/>
                  <a:gd name="connsiteX7" fmla="*/ 67725 w 115370"/>
                  <a:gd name="connsiteY7" fmla="*/ 6782 h 64789"/>
                  <a:gd name="connsiteX8" fmla="*/ 64201 w 115370"/>
                  <a:gd name="connsiteY8" fmla="*/ 9354 h 64789"/>
                  <a:gd name="connsiteX9" fmla="*/ 62581 w 115370"/>
                  <a:gd name="connsiteY9" fmla="*/ 12402 h 64789"/>
                  <a:gd name="connsiteX10" fmla="*/ 61915 w 115370"/>
                  <a:gd name="connsiteY10" fmla="*/ 14592 h 64789"/>
                  <a:gd name="connsiteX11" fmla="*/ 61438 w 115370"/>
                  <a:gd name="connsiteY11" fmla="*/ 16974 h 64789"/>
                  <a:gd name="connsiteX12" fmla="*/ 60676 w 115370"/>
                  <a:gd name="connsiteY12" fmla="*/ 21546 h 64789"/>
                  <a:gd name="connsiteX13" fmla="*/ 59533 w 115370"/>
                  <a:gd name="connsiteY13" fmla="*/ 26880 h 64789"/>
                  <a:gd name="connsiteX14" fmla="*/ 59533 w 115370"/>
                  <a:gd name="connsiteY14" fmla="*/ 28785 h 64789"/>
                  <a:gd name="connsiteX15" fmla="*/ 59533 w 115370"/>
                  <a:gd name="connsiteY15" fmla="*/ 28785 h 64789"/>
                  <a:gd name="connsiteX16" fmla="*/ 57724 w 115370"/>
                  <a:gd name="connsiteY16" fmla="*/ 29642 h 64789"/>
                  <a:gd name="connsiteX17" fmla="*/ 35054 w 115370"/>
                  <a:gd name="connsiteY17" fmla="*/ 39167 h 64789"/>
                  <a:gd name="connsiteX18" fmla="*/ 36483 w 115370"/>
                  <a:gd name="connsiteY18" fmla="*/ 35928 h 64789"/>
                  <a:gd name="connsiteX19" fmla="*/ 36483 w 115370"/>
                  <a:gd name="connsiteY19" fmla="*/ 35928 h 64789"/>
                  <a:gd name="connsiteX20" fmla="*/ 36483 w 115370"/>
                  <a:gd name="connsiteY20" fmla="*/ 35452 h 64789"/>
                  <a:gd name="connsiteX21" fmla="*/ 36959 w 115370"/>
                  <a:gd name="connsiteY21" fmla="*/ 34500 h 64789"/>
                  <a:gd name="connsiteX22" fmla="*/ 37816 w 115370"/>
                  <a:gd name="connsiteY22" fmla="*/ 32595 h 64789"/>
                  <a:gd name="connsiteX23" fmla="*/ 39817 w 115370"/>
                  <a:gd name="connsiteY23" fmla="*/ 28118 h 64789"/>
                  <a:gd name="connsiteX24" fmla="*/ 39817 w 115370"/>
                  <a:gd name="connsiteY24" fmla="*/ 25356 h 64789"/>
                  <a:gd name="connsiteX25" fmla="*/ 38197 w 115370"/>
                  <a:gd name="connsiteY25" fmla="*/ 23451 h 64789"/>
                  <a:gd name="connsiteX26" fmla="*/ 36197 w 115370"/>
                  <a:gd name="connsiteY26" fmla="*/ 23451 h 64789"/>
                  <a:gd name="connsiteX27" fmla="*/ 35435 w 115370"/>
                  <a:gd name="connsiteY27" fmla="*/ 23451 h 64789"/>
                  <a:gd name="connsiteX28" fmla="*/ 35435 w 115370"/>
                  <a:gd name="connsiteY28" fmla="*/ 23451 h 64789"/>
                  <a:gd name="connsiteX29" fmla="*/ 35435 w 115370"/>
                  <a:gd name="connsiteY29" fmla="*/ 23451 h 64789"/>
                  <a:gd name="connsiteX30" fmla="*/ 33721 w 115370"/>
                  <a:gd name="connsiteY30" fmla="*/ 24594 h 64789"/>
                  <a:gd name="connsiteX31" fmla="*/ 32959 w 115370"/>
                  <a:gd name="connsiteY31" fmla="*/ 25451 h 64789"/>
                  <a:gd name="connsiteX32" fmla="*/ 31435 w 115370"/>
                  <a:gd name="connsiteY32" fmla="*/ 28213 h 64789"/>
                  <a:gd name="connsiteX33" fmla="*/ 29244 w 115370"/>
                  <a:gd name="connsiteY33" fmla="*/ 33261 h 64789"/>
                  <a:gd name="connsiteX34" fmla="*/ 27815 w 115370"/>
                  <a:gd name="connsiteY34" fmla="*/ 36976 h 64789"/>
                  <a:gd name="connsiteX35" fmla="*/ 26577 w 115370"/>
                  <a:gd name="connsiteY35" fmla="*/ 42501 h 64789"/>
                  <a:gd name="connsiteX36" fmla="*/ 10194 w 115370"/>
                  <a:gd name="connsiteY36" fmla="*/ 50216 h 64789"/>
                  <a:gd name="connsiteX37" fmla="*/ 10194 w 115370"/>
                  <a:gd name="connsiteY37" fmla="*/ 49644 h 64789"/>
                  <a:gd name="connsiteX38" fmla="*/ 12670 w 115370"/>
                  <a:gd name="connsiteY38" fmla="*/ 45358 h 64789"/>
                  <a:gd name="connsiteX39" fmla="*/ 15052 w 115370"/>
                  <a:gd name="connsiteY39" fmla="*/ 38214 h 64789"/>
                  <a:gd name="connsiteX40" fmla="*/ 14385 w 115370"/>
                  <a:gd name="connsiteY40" fmla="*/ 36214 h 64789"/>
                  <a:gd name="connsiteX41" fmla="*/ 10670 w 115370"/>
                  <a:gd name="connsiteY41" fmla="*/ 36214 h 64789"/>
                  <a:gd name="connsiteX42" fmla="*/ 9051 w 115370"/>
                  <a:gd name="connsiteY42" fmla="*/ 37833 h 64789"/>
                  <a:gd name="connsiteX43" fmla="*/ 9051 w 115370"/>
                  <a:gd name="connsiteY43" fmla="*/ 38500 h 64789"/>
                  <a:gd name="connsiteX44" fmla="*/ 9051 w 115370"/>
                  <a:gd name="connsiteY44" fmla="*/ 38500 h 64789"/>
                  <a:gd name="connsiteX45" fmla="*/ 8003 w 115370"/>
                  <a:gd name="connsiteY45" fmla="*/ 40215 h 64789"/>
                  <a:gd name="connsiteX46" fmla="*/ 8003 w 115370"/>
                  <a:gd name="connsiteY46" fmla="*/ 40215 h 64789"/>
                  <a:gd name="connsiteX47" fmla="*/ 8003 w 115370"/>
                  <a:gd name="connsiteY47" fmla="*/ 40215 h 64789"/>
                  <a:gd name="connsiteX48" fmla="*/ 8003 w 115370"/>
                  <a:gd name="connsiteY48" fmla="*/ 40215 h 64789"/>
                  <a:gd name="connsiteX49" fmla="*/ 8003 w 115370"/>
                  <a:gd name="connsiteY49" fmla="*/ 40786 h 64789"/>
                  <a:gd name="connsiteX50" fmla="*/ 4860 w 115370"/>
                  <a:gd name="connsiteY50" fmla="*/ 46596 h 64789"/>
                  <a:gd name="connsiteX51" fmla="*/ 2 w 115370"/>
                  <a:gd name="connsiteY51" fmla="*/ 60122 h 64789"/>
                  <a:gd name="connsiteX52" fmla="*/ 669 w 115370"/>
                  <a:gd name="connsiteY52" fmla="*/ 61360 h 64789"/>
                  <a:gd name="connsiteX53" fmla="*/ 669 w 115370"/>
                  <a:gd name="connsiteY53" fmla="*/ 61360 h 64789"/>
                  <a:gd name="connsiteX54" fmla="*/ 2288 w 115370"/>
                  <a:gd name="connsiteY54" fmla="*/ 62503 h 64789"/>
                  <a:gd name="connsiteX55" fmla="*/ 7717 w 115370"/>
                  <a:gd name="connsiteY55" fmla="*/ 63551 h 64789"/>
                  <a:gd name="connsiteX56" fmla="*/ 11718 w 115370"/>
                  <a:gd name="connsiteY56" fmla="*/ 63551 h 64789"/>
                  <a:gd name="connsiteX57" fmla="*/ 19719 w 115370"/>
                  <a:gd name="connsiteY57" fmla="*/ 64313 h 64789"/>
                  <a:gd name="connsiteX58" fmla="*/ 22386 w 115370"/>
                  <a:gd name="connsiteY58" fmla="*/ 64789 h 64789"/>
                  <a:gd name="connsiteX59" fmla="*/ 23815 w 115370"/>
                  <a:gd name="connsiteY59" fmla="*/ 64789 h 64789"/>
                  <a:gd name="connsiteX60" fmla="*/ 25529 w 115370"/>
                  <a:gd name="connsiteY60" fmla="*/ 64789 h 64789"/>
                  <a:gd name="connsiteX61" fmla="*/ 28291 w 115370"/>
                  <a:gd name="connsiteY61" fmla="*/ 63932 h 64789"/>
                  <a:gd name="connsiteX62" fmla="*/ 30196 w 115370"/>
                  <a:gd name="connsiteY62" fmla="*/ 63075 h 64789"/>
                  <a:gd name="connsiteX63" fmla="*/ 32578 w 115370"/>
                  <a:gd name="connsiteY63" fmla="*/ 58884 h 64789"/>
                  <a:gd name="connsiteX64" fmla="*/ 31149 w 115370"/>
                  <a:gd name="connsiteY64" fmla="*/ 56312 h 64789"/>
                  <a:gd name="connsiteX65" fmla="*/ 29434 w 115370"/>
                  <a:gd name="connsiteY65" fmla="*/ 54788 h 64789"/>
                  <a:gd name="connsiteX66" fmla="*/ 27910 w 115370"/>
                  <a:gd name="connsiteY66" fmla="*/ 54026 h 64789"/>
                  <a:gd name="connsiteX67" fmla="*/ 26196 w 115370"/>
                  <a:gd name="connsiteY67" fmla="*/ 54026 h 64789"/>
                  <a:gd name="connsiteX68" fmla="*/ 18481 w 115370"/>
                  <a:gd name="connsiteY68" fmla="*/ 52883 h 64789"/>
                  <a:gd name="connsiteX69" fmla="*/ 16576 w 115370"/>
                  <a:gd name="connsiteY69" fmla="*/ 52883 h 64789"/>
                  <a:gd name="connsiteX70" fmla="*/ 30958 w 115370"/>
                  <a:gd name="connsiteY70" fmla="*/ 46120 h 64789"/>
                  <a:gd name="connsiteX71" fmla="*/ 32292 w 115370"/>
                  <a:gd name="connsiteY71" fmla="*/ 46120 h 64789"/>
                  <a:gd name="connsiteX72" fmla="*/ 35054 w 115370"/>
                  <a:gd name="connsiteY72" fmla="*/ 46120 h 64789"/>
                  <a:gd name="connsiteX73" fmla="*/ 41817 w 115370"/>
                  <a:gd name="connsiteY73" fmla="*/ 47073 h 64789"/>
                  <a:gd name="connsiteX74" fmla="*/ 48199 w 115370"/>
                  <a:gd name="connsiteY74" fmla="*/ 48311 h 64789"/>
                  <a:gd name="connsiteX75" fmla="*/ 51723 w 115370"/>
                  <a:gd name="connsiteY75" fmla="*/ 49073 h 64789"/>
                  <a:gd name="connsiteX76" fmla="*/ 53723 w 115370"/>
                  <a:gd name="connsiteY76" fmla="*/ 49073 h 64789"/>
                  <a:gd name="connsiteX77" fmla="*/ 55628 w 115370"/>
                  <a:gd name="connsiteY77" fmla="*/ 47549 h 64789"/>
                  <a:gd name="connsiteX78" fmla="*/ 54485 w 115370"/>
                  <a:gd name="connsiteY78" fmla="*/ 45930 h 64789"/>
                  <a:gd name="connsiteX79" fmla="*/ 53247 w 115370"/>
                  <a:gd name="connsiteY79" fmla="*/ 44787 h 64789"/>
                  <a:gd name="connsiteX80" fmla="*/ 49723 w 115370"/>
                  <a:gd name="connsiteY80" fmla="*/ 43167 h 64789"/>
                  <a:gd name="connsiteX81" fmla="*/ 42674 w 115370"/>
                  <a:gd name="connsiteY81" fmla="*/ 41167 h 64789"/>
                  <a:gd name="connsiteX82" fmla="*/ 42007 w 115370"/>
                  <a:gd name="connsiteY82" fmla="*/ 41167 h 64789"/>
                  <a:gd name="connsiteX83" fmla="*/ 61057 w 115370"/>
                  <a:gd name="connsiteY83" fmla="*/ 32499 h 64789"/>
                  <a:gd name="connsiteX84" fmla="*/ 62772 w 115370"/>
                  <a:gd name="connsiteY84" fmla="*/ 31737 h 64789"/>
                  <a:gd name="connsiteX85" fmla="*/ 67439 w 115370"/>
                  <a:gd name="connsiteY85" fmla="*/ 32499 h 64789"/>
                  <a:gd name="connsiteX86" fmla="*/ 66772 w 115370"/>
                  <a:gd name="connsiteY86" fmla="*/ 32499 h 64789"/>
                  <a:gd name="connsiteX87" fmla="*/ 68677 w 115370"/>
                  <a:gd name="connsiteY87" fmla="*/ 32499 h 64789"/>
                  <a:gd name="connsiteX88" fmla="*/ 72392 w 115370"/>
                  <a:gd name="connsiteY88" fmla="*/ 33357 h 64789"/>
                  <a:gd name="connsiteX89" fmla="*/ 78869 w 115370"/>
                  <a:gd name="connsiteY89" fmla="*/ 34214 h 64789"/>
                  <a:gd name="connsiteX90" fmla="*/ 87442 w 115370"/>
                  <a:gd name="connsiteY90" fmla="*/ 36214 h 64789"/>
                  <a:gd name="connsiteX91" fmla="*/ 91633 w 115370"/>
                  <a:gd name="connsiteY91" fmla="*/ 36976 h 64789"/>
                  <a:gd name="connsiteX92" fmla="*/ 96300 w 115370"/>
                  <a:gd name="connsiteY92" fmla="*/ 36405 h 64789"/>
                  <a:gd name="connsiteX93" fmla="*/ 97252 w 115370"/>
                  <a:gd name="connsiteY93" fmla="*/ 35357 h 64789"/>
                  <a:gd name="connsiteX94" fmla="*/ 94395 w 115370"/>
                  <a:gd name="connsiteY94" fmla="*/ 32785 h 64789"/>
                  <a:gd name="connsiteX95" fmla="*/ 90109 w 115370"/>
                  <a:gd name="connsiteY95" fmla="*/ 30880 h 64789"/>
                  <a:gd name="connsiteX96" fmla="*/ 81441 w 115370"/>
                  <a:gd name="connsiteY96" fmla="*/ 27356 h 64789"/>
                  <a:gd name="connsiteX97" fmla="*/ 76202 w 115370"/>
                  <a:gd name="connsiteY97" fmla="*/ 25260 h 64789"/>
                  <a:gd name="connsiteX98" fmla="*/ 74678 w 115370"/>
                  <a:gd name="connsiteY98" fmla="*/ 25260 h 64789"/>
                  <a:gd name="connsiteX99" fmla="*/ 113635 w 115370"/>
                  <a:gd name="connsiteY99" fmla="*/ 4686 h 64789"/>
                  <a:gd name="connsiteX100" fmla="*/ 112016 w 115370"/>
                  <a:gd name="connsiteY100" fmla="*/ 591 h 64789"/>
                  <a:gd name="connsiteX101" fmla="*/ 68011 w 115370"/>
                  <a:gd name="connsiteY101" fmla="*/ 23165 h 64789"/>
                  <a:gd name="connsiteX102" fmla="*/ 68392 w 115370"/>
                  <a:gd name="connsiteY102" fmla="*/ 24879 h 6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115370" h="64789">
                    <a:moveTo>
                      <a:pt x="68392" y="24879"/>
                    </a:moveTo>
                    <a:cubicBezTo>
                      <a:pt x="68392" y="23355"/>
                      <a:pt x="69154" y="21927"/>
                      <a:pt x="69439" y="20403"/>
                    </a:cubicBezTo>
                    <a:cubicBezTo>
                      <a:pt x="69887" y="18545"/>
                      <a:pt x="70239" y="16669"/>
                      <a:pt x="70487" y="14783"/>
                    </a:cubicBezTo>
                    <a:cubicBezTo>
                      <a:pt x="70535" y="14145"/>
                      <a:pt x="70535" y="13516"/>
                      <a:pt x="70487" y="12878"/>
                    </a:cubicBezTo>
                    <a:cubicBezTo>
                      <a:pt x="70630" y="12249"/>
                      <a:pt x="70630" y="11601"/>
                      <a:pt x="70487" y="10973"/>
                    </a:cubicBezTo>
                    <a:cubicBezTo>
                      <a:pt x="70373" y="10763"/>
                      <a:pt x="70373" y="10516"/>
                      <a:pt x="70487" y="10306"/>
                    </a:cubicBezTo>
                    <a:cubicBezTo>
                      <a:pt x="70439" y="9668"/>
                      <a:pt x="70439" y="9039"/>
                      <a:pt x="70487" y="8401"/>
                    </a:cubicBezTo>
                    <a:cubicBezTo>
                      <a:pt x="70487" y="7258"/>
                      <a:pt x="68963" y="6591"/>
                      <a:pt x="67725" y="6782"/>
                    </a:cubicBezTo>
                    <a:cubicBezTo>
                      <a:pt x="66220" y="7058"/>
                      <a:pt x="64925" y="8011"/>
                      <a:pt x="64201" y="9354"/>
                    </a:cubicBezTo>
                    <a:cubicBezTo>
                      <a:pt x="63572" y="10316"/>
                      <a:pt x="63029" y="11335"/>
                      <a:pt x="62581" y="12402"/>
                    </a:cubicBezTo>
                    <a:cubicBezTo>
                      <a:pt x="62305" y="13116"/>
                      <a:pt x="62077" y="13849"/>
                      <a:pt x="61915" y="14592"/>
                    </a:cubicBezTo>
                    <a:cubicBezTo>
                      <a:pt x="61715" y="15373"/>
                      <a:pt x="61553" y="16174"/>
                      <a:pt x="61438" y="16974"/>
                    </a:cubicBezTo>
                    <a:cubicBezTo>
                      <a:pt x="61438" y="18498"/>
                      <a:pt x="60962" y="20022"/>
                      <a:pt x="60676" y="21546"/>
                    </a:cubicBezTo>
                    <a:cubicBezTo>
                      <a:pt x="60391" y="23070"/>
                      <a:pt x="59819" y="25070"/>
                      <a:pt x="59533" y="26880"/>
                    </a:cubicBezTo>
                    <a:lnTo>
                      <a:pt x="59533" y="28785"/>
                    </a:lnTo>
                    <a:lnTo>
                      <a:pt x="59533" y="28785"/>
                    </a:lnTo>
                    <a:lnTo>
                      <a:pt x="57724" y="29642"/>
                    </a:lnTo>
                    <a:lnTo>
                      <a:pt x="35054" y="39167"/>
                    </a:lnTo>
                    <a:lnTo>
                      <a:pt x="36483" y="35928"/>
                    </a:lnTo>
                    <a:lnTo>
                      <a:pt x="36483" y="35928"/>
                    </a:lnTo>
                    <a:lnTo>
                      <a:pt x="36483" y="35452"/>
                    </a:lnTo>
                    <a:cubicBezTo>
                      <a:pt x="36664" y="35147"/>
                      <a:pt x="36816" y="34823"/>
                      <a:pt x="36959" y="34500"/>
                    </a:cubicBezTo>
                    <a:lnTo>
                      <a:pt x="37816" y="32595"/>
                    </a:lnTo>
                    <a:cubicBezTo>
                      <a:pt x="38674" y="31194"/>
                      <a:pt x="39350" y="29689"/>
                      <a:pt x="39817" y="28118"/>
                    </a:cubicBezTo>
                    <a:cubicBezTo>
                      <a:pt x="40102" y="27223"/>
                      <a:pt x="40102" y="26251"/>
                      <a:pt x="39817" y="25356"/>
                    </a:cubicBezTo>
                    <a:cubicBezTo>
                      <a:pt x="39559" y="24527"/>
                      <a:pt x="38978" y="23832"/>
                      <a:pt x="38197" y="23451"/>
                    </a:cubicBezTo>
                    <a:cubicBezTo>
                      <a:pt x="37540" y="23260"/>
                      <a:pt x="36854" y="23260"/>
                      <a:pt x="36197" y="23451"/>
                    </a:cubicBezTo>
                    <a:cubicBezTo>
                      <a:pt x="36197" y="23451"/>
                      <a:pt x="36197" y="23451"/>
                      <a:pt x="35435" y="23451"/>
                    </a:cubicBezTo>
                    <a:lnTo>
                      <a:pt x="35435" y="23451"/>
                    </a:lnTo>
                    <a:lnTo>
                      <a:pt x="35435" y="23451"/>
                    </a:lnTo>
                    <a:cubicBezTo>
                      <a:pt x="34797" y="23717"/>
                      <a:pt x="34216" y="24108"/>
                      <a:pt x="33721" y="24594"/>
                    </a:cubicBezTo>
                    <a:lnTo>
                      <a:pt x="32959" y="25451"/>
                    </a:lnTo>
                    <a:cubicBezTo>
                      <a:pt x="32320" y="26299"/>
                      <a:pt x="31806" y="27223"/>
                      <a:pt x="31435" y="28213"/>
                    </a:cubicBezTo>
                    <a:cubicBezTo>
                      <a:pt x="30673" y="29832"/>
                      <a:pt x="29911" y="31547"/>
                      <a:pt x="29244" y="33261"/>
                    </a:cubicBezTo>
                    <a:cubicBezTo>
                      <a:pt x="28577" y="34976"/>
                      <a:pt x="28196" y="35738"/>
                      <a:pt x="27815" y="36976"/>
                    </a:cubicBezTo>
                    <a:cubicBezTo>
                      <a:pt x="27253" y="38786"/>
                      <a:pt x="26844" y="40634"/>
                      <a:pt x="26577" y="42501"/>
                    </a:cubicBezTo>
                    <a:cubicBezTo>
                      <a:pt x="21052" y="44977"/>
                      <a:pt x="15433" y="47358"/>
                      <a:pt x="10194" y="50216"/>
                    </a:cubicBezTo>
                    <a:lnTo>
                      <a:pt x="10194" y="49644"/>
                    </a:lnTo>
                    <a:cubicBezTo>
                      <a:pt x="10956" y="48216"/>
                      <a:pt x="11813" y="46787"/>
                      <a:pt x="12670" y="45358"/>
                    </a:cubicBezTo>
                    <a:cubicBezTo>
                      <a:pt x="13832" y="43120"/>
                      <a:pt x="14633" y="40700"/>
                      <a:pt x="15052" y="38214"/>
                    </a:cubicBezTo>
                    <a:cubicBezTo>
                      <a:pt x="15223" y="37471"/>
                      <a:pt x="14966" y="36700"/>
                      <a:pt x="14385" y="36214"/>
                    </a:cubicBezTo>
                    <a:cubicBezTo>
                      <a:pt x="13251" y="35509"/>
                      <a:pt x="11804" y="35509"/>
                      <a:pt x="10670" y="36214"/>
                    </a:cubicBezTo>
                    <a:cubicBezTo>
                      <a:pt x="9994" y="36605"/>
                      <a:pt x="9441" y="37157"/>
                      <a:pt x="9051" y="37833"/>
                    </a:cubicBezTo>
                    <a:cubicBezTo>
                      <a:pt x="9022" y="38052"/>
                      <a:pt x="9022" y="38281"/>
                      <a:pt x="9051" y="38500"/>
                    </a:cubicBezTo>
                    <a:cubicBezTo>
                      <a:pt x="9051" y="38976"/>
                      <a:pt x="9051" y="39072"/>
                      <a:pt x="9051" y="38500"/>
                    </a:cubicBezTo>
                    <a:cubicBezTo>
                      <a:pt x="8613" y="39014"/>
                      <a:pt x="8260" y="39596"/>
                      <a:pt x="8003" y="40215"/>
                    </a:cubicBezTo>
                    <a:lnTo>
                      <a:pt x="8003" y="40215"/>
                    </a:lnTo>
                    <a:lnTo>
                      <a:pt x="8003" y="40215"/>
                    </a:lnTo>
                    <a:cubicBezTo>
                      <a:pt x="8003" y="40215"/>
                      <a:pt x="8003" y="40215"/>
                      <a:pt x="8003" y="40215"/>
                    </a:cubicBezTo>
                    <a:lnTo>
                      <a:pt x="8003" y="40786"/>
                    </a:lnTo>
                    <a:cubicBezTo>
                      <a:pt x="6860" y="42596"/>
                      <a:pt x="5908" y="44691"/>
                      <a:pt x="4860" y="46596"/>
                    </a:cubicBezTo>
                    <a:cubicBezTo>
                      <a:pt x="2193" y="50654"/>
                      <a:pt x="526" y="55293"/>
                      <a:pt x="2" y="60122"/>
                    </a:cubicBezTo>
                    <a:cubicBezTo>
                      <a:pt x="-26" y="60627"/>
                      <a:pt x="231" y="61103"/>
                      <a:pt x="669" y="61360"/>
                    </a:cubicBezTo>
                    <a:lnTo>
                      <a:pt x="669" y="61360"/>
                    </a:lnTo>
                    <a:cubicBezTo>
                      <a:pt x="1107" y="61865"/>
                      <a:pt x="1659" y="62265"/>
                      <a:pt x="2288" y="62503"/>
                    </a:cubicBezTo>
                    <a:cubicBezTo>
                      <a:pt x="4031" y="63141"/>
                      <a:pt x="5860" y="63494"/>
                      <a:pt x="7717" y="63551"/>
                    </a:cubicBezTo>
                    <a:lnTo>
                      <a:pt x="11718" y="63551"/>
                    </a:lnTo>
                    <a:cubicBezTo>
                      <a:pt x="14394" y="63665"/>
                      <a:pt x="17071" y="63922"/>
                      <a:pt x="19719" y="64313"/>
                    </a:cubicBezTo>
                    <a:lnTo>
                      <a:pt x="22386" y="64789"/>
                    </a:lnTo>
                    <a:lnTo>
                      <a:pt x="23815" y="64789"/>
                    </a:lnTo>
                    <a:lnTo>
                      <a:pt x="25529" y="64789"/>
                    </a:lnTo>
                    <a:cubicBezTo>
                      <a:pt x="26501" y="64713"/>
                      <a:pt x="27444" y="64418"/>
                      <a:pt x="28291" y="63932"/>
                    </a:cubicBezTo>
                    <a:cubicBezTo>
                      <a:pt x="28968" y="63741"/>
                      <a:pt x="29606" y="63456"/>
                      <a:pt x="30196" y="63075"/>
                    </a:cubicBezTo>
                    <a:cubicBezTo>
                      <a:pt x="31435" y="62122"/>
                      <a:pt x="32959" y="60503"/>
                      <a:pt x="32578" y="58884"/>
                    </a:cubicBezTo>
                    <a:lnTo>
                      <a:pt x="31149" y="56312"/>
                    </a:lnTo>
                    <a:cubicBezTo>
                      <a:pt x="30511" y="55883"/>
                      <a:pt x="29939" y="55369"/>
                      <a:pt x="29434" y="54788"/>
                    </a:cubicBezTo>
                    <a:lnTo>
                      <a:pt x="27910" y="54026"/>
                    </a:lnTo>
                    <a:lnTo>
                      <a:pt x="26196" y="54026"/>
                    </a:lnTo>
                    <a:cubicBezTo>
                      <a:pt x="23653" y="53502"/>
                      <a:pt x="21071" y="53121"/>
                      <a:pt x="18481" y="52883"/>
                    </a:cubicBezTo>
                    <a:lnTo>
                      <a:pt x="16576" y="52883"/>
                    </a:lnTo>
                    <a:lnTo>
                      <a:pt x="30958" y="46120"/>
                    </a:lnTo>
                    <a:lnTo>
                      <a:pt x="32292" y="46120"/>
                    </a:lnTo>
                    <a:cubicBezTo>
                      <a:pt x="33206" y="46034"/>
                      <a:pt x="34140" y="46034"/>
                      <a:pt x="35054" y="46120"/>
                    </a:cubicBezTo>
                    <a:cubicBezTo>
                      <a:pt x="37340" y="46196"/>
                      <a:pt x="39607" y="46520"/>
                      <a:pt x="41817" y="47073"/>
                    </a:cubicBezTo>
                    <a:cubicBezTo>
                      <a:pt x="43912" y="47549"/>
                      <a:pt x="46103" y="47739"/>
                      <a:pt x="48199" y="48311"/>
                    </a:cubicBezTo>
                    <a:cubicBezTo>
                      <a:pt x="49304" y="48835"/>
                      <a:pt x="50504" y="49092"/>
                      <a:pt x="51723" y="49073"/>
                    </a:cubicBezTo>
                    <a:lnTo>
                      <a:pt x="53723" y="49073"/>
                    </a:lnTo>
                    <a:cubicBezTo>
                      <a:pt x="54580" y="49073"/>
                      <a:pt x="56009" y="48501"/>
                      <a:pt x="55628" y="47549"/>
                    </a:cubicBezTo>
                    <a:cubicBezTo>
                      <a:pt x="55247" y="46596"/>
                      <a:pt x="54866" y="46501"/>
                      <a:pt x="54485" y="45930"/>
                    </a:cubicBezTo>
                    <a:cubicBezTo>
                      <a:pt x="54142" y="45482"/>
                      <a:pt x="53723" y="45091"/>
                      <a:pt x="53247" y="44787"/>
                    </a:cubicBezTo>
                    <a:lnTo>
                      <a:pt x="49723" y="43167"/>
                    </a:lnTo>
                    <a:cubicBezTo>
                      <a:pt x="47484" y="42167"/>
                      <a:pt x="45103" y="41501"/>
                      <a:pt x="42674" y="41167"/>
                    </a:cubicBezTo>
                    <a:lnTo>
                      <a:pt x="42007" y="41167"/>
                    </a:lnTo>
                    <a:lnTo>
                      <a:pt x="61057" y="32499"/>
                    </a:lnTo>
                    <a:lnTo>
                      <a:pt x="62772" y="31737"/>
                    </a:lnTo>
                    <a:cubicBezTo>
                      <a:pt x="64277" y="32233"/>
                      <a:pt x="65858" y="32490"/>
                      <a:pt x="67439" y="32499"/>
                    </a:cubicBezTo>
                    <a:lnTo>
                      <a:pt x="66772" y="32499"/>
                    </a:lnTo>
                    <a:lnTo>
                      <a:pt x="68677" y="32499"/>
                    </a:lnTo>
                    <a:lnTo>
                      <a:pt x="72392" y="33357"/>
                    </a:lnTo>
                    <a:cubicBezTo>
                      <a:pt x="74488" y="33833"/>
                      <a:pt x="76774" y="33357"/>
                      <a:pt x="78869" y="34214"/>
                    </a:cubicBezTo>
                    <a:lnTo>
                      <a:pt x="87442" y="36214"/>
                    </a:lnTo>
                    <a:cubicBezTo>
                      <a:pt x="88794" y="36662"/>
                      <a:pt x="90204" y="36919"/>
                      <a:pt x="91633" y="36976"/>
                    </a:cubicBezTo>
                    <a:cubicBezTo>
                      <a:pt x="93204" y="36929"/>
                      <a:pt x="94766" y="36738"/>
                      <a:pt x="96300" y="36405"/>
                    </a:cubicBezTo>
                    <a:cubicBezTo>
                      <a:pt x="96300" y="36405"/>
                      <a:pt x="97538" y="35833"/>
                      <a:pt x="97252" y="35357"/>
                    </a:cubicBezTo>
                    <a:cubicBezTo>
                      <a:pt x="96462" y="34338"/>
                      <a:pt x="95500" y="33461"/>
                      <a:pt x="94395" y="32785"/>
                    </a:cubicBezTo>
                    <a:cubicBezTo>
                      <a:pt x="93014" y="32052"/>
                      <a:pt x="91576" y="31413"/>
                      <a:pt x="90109" y="30880"/>
                    </a:cubicBezTo>
                    <a:lnTo>
                      <a:pt x="81441" y="27356"/>
                    </a:lnTo>
                    <a:cubicBezTo>
                      <a:pt x="79755" y="26518"/>
                      <a:pt x="78002" y="25822"/>
                      <a:pt x="76202" y="25260"/>
                    </a:cubicBezTo>
                    <a:cubicBezTo>
                      <a:pt x="75697" y="25213"/>
                      <a:pt x="75183" y="25213"/>
                      <a:pt x="74678" y="25260"/>
                    </a:cubicBezTo>
                    <a:cubicBezTo>
                      <a:pt x="88013" y="18974"/>
                      <a:pt x="101062" y="12211"/>
                      <a:pt x="113635" y="4686"/>
                    </a:cubicBezTo>
                    <a:cubicBezTo>
                      <a:pt x="116493" y="2877"/>
                      <a:pt x="115731" y="-1600"/>
                      <a:pt x="112016" y="591"/>
                    </a:cubicBezTo>
                    <a:cubicBezTo>
                      <a:pt x="97767" y="8906"/>
                      <a:pt x="83079" y="16440"/>
                      <a:pt x="68011" y="23165"/>
                    </a:cubicBezTo>
                    <a:lnTo>
                      <a:pt x="68392" y="24879"/>
                    </a:lnTo>
                    <a:close/>
                  </a:path>
                </a:pathLst>
              </a:custGeom>
              <a:grpFill/>
              <a:ln w="9525" cap="flat">
                <a:noFill/>
                <a:prstDash val="solid"/>
                <a:miter/>
              </a:ln>
            </p:spPr>
            <p:txBody>
              <a:bodyPr rtlCol="0" anchor="ctr">
                <a:noAutofit/>
              </a:bodyPr>
              <a:lstStyle/>
              <a:p>
                <a:endParaRPr lang="zh-CN" altLang="en-US"/>
              </a:p>
            </p:txBody>
          </p:sp>
          <p:sp>
            <p:nvSpPr>
              <p:cNvPr id="99" name="任意多边形: 形状 98">
                <a:extLst>
                  <a:ext uri="{FF2B5EF4-FFF2-40B4-BE49-F238E27FC236}">
                    <a16:creationId xmlns:a16="http://schemas.microsoft.com/office/drawing/2014/main" id="{F1EE2B49-F13C-F9AC-F8A3-52AAEFCEED1E}"/>
                  </a:ext>
                </a:extLst>
              </p:cNvPr>
              <p:cNvSpPr/>
              <p:nvPr/>
            </p:nvSpPr>
            <p:spPr>
              <a:xfrm>
                <a:off x="7263436" y="3207657"/>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grpFill/>
              <a:ln w="9525" cap="flat">
                <a:noFill/>
                <a:prstDash val="solid"/>
                <a:miter/>
              </a:ln>
            </p:spPr>
            <p:txBody>
              <a:bodyPr rtlCol="0" anchor="ctr">
                <a:noAutofit/>
              </a:bodyPr>
              <a:lstStyle/>
              <a:p>
                <a:endParaRPr lang="zh-CN" altLang="en-US"/>
              </a:p>
            </p:txBody>
          </p:sp>
          <p:sp>
            <p:nvSpPr>
              <p:cNvPr id="100" name="任意多边形: 形状 99">
                <a:extLst>
                  <a:ext uri="{FF2B5EF4-FFF2-40B4-BE49-F238E27FC236}">
                    <a16:creationId xmlns:a16="http://schemas.microsoft.com/office/drawing/2014/main" id="{3379AE73-469F-C109-118B-3A7DF1731F12}"/>
                  </a:ext>
                </a:extLst>
              </p:cNvPr>
              <p:cNvSpPr/>
              <p:nvPr/>
            </p:nvSpPr>
            <p:spPr>
              <a:xfrm>
                <a:off x="7409454" y="3297839"/>
                <a:ext cx="116178" cy="62884"/>
              </a:xfrm>
              <a:custGeom>
                <a:avLst/>
                <a:gdLst>
                  <a:gd name="connsiteX0" fmla="*/ 69056 w 116178"/>
                  <a:gd name="connsiteY0" fmla="*/ 22498 h 62884"/>
                  <a:gd name="connsiteX1" fmla="*/ 70200 w 116178"/>
                  <a:gd name="connsiteY1" fmla="*/ 18021 h 62884"/>
                  <a:gd name="connsiteX2" fmla="*/ 71247 w 116178"/>
                  <a:gd name="connsiteY2" fmla="*/ 12402 h 62884"/>
                  <a:gd name="connsiteX3" fmla="*/ 71247 w 116178"/>
                  <a:gd name="connsiteY3" fmla="*/ 10497 h 62884"/>
                  <a:gd name="connsiteX4" fmla="*/ 71247 w 116178"/>
                  <a:gd name="connsiteY4" fmla="*/ 8592 h 62884"/>
                  <a:gd name="connsiteX5" fmla="*/ 71247 w 116178"/>
                  <a:gd name="connsiteY5" fmla="*/ 7925 h 62884"/>
                  <a:gd name="connsiteX6" fmla="*/ 71247 w 116178"/>
                  <a:gd name="connsiteY6" fmla="*/ 6020 h 62884"/>
                  <a:gd name="connsiteX7" fmla="*/ 68485 w 116178"/>
                  <a:gd name="connsiteY7" fmla="*/ 4401 h 62884"/>
                  <a:gd name="connsiteX8" fmla="*/ 64961 w 116178"/>
                  <a:gd name="connsiteY8" fmla="*/ 6972 h 62884"/>
                  <a:gd name="connsiteX9" fmla="*/ 63342 w 116178"/>
                  <a:gd name="connsiteY9" fmla="*/ 10020 h 62884"/>
                  <a:gd name="connsiteX10" fmla="*/ 62770 w 116178"/>
                  <a:gd name="connsiteY10" fmla="*/ 12211 h 62884"/>
                  <a:gd name="connsiteX11" fmla="*/ 62198 w 116178"/>
                  <a:gd name="connsiteY11" fmla="*/ 14592 h 62884"/>
                  <a:gd name="connsiteX12" fmla="*/ 61437 w 116178"/>
                  <a:gd name="connsiteY12" fmla="*/ 19164 h 62884"/>
                  <a:gd name="connsiteX13" fmla="*/ 60389 w 116178"/>
                  <a:gd name="connsiteY13" fmla="*/ 24498 h 62884"/>
                  <a:gd name="connsiteX14" fmla="*/ 60389 w 116178"/>
                  <a:gd name="connsiteY14" fmla="*/ 26403 h 62884"/>
                  <a:gd name="connsiteX15" fmla="*/ 58579 w 116178"/>
                  <a:gd name="connsiteY15" fmla="*/ 27261 h 62884"/>
                  <a:gd name="connsiteX16" fmla="*/ 36005 w 116178"/>
                  <a:gd name="connsiteY16" fmla="*/ 36786 h 62884"/>
                  <a:gd name="connsiteX17" fmla="*/ 37338 w 116178"/>
                  <a:gd name="connsiteY17" fmla="*/ 33547 h 62884"/>
                  <a:gd name="connsiteX18" fmla="*/ 37338 w 116178"/>
                  <a:gd name="connsiteY18" fmla="*/ 33547 h 62884"/>
                  <a:gd name="connsiteX19" fmla="*/ 37338 w 116178"/>
                  <a:gd name="connsiteY19" fmla="*/ 33547 h 62884"/>
                  <a:gd name="connsiteX20" fmla="*/ 37338 w 116178"/>
                  <a:gd name="connsiteY20" fmla="*/ 32595 h 62884"/>
                  <a:gd name="connsiteX21" fmla="*/ 38291 w 116178"/>
                  <a:gd name="connsiteY21" fmla="*/ 30690 h 62884"/>
                  <a:gd name="connsiteX22" fmla="*/ 40196 w 116178"/>
                  <a:gd name="connsiteY22" fmla="*/ 26213 h 62884"/>
                  <a:gd name="connsiteX23" fmla="*/ 40196 w 116178"/>
                  <a:gd name="connsiteY23" fmla="*/ 23451 h 62884"/>
                  <a:gd name="connsiteX24" fmla="*/ 38672 w 116178"/>
                  <a:gd name="connsiteY24" fmla="*/ 21546 h 62884"/>
                  <a:gd name="connsiteX25" fmla="*/ 36576 w 116178"/>
                  <a:gd name="connsiteY25" fmla="*/ 21546 h 62884"/>
                  <a:gd name="connsiteX26" fmla="*/ 35814 w 116178"/>
                  <a:gd name="connsiteY26" fmla="*/ 21546 h 62884"/>
                  <a:gd name="connsiteX27" fmla="*/ 35814 w 116178"/>
                  <a:gd name="connsiteY27" fmla="*/ 21546 h 62884"/>
                  <a:gd name="connsiteX28" fmla="*/ 35814 w 116178"/>
                  <a:gd name="connsiteY28" fmla="*/ 21546 h 62884"/>
                  <a:gd name="connsiteX29" fmla="*/ 34100 w 116178"/>
                  <a:gd name="connsiteY29" fmla="*/ 22689 h 62884"/>
                  <a:gd name="connsiteX30" fmla="*/ 33338 w 116178"/>
                  <a:gd name="connsiteY30" fmla="*/ 23546 h 62884"/>
                  <a:gd name="connsiteX31" fmla="*/ 31814 w 116178"/>
                  <a:gd name="connsiteY31" fmla="*/ 26308 h 62884"/>
                  <a:gd name="connsiteX32" fmla="*/ 29623 w 116178"/>
                  <a:gd name="connsiteY32" fmla="*/ 31356 h 62884"/>
                  <a:gd name="connsiteX33" fmla="*/ 28194 w 116178"/>
                  <a:gd name="connsiteY33" fmla="*/ 35071 h 62884"/>
                  <a:gd name="connsiteX34" fmla="*/ 26956 w 116178"/>
                  <a:gd name="connsiteY34" fmla="*/ 40596 h 62884"/>
                  <a:gd name="connsiteX35" fmla="*/ 10668 w 116178"/>
                  <a:gd name="connsiteY35" fmla="*/ 48311 h 62884"/>
                  <a:gd name="connsiteX36" fmla="*/ 10668 w 116178"/>
                  <a:gd name="connsiteY36" fmla="*/ 47739 h 62884"/>
                  <a:gd name="connsiteX37" fmla="*/ 13145 w 116178"/>
                  <a:gd name="connsiteY37" fmla="*/ 43453 h 62884"/>
                  <a:gd name="connsiteX38" fmla="*/ 15621 w 116178"/>
                  <a:gd name="connsiteY38" fmla="*/ 36309 h 62884"/>
                  <a:gd name="connsiteX39" fmla="*/ 14859 w 116178"/>
                  <a:gd name="connsiteY39" fmla="*/ 34309 h 62884"/>
                  <a:gd name="connsiteX40" fmla="*/ 11145 w 116178"/>
                  <a:gd name="connsiteY40" fmla="*/ 34309 h 62884"/>
                  <a:gd name="connsiteX41" fmla="*/ 9525 w 116178"/>
                  <a:gd name="connsiteY41" fmla="*/ 35928 h 62884"/>
                  <a:gd name="connsiteX42" fmla="*/ 9525 w 116178"/>
                  <a:gd name="connsiteY42" fmla="*/ 36595 h 62884"/>
                  <a:gd name="connsiteX43" fmla="*/ 9525 w 116178"/>
                  <a:gd name="connsiteY43" fmla="*/ 36595 h 62884"/>
                  <a:gd name="connsiteX44" fmla="*/ 8477 w 116178"/>
                  <a:gd name="connsiteY44" fmla="*/ 38310 h 62884"/>
                  <a:gd name="connsiteX45" fmla="*/ 8477 w 116178"/>
                  <a:gd name="connsiteY45" fmla="*/ 38310 h 62884"/>
                  <a:gd name="connsiteX46" fmla="*/ 8477 w 116178"/>
                  <a:gd name="connsiteY46" fmla="*/ 38310 h 62884"/>
                  <a:gd name="connsiteX47" fmla="*/ 8477 w 116178"/>
                  <a:gd name="connsiteY47" fmla="*/ 38310 h 62884"/>
                  <a:gd name="connsiteX48" fmla="*/ 8001 w 116178"/>
                  <a:gd name="connsiteY48" fmla="*/ 38881 h 62884"/>
                  <a:gd name="connsiteX49" fmla="*/ 4953 w 116178"/>
                  <a:gd name="connsiteY49" fmla="*/ 44691 h 62884"/>
                  <a:gd name="connsiteX50" fmla="*/ 0 w 116178"/>
                  <a:gd name="connsiteY50" fmla="*/ 58217 h 62884"/>
                  <a:gd name="connsiteX51" fmla="*/ 762 w 116178"/>
                  <a:gd name="connsiteY51" fmla="*/ 59455 h 62884"/>
                  <a:gd name="connsiteX52" fmla="*/ 762 w 116178"/>
                  <a:gd name="connsiteY52" fmla="*/ 59455 h 62884"/>
                  <a:gd name="connsiteX53" fmla="*/ 2381 w 116178"/>
                  <a:gd name="connsiteY53" fmla="*/ 60598 h 62884"/>
                  <a:gd name="connsiteX54" fmla="*/ 7811 w 116178"/>
                  <a:gd name="connsiteY54" fmla="*/ 61646 h 62884"/>
                  <a:gd name="connsiteX55" fmla="*/ 11716 w 116178"/>
                  <a:gd name="connsiteY55" fmla="*/ 61646 h 62884"/>
                  <a:gd name="connsiteX56" fmla="*/ 19812 w 116178"/>
                  <a:gd name="connsiteY56" fmla="*/ 62408 h 62884"/>
                  <a:gd name="connsiteX57" fmla="*/ 22384 w 116178"/>
                  <a:gd name="connsiteY57" fmla="*/ 62884 h 62884"/>
                  <a:gd name="connsiteX58" fmla="*/ 23813 w 116178"/>
                  <a:gd name="connsiteY58" fmla="*/ 62884 h 62884"/>
                  <a:gd name="connsiteX59" fmla="*/ 25622 w 116178"/>
                  <a:gd name="connsiteY59" fmla="*/ 62884 h 62884"/>
                  <a:gd name="connsiteX60" fmla="*/ 28289 w 116178"/>
                  <a:gd name="connsiteY60" fmla="*/ 62027 h 62884"/>
                  <a:gd name="connsiteX61" fmla="*/ 30290 w 116178"/>
                  <a:gd name="connsiteY61" fmla="*/ 61170 h 62884"/>
                  <a:gd name="connsiteX62" fmla="*/ 32671 w 116178"/>
                  <a:gd name="connsiteY62" fmla="*/ 56979 h 62884"/>
                  <a:gd name="connsiteX63" fmla="*/ 31147 w 116178"/>
                  <a:gd name="connsiteY63" fmla="*/ 54407 h 62884"/>
                  <a:gd name="connsiteX64" fmla="*/ 29433 w 116178"/>
                  <a:gd name="connsiteY64" fmla="*/ 52883 h 62884"/>
                  <a:gd name="connsiteX65" fmla="*/ 27909 w 116178"/>
                  <a:gd name="connsiteY65" fmla="*/ 52121 h 62884"/>
                  <a:gd name="connsiteX66" fmla="*/ 26289 w 116178"/>
                  <a:gd name="connsiteY66" fmla="*/ 52121 h 62884"/>
                  <a:gd name="connsiteX67" fmla="*/ 18479 w 116178"/>
                  <a:gd name="connsiteY67" fmla="*/ 50978 h 62884"/>
                  <a:gd name="connsiteX68" fmla="*/ 16574 w 116178"/>
                  <a:gd name="connsiteY68" fmla="*/ 50978 h 62884"/>
                  <a:gd name="connsiteX69" fmla="*/ 30956 w 116178"/>
                  <a:gd name="connsiteY69" fmla="*/ 44215 h 62884"/>
                  <a:gd name="connsiteX70" fmla="*/ 32385 w 116178"/>
                  <a:gd name="connsiteY70" fmla="*/ 44215 h 62884"/>
                  <a:gd name="connsiteX71" fmla="*/ 35052 w 116178"/>
                  <a:gd name="connsiteY71" fmla="*/ 44215 h 62884"/>
                  <a:gd name="connsiteX72" fmla="*/ 41815 w 116178"/>
                  <a:gd name="connsiteY72" fmla="*/ 45168 h 62884"/>
                  <a:gd name="connsiteX73" fmla="*/ 48197 w 116178"/>
                  <a:gd name="connsiteY73" fmla="*/ 46406 h 62884"/>
                  <a:gd name="connsiteX74" fmla="*/ 51816 w 116178"/>
                  <a:gd name="connsiteY74" fmla="*/ 47168 h 62884"/>
                  <a:gd name="connsiteX75" fmla="*/ 51816 w 116178"/>
                  <a:gd name="connsiteY75" fmla="*/ 47168 h 62884"/>
                  <a:gd name="connsiteX76" fmla="*/ 53721 w 116178"/>
                  <a:gd name="connsiteY76" fmla="*/ 47168 h 62884"/>
                  <a:gd name="connsiteX77" fmla="*/ 55722 w 116178"/>
                  <a:gd name="connsiteY77" fmla="*/ 45644 h 62884"/>
                  <a:gd name="connsiteX78" fmla="*/ 54579 w 116178"/>
                  <a:gd name="connsiteY78" fmla="*/ 44025 h 62884"/>
                  <a:gd name="connsiteX79" fmla="*/ 53245 w 116178"/>
                  <a:gd name="connsiteY79" fmla="*/ 42882 h 62884"/>
                  <a:gd name="connsiteX80" fmla="*/ 48578 w 116178"/>
                  <a:gd name="connsiteY80" fmla="*/ 43167 h 62884"/>
                  <a:gd name="connsiteX81" fmla="*/ 41625 w 116178"/>
                  <a:gd name="connsiteY81" fmla="*/ 41167 h 62884"/>
                  <a:gd name="connsiteX82" fmla="*/ 40958 w 116178"/>
                  <a:gd name="connsiteY82" fmla="*/ 41167 h 62884"/>
                  <a:gd name="connsiteX83" fmla="*/ 60008 w 116178"/>
                  <a:gd name="connsiteY83" fmla="*/ 32499 h 62884"/>
                  <a:gd name="connsiteX84" fmla="*/ 61722 w 116178"/>
                  <a:gd name="connsiteY84" fmla="*/ 31737 h 62884"/>
                  <a:gd name="connsiteX85" fmla="*/ 66294 w 116178"/>
                  <a:gd name="connsiteY85" fmla="*/ 32499 h 62884"/>
                  <a:gd name="connsiteX86" fmla="*/ 67628 w 116178"/>
                  <a:gd name="connsiteY86" fmla="*/ 32499 h 62884"/>
                  <a:gd name="connsiteX87" fmla="*/ 67628 w 116178"/>
                  <a:gd name="connsiteY87" fmla="*/ 32499 h 62884"/>
                  <a:gd name="connsiteX88" fmla="*/ 69533 w 116178"/>
                  <a:gd name="connsiteY88" fmla="*/ 32499 h 62884"/>
                  <a:gd name="connsiteX89" fmla="*/ 73247 w 116178"/>
                  <a:gd name="connsiteY89" fmla="*/ 33357 h 62884"/>
                  <a:gd name="connsiteX90" fmla="*/ 79629 w 116178"/>
                  <a:gd name="connsiteY90" fmla="*/ 34214 h 62884"/>
                  <a:gd name="connsiteX91" fmla="*/ 88297 w 116178"/>
                  <a:gd name="connsiteY91" fmla="*/ 36214 h 62884"/>
                  <a:gd name="connsiteX92" fmla="*/ 92393 w 116178"/>
                  <a:gd name="connsiteY92" fmla="*/ 36976 h 62884"/>
                  <a:gd name="connsiteX93" fmla="*/ 97060 w 116178"/>
                  <a:gd name="connsiteY93" fmla="*/ 36405 h 62884"/>
                  <a:gd name="connsiteX94" fmla="*/ 98013 w 116178"/>
                  <a:gd name="connsiteY94" fmla="*/ 35357 h 62884"/>
                  <a:gd name="connsiteX95" fmla="*/ 95155 w 116178"/>
                  <a:gd name="connsiteY95" fmla="*/ 32785 h 62884"/>
                  <a:gd name="connsiteX96" fmla="*/ 90869 w 116178"/>
                  <a:gd name="connsiteY96" fmla="*/ 30880 h 62884"/>
                  <a:gd name="connsiteX97" fmla="*/ 82296 w 116178"/>
                  <a:gd name="connsiteY97" fmla="*/ 27356 h 62884"/>
                  <a:gd name="connsiteX98" fmla="*/ 76962 w 116178"/>
                  <a:gd name="connsiteY98" fmla="*/ 25260 h 62884"/>
                  <a:gd name="connsiteX99" fmla="*/ 75438 w 116178"/>
                  <a:gd name="connsiteY99" fmla="*/ 25260 h 62884"/>
                  <a:gd name="connsiteX100" fmla="*/ 114396 w 116178"/>
                  <a:gd name="connsiteY100" fmla="*/ 4686 h 62884"/>
                  <a:gd name="connsiteX101" fmla="*/ 112872 w 116178"/>
                  <a:gd name="connsiteY101" fmla="*/ 591 h 62884"/>
                  <a:gd name="connsiteX102" fmla="*/ 68771 w 116178"/>
                  <a:gd name="connsiteY102" fmla="*/ 23165 h 6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116178" h="62884">
                    <a:moveTo>
                      <a:pt x="69056" y="22498"/>
                    </a:moveTo>
                    <a:lnTo>
                      <a:pt x="70200" y="18021"/>
                    </a:lnTo>
                    <a:cubicBezTo>
                      <a:pt x="70200" y="16212"/>
                      <a:pt x="70962" y="14307"/>
                      <a:pt x="71247" y="12402"/>
                    </a:cubicBezTo>
                    <a:cubicBezTo>
                      <a:pt x="71200" y="11764"/>
                      <a:pt x="71200" y="11135"/>
                      <a:pt x="71247" y="10497"/>
                    </a:cubicBezTo>
                    <a:cubicBezTo>
                      <a:pt x="71343" y="9868"/>
                      <a:pt x="71343" y="9220"/>
                      <a:pt x="71247" y="8592"/>
                    </a:cubicBezTo>
                    <a:cubicBezTo>
                      <a:pt x="71209" y="8373"/>
                      <a:pt x="71209" y="8144"/>
                      <a:pt x="71247" y="7925"/>
                    </a:cubicBezTo>
                    <a:cubicBezTo>
                      <a:pt x="71247" y="7258"/>
                      <a:pt x="71247" y="6687"/>
                      <a:pt x="71247" y="6020"/>
                    </a:cubicBezTo>
                    <a:cubicBezTo>
                      <a:pt x="71247" y="5353"/>
                      <a:pt x="69723" y="4210"/>
                      <a:pt x="68485" y="4401"/>
                    </a:cubicBezTo>
                    <a:cubicBezTo>
                      <a:pt x="66990" y="4706"/>
                      <a:pt x="65704" y="5639"/>
                      <a:pt x="64961" y="6972"/>
                    </a:cubicBezTo>
                    <a:cubicBezTo>
                      <a:pt x="64361" y="7953"/>
                      <a:pt x="63827" y="8973"/>
                      <a:pt x="63342" y="10020"/>
                    </a:cubicBezTo>
                    <a:lnTo>
                      <a:pt x="62770" y="12211"/>
                    </a:lnTo>
                    <a:cubicBezTo>
                      <a:pt x="62522" y="12992"/>
                      <a:pt x="62332" y="13783"/>
                      <a:pt x="62198" y="14592"/>
                    </a:cubicBezTo>
                    <a:cubicBezTo>
                      <a:pt x="62198" y="16116"/>
                      <a:pt x="62198" y="17640"/>
                      <a:pt x="61437" y="19164"/>
                    </a:cubicBezTo>
                    <a:cubicBezTo>
                      <a:pt x="60998" y="20926"/>
                      <a:pt x="60646" y="22708"/>
                      <a:pt x="60389" y="24498"/>
                    </a:cubicBezTo>
                    <a:lnTo>
                      <a:pt x="60389" y="26403"/>
                    </a:lnTo>
                    <a:lnTo>
                      <a:pt x="58579" y="27261"/>
                    </a:lnTo>
                    <a:lnTo>
                      <a:pt x="36005" y="36786"/>
                    </a:lnTo>
                    <a:cubicBezTo>
                      <a:pt x="36481" y="35738"/>
                      <a:pt x="36957" y="34595"/>
                      <a:pt x="37338" y="33547"/>
                    </a:cubicBezTo>
                    <a:lnTo>
                      <a:pt x="37338" y="33547"/>
                    </a:lnTo>
                    <a:lnTo>
                      <a:pt x="37338" y="33547"/>
                    </a:lnTo>
                    <a:cubicBezTo>
                      <a:pt x="37357" y="33233"/>
                      <a:pt x="37357" y="32909"/>
                      <a:pt x="37338" y="32595"/>
                    </a:cubicBezTo>
                    <a:lnTo>
                      <a:pt x="38291" y="30690"/>
                    </a:lnTo>
                    <a:cubicBezTo>
                      <a:pt x="39081" y="29270"/>
                      <a:pt x="39720" y="27765"/>
                      <a:pt x="40196" y="26213"/>
                    </a:cubicBezTo>
                    <a:cubicBezTo>
                      <a:pt x="40481" y="25318"/>
                      <a:pt x="40481" y="24346"/>
                      <a:pt x="40196" y="23451"/>
                    </a:cubicBezTo>
                    <a:cubicBezTo>
                      <a:pt x="40015" y="22612"/>
                      <a:pt x="39443" y="21908"/>
                      <a:pt x="38672" y="21546"/>
                    </a:cubicBezTo>
                    <a:cubicBezTo>
                      <a:pt x="37986" y="21355"/>
                      <a:pt x="37262" y="21355"/>
                      <a:pt x="36576" y="21546"/>
                    </a:cubicBezTo>
                    <a:cubicBezTo>
                      <a:pt x="36576" y="21546"/>
                      <a:pt x="36576" y="21546"/>
                      <a:pt x="35814" y="21546"/>
                    </a:cubicBezTo>
                    <a:lnTo>
                      <a:pt x="35814" y="21546"/>
                    </a:lnTo>
                    <a:lnTo>
                      <a:pt x="35814" y="21546"/>
                    </a:lnTo>
                    <a:cubicBezTo>
                      <a:pt x="35176" y="21812"/>
                      <a:pt x="34595" y="22203"/>
                      <a:pt x="34100" y="22689"/>
                    </a:cubicBezTo>
                    <a:lnTo>
                      <a:pt x="33338" y="23546"/>
                    </a:lnTo>
                    <a:cubicBezTo>
                      <a:pt x="32738" y="24413"/>
                      <a:pt x="32223" y="25337"/>
                      <a:pt x="31814" y="26308"/>
                    </a:cubicBezTo>
                    <a:cubicBezTo>
                      <a:pt x="31052" y="27927"/>
                      <a:pt x="30385" y="29642"/>
                      <a:pt x="29623" y="31356"/>
                    </a:cubicBezTo>
                    <a:lnTo>
                      <a:pt x="28194" y="35071"/>
                    </a:lnTo>
                    <a:cubicBezTo>
                      <a:pt x="27632" y="36881"/>
                      <a:pt x="27223" y="38729"/>
                      <a:pt x="26956" y="40596"/>
                    </a:cubicBezTo>
                    <a:cubicBezTo>
                      <a:pt x="21431" y="43072"/>
                      <a:pt x="15907" y="45453"/>
                      <a:pt x="10668" y="48311"/>
                    </a:cubicBezTo>
                    <a:lnTo>
                      <a:pt x="10668" y="47739"/>
                    </a:lnTo>
                    <a:cubicBezTo>
                      <a:pt x="11526" y="46311"/>
                      <a:pt x="12383" y="44882"/>
                      <a:pt x="13145" y="43453"/>
                    </a:cubicBezTo>
                    <a:cubicBezTo>
                      <a:pt x="14297" y="41196"/>
                      <a:pt x="15126" y="38795"/>
                      <a:pt x="15621" y="36309"/>
                    </a:cubicBezTo>
                    <a:cubicBezTo>
                      <a:pt x="15621" y="35738"/>
                      <a:pt x="15621" y="34595"/>
                      <a:pt x="14859" y="34309"/>
                    </a:cubicBezTo>
                    <a:cubicBezTo>
                      <a:pt x="13726" y="33604"/>
                      <a:pt x="12278" y="33604"/>
                      <a:pt x="11145" y="34309"/>
                    </a:cubicBezTo>
                    <a:cubicBezTo>
                      <a:pt x="10468" y="34700"/>
                      <a:pt x="9916" y="35252"/>
                      <a:pt x="9525" y="35928"/>
                    </a:cubicBezTo>
                    <a:cubicBezTo>
                      <a:pt x="9449" y="36147"/>
                      <a:pt x="9449" y="36376"/>
                      <a:pt x="9525" y="36595"/>
                    </a:cubicBezTo>
                    <a:cubicBezTo>
                      <a:pt x="9525" y="36595"/>
                      <a:pt x="9525" y="37167"/>
                      <a:pt x="9525" y="36595"/>
                    </a:cubicBezTo>
                    <a:cubicBezTo>
                      <a:pt x="9525" y="36024"/>
                      <a:pt x="8859" y="37738"/>
                      <a:pt x="8477" y="38310"/>
                    </a:cubicBezTo>
                    <a:lnTo>
                      <a:pt x="8477" y="38310"/>
                    </a:lnTo>
                    <a:lnTo>
                      <a:pt x="8477" y="38310"/>
                    </a:lnTo>
                    <a:lnTo>
                      <a:pt x="8477" y="38310"/>
                    </a:lnTo>
                    <a:cubicBezTo>
                      <a:pt x="8477" y="38310"/>
                      <a:pt x="8477" y="38881"/>
                      <a:pt x="8001" y="38881"/>
                    </a:cubicBezTo>
                    <a:cubicBezTo>
                      <a:pt x="6858" y="40691"/>
                      <a:pt x="6001" y="42786"/>
                      <a:pt x="4953" y="44691"/>
                    </a:cubicBezTo>
                    <a:cubicBezTo>
                      <a:pt x="2248" y="48740"/>
                      <a:pt x="553" y="53378"/>
                      <a:pt x="0" y="58217"/>
                    </a:cubicBezTo>
                    <a:cubicBezTo>
                      <a:pt x="-9" y="58741"/>
                      <a:pt x="286" y="59227"/>
                      <a:pt x="762" y="59455"/>
                    </a:cubicBezTo>
                    <a:lnTo>
                      <a:pt x="762" y="59455"/>
                    </a:lnTo>
                    <a:cubicBezTo>
                      <a:pt x="1181" y="59979"/>
                      <a:pt x="1743" y="60379"/>
                      <a:pt x="2381" y="60598"/>
                    </a:cubicBezTo>
                    <a:cubicBezTo>
                      <a:pt x="4125" y="61236"/>
                      <a:pt x="5953" y="61589"/>
                      <a:pt x="7811" y="61646"/>
                    </a:cubicBezTo>
                    <a:lnTo>
                      <a:pt x="11716" y="61646"/>
                    </a:lnTo>
                    <a:cubicBezTo>
                      <a:pt x="14431" y="61751"/>
                      <a:pt x="17126" y="62008"/>
                      <a:pt x="19812" y="62408"/>
                    </a:cubicBezTo>
                    <a:lnTo>
                      <a:pt x="22384" y="62884"/>
                    </a:lnTo>
                    <a:lnTo>
                      <a:pt x="23813" y="62884"/>
                    </a:lnTo>
                    <a:lnTo>
                      <a:pt x="25622" y="62884"/>
                    </a:lnTo>
                    <a:cubicBezTo>
                      <a:pt x="26565" y="62798"/>
                      <a:pt x="27480" y="62513"/>
                      <a:pt x="28289" y="62027"/>
                    </a:cubicBezTo>
                    <a:lnTo>
                      <a:pt x="30290" y="61170"/>
                    </a:lnTo>
                    <a:cubicBezTo>
                      <a:pt x="31528" y="60217"/>
                      <a:pt x="32957" y="58598"/>
                      <a:pt x="32671" y="56979"/>
                    </a:cubicBezTo>
                    <a:lnTo>
                      <a:pt x="31147" y="54407"/>
                    </a:lnTo>
                    <a:lnTo>
                      <a:pt x="29433" y="52883"/>
                    </a:lnTo>
                    <a:cubicBezTo>
                      <a:pt x="28956" y="52569"/>
                      <a:pt x="28442" y="52321"/>
                      <a:pt x="27909" y="52121"/>
                    </a:cubicBezTo>
                    <a:lnTo>
                      <a:pt x="26289" y="52121"/>
                    </a:lnTo>
                    <a:cubicBezTo>
                      <a:pt x="23708" y="51597"/>
                      <a:pt x="21098" y="51216"/>
                      <a:pt x="18479" y="50978"/>
                    </a:cubicBezTo>
                    <a:lnTo>
                      <a:pt x="16574" y="50978"/>
                    </a:lnTo>
                    <a:cubicBezTo>
                      <a:pt x="21527" y="48787"/>
                      <a:pt x="26099" y="46406"/>
                      <a:pt x="30956" y="44215"/>
                    </a:cubicBezTo>
                    <a:lnTo>
                      <a:pt x="32385" y="44215"/>
                    </a:lnTo>
                    <a:cubicBezTo>
                      <a:pt x="33271" y="44120"/>
                      <a:pt x="34166" y="44120"/>
                      <a:pt x="35052" y="44215"/>
                    </a:cubicBezTo>
                    <a:cubicBezTo>
                      <a:pt x="37338" y="44244"/>
                      <a:pt x="39615" y="44568"/>
                      <a:pt x="41815" y="45168"/>
                    </a:cubicBezTo>
                    <a:cubicBezTo>
                      <a:pt x="43910" y="45168"/>
                      <a:pt x="46101" y="45834"/>
                      <a:pt x="48197" y="46406"/>
                    </a:cubicBezTo>
                    <a:cubicBezTo>
                      <a:pt x="49340" y="46892"/>
                      <a:pt x="50569" y="47149"/>
                      <a:pt x="51816" y="47168"/>
                    </a:cubicBezTo>
                    <a:cubicBezTo>
                      <a:pt x="51816" y="47168"/>
                      <a:pt x="51816" y="47168"/>
                      <a:pt x="51816" y="47168"/>
                    </a:cubicBezTo>
                    <a:lnTo>
                      <a:pt x="53721" y="47168"/>
                    </a:lnTo>
                    <a:cubicBezTo>
                      <a:pt x="54579" y="47168"/>
                      <a:pt x="56007" y="46596"/>
                      <a:pt x="55722" y="45644"/>
                    </a:cubicBezTo>
                    <a:cubicBezTo>
                      <a:pt x="55436" y="44691"/>
                      <a:pt x="54960" y="44596"/>
                      <a:pt x="54579" y="44025"/>
                    </a:cubicBezTo>
                    <a:cubicBezTo>
                      <a:pt x="54197" y="43568"/>
                      <a:pt x="53750" y="43186"/>
                      <a:pt x="53245" y="42882"/>
                    </a:cubicBezTo>
                    <a:lnTo>
                      <a:pt x="48578" y="43167"/>
                    </a:lnTo>
                    <a:cubicBezTo>
                      <a:pt x="46368" y="42167"/>
                      <a:pt x="44025" y="41501"/>
                      <a:pt x="41625" y="41167"/>
                    </a:cubicBezTo>
                    <a:lnTo>
                      <a:pt x="40958" y="41167"/>
                    </a:lnTo>
                    <a:lnTo>
                      <a:pt x="60008" y="32499"/>
                    </a:lnTo>
                    <a:lnTo>
                      <a:pt x="61722" y="31737"/>
                    </a:lnTo>
                    <a:cubicBezTo>
                      <a:pt x="63208" y="32175"/>
                      <a:pt x="64742" y="32433"/>
                      <a:pt x="66294" y="32499"/>
                    </a:cubicBezTo>
                    <a:lnTo>
                      <a:pt x="67628" y="32499"/>
                    </a:lnTo>
                    <a:cubicBezTo>
                      <a:pt x="67628" y="32499"/>
                      <a:pt x="67628" y="32499"/>
                      <a:pt x="67628" y="32499"/>
                    </a:cubicBezTo>
                    <a:lnTo>
                      <a:pt x="69533" y="32499"/>
                    </a:lnTo>
                    <a:cubicBezTo>
                      <a:pt x="70771" y="32499"/>
                      <a:pt x="72009" y="33071"/>
                      <a:pt x="73247" y="33357"/>
                    </a:cubicBezTo>
                    <a:cubicBezTo>
                      <a:pt x="74486" y="33642"/>
                      <a:pt x="77534" y="33357"/>
                      <a:pt x="79629" y="34214"/>
                    </a:cubicBezTo>
                    <a:cubicBezTo>
                      <a:pt x="81725" y="35071"/>
                      <a:pt x="85439" y="35547"/>
                      <a:pt x="88297" y="36214"/>
                    </a:cubicBezTo>
                    <a:cubicBezTo>
                      <a:pt x="89621" y="36662"/>
                      <a:pt x="91002" y="36919"/>
                      <a:pt x="92393" y="36976"/>
                    </a:cubicBezTo>
                    <a:cubicBezTo>
                      <a:pt x="93964" y="36929"/>
                      <a:pt x="95527" y="36738"/>
                      <a:pt x="97060" y="36405"/>
                    </a:cubicBezTo>
                    <a:cubicBezTo>
                      <a:pt x="97060" y="36405"/>
                      <a:pt x="98298" y="35833"/>
                      <a:pt x="98013" y="35357"/>
                    </a:cubicBezTo>
                    <a:cubicBezTo>
                      <a:pt x="97222" y="34338"/>
                      <a:pt x="96260" y="33461"/>
                      <a:pt x="95155" y="32785"/>
                    </a:cubicBezTo>
                    <a:cubicBezTo>
                      <a:pt x="93793" y="32023"/>
                      <a:pt x="92355" y="31385"/>
                      <a:pt x="90869" y="30880"/>
                    </a:cubicBezTo>
                    <a:lnTo>
                      <a:pt x="82296" y="27356"/>
                    </a:lnTo>
                    <a:cubicBezTo>
                      <a:pt x="80572" y="26518"/>
                      <a:pt x="78791" y="25822"/>
                      <a:pt x="76962" y="25260"/>
                    </a:cubicBezTo>
                    <a:cubicBezTo>
                      <a:pt x="76457" y="25203"/>
                      <a:pt x="75943" y="25203"/>
                      <a:pt x="75438" y="25260"/>
                    </a:cubicBezTo>
                    <a:cubicBezTo>
                      <a:pt x="88764" y="19069"/>
                      <a:pt x="101765" y="12202"/>
                      <a:pt x="114396" y="4686"/>
                    </a:cubicBezTo>
                    <a:cubicBezTo>
                      <a:pt x="117348" y="2877"/>
                      <a:pt x="116491" y="-1600"/>
                      <a:pt x="112872" y="591"/>
                    </a:cubicBezTo>
                    <a:cubicBezTo>
                      <a:pt x="98603" y="8925"/>
                      <a:pt x="83877" y="16459"/>
                      <a:pt x="68771" y="23165"/>
                    </a:cubicBezTo>
                    <a:close/>
                  </a:path>
                </a:pathLst>
              </a:custGeom>
              <a:grpFill/>
              <a:ln w="9525" cap="flat">
                <a:noFill/>
                <a:prstDash val="solid"/>
                <a:miter/>
              </a:ln>
            </p:spPr>
            <p:txBody>
              <a:bodyPr rtlCol="0" anchor="ctr">
                <a:noAutofit/>
              </a:bodyPr>
              <a:lstStyle/>
              <a:p>
                <a:endParaRPr lang="zh-CN" altLang="en-US"/>
              </a:p>
            </p:txBody>
          </p:sp>
          <p:sp>
            <p:nvSpPr>
              <p:cNvPr id="101" name="任意多边形: 形状 100">
                <a:extLst>
                  <a:ext uri="{FF2B5EF4-FFF2-40B4-BE49-F238E27FC236}">
                    <a16:creationId xmlns:a16="http://schemas.microsoft.com/office/drawing/2014/main" id="{82A8BE0B-54B8-61E9-FE7A-C5A415B79014}"/>
                  </a:ext>
                </a:extLst>
              </p:cNvPr>
              <p:cNvSpPr/>
              <p:nvPr/>
            </p:nvSpPr>
            <p:spPr>
              <a:xfrm>
                <a:off x="7059887" y="3240518"/>
                <a:ext cx="535018" cy="248031"/>
              </a:xfrm>
              <a:custGeom>
                <a:avLst/>
                <a:gdLst>
                  <a:gd name="connsiteX0" fmla="*/ 535019 w 535018"/>
                  <a:gd name="connsiteY0" fmla="*/ 243364 h 248031"/>
                  <a:gd name="connsiteX1" fmla="*/ 514064 w 535018"/>
                  <a:gd name="connsiteY1" fmla="*/ 238125 h 248031"/>
                  <a:gd name="connsiteX2" fmla="*/ 448722 w 535018"/>
                  <a:gd name="connsiteY2" fmla="*/ 228600 h 248031"/>
                  <a:gd name="connsiteX3" fmla="*/ 375094 w 535018"/>
                  <a:gd name="connsiteY3" fmla="*/ 219075 h 248031"/>
                  <a:gd name="connsiteX4" fmla="*/ 361759 w 535018"/>
                  <a:gd name="connsiteY4" fmla="*/ 216218 h 248031"/>
                  <a:gd name="connsiteX5" fmla="*/ 370046 w 535018"/>
                  <a:gd name="connsiteY5" fmla="*/ 207931 h 248031"/>
                  <a:gd name="connsiteX6" fmla="*/ 371474 w 535018"/>
                  <a:gd name="connsiteY6" fmla="*/ 191262 h 248031"/>
                  <a:gd name="connsiteX7" fmla="*/ 341757 w 535018"/>
                  <a:gd name="connsiteY7" fmla="*/ 169450 h 248031"/>
                  <a:gd name="connsiteX8" fmla="*/ 323945 w 535018"/>
                  <a:gd name="connsiteY8" fmla="*/ 170974 h 248031"/>
                  <a:gd name="connsiteX9" fmla="*/ 313086 w 535018"/>
                  <a:gd name="connsiteY9" fmla="*/ 161449 h 248031"/>
                  <a:gd name="connsiteX10" fmla="*/ 304133 w 535018"/>
                  <a:gd name="connsiteY10" fmla="*/ 149162 h 248031"/>
                  <a:gd name="connsiteX11" fmla="*/ 287464 w 535018"/>
                  <a:gd name="connsiteY11" fmla="*/ 147923 h 248031"/>
                  <a:gd name="connsiteX12" fmla="*/ 297941 w 535018"/>
                  <a:gd name="connsiteY12" fmla="*/ 119348 h 248031"/>
                  <a:gd name="connsiteX13" fmla="*/ 298418 w 535018"/>
                  <a:gd name="connsiteY13" fmla="*/ 117539 h 248031"/>
                  <a:gd name="connsiteX14" fmla="*/ 298894 w 535018"/>
                  <a:gd name="connsiteY14" fmla="*/ 115824 h 248031"/>
                  <a:gd name="connsiteX15" fmla="*/ 303275 w 535018"/>
                  <a:gd name="connsiteY15" fmla="*/ 99155 h 248031"/>
                  <a:gd name="connsiteX16" fmla="*/ 318135 w 535018"/>
                  <a:gd name="connsiteY16" fmla="*/ 84487 h 248031"/>
                  <a:gd name="connsiteX17" fmla="*/ 338518 w 535018"/>
                  <a:gd name="connsiteY17" fmla="*/ 64008 h 248031"/>
                  <a:gd name="connsiteX18" fmla="*/ 352424 w 535018"/>
                  <a:gd name="connsiteY18" fmla="*/ 6858 h 248031"/>
                  <a:gd name="connsiteX19" fmla="*/ 345757 w 535018"/>
                  <a:gd name="connsiteY19" fmla="*/ 1429 h 248031"/>
                  <a:gd name="connsiteX20" fmla="*/ 332041 w 535018"/>
                  <a:gd name="connsiteY20" fmla="*/ 49911 h 248031"/>
                  <a:gd name="connsiteX21" fmla="*/ 314134 w 535018"/>
                  <a:gd name="connsiteY21" fmla="*/ 73533 h 248031"/>
                  <a:gd name="connsiteX22" fmla="*/ 293370 w 535018"/>
                  <a:gd name="connsiteY22" fmla="*/ 96679 h 248031"/>
                  <a:gd name="connsiteX23" fmla="*/ 288702 w 535018"/>
                  <a:gd name="connsiteY23" fmla="*/ 115729 h 248031"/>
                  <a:gd name="connsiteX24" fmla="*/ 219360 w 535018"/>
                  <a:gd name="connsiteY24" fmla="*/ 113062 h 248031"/>
                  <a:gd name="connsiteX25" fmla="*/ 149923 w 535018"/>
                  <a:gd name="connsiteY25" fmla="*/ 101251 h 248031"/>
                  <a:gd name="connsiteX26" fmla="*/ 111252 w 535018"/>
                  <a:gd name="connsiteY26" fmla="*/ 101727 h 248031"/>
                  <a:gd name="connsiteX27" fmla="*/ 115347 w 535018"/>
                  <a:gd name="connsiteY27" fmla="*/ 78486 h 248031"/>
                  <a:gd name="connsiteX28" fmla="*/ 95249 w 535018"/>
                  <a:gd name="connsiteY28" fmla="*/ 64389 h 248031"/>
                  <a:gd name="connsiteX29" fmla="*/ 83248 w 535018"/>
                  <a:gd name="connsiteY29" fmla="*/ 58960 h 248031"/>
                  <a:gd name="connsiteX30" fmla="*/ 74771 w 535018"/>
                  <a:gd name="connsiteY30" fmla="*/ 54960 h 248031"/>
                  <a:gd name="connsiteX31" fmla="*/ 54102 w 535018"/>
                  <a:gd name="connsiteY31" fmla="*/ 27051 h 248031"/>
                  <a:gd name="connsiteX32" fmla="*/ 50387 w 535018"/>
                  <a:gd name="connsiteY32" fmla="*/ 25527 h 248031"/>
                  <a:gd name="connsiteX33" fmla="*/ 44862 w 535018"/>
                  <a:gd name="connsiteY33" fmla="*/ 25527 h 248031"/>
                  <a:gd name="connsiteX34" fmla="*/ 51339 w 535018"/>
                  <a:gd name="connsiteY34" fmla="*/ 4572 h 248031"/>
                  <a:gd name="connsiteX35" fmla="*/ 38576 w 535018"/>
                  <a:gd name="connsiteY35" fmla="*/ 10859 h 248031"/>
                  <a:gd name="connsiteX36" fmla="*/ 30194 w 535018"/>
                  <a:gd name="connsiteY36" fmla="*/ 32671 h 248031"/>
                  <a:gd name="connsiteX37" fmla="*/ 190 w 535018"/>
                  <a:gd name="connsiteY37" fmla="*/ 92583 h 248031"/>
                  <a:gd name="connsiteX38" fmla="*/ 2857 w 535018"/>
                  <a:gd name="connsiteY38" fmla="*/ 99251 h 248031"/>
                  <a:gd name="connsiteX39" fmla="*/ 149352 w 535018"/>
                  <a:gd name="connsiteY39" fmla="*/ 113252 h 248031"/>
                  <a:gd name="connsiteX40" fmla="*/ 225552 w 535018"/>
                  <a:gd name="connsiteY40" fmla="*/ 126016 h 248031"/>
                  <a:gd name="connsiteX41" fmla="*/ 285464 w 535018"/>
                  <a:gd name="connsiteY41" fmla="*/ 126683 h 248031"/>
                  <a:gd name="connsiteX42" fmla="*/ 280701 w 535018"/>
                  <a:gd name="connsiteY42" fmla="*/ 140018 h 248031"/>
                  <a:gd name="connsiteX43" fmla="*/ 268795 w 535018"/>
                  <a:gd name="connsiteY43" fmla="*/ 184214 h 248031"/>
                  <a:gd name="connsiteX44" fmla="*/ 277082 w 535018"/>
                  <a:gd name="connsiteY44" fmla="*/ 216789 h 248031"/>
                  <a:gd name="connsiteX45" fmla="*/ 326231 w 535018"/>
                  <a:gd name="connsiteY45" fmla="*/ 221647 h 248031"/>
                  <a:gd name="connsiteX46" fmla="*/ 352044 w 535018"/>
                  <a:gd name="connsiteY46" fmla="*/ 224314 h 248031"/>
                  <a:gd name="connsiteX47" fmla="*/ 356139 w 535018"/>
                  <a:gd name="connsiteY47" fmla="*/ 225076 h 248031"/>
                  <a:gd name="connsiteX48" fmla="*/ 395382 w 535018"/>
                  <a:gd name="connsiteY48" fmla="*/ 233363 h 248031"/>
                  <a:gd name="connsiteX49" fmla="*/ 470630 w 535018"/>
                  <a:gd name="connsiteY49" fmla="*/ 237268 h 248031"/>
                  <a:gd name="connsiteX50" fmla="*/ 525875 w 535018"/>
                  <a:gd name="connsiteY50" fmla="*/ 248031 h 248031"/>
                  <a:gd name="connsiteX51" fmla="*/ 12001 w 535018"/>
                  <a:gd name="connsiteY51" fmla="*/ 89821 h 248031"/>
                  <a:gd name="connsiteX52" fmla="*/ 40576 w 535018"/>
                  <a:gd name="connsiteY52" fmla="*/ 36672 h 248031"/>
                  <a:gd name="connsiteX53" fmla="*/ 40576 w 535018"/>
                  <a:gd name="connsiteY53" fmla="*/ 36672 h 248031"/>
                  <a:gd name="connsiteX54" fmla="*/ 47720 w 535018"/>
                  <a:gd name="connsiteY54" fmla="*/ 37338 h 248031"/>
                  <a:gd name="connsiteX55" fmla="*/ 65722 w 535018"/>
                  <a:gd name="connsiteY55" fmla="*/ 62389 h 248031"/>
                  <a:gd name="connsiteX56" fmla="*/ 82867 w 535018"/>
                  <a:gd name="connsiteY56" fmla="*/ 71914 h 248031"/>
                  <a:gd name="connsiteX57" fmla="*/ 102870 w 535018"/>
                  <a:gd name="connsiteY57" fmla="*/ 81439 h 248031"/>
                  <a:gd name="connsiteX58" fmla="*/ 104012 w 535018"/>
                  <a:gd name="connsiteY58" fmla="*/ 98108 h 248031"/>
                  <a:gd name="connsiteX59" fmla="*/ 103346 w 535018"/>
                  <a:gd name="connsiteY59" fmla="*/ 101346 h 248031"/>
                  <a:gd name="connsiteX60" fmla="*/ 12001 w 535018"/>
                  <a:gd name="connsiteY60" fmla="*/ 89630 h 248031"/>
                  <a:gd name="connsiteX61" fmla="*/ 314324 w 535018"/>
                  <a:gd name="connsiteY61" fmla="*/ 211931 h 248031"/>
                  <a:gd name="connsiteX62" fmla="*/ 277272 w 535018"/>
                  <a:gd name="connsiteY62" fmla="*/ 197358 h 248031"/>
                  <a:gd name="connsiteX63" fmla="*/ 285845 w 535018"/>
                  <a:gd name="connsiteY63" fmla="*/ 152210 h 248031"/>
                  <a:gd name="connsiteX64" fmla="*/ 294608 w 535018"/>
                  <a:gd name="connsiteY64" fmla="*/ 154686 h 248031"/>
                  <a:gd name="connsiteX65" fmla="*/ 299656 w 535018"/>
                  <a:gd name="connsiteY65" fmla="*/ 159830 h 248031"/>
                  <a:gd name="connsiteX66" fmla="*/ 309181 w 535018"/>
                  <a:gd name="connsiteY66" fmla="*/ 172784 h 248031"/>
                  <a:gd name="connsiteX67" fmla="*/ 319468 w 535018"/>
                  <a:gd name="connsiteY67" fmla="*/ 181166 h 248031"/>
                  <a:gd name="connsiteX68" fmla="*/ 334422 w 535018"/>
                  <a:gd name="connsiteY68" fmla="*/ 180023 h 248031"/>
                  <a:gd name="connsiteX69" fmla="*/ 362997 w 535018"/>
                  <a:gd name="connsiteY69" fmla="*/ 196596 h 248031"/>
                  <a:gd name="connsiteX70" fmla="*/ 358616 w 535018"/>
                  <a:gd name="connsiteY70" fmla="*/ 209074 h 248031"/>
                  <a:gd name="connsiteX71" fmla="*/ 354044 w 535018"/>
                  <a:gd name="connsiteY71" fmla="*/ 215170 h 248031"/>
                  <a:gd name="connsiteX72" fmla="*/ 314324 w 535018"/>
                  <a:gd name="connsiteY72" fmla="*/ 211931 h 248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535018" h="248031">
                    <a:moveTo>
                      <a:pt x="535019" y="243364"/>
                    </a:moveTo>
                    <a:cubicBezTo>
                      <a:pt x="527589" y="241650"/>
                      <a:pt x="520445" y="239935"/>
                      <a:pt x="514064" y="238125"/>
                    </a:cubicBezTo>
                    <a:cubicBezTo>
                      <a:pt x="492747" y="232334"/>
                      <a:pt x="470811" y="229143"/>
                      <a:pt x="448722" y="228600"/>
                    </a:cubicBezTo>
                    <a:cubicBezTo>
                      <a:pt x="423929" y="227857"/>
                      <a:pt x="399259" y="224666"/>
                      <a:pt x="375094" y="219075"/>
                    </a:cubicBezTo>
                    <a:cubicBezTo>
                      <a:pt x="370522" y="217932"/>
                      <a:pt x="366141" y="217075"/>
                      <a:pt x="361759" y="216218"/>
                    </a:cubicBezTo>
                    <a:cubicBezTo>
                      <a:pt x="364712" y="213646"/>
                      <a:pt x="367474" y="210884"/>
                      <a:pt x="370046" y="207931"/>
                    </a:cubicBezTo>
                    <a:cubicBezTo>
                      <a:pt x="373437" y="203016"/>
                      <a:pt x="373980" y="196682"/>
                      <a:pt x="371474" y="191262"/>
                    </a:cubicBezTo>
                    <a:cubicBezTo>
                      <a:pt x="365559" y="179708"/>
                      <a:pt x="354549" y="171631"/>
                      <a:pt x="341757" y="169450"/>
                    </a:cubicBezTo>
                    <a:cubicBezTo>
                      <a:pt x="335661" y="168878"/>
                      <a:pt x="329850" y="171355"/>
                      <a:pt x="323945" y="170974"/>
                    </a:cubicBezTo>
                    <a:cubicBezTo>
                      <a:pt x="318039" y="170593"/>
                      <a:pt x="316325" y="164688"/>
                      <a:pt x="313086" y="161449"/>
                    </a:cubicBezTo>
                    <a:cubicBezTo>
                      <a:pt x="309848" y="158210"/>
                      <a:pt x="307848" y="152781"/>
                      <a:pt x="304133" y="149162"/>
                    </a:cubicBezTo>
                    <a:cubicBezTo>
                      <a:pt x="299675" y="144618"/>
                      <a:pt x="292541" y="144094"/>
                      <a:pt x="287464" y="147923"/>
                    </a:cubicBezTo>
                    <a:cubicBezTo>
                      <a:pt x="291531" y="138618"/>
                      <a:pt x="295027" y="129074"/>
                      <a:pt x="297941" y="119348"/>
                    </a:cubicBezTo>
                    <a:cubicBezTo>
                      <a:pt x="298189" y="118768"/>
                      <a:pt x="298351" y="118158"/>
                      <a:pt x="298418" y="117539"/>
                    </a:cubicBezTo>
                    <a:cubicBezTo>
                      <a:pt x="298618" y="116977"/>
                      <a:pt x="298780" y="116405"/>
                      <a:pt x="298894" y="115824"/>
                    </a:cubicBezTo>
                    <a:cubicBezTo>
                      <a:pt x="299827" y="110138"/>
                      <a:pt x="301294" y="104566"/>
                      <a:pt x="303275" y="99155"/>
                    </a:cubicBezTo>
                    <a:cubicBezTo>
                      <a:pt x="306676" y="92917"/>
                      <a:pt x="311848" y="87811"/>
                      <a:pt x="318135" y="84487"/>
                    </a:cubicBezTo>
                    <a:cubicBezTo>
                      <a:pt x="326812" y="79829"/>
                      <a:pt x="333908" y="72704"/>
                      <a:pt x="338518" y="64008"/>
                    </a:cubicBezTo>
                    <a:cubicBezTo>
                      <a:pt x="347091" y="45815"/>
                      <a:pt x="343281" y="25242"/>
                      <a:pt x="352424" y="6858"/>
                    </a:cubicBezTo>
                    <a:cubicBezTo>
                      <a:pt x="354329" y="2953"/>
                      <a:pt x="350043" y="-2667"/>
                      <a:pt x="345757" y="1429"/>
                    </a:cubicBezTo>
                    <a:cubicBezTo>
                      <a:pt x="332232" y="13811"/>
                      <a:pt x="335470" y="34005"/>
                      <a:pt x="332041" y="49911"/>
                    </a:cubicBezTo>
                    <a:cubicBezTo>
                      <a:pt x="329765" y="59998"/>
                      <a:pt x="323230" y="68618"/>
                      <a:pt x="314134" y="73533"/>
                    </a:cubicBezTo>
                    <a:cubicBezTo>
                      <a:pt x="304819" y="78705"/>
                      <a:pt x="297503" y="86859"/>
                      <a:pt x="293370" y="96679"/>
                    </a:cubicBezTo>
                    <a:cubicBezTo>
                      <a:pt x="291369" y="102908"/>
                      <a:pt x="289807" y="109281"/>
                      <a:pt x="288702" y="115729"/>
                    </a:cubicBezTo>
                    <a:cubicBezTo>
                      <a:pt x="265595" y="118596"/>
                      <a:pt x="242182" y="117691"/>
                      <a:pt x="219360" y="113062"/>
                    </a:cubicBezTo>
                    <a:cubicBezTo>
                      <a:pt x="196519" y="107509"/>
                      <a:pt x="173316" y="103566"/>
                      <a:pt x="149923" y="101251"/>
                    </a:cubicBezTo>
                    <a:cubicBezTo>
                      <a:pt x="137160" y="100680"/>
                      <a:pt x="124206" y="101251"/>
                      <a:pt x="111252" y="101727"/>
                    </a:cubicBezTo>
                    <a:cubicBezTo>
                      <a:pt x="118138" y="96041"/>
                      <a:pt x="119872" y="86192"/>
                      <a:pt x="115347" y="78486"/>
                    </a:cubicBezTo>
                    <a:cubicBezTo>
                      <a:pt x="110080" y="72019"/>
                      <a:pt x="103127" y="67142"/>
                      <a:pt x="95249" y="64389"/>
                    </a:cubicBezTo>
                    <a:lnTo>
                      <a:pt x="83248" y="58960"/>
                    </a:lnTo>
                    <a:cubicBezTo>
                      <a:pt x="80314" y="57884"/>
                      <a:pt x="77476" y="56541"/>
                      <a:pt x="74771" y="54960"/>
                    </a:cubicBezTo>
                    <a:cubicBezTo>
                      <a:pt x="65246" y="48006"/>
                      <a:pt x="60483" y="35910"/>
                      <a:pt x="54102" y="27051"/>
                    </a:cubicBezTo>
                    <a:cubicBezTo>
                      <a:pt x="53168" y="25994"/>
                      <a:pt x="51796" y="25432"/>
                      <a:pt x="50387" y="25527"/>
                    </a:cubicBezTo>
                    <a:cubicBezTo>
                      <a:pt x="48548" y="25765"/>
                      <a:pt x="46701" y="25765"/>
                      <a:pt x="44862" y="25527"/>
                    </a:cubicBezTo>
                    <a:cubicBezTo>
                      <a:pt x="47434" y="18669"/>
                      <a:pt x="49434" y="11621"/>
                      <a:pt x="51339" y="4572"/>
                    </a:cubicBezTo>
                    <a:lnTo>
                      <a:pt x="38576" y="10859"/>
                    </a:lnTo>
                    <a:cubicBezTo>
                      <a:pt x="36394" y="18345"/>
                      <a:pt x="33585" y="25642"/>
                      <a:pt x="30194" y="32671"/>
                    </a:cubicBezTo>
                    <a:cubicBezTo>
                      <a:pt x="20669" y="52959"/>
                      <a:pt x="5048" y="70771"/>
                      <a:pt x="190" y="92583"/>
                    </a:cubicBezTo>
                    <a:cubicBezTo>
                      <a:pt x="-467" y="95145"/>
                      <a:pt x="619" y="97841"/>
                      <a:pt x="2857" y="99251"/>
                    </a:cubicBezTo>
                    <a:cubicBezTo>
                      <a:pt x="48768" y="124397"/>
                      <a:pt x="99726" y="110585"/>
                      <a:pt x="149352" y="113252"/>
                    </a:cubicBezTo>
                    <a:cubicBezTo>
                      <a:pt x="174955" y="116167"/>
                      <a:pt x="200396" y="120434"/>
                      <a:pt x="225552" y="126016"/>
                    </a:cubicBezTo>
                    <a:cubicBezTo>
                      <a:pt x="245259" y="130378"/>
                      <a:pt x="265661" y="130607"/>
                      <a:pt x="285464" y="126683"/>
                    </a:cubicBezTo>
                    <a:cubicBezTo>
                      <a:pt x="283845" y="131160"/>
                      <a:pt x="282225" y="135541"/>
                      <a:pt x="280701" y="140018"/>
                    </a:cubicBezTo>
                    <a:cubicBezTo>
                      <a:pt x="275139" y="154277"/>
                      <a:pt x="271148" y="169088"/>
                      <a:pt x="268795" y="184214"/>
                    </a:cubicBezTo>
                    <a:cubicBezTo>
                      <a:pt x="267557" y="194406"/>
                      <a:pt x="266223" y="209550"/>
                      <a:pt x="277082" y="216789"/>
                    </a:cubicBezTo>
                    <a:cubicBezTo>
                      <a:pt x="289750" y="225267"/>
                      <a:pt x="311753" y="221647"/>
                      <a:pt x="326231" y="221647"/>
                    </a:cubicBezTo>
                    <a:cubicBezTo>
                      <a:pt x="334899" y="221685"/>
                      <a:pt x="343547" y="222571"/>
                      <a:pt x="352044" y="224314"/>
                    </a:cubicBezTo>
                    <a:cubicBezTo>
                      <a:pt x="352044" y="226505"/>
                      <a:pt x="354329" y="226219"/>
                      <a:pt x="356139" y="225076"/>
                    </a:cubicBezTo>
                    <a:cubicBezTo>
                      <a:pt x="369189" y="227743"/>
                      <a:pt x="382238" y="231363"/>
                      <a:pt x="395382" y="233363"/>
                    </a:cubicBezTo>
                    <a:cubicBezTo>
                      <a:pt x="420147" y="237173"/>
                      <a:pt x="445674" y="235363"/>
                      <a:pt x="470630" y="237268"/>
                    </a:cubicBezTo>
                    <a:cubicBezTo>
                      <a:pt x="489327" y="239211"/>
                      <a:pt x="507815" y="242812"/>
                      <a:pt x="525875" y="248031"/>
                    </a:cubicBezTo>
                    <a:close/>
                    <a:moveTo>
                      <a:pt x="12001" y="89821"/>
                    </a:moveTo>
                    <a:cubicBezTo>
                      <a:pt x="17811" y="70771"/>
                      <a:pt x="31623" y="54674"/>
                      <a:pt x="40576" y="36672"/>
                    </a:cubicBezTo>
                    <a:lnTo>
                      <a:pt x="40576" y="36672"/>
                    </a:lnTo>
                    <a:cubicBezTo>
                      <a:pt x="43053" y="36672"/>
                      <a:pt x="45339" y="37243"/>
                      <a:pt x="47720" y="37338"/>
                    </a:cubicBezTo>
                    <a:cubicBezTo>
                      <a:pt x="52720" y="46358"/>
                      <a:pt x="58769" y="54769"/>
                      <a:pt x="65722" y="62389"/>
                    </a:cubicBezTo>
                    <a:cubicBezTo>
                      <a:pt x="70846" y="66532"/>
                      <a:pt x="76647" y="69752"/>
                      <a:pt x="82867" y="71914"/>
                    </a:cubicBezTo>
                    <a:cubicBezTo>
                      <a:pt x="89849" y="74390"/>
                      <a:pt x="96545" y="77581"/>
                      <a:pt x="102870" y="81439"/>
                    </a:cubicBezTo>
                    <a:cubicBezTo>
                      <a:pt x="109823" y="86582"/>
                      <a:pt x="108013" y="91917"/>
                      <a:pt x="104012" y="98108"/>
                    </a:cubicBezTo>
                    <a:cubicBezTo>
                      <a:pt x="103393" y="99070"/>
                      <a:pt x="103155" y="100222"/>
                      <a:pt x="103346" y="101346"/>
                    </a:cubicBezTo>
                    <a:cubicBezTo>
                      <a:pt x="72199" y="103061"/>
                      <a:pt x="40862" y="103918"/>
                      <a:pt x="12001" y="89630"/>
                    </a:cubicBezTo>
                    <a:close/>
                    <a:moveTo>
                      <a:pt x="314324" y="211931"/>
                    </a:moveTo>
                    <a:cubicBezTo>
                      <a:pt x="300132" y="211931"/>
                      <a:pt x="279463" y="213741"/>
                      <a:pt x="277272" y="197358"/>
                    </a:cubicBezTo>
                    <a:cubicBezTo>
                      <a:pt x="276215" y="181823"/>
                      <a:pt x="279168" y="166278"/>
                      <a:pt x="285845" y="152210"/>
                    </a:cubicBezTo>
                    <a:cubicBezTo>
                      <a:pt x="288607" y="154401"/>
                      <a:pt x="291465" y="153543"/>
                      <a:pt x="294608" y="154686"/>
                    </a:cubicBezTo>
                    <a:cubicBezTo>
                      <a:pt x="296818" y="155791"/>
                      <a:pt x="298599" y="157601"/>
                      <a:pt x="299656" y="159830"/>
                    </a:cubicBezTo>
                    <a:cubicBezTo>
                      <a:pt x="302323" y="164497"/>
                      <a:pt x="306133" y="168307"/>
                      <a:pt x="309181" y="172784"/>
                    </a:cubicBezTo>
                    <a:cubicBezTo>
                      <a:pt x="311181" y="176975"/>
                      <a:pt x="314953" y="180051"/>
                      <a:pt x="319468" y="181166"/>
                    </a:cubicBezTo>
                    <a:cubicBezTo>
                      <a:pt x="324478" y="181404"/>
                      <a:pt x="329507" y="181023"/>
                      <a:pt x="334422" y="180023"/>
                    </a:cubicBezTo>
                    <a:cubicBezTo>
                      <a:pt x="346281" y="179842"/>
                      <a:pt x="357263" y="186214"/>
                      <a:pt x="362997" y="196596"/>
                    </a:cubicBezTo>
                    <a:cubicBezTo>
                      <a:pt x="365760" y="202026"/>
                      <a:pt x="362426" y="205169"/>
                      <a:pt x="358616" y="209074"/>
                    </a:cubicBezTo>
                    <a:cubicBezTo>
                      <a:pt x="356787" y="210855"/>
                      <a:pt x="355244" y="212913"/>
                      <a:pt x="354044" y="215170"/>
                    </a:cubicBezTo>
                    <a:cubicBezTo>
                      <a:pt x="340918" y="212989"/>
                      <a:pt x="327631" y="211903"/>
                      <a:pt x="314324" y="211931"/>
                    </a:cubicBezTo>
                    <a:close/>
                  </a:path>
                </a:pathLst>
              </a:custGeom>
              <a:grpFill/>
              <a:ln w="9525" cap="flat">
                <a:noFill/>
                <a:prstDash val="solid"/>
                <a:miter/>
              </a:ln>
            </p:spPr>
            <p:txBody>
              <a:bodyPr rtlCol="0" anchor="ctr">
                <a:noAutofit/>
              </a:bodyPr>
              <a:lstStyle/>
              <a:p>
                <a:endParaRPr lang="zh-CN" altLang="en-US"/>
              </a:p>
            </p:txBody>
          </p:sp>
          <p:sp>
            <p:nvSpPr>
              <p:cNvPr id="102" name="任意多边形: 形状 101">
                <a:extLst>
                  <a:ext uri="{FF2B5EF4-FFF2-40B4-BE49-F238E27FC236}">
                    <a16:creationId xmlns:a16="http://schemas.microsoft.com/office/drawing/2014/main" id="{AFF6C8A1-8E36-CE24-5905-D89A1227525C}"/>
                  </a:ext>
                </a:extLst>
              </p:cNvPr>
              <p:cNvSpPr/>
              <p:nvPr/>
            </p:nvSpPr>
            <p:spPr>
              <a:xfrm>
                <a:off x="6983322" y="3352960"/>
                <a:ext cx="9008" cy="8239"/>
              </a:xfrm>
              <a:custGeom>
                <a:avLst/>
                <a:gdLst>
                  <a:gd name="connsiteX0" fmla="*/ 2269 w 9008"/>
                  <a:gd name="connsiteY0" fmla="*/ 8239 h 8239"/>
                  <a:gd name="connsiteX1" fmla="*/ 4270 w 9008"/>
                  <a:gd name="connsiteY1" fmla="*/ 8239 h 8239"/>
                  <a:gd name="connsiteX2" fmla="*/ 6270 w 9008"/>
                  <a:gd name="connsiteY2" fmla="*/ 7572 h 8239"/>
                  <a:gd name="connsiteX3" fmla="*/ 8080 w 9008"/>
                  <a:gd name="connsiteY3" fmla="*/ 5953 h 8239"/>
                  <a:gd name="connsiteX4" fmla="*/ 8937 w 9008"/>
                  <a:gd name="connsiteY4" fmla="*/ 3762 h 8239"/>
                  <a:gd name="connsiteX5" fmla="*/ 8937 w 9008"/>
                  <a:gd name="connsiteY5" fmla="*/ 2334 h 8239"/>
                  <a:gd name="connsiteX6" fmla="*/ 8365 w 9008"/>
                  <a:gd name="connsiteY6" fmla="*/ 1095 h 8239"/>
                  <a:gd name="connsiteX7" fmla="*/ 6746 w 9008"/>
                  <a:gd name="connsiteY7" fmla="*/ 143 h 8239"/>
                  <a:gd name="connsiteX8" fmla="*/ 4746 w 9008"/>
                  <a:gd name="connsiteY8" fmla="*/ 143 h 8239"/>
                  <a:gd name="connsiteX9" fmla="*/ 2746 w 9008"/>
                  <a:gd name="connsiteY9" fmla="*/ 1381 h 8239"/>
                  <a:gd name="connsiteX10" fmla="*/ 2746 w 9008"/>
                  <a:gd name="connsiteY10" fmla="*/ 1381 h 8239"/>
                  <a:gd name="connsiteX11" fmla="*/ 1126 w 9008"/>
                  <a:gd name="connsiteY11" fmla="*/ 2905 h 8239"/>
                  <a:gd name="connsiteX12" fmla="*/ 555 w 9008"/>
                  <a:gd name="connsiteY12" fmla="*/ 3667 h 8239"/>
                  <a:gd name="connsiteX13" fmla="*/ 79 w 9008"/>
                  <a:gd name="connsiteY13" fmla="*/ 4524 h 8239"/>
                  <a:gd name="connsiteX14" fmla="*/ 79 w 9008"/>
                  <a:gd name="connsiteY14" fmla="*/ 5382 h 8239"/>
                  <a:gd name="connsiteX15" fmla="*/ 79 w 9008"/>
                  <a:gd name="connsiteY15" fmla="*/ 6525 h 8239"/>
                  <a:gd name="connsiteX16" fmla="*/ 79 w 9008"/>
                  <a:gd name="connsiteY16" fmla="*/ 7191 h 8239"/>
                  <a:gd name="connsiteX17" fmla="*/ 745 w 9008"/>
                  <a:gd name="connsiteY17" fmla="*/ 7668 h 8239"/>
                  <a:gd name="connsiteX18" fmla="*/ 1507 w 9008"/>
                  <a:gd name="connsiteY18" fmla="*/ 7668 h 8239"/>
                  <a:gd name="connsiteX19" fmla="*/ 2746 w 9008"/>
                  <a:gd name="connsiteY19" fmla="*/ 7668 h 8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008" h="8239">
                    <a:moveTo>
                      <a:pt x="2269" y="8239"/>
                    </a:moveTo>
                    <a:lnTo>
                      <a:pt x="4270" y="8239"/>
                    </a:lnTo>
                    <a:cubicBezTo>
                      <a:pt x="4975" y="8173"/>
                      <a:pt x="5660" y="7944"/>
                      <a:pt x="6270" y="7572"/>
                    </a:cubicBezTo>
                    <a:cubicBezTo>
                      <a:pt x="6956" y="7134"/>
                      <a:pt x="7565" y="6591"/>
                      <a:pt x="8080" y="5953"/>
                    </a:cubicBezTo>
                    <a:cubicBezTo>
                      <a:pt x="8499" y="5286"/>
                      <a:pt x="8794" y="4543"/>
                      <a:pt x="8937" y="3762"/>
                    </a:cubicBezTo>
                    <a:cubicBezTo>
                      <a:pt x="9032" y="3286"/>
                      <a:pt x="9032" y="2800"/>
                      <a:pt x="8937" y="2334"/>
                    </a:cubicBezTo>
                    <a:cubicBezTo>
                      <a:pt x="8842" y="1886"/>
                      <a:pt x="8651" y="1457"/>
                      <a:pt x="8365" y="1095"/>
                    </a:cubicBezTo>
                    <a:cubicBezTo>
                      <a:pt x="7975" y="572"/>
                      <a:pt x="7394" y="229"/>
                      <a:pt x="6746" y="143"/>
                    </a:cubicBezTo>
                    <a:cubicBezTo>
                      <a:pt x="6089" y="-48"/>
                      <a:pt x="5403" y="-48"/>
                      <a:pt x="4746" y="143"/>
                    </a:cubicBezTo>
                    <a:cubicBezTo>
                      <a:pt x="3993" y="400"/>
                      <a:pt x="3317" y="829"/>
                      <a:pt x="2746" y="1381"/>
                    </a:cubicBezTo>
                    <a:lnTo>
                      <a:pt x="2746" y="1381"/>
                    </a:lnTo>
                    <a:cubicBezTo>
                      <a:pt x="2250" y="1933"/>
                      <a:pt x="1707" y="2448"/>
                      <a:pt x="1126" y="2905"/>
                    </a:cubicBezTo>
                    <a:lnTo>
                      <a:pt x="555" y="3667"/>
                    </a:lnTo>
                    <a:lnTo>
                      <a:pt x="79" y="4524"/>
                    </a:lnTo>
                    <a:lnTo>
                      <a:pt x="79" y="5382"/>
                    </a:lnTo>
                    <a:cubicBezTo>
                      <a:pt x="-26" y="5753"/>
                      <a:pt x="-26" y="6153"/>
                      <a:pt x="79" y="6525"/>
                    </a:cubicBezTo>
                    <a:cubicBezTo>
                      <a:pt x="31" y="6744"/>
                      <a:pt x="31" y="6972"/>
                      <a:pt x="79" y="7191"/>
                    </a:cubicBezTo>
                    <a:cubicBezTo>
                      <a:pt x="260" y="7401"/>
                      <a:pt x="488" y="7563"/>
                      <a:pt x="745" y="7668"/>
                    </a:cubicBezTo>
                    <a:cubicBezTo>
                      <a:pt x="993" y="7763"/>
                      <a:pt x="1260" y="7763"/>
                      <a:pt x="1507" y="7668"/>
                    </a:cubicBezTo>
                    <a:cubicBezTo>
                      <a:pt x="1907" y="7801"/>
                      <a:pt x="2346" y="7801"/>
                      <a:pt x="2746" y="7668"/>
                    </a:cubicBezTo>
                    <a:close/>
                  </a:path>
                </a:pathLst>
              </a:custGeom>
              <a:grpFill/>
              <a:ln w="9525" cap="flat">
                <a:noFill/>
                <a:prstDash val="solid"/>
                <a:miter/>
              </a:ln>
            </p:spPr>
            <p:txBody>
              <a:bodyPr rtlCol="0" anchor="ctr">
                <a:noAutofit/>
              </a:bodyPr>
              <a:lstStyle/>
              <a:p>
                <a:endParaRPr lang="zh-CN" altLang="en-US"/>
              </a:p>
            </p:txBody>
          </p:sp>
          <p:sp>
            <p:nvSpPr>
              <p:cNvPr id="103" name="任意多边形: 形状 102">
                <a:extLst>
                  <a:ext uri="{FF2B5EF4-FFF2-40B4-BE49-F238E27FC236}">
                    <a16:creationId xmlns:a16="http://schemas.microsoft.com/office/drawing/2014/main" id="{925D52EE-C340-3DD2-CADB-428893EEABA1}"/>
                  </a:ext>
                </a:extLst>
              </p:cNvPr>
              <p:cNvSpPr/>
              <p:nvPr/>
            </p:nvSpPr>
            <p:spPr>
              <a:xfrm>
                <a:off x="7117882" y="3663047"/>
                <a:ext cx="6626" cy="6679"/>
              </a:xfrm>
              <a:custGeom>
                <a:avLst/>
                <a:gdLst>
                  <a:gd name="connsiteX0" fmla="*/ 5346 w 6626"/>
                  <a:gd name="connsiteY0" fmla="*/ 667 h 6679"/>
                  <a:gd name="connsiteX1" fmla="*/ 3727 w 6626"/>
                  <a:gd name="connsiteY1" fmla="*/ 667 h 6679"/>
                  <a:gd name="connsiteX2" fmla="*/ 2203 w 6626"/>
                  <a:gd name="connsiteY2" fmla="*/ 1429 h 6679"/>
                  <a:gd name="connsiteX3" fmla="*/ 2203 w 6626"/>
                  <a:gd name="connsiteY3" fmla="*/ 1429 h 6679"/>
                  <a:gd name="connsiteX4" fmla="*/ 583 w 6626"/>
                  <a:gd name="connsiteY4" fmla="*/ 2762 h 6679"/>
                  <a:gd name="connsiteX5" fmla="*/ 583 w 6626"/>
                  <a:gd name="connsiteY5" fmla="*/ 3715 h 6679"/>
                  <a:gd name="connsiteX6" fmla="*/ 583 w 6626"/>
                  <a:gd name="connsiteY6" fmla="*/ 3715 h 6679"/>
                  <a:gd name="connsiteX7" fmla="*/ 583 w 6626"/>
                  <a:gd name="connsiteY7" fmla="*/ 3715 h 6679"/>
                  <a:gd name="connsiteX8" fmla="*/ 107 w 6626"/>
                  <a:gd name="connsiteY8" fmla="*/ 4763 h 6679"/>
                  <a:gd name="connsiteX9" fmla="*/ 107 w 6626"/>
                  <a:gd name="connsiteY9" fmla="*/ 5715 h 6679"/>
                  <a:gd name="connsiteX10" fmla="*/ 107 w 6626"/>
                  <a:gd name="connsiteY10" fmla="*/ 6572 h 6679"/>
                  <a:gd name="connsiteX11" fmla="*/ 679 w 6626"/>
                  <a:gd name="connsiteY11" fmla="*/ 6572 h 6679"/>
                  <a:gd name="connsiteX12" fmla="*/ 2107 w 6626"/>
                  <a:gd name="connsiteY12" fmla="*/ 6572 h 6679"/>
                  <a:gd name="connsiteX13" fmla="*/ 2965 w 6626"/>
                  <a:gd name="connsiteY13" fmla="*/ 6572 h 6679"/>
                  <a:gd name="connsiteX14" fmla="*/ 4489 w 6626"/>
                  <a:gd name="connsiteY14" fmla="*/ 5620 h 6679"/>
                  <a:gd name="connsiteX15" fmla="*/ 5917 w 6626"/>
                  <a:gd name="connsiteY15" fmla="*/ 4382 h 6679"/>
                  <a:gd name="connsiteX16" fmla="*/ 5917 w 6626"/>
                  <a:gd name="connsiteY16" fmla="*/ 4382 h 6679"/>
                  <a:gd name="connsiteX17" fmla="*/ 6584 w 6626"/>
                  <a:gd name="connsiteY17" fmla="*/ 3334 h 6679"/>
                  <a:gd name="connsiteX18" fmla="*/ 6584 w 6626"/>
                  <a:gd name="connsiteY18" fmla="*/ 3334 h 6679"/>
                  <a:gd name="connsiteX19" fmla="*/ 6584 w 6626"/>
                  <a:gd name="connsiteY19" fmla="*/ 2572 h 6679"/>
                  <a:gd name="connsiteX20" fmla="*/ 6584 w 6626"/>
                  <a:gd name="connsiteY20" fmla="*/ 2572 h 6679"/>
                  <a:gd name="connsiteX21" fmla="*/ 6584 w 6626"/>
                  <a:gd name="connsiteY21" fmla="*/ 1810 h 6679"/>
                  <a:gd name="connsiteX22" fmla="*/ 4584 w 6626"/>
                  <a:gd name="connsiteY22" fmla="*/ 0 h 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626" h="6679">
                    <a:moveTo>
                      <a:pt x="5346" y="667"/>
                    </a:moveTo>
                    <a:cubicBezTo>
                      <a:pt x="4813" y="571"/>
                      <a:pt x="4260" y="571"/>
                      <a:pt x="3727" y="667"/>
                    </a:cubicBezTo>
                    <a:cubicBezTo>
                      <a:pt x="3174" y="819"/>
                      <a:pt x="2660" y="1086"/>
                      <a:pt x="2203" y="1429"/>
                    </a:cubicBezTo>
                    <a:lnTo>
                      <a:pt x="2203" y="1429"/>
                    </a:lnTo>
                    <a:cubicBezTo>
                      <a:pt x="1526" y="1686"/>
                      <a:pt x="964" y="2153"/>
                      <a:pt x="583" y="2762"/>
                    </a:cubicBezTo>
                    <a:cubicBezTo>
                      <a:pt x="488" y="3077"/>
                      <a:pt x="488" y="3401"/>
                      <a:pt x="583" y="3715"/>
                    </a:cubicBezTo>
                    <a:cubicBezTo>
                      <a:pt x="583" y="3715"/>
                      <a:pt x="583" y="3715"/>
                      <a:pt x="583" y="3715"/>
                    </a:cubicBezTo>
                    <a:lnTo>
                      <a:pt x="583" y="3715"/>
                    </a:lnTo>
                    <a:cubicBezTo>
                      <a:pt x="298" y="3991"/>
                      <a:pt x="126" y="4363"/>
                      <a:pt x="107" y="4763"/>
                    </a:cubicBezTo>
                    <a:cubicBezTo>
                      <a:pt x="-36" y="5067"/>
                      <a:pt x="-36" y="5410"/>
                      <a:pt x="107" y="5715"/>
                    </a:cubicBezTo>
                    <a:cubicBezTo>
                      <a:pt x="21" y="5991"/>
                      <a:pt x="21" y="6296"/>
                      <a:pt x="107" y="6572"/>
                    </a:cubicBezTo>
                    <a:lnTo>
                      <a:pt x="679" y="6572"/>
                    </a:lnTo>
                    <a:cubicBezTo>
                      <a:pt x="1145" y="6715"/>
                      <a:pt x="1641" y="6715"/>
                      <a:pt x="2107" y="6572"/>
                    </a:cubicBezTo>
                    <a:lnTo>
                      <a:pt x="2965" y="6572"/>
                    </a:lnTo>
                    <a:cubicBezTo>
                      <a:pt x="3517" y="6334"/>
                      <a:pt x="4031" y="6010"/>
                      <a:pt x="4489" y="5620"/>
                    </a:cubicBezTo>
                    <a:cubicBezTo>
                      <a:pt x="5003" y="5258"/>
                      <a:pt x="5489" y="4848"/>
                      <a:pt x="5917" y="4382"/>
                    </a:cubicBezTo>
                    <a:lnTo>
                      <a:pt x="5917" y="4382"/>
                    </a:lnTo>
                    <a:lnTo>
                      <a:pt x="6584" y="3334"/>
                    </a:lnTo>
                    <a:lnTo>
                      <a:pt x="6584" y="3334"/>
                    </a:lnTo>
                    <a:lnTo>
                      <a:pt x="6584" y="2572"/>
                    </a:lnTo>
                    <a:lnTo>
                      <a:pt x="6584" y="2572"/>
                    </a:lnTo>
                    <a:cubicBezTo>
                      <a:pt x="6641" y="2324"/>
                      <a:pt x="6641" y="2057"/>
                      <a:pt x="6584" y="1810"/>
                    </a:cubicBezTo>
                    <a:cubicBezTo>
                      <a:pt x="6489" y="781"/>
                      <a:pt x="5622" y="0"/>
                      <a:pt x="4584" y="0"/>
                    </a:cubicBezTo>
                    <a:close/>
                  </a:path>
                </a:pathLst>
              </a:custGeom>
              <a:grpFill/>
              <a:ln w="9525" cap="flat">
                <a:noFill/>
                <a:prstDash val="solid"/>
                <a:miter/>
              </a:ln>
            </p:spPr>
            <p:txBody>
              <a:bodyPr rtlCol="0" anchor="ctr">
                <a:noAutofit/>
              </a:bodyPr>
              <a:lstStyle/>
              <a:p>
                <a:endParaRPr lang="zh-CN" altLang="en-US"/>
              </a:p>
            </p:txBody>
          </p:sp>
          <p:sp>
            <p:nvSpPr>
              <p:cNvPr id="104" name="任意多边形: 形状 103">
                <a:extLst>
                  <a:ext uri="{FF2B5EF4-FFF2-40B4-BE49-F238E27FC236}">
                    <a16:creationId xmlns:a16="http://schemas.microsoft.com/office/drawing/2014/main" id="{08C5871E-F2A6-EA67-0A04-928F5B4C451A}"/>
                  </a:ext>
                </a:extLst>
              </p:cNvPr>
              <p:cNvSpPr/>
              <p:nvPr/>
            </p:nvSpPr>
            <p:spPr>
              <a:xfrm>
                <a:off x="7435172" y="3082307"/>
                <a:ext cx="69315" cy="103668"/>
              </a:xfrm>
              <a:custGeom>
                <a:avLst/>
                <a:gdLst>
                  <a:gd name="connsiteX0" fmla="*/ 14002 w 69315"/>
                  <a:gd name="connsiteY0" fmla="*/ 25146 h 103668"/>
                  <a:gd name="connsiteX1" fmla="*/ 40672 w 69315"/>
                  <a:gd name="connsiteY1" fmla="*/ 66866 h 103668"/>
                  <a:gd name="connsiteX2" fmla="*/ 51054 w 69315"/>
                  <a:gd name="connsiteY2" fmla="*/ 85439 h 103668"/>
                  <a:gd name="connsiteX3" fmla="*/ 65913 w 69315"/>
                  <a:gd name="connsiteY3" fmla="*/ 103156 h 103668"/>
                  <a:gd name="connsiteX4" fmla="*/ 69247 w 69315"/>
                  <a:gd name="connsiteY4" fmla="*/ 101917 h 103668"/>
                  <a:gd name="connsiteX5" fmla="*/ 54769 w 69315"/>
                  <a:gd name="connsiteY5" fmla="*/ 81534 h 103668"/>
                  <a:gd name="connsiteX6" fmla="*/ 42863 w 69315"/>
                  <a:gd name="connsiteY6" fmla="*/ 55721 h 103668"/>
                  <a:gd name="connsiteX7" fmla="*/ 30766 w 69315"/>
                  <a:gd name="connsiteY7" fmla="*/ 37814 h 103668"/>
                  <a:gd name="connsiteX8" fmla="*/ 17145 w 69315"/>
                  <a:gd name="connsiteY8" fmla="*/ 13049 h 103668"/>
                  <a:gd name="connsiteX9" fmla="*/ 6572 w 69315"/>
                  <a:gd name="connsiteY9" fmla="*/ 0 h 103668"/>
                  <a:gd name="connsiteX10" fmla="*/ 0 w 69315"/>
                  <a:gd name="connsiteY10" fmla="*/ 3238 h 103668"/>
                  <a:gd name="connsiteX11" fmla="*/ 1048 w 69315"/>
                  <a:gd name="connsiteY11" fmla="*/ 4000 h 103668"/>
                  <a:gd name="connsiteX12" fmla="*/ 14002 w 69315"/>
                  <a:gd name="connsiteY12" fmla="*/ 25146 h 103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315" h="103668">
                    <a:moveTo>
                      <a:pt x="14002" y="25146"/>
                    </a:moveTo>
                    <a:cubicBezTo>
                      <a:pt x="20288" y="40196"/>
                      <a:pt x="34671" y="51530"/>
                      <a:pt x="40672" y="66866"/>
                    </a:cubicBezTo>
                    <a:cubicBezTo>
                      <a:pt x="43034" y="73609"/>
                      <a:pt x="46549" y="79896"/>
                      <a:pt x="51054" y="85439"/>
                    </a:cubicBezTo>
                    <a:cubicBezTo>
                      <a:pt x="56416" y="90983"/>
                      <a:pt x="61389" y="96907"/>
                      <a:pt x="65913" y="103156"/>
                    </a:cubicBezTo>
                    <a:cubicBezTo>
                      <a:pt x="66675" y="104394"/>
                      <a:pt x="69818" y="103156"/>
                      <a:pt x="69247" y="101917"/>
                    </a:cubicBezTo>
                    <a:cubicBezTo>
                      <a:pt x="65179" y="94621"/>
                      <a:pt x="60322" y="87782"/>
                      <a:pt x="54769" y="81534"/>
                    </a:cubicBezTo>
                    <a:cubicBezTo>
                      <a:pt x="49940" y="73352"/>
                      <a:pt x="45949" y="64703"/>
                      <a:pt x="42863" y="55721"/>
                    </a:cubicBezTo>
                    <a:cubicBezTo>
                      <a:pt x="39433" y="49368"/>
                      <a:pt x="35376" y="43367"/>
                      <a:pt x="30766" y="37814"/>
                    </a:cubicBezTo>
                    <a:cubicBezTo>
                      <a:pt x="25060" y="30251"/>
                      <a:pt x="20469" y="21917"/>
                      <a:pt x="17145" y="13049"/>
                    </a:cubicBezTo>
                    <a:cubicBezTo>
                      <a:pt x="14849" y="7839"/>
                      <a:pt x="11192" y="3334"/>
                      <a:pt x="6572" y="0"/>
                    </a:cubicBezTo>
                    <a:lnTo>
                      <a:pt x="0" y="3238"/>
                    </a:lnTo>
                    <a:lnTo>
                      <a:pt x="1048" y="4000"/>
                    </a:lnTo>
                    <a:cubicBezTo>
                      <a:pt x="7382" y="9592"/>
                      <a:pt x="11897" y="16954"/>
                      <a:pt x="14002" y="25146"/>
                    </a:cubicBezTo>
                    <a:close/>
                  </a:path>
                </a:pathLst>
              </a:custGeom>
              <a:grpFill/>
              <a:ln w="9525" cap="flat">
                <a:noFill/>
                <a:prstDash val="solid"/>
                <a:miter/>
              </a:ln>
            </p:spPr>
            <p:txBody>
              <a:bodyPr rtlCol="0" anchor="ctr">
                <a:noAutofit/>
              </a:bodyPr>
              <a:lstStyle/>
              <a:p>
                <a:endParaRPr lang="zh-CN" altLang="en-US"/>
              </a:p>
            </p:txBody>
          </p:sp>
          <p:sp>
            <p:nvSpPr>
              <p:cNvPr id="105" name="任意多边形: 形状 104">
                <a:extLst>
                  <a:ext uri="{FF2B5EF4-FFF2-40B4-BE49-F238E27FC236}">
                    <a16:creationId xmlns:a16="http://schemas.microsoft.com/office/drawing/2014/main" id="{E27BD937-79B8-617E-EE99-40E50EE79A28}"/>
                  </a:ext>
                </a:extLst>
              </p:cNvPr>
              <p:cNvSpPr/>
              <p:nvPr/>
            </p:nvSpPr>
            <p:spPr>
              <a:xfrm>
                <a:off x="7511086" y="3043922"/>
                <a:ext cx="59007" cy="82936"/>
              </a:xfrm>
              <a:custGeom>
                <a:avLst/>
                <a:gdLst>
                  <a:gd name="connsiteX0" fmla="*/ 58674 w 59007"/>
                  <a:gd name="connsiteY0" fmla="*/ 80010 h 82936"/>
                  <a:gd name="connsiteX1" fmla="*/ 35433 w 59007"/>
                  <a:gd name="connsiteY1" fmla="*/ 47149 h 82936"/>
                  <a:gd name="connsiteX2" fmla="*/ 21812 w 59007"/>
                  <a:gd name="connsiteY2" fmla="*/ 24670 h 82936"/>
                  <a:gd name="connsiteX3" fmla="*/ 12859 w 59007"/>
                  <a:gd name="connsiteY3" fmla="*/ 5048 h 82936"/>
                  <a:gd name="connsiteX4" fmla="*/ 8763 w 59007"/>
                  <a:gd name="connsiteY4" fmla="*/ 0 h 82936"/>
                  <a:gd name="connsiteX5" fmla="*/ 0 w 59007"/>
                  <a:gd name="connsiteY5" fmla="*/ 4382 h 82936"/>
                  <a:gd name="connsiteX6" fmla="*/ 8858 w 59007"/>
                  <a:gd name="connsiteY6" fmla="*/ 16288 h 82936"/>
                  <a:gd name="connsiteX7" fmla="*/ 30289 w 59007"/>
                  <a:gd name="connsiteY7" fmla="*/ 53912 h 82936"/>
                  <a:gd name="connsiteX8" fmla="*/ 54483 w 59007"/>
                  <a:gd name="connsiteY8" fmla="*/ 82487 h 82936"/>
                  <a:gd name="connsiteX9" fmla="*/ 58674 w 59007"/>
                  <a:gd name="connsiteY9" fmla="*/ 80010 h 82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007" h="82936">
                    <a:moveTo>
                      <a:pt x="58674" y="80010"/>
                    </a:moveTo>
                    <a:cubicBezTo>
                      <a:pt x="50282" y="69533"/>
                      <a:pt x="42519" y="58560"/>
                      <a:pt x="35433" y="47149"/>
                    </a:cubicBezTo>
                    <a:cubicBezTo>
                      <a:pt x="30194" y="40100"/>
                      <a:pt x="25641" y="32575"/>
                      <a:pt x="21812" y="24670"/>
                    </a:cubicBezTo>
                    <a:cubicBezTo>
                      <a:pt x="19259" y="17945"/>
                      <a:pt x="16269" y="11382"/>
                      <a:pt x="12859" y="5048"/>
                    </a:cubicBezTo>
                    <a:cubicBezTo>
                      <a:pt x="11601" y="3286"/>
                      <a:pt x="10230" y="1600"/>
                      <a:pt x="8763" y="0"/>
                    </a:cubicBezTo>
                    <a:lnTo>
                      <a:pt x="0" y="4382"/>
                    </a:lnTo>
                    <a:cubicBezTo>
                      <a:pt x="3610" y="7811"/>
                      <a:pt x="6610" y="11840"/>
                      <a:pt x="8858" y="16288"/>
                    </a:cubicBezTo>
                    <a:cubicBezTo>
                      <a:pt x="14792" y="29480"/>
                      <a:pt x="21965" y="42081"/>
                      <a:pt x="30289" y="53912"/>
                    </a:cubicBezTo>
                    <a:cubicBezTo>
                      <a:pt x="36443" y="64903"/>
                      <a:pt x="44653" y="74609"/>
                      <a:pt x="54483" y="82487"/>
                    </a:cubicBezTo>
                    <a:cubicBezTo>
                      <a:pt x="56102" y="83915"/>
                      <a:pt x="60198" y="81629"/>
                      <a:pt x="58674" y="80010"/>
                    </a:cubicBezTo>
                    <a:close/>
                  </a:path>
                </a:pathLst>
              </a:custGeom>
              <a:grpFill/>
              <a:ln w="9525" cap="flat">
                <a:noFill/>
                <a:prstDash val="solid"/>
                <a:miter/>
              </a:ln>
            </p:spPr>
            <p:txBody>
              <a:bodyPr rtlCol="0" anchor="ctr">
                <a:noAutofit/>
              </a:bodyPr>
              <a:lstStyle/>
              <a:p>
                <a:endParaRPr lang="zh-CN" altLang="en-US"/>
              </a:p>
            </p:txBody>
          </p:sp>
          <p:sp>
            <p:nvSpPr>
              <p:cNvPr id="106" name="任意多边形: 形状 105">
                <a:extLst>
                  <a:ext uri="{FF2B5EF4-FFF2-40B4-BE49-F238E27FC236}">
                    <a16:creationId xmlns:a16="http://schemas.microsoft.com/office/drawing/2014/main" id="{CE579192-43C6-F6F1-8524-94C39E03E526}"/>
                  </a:ext>
                </a:extLst>
              </p:cNvPr>
              <p:cNvSpPr/>
              <p:nvPr/>
            </p:nvSpPr>
            <p:spPr>
              <a:xfrm>
                <a:off x="7470414" y="3066306"/>
                <a:ext cx="107354" cy="170559"/>
              </a:xfrm>
              <a:custGeom>
                <a:avLst/>
                <a:gdLst>
                  <a:gd name="connsiteX0" fmla="*/ 103346 w 107354"/>
                  <a:gd name="connsiteY0" fmla="*/ 169926 h 170559"/>
                  <a:gd name="connsiteX1" fmla="*/ 107347 w 107354"/>
                  <a:gd name="connsiteY1" fmla="*/ 168497 h 170559"/>
                  <a:gd name="connsiteX2" fmla="*/ 74390 w 107354"/>
                  <a:gd name="connsiteY2" fmla="*/ 112490 h 170559"/>
                  <a:gd name="connsiteX3" fmla="*/ 58388 w 107354"/>
                  <a:gd name="connsiteY3" fmla="*/ 68008 h 170559"/>
                  <a:gd name="connsiteX4" fmla="*/ 34195 w 107354"/>
                  <a:gd name="connsiteY4" fmla="*/ 48958 h 170559"/>
                  <a:gd name="connsiteX5" fmla="*/ 16573 w 107354"/>
                  <a:gd name="connsiteY5" fmla="*/ 22003 h 170559"/>
                  <a:gd name="connsiteX6" fmla="*/ 5620 w 107354"/>
                  <a:gd name="connsiteY6" fmla="*/ 0 h 170559"/>
                  <a:gd name="connsiteX7" fmla="*/ 0 w 107354"/>
                  <a:gd name="connsiteY7" fmla="*/ 2858 h 170559"/>
                  <a:gd name="connsiteX8" fmla="*/ 15621 w 107354"/>
                  <a:gd name="connsiteY8" fmla="*/ 32956 h 170559"/>
                  <a:gd name="connsiteX9" fmla="*/ 53245 w 107354"/>
                  <a:gd name="connsiteY9" fmla="*/ 72390 h 170559"/>
                  <a:gd name="connsiteX10" fmla="*/ 67246 w 107354"/>
                  <a:gd name="connsiteY10" fmla="*/ 97250 h 170559"/>
                  <a:gd name="connsiteX11" fmla="*/ 68866 w 107354"/>
                  <a:gd name="connsiteY11" fmla="*/ 117729 h 170559"/>
                  <a:gd name="connsiteX12" fmla="*/ 103346 w 107354"/>
                  <a:gd name="connsiteY12" fmla="*/ 169926 h 170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354" h="170559">
                    <a:moveTo>
                      <a:pt x="103346" y="169926"/>
                    </a:moveTo>
                    <a:cubicBezTo>
                      <a:pt x="104013" y="171450"/>
                      <a:pt x="107537" y="169926"/>
                      <a:pt x="107347" y="168497"/>
                    </a:cubicBezTo>
                    <a:cubicBezTo>
                      <a:pt x="104108" y="146494"/>
                      <a:pt x="77057" y="134969"/>
                      <a:pt x="74390" y="112490"/>
                    </a:cubicBezTo>
                    <a:cubicBezTo>
                      <a:pt x="72295" y="95250"/>
                      <a:pt x="73152" y="81629"/>
                      <a:pt x="58388" y="68008"/>
                    </a:cubicBezTo>
                    <a:cubicBezTo>
                      <a:pt x="50768" y="61055"/>
                      <a:pt x="41815" y="55435"/>
                      <a:pt x="34195" y="48958"/>
                    </a:cubicBezTo>
                    <a:cubicBezTo>
                      <a:pt x="26584" y="41234"/>
                      <a:pt x="20593" y="32071"/>
                      <a:pt x="16573" y="22003"/>
                    </a:cubicBezTo>
                    <a:cubicBezTo>
                      <a:pt x="13525" y="15526"/>
                      <a:pt x="10096" y="7525"/>
                      <a:pt x="5620" y="0"/>
                    </a:cubicBezTo>
                    <a:lnTo>
                      <a:pt x="0" y="2858"/>
                    </a:lnTo>
                    <a:cubicBezTo>
                      <a:pt x="6191" y="12383"/>
                      <a:pt x="10382" y="22955"/>
                      <a:pt x="15621" y="32956"/>
                    </a:cubicBezTo>
                    <a:cubicBezTo>
                      <a:pt x="24479" y="50006"/>
                      <a:pt x="38957" y="59246"/>
                      <a:pt x="53245" y="72390"/>
                    </a:cubicBezTo>
                    <a:cubicBezTo>
                      <a:pt x="60836" y="78648"/>
                      <a:pt x="65827" y="87516"/>
                      <a:pt x="67246" y="97250"/>
                    </a:cubicBezTo>
                    <a:cubicBezTo>
                      <a:pt x="68199" y="104108"/>
                      <a:pt x="67246" y="110966"/>
                      <a:pt x="68866" y="117729"/>
                    </a:cubicBezTo>
                    <a:cubicBezTo>
                      <a:pt x="72580" y="137827"/>
                      <a:pt x="95441" y="149923"/>
                      <a:pt x="103346" y="169926"/>
                    </a:cubicBezTo>
                    <a:close/>
                  </a:path>
                </a:pathLst>
              </a:custGeom>
              <a:grpFill/>
              <a:ln w="9525" cap="flat">
                <a:noFill/>
                <a:prstDash val="solid"/>
                <a:miter/>
              </a:ln>
            </p:spPr>
            <p:txBody>
              <a:bodyPr rtlCol="0" anchor="ctr">
                <a:noAutofit/>
              </a:bodyPr>
              <a:lstStyle/>
              <a:p>
                <a:endParaRPr lang="zh-CN" altLang="en-US"/>
              </a:p>
            </p:txBody>
          </p:sp>
        </p:grpSp>
        <p:sp>
          <p:nvSpPr>
            <p:cNvPr id="46" name="任意多边形: 形状 45">
              <a:extLst>
                <a:ext uri="{FF2B5EF4-FFF2-40B4-BE49-F238E27FC236}">
                  <a16:creationId xmlns:a16="http://schemas.microsoft.com/office/drawing/2014/main" id="{1124010D-5A7B-7A2E-453F-093821F035E1}"/>
                </a:ext>
              </a:extLst>
            </p:cNvPr>
            <p:cNvSpPr/>
            <p:nvPr/>
          </p:nvSpPr>
          <p:spPr>
            <a:xfrm>
              <a:off x="1998820" y="3143398"/>
              <a:ext cx="223199" cy="212595"/>
            </a:xfrm>
            <a:custGeom>
              <a:avLst/>
              <a:gdLst>
                <a:gd name="connsiteX0" fmla="*/ 13838 w 192815"/>
                <a:gd name="connsiteY0" fmla="*/ 51257 h 183654"/>
                <a:gd name="connsiteX1" fmla="*/ 115565 w 192815"/>
                <a:gd name="connsiteY1" fmla="*/ 1156 h 183654"/>
                <a:gd name="connsiteX2" fmla="*/ 130138 w 192815"/>
                <a:gd name="connsiteY2" fmla="*/ 4966 h 183654"/>
                <a:gd name="connsiteX3" fmla="*/ 189860 w 192815"/>
                <a:gd name="connsiteY3" fmla="*/ 97073 h 183654"/>
                <a:gd name="connsiteX4" fmla="*/ 191860 w 192815"/>
                <a:gd name="connsiteY4" fmla="*/ 114218 h 183654"/>
                <a:gd name="connsiteX5" fmla="*/ 191384 w 192815"/>
                <a:gd name="connsiteY5" fmla="*/ 115742 h 183654"/>
                <a:gd name="connsiteX6" fmla="*/ 191384 w 192815"/>
                <a:gd name="connsiteY6" fmla="*/ 116218 h 183654"/>
                <a:gd name="connsiteX7" fmla="*/ 187003 w 192815"/>
                <a:gd name="connsiteY7" fmla="*/ 122790 h 183654"/>
                <a:gd name="connsiteX8" fmla="*/ 179002 w 192815"/>
                <a:gd name="connsiteY8" fmla="*/ 129172 h 183654"/>
                <a:gd name="connsiteX9" fmla="*/ 68035 w 192815"/>
                <a:gd name="connsiteY9" fmla="*/ 183655 h 183654"/>
                <a:gd name="connsiteX10" fmla="*/ 2980 w 192815"/>
                <a:gd name="connsiteY10" fmla="*/ 83166 h 183654"/>
                <a:gd name="connsiteX11" fmla="*/ 122 w 192815"/>
                <a:gd name="connsiteY11" fmla="*/ 73641 h 183654"/>
                <a:gd name="connsiteX12" fmla="*/ 979 w 192815"/>
                <a:gd name="connsiteY12" fmla="*/ 66021 h 183654"/>
                <a:gd name="connsiteX13" fmla="*/ 1551 w 192815"/>
                <a:gd name="connsiteY13" fmla="*/ 64592 h 183654"/>
                <a:gd name="connsiteX14" fmla="*/ 13838 w 192815"/>
                <a:gd name="connsiteY14" fmla="*/ 51257 h 183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2815" h="183654">
                  <a:moveTo>
                    <a:pt x="13838" y="51257"/>
                  </a:moveTo>
                  <a:lnTo>
                    <a:pt x="115565" y="1156"/>
                  </a:lnTo>
                  <a:cubicBezTo>
                    <a:pt x="120699" y="-1321"/>
                    <a:pt x="126871" y="289"/>
                    <a:pt x="130138" y="4966"/>
                  </a:cubicBezTo>
                  <a:lnTo>
                    <a:pt x="189860" y="97073"/>
                  </a:lnTo>
                  <a:cubicBezTo>
                    <a:pt x="192908" y="102254"/>
                    <a:pt x="193641" y="108474"/>
                    <a:pt x="191860" y="114218"/>
                  </a:cubicBezTo>
                  <a:lnTo>
                    <a:pt x="191384" y="115742"/>
                  </a:lnTo>
                  <a:lnTo>
                    <a:pt x="191384" y="116218"/>
                  </a:lnTo>
                  <a:cubicBezTo>
                    <a:pt x="190289" y="118628"/>
                    <a:pt x="188803" y="120847"/>
                    <a:pt x="187003" y="122790"/>
                  </a:cubicBezTo>
                  <a:cubicBezTo>
                    <a:pt x="184707" y="125352"/>
                    <a:pt x="182011" y="127505"/>
                    <a:pt x="179002" y="129172"/>
                  </a:cubicBezTo>
                  <a:lnTo>
                    <a:pt x="68035" y="183655"/>
                  </a:lnTo>
                  <a:lnTo>
                    <a:pt x="2980" y="83166"/>
                  </a:lnTo>
                  <a:cubicBezTo>
                    <a:pt x="1265" y="80270"/>
                    <a:pt x="284" y="77003"/>
                    <a:pt x="122" y="73641"/>
                  </a:cubicBezTo>
                  <a:cubicBezTo>
                    <a:pt x="-192" y="71069"/>
                    <a:pt x="103" y="68459"/>
                    <a:pt x="979" y="66021"/>
                  </a:cubicBezTo>
                  <a:lnTo>
                    <a:pt x="1551" y="64592"/>
                  </a:lnTo>
                  <a:cubicBezTo>
                    <a:pt x="4046" y="58906"/>
                    <a:pt x="8371" y="54210"/>
                    <a:pt x="13838" y="51257"/>
                  </a:cubicBezTo>
                  <a:close/>
                </a:path>
              </a:pathLst>
            </a:custGeom>
            <a:solidFill>
              <a:srgbClr val="37474F"/>
            </a:solidFill>
            <a:ln w="9525" cap="flat">
              <a:solidFill>
                <a:srgbClr val="2F2E41"/>
              </a:solidFill>
              <a:prstDash val="solid"/>
              <a:miter/>
            </a:ln>
          </p:spPr>
          <p:txBody>
            <a:bodyPr rtlCol="0" anchor="ctr">
              <a:noAutofit/>
            </a:bodyPr>
            <a:lstStyle/>
            <a:p>
              <a:endParaRPr lang="zh-CN" altLang="en-US"/>
            </a:p>
          </p:txBody>
        </p:sp>
        <p:sp>
          <p:nvSpPr>
            <p:cNvPr id="47" name="任意多边形: 形状 46">
              <a:extLst>
                <a:ext uri="{FF2B5EF4-FFF2-40B4-BE49-F238E27FC236}">
                  <a16:creationId xmlns:a16="http://schemas.microsoft.com/office/drawing/2014/main" id="{0E1EC7FA-EFCD-8844-74B7-55DA7CF721DA}"/>
                </a:ext>
              </a:extLst>
            </p:cNvPr>
            <p:cNvSpPr/>
            <p:nvPr/>
          </p:nvSpPr>
          <p:spPr>
            <a:xfrm>
              <a:off x="1998631" y="3166222"/>
              <a:ext cx="212448" cy="189772"/>
            </a:xfrm>
            <a:custGeom>
              <a:avLst/>
              <a:gdLst>
                <a:gd name="connsiteX0" fmla="*/ 0 w 183526"/>
                <a:gd name="connsiteY0" fmla="*/ 53924 h 163938"/>
                <a:gd name="connsiteX1" fmla="*/ 106966 w 183526"/>
                <a:gd name="connsiteY1" fmla="*/ 1346 h 163938"/>
                <a:gd name="connsiteX2" fmla="*/ 123825 w 183526"/>
                <a:gd name="connsiteY2" fmla="*/ 5728 h 163938"/>
                <a:gd name="connsiteX3" fmla="*/ 181832 w 183526"/>
                <a:gd name="connsiteY3" fmla="*/ 95358 h 163938"/>
                <a:gd name="connsiteX4" fmla="*/ 179089 w 183526"/>
                <a:gd name="connsiteY4" fmla="*/ 109236 h 163938"/>
                <a:gd name="connsiteX5" fmla="*/ 177451 w 183526"/>
                <a:gd name="connsiteY5" fmla="*/ 110122 h 163938"/>
                <a:gd name="connsiteX6" fmla="*/ 67913 w 183526"/>
                <a:gd name="connsiteY6" fmla="*/ 163938 h 163938"/>
                <a:gd name="connsiteX7" fmla="*/ 2858 w 183526"/>
                <a:gd name="connsiteY7" fmla="*/ 63449 h 163938"/>
                <a:gd name="connsiteX8" fmla="*/ 0 w 183526"/>
                <a:gd name="connsiteY8" fmla="*/ 53924 h 163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526" h="163938">
                  <a:moveTo>
                    <a:pt x="0" y="53924"/>
                  </a:moveTo>
                  <a:lnTo>
                    <a:pt x="106966" y="1346"/>
                  </a:lnTo>
                  <a:cubicBezTo>
                    <a:pt x="112900" y="-1530"/>
                    <a:pt x="120044" y="327"/>
                    <a:pt x="123825" y="5728"/>
                  </a:cubicBezTo>
                  <a:lnTo>
                    <a:pt x="181832" y="95358"/>
                  </a:lnTo>
                  <a:cubicBezTo>
                    <a:pt x="184909" y="99949"/>
                    <a:pt x="183680" y="106159"/>
                    <a:pt x="179089" y="109236"/>
                  </a:cubicBezTo>
                  <a:cubicBezTo>
                    <a:pt x="178575" y="109579"/>
                    <a:pt x="178022" y="109874"/>
                    <a:pt x="177451" y="110122"/>
                  </a:cubicBezTo>
                  <a:lnTo>
                    <a:pt x="67913" y="163938"/>
                  </a:lnTo>
                  <a:lnTo>
                    <a:pt x="2858" y="63449"/>
                  </a:lnTo>
                  <a:cubicBezTo>
                    <a:pt x="1143" y="60554"/>
                    <a:pt x="162" y="57287"/>
                    <a:pt x="0" y="53924"/>
                  </a:cubicBezTo>
                  <a:close/>
                </a:path>
              </a:pathLst>
            </a:custGeom>
            <a:solidFill>
              <a:srgbClr val="455A64"/>
            </a:solidFill>
            <a:ln w="9525" cap="flat">
              <a:solidFill>
                <a:srgbClr val="2F2E41"/>
              </a:solidFill>
              <a:prstDash val="solid"/>
              <a:miter/>
            </a:ln>
          </p:spPr>
          <p:txBody>
            <a:bodyPr rtlCol="0" anchor="ctr">
              <a:noAutofit/>
            </a:bodyPr>
            <a:lstStyle/>
            <a:p>
              <a:endParaRPr lang="zh-CN" altLang="en-US"/>
            </a:p>
          </p:txBody>
        </p:sp>
        <p:sp>
          <p:nvSpPr>
            <p:cNvPr id="48" name="任意多边形: 形状 47">
              <a:extLst>
                <a:ext uri="{FF2B5EF4-FFF2-40B4-BE49-F238E27FC236}">
                  <a16:creationId xmlns:a16="http://schemas.microsoft.com/office/drawing/2014/main" id="{D0258881-2A96-E73B-2F9D-449F33DE5D43}"/>
                </a:ext>
              </a:extLst>
            </p:cNvPr>
            <p:cNvSpPr/>
            <p:nvPr/>
          </p:nvSpPr>
          <p:spPr>
            <a:xfrm>
              <a:off x="2105139" y="3436747"/>
              <a:ext cx="164953" cy="125575"/>
            </a:xfrm>
            <a:custGeom>
              <a:avLst/>
              <a:gdLst>
                <a:gd name="connsiteX0" fmla="*/ 193 w 142498"/>
                <a:gd name="connsiteY0" fmla="*/ 53399 h 108480"/>
                <a:gd name="connsiteX1" fmla="*/ 32102 w 142498"/>
                <a:gd name="connsiteY1" fmla="*/ 104453 h 108480"/>
                <a:gd name="connsiteX2" fmla="*/ 98110 w 142498"/>
                <a:gd name="connsiteY2" fmla="*/ 94070 h 108480"/>
                <a:gd name="connsiteX3" fmla="*/ 142496 w 142498"/>
                <a:gd name="connsiteY3" fmla="*/ 50160 h 108480"/>
                <a:gd name="connsiteX4" fmla="*/ 108873 w 142498"/>
                <a:gd name="connsiteY4" fmla="*/ 59 h 108480"/>
                <a:gd name="connsiteX5" fmla="*/ 45627 w 142498"/>
                <a:gd name="connsiteY5" fmla="*/ 13013 h 108480"/>
                <a:gd name="connsiteX6" fmla="*/ 193 w 142498"/>
                <a:gd name="connsiteY6" fmla="*/ 53399 h 1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498" h="108480">
                  <a:moveTo>
                    <a:pt x="193" y="53399"/>
                  </a:moveTo>
                  <a:cubicBezTo>
                    <a:pt x="-2093" y="70734"/>
                    <a:pt x="16385" y="96833"/>
                    <a:pt x="32102" y="104453"/>
                  </a:cubicBezTo>
                  <a:cubicBezTo>
                    <a:pt x="47818" y="112073"/>
                    <a:pt x="67630" y="109025"/>
                    <a:pt x="98110" y="94070"/>
                  </a:cubicBezTo>
                  <a:cubicBezTo>
                    <a:pt x="128590" y="79116"/>
                    <a:pt x="142687" y="66924"/>
                    <a:pt x="142496" y="50160"/>
                  </a:cubicBezTo>
                  <a:cubicBezTo>
                    <a:pt x="142306" y="33396"/>
                    <a:pt x="123446" y="7583"/>
                    <a:pt x="108873" y="59"/>
                  </a:cubicBezTo>
                  <a:cubicBezTo>
                    <a:pt x="87070" y="-570"/>
                    <a:pt x="65430" y="3869"/>
                    <a:pt x="45627" y="13013"/>
                  </a:cubicBezTo>
                  <a:cubicBezTo>
                    <a:pt x="27187" y="22223"/>
                    <a:pt x="11508" y="36158"/>
                    <a:pt x="193" y="53399"/>
                  </a:cubicBezTo>
                  <a:close/>
                </a:path>
              </a:pathLst>
            </a:custGeom>
            <a:solidFill>
              <a:srgbClr val="37474F"/>
            </a:solidFill>
            <a:ln w="9525" cap="flat">
              <a:solidFill>
                <a:srgbClr val="2F2E41"/>
              </a:solidFill>
              <a:prstDash val="solid"/>
              <a:miter/>
            </a:ln>
          </p:spPr>
          <p:txBody>
            <a:bodyPr rtlCol="0" anchor="ctr">
              <a:noAutofit/>
            </a:bodyPr>
            <a:lstStyle/>
            <a:p>
              <a:endParaRPr lang="zh-CN" altLang="en-US"/>
            </a:p>
          </p:txBody>
        </p:sp>
        <p:sp>
          <p:nvSpPr>
            <p:cNvPr id="49" name="任意多边形: 形状 48">
              <a:extLst>
                <a:ext uri="{FF2B5EF4-FFF2-40B4-BE49-F238E27FC236}">
                  <a16:creationId xmlns:a16="http://schemas.microsoft.com/office/drawing/2014/main" id="{2998EED4-9C0A-8144-8882-9F2BF5FC9974}"/>
                </a:ext>
              </a:extLst>
            </p:cNvPr>
            <p:cNvSpPr/>
            <p:nvPr/>
          </p:nvSpPr>
          <p:spPr>
            <a:xfrm>
              <a:off x="2105338" y="3433968"/>
              <a:ext cx="130373" cy="73941"/>
            </a:xfrm>
            <a:custGeom>
              <a:avLst/>
              <a:gdLst>
                <a:gd name="connsiteX0" fmla="*/ 45454 w 112625"/>
                <a:gd name="connsiteY0" fmla="*/ 15128 h 63875"/>
                <a:gd name="connsiteX1" fmla="*/ 111557 w 112625"/>
                <a:gd name="connsiteY1" fmla="*/ 4746 h 63875"/>
                <a:gd name="connsiteX2" fmla="*/ 67171 w 112625"/>
                <a:gd name="connsiteY2" fmla="*/ 48656 h 63875"/>
                <a:gd name="connsiteX3" fmla="*/ 1068 w 112625"/>
                <a:gd name="connsiteY3" fmla="*/ 59038 h 63875"/>
                <a:gd name="connsiteX4" fmla="*/ 45454 w 112625"/>
                <a:gd name="connsiteY4" fmla="*/ 15128 h 63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25" h="63875">
                  <a:moveTo>
                    <a:pt x="45454" y="15128"/>
                  </a:moveTo>
                  <a:cubicBezTo>
                    <a:pt x="75934" y="174"/>
                    <a:pt x="105557" y="-4493"/>
                    <a:pt x="111557" y="4746"/>
                  </a:cubicBezTo>
                  <a:cubicBezTo>
                    <a:pt x="117558" y="13985"/>
                    <a:pt x="97651" y="33321"/>
                    <a:pt x="67171" y="48656"/>
                  </a:cubicBezTo>
                  <a:cubicBezTo>
                    <a:pt x="36691" y="63991"/>
                    <a:pt x="7068" y="68278"/>
                    <a:pt x="1068" y="59038"/>
                  </a:cubicBezTo>
                  <a:cubicBezTo>
                    <a:pt x="-4933" y="49799"/>
                    <a:pt x="14974" y="30178"/>
                    <a:pt x="45454" y="15128"/>
                  </a:cubicBezTo>
                  <a:close/>
                </a:path>
              </a:pathLst>
            </a:custGeom>
            <a:solidFill>
              <a:srgbClr val="455A64"/>
            </a:solidFill>
            <a:ln w="9525" cap="flat">
              <a:solidFill>
                <a:srgbClr val="2F2E41"/>
              </a:solidFill>
              <a:prstDash val="solid"/>
              <a:miter/>
            </a:ln>
          </p:spPr>
          <p:txBody>
            <a:bodyPr rtlCol="0" anchor="ctr">
              <a:noAutofit/>
            </a:bodyPr>
            <a:lstStyle/>
            <a:p>
              <a:endParaRPr lang="zh-CN" altLang="en-US"/>
            </a:p>
          </p:txBody>
        </p:sp>
        <p:sp>
          <p:nvSpPr>
            <p:cNvPr id="50" name="任意多边形: 形状 49">
              <a:extLst>
                <a:ext uri="{FF2B5EF4-FFF2-40B4-BE49-F238E27FC236}">
                  <a16:creationId xmlns:a16="http://schemas.microsoft.com/office/drawing/2014/main" id="{8978C300-0D0F-4081-BEFC-3B04AFDF5151}"/>
                </a:ext>
              </a:extLst>
            </p:cNvPr>
            <p:cNvSpPr/>
            <p:nvPr/>
          </p:nvSpPr>
          <p:spPr>
            <a:xfrm>
              <a:off x="1916708" y="3094017"/>
              <a:ext cx="268597" cy="385223"/>
            </a:xfrm>
            <a:custGeom>
              <a:avLst/>
              <a:gdLst>
                <a:gd name="connsiteX0" fmla="*/ 103442 w 232033"/>
                <a:gd name="connsiteY0" fmla="*/ 171926 h 332782"/>
                <a:gd name="connsiteX1" fmla="*/ 206978 w 232033"/>
                <a:gd name="connsiteY1" fmla="*/ 331661 h 332782"/>
                <a:gd name="connsiteX2" fmla="*/ 231743 w 232033"/>
                <a:gd name="connsiteY2" fmla="*/ 319469 h 332782"/>
                <a:gd name="connsiteX3" fmla="*/ 179451 w 232033"/>
                <a:gd name="connsiteY3" fmla="*/ 238696 h 332782"/>
                <a:gd name="connsiteX4" fmla="*/ 177451 w 232033"/>
                <a:gd name="connsiteY4" fmla="*/ 135636 h 332782"/>
                <a:gd name="connsiteX5" fmla="*/ 77248 w 232033"/>
                <a:gd name="connsiteY5" fmla="*/ 80772 h 332782"/>
                <a:gd name="connsiteX6" fmla="*/ 24860 w 232033"/>
                <a:gd name="connsiteY6" fmla="*/ 0 h 332782"/>
                <a:gd name="connsiteX7" fmla="*/ 0 w 232033"/>
                <a:gd name="connsiteY7" fmla="*/ 12287 h 33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2033" h="332782">
                  <a:moveTo>
                    <a:pt x="103442" y="171926"/>
                  </a:moveTo>
                  <a:lnTo>
                    <a:pt x="206978" y="331661"/>
                  </a:lnTo>
                  <a:cubicBezTo>
                    <a:pt x="210121" y="336518"/>
                    <a:pt x="234982" y="324326"/>
                    <a:pt x="231743" y="319469"/>
                  </a:cubicBezTo>
                  <a:lnTo>
                    <a:pt x="179451" y="238696"/>
                  </a:lnTo>
                  <a:cubicBezTo>
                    <a:pt x="148876" y="191071"/>
                    <a:pt x="202692" y="174593"/>
                    <a:pt x="177451" y="135636"/>
                  </a:cubicBezTo>
                  <a:cubicBezTo>
                    <a:pt x="152209" y="96679"/>
                    <a:pt x="107728" y="128016"/>
                    <a:pt x="77248" y="80772"/>
                  </a:cubicBezTo>
                  <a:lnTo>
                    <a:pt x="24860" y="0"/>
                  </a:lnTo>
                  <a:lnTo>
                    <a:pt x="0" y="12287"/>
                  </a:lnTo>
                  <a:close/>
                </a:path>
              </a:pathLst>
            </a:custGeom>
            <a:solidFill>
              <a:schemeClr val="tx1">
                <a:lumMod val="50000"/>
                <a:lumOff val="50000"/>
              </a:schemeClr>
            </a:solidFill>
            <a:ln w="9525" cap="flat">
              <a:solidFill>
                <a:srgbClr val="2F2E41"/>
              </a:solidFill>
              <a:prstDash val="solid"/>
              <a:miter/>
            </a:ln>
          </p:spPr>
          <p:txBody>
            <a:bodyPr rtlCol="0" anchor="ctr">
              <a:noAutofit/>
            </a:bodyPr>
            <a:lstStyle/>
            <a:p>
              <a:endParaRPr lang="zh-CN" altLang="en-US"/>
            </a:p>
          </p:txBody>
        </p:sp>
        <p:sp>
          <p:nvSpPr>
            <p:cNvPr id="51" name="任意多边形: 形状 50">
              <a:extLst>
                <a:ext uri="{FF2B5EF4-FFF2-40B4-BE49-F238E27FC236}">
                  <a16:creationId xmlns:a16="http://schemas.microsoft.com/office/drawing/2014/main" id="{EC2D8A43-DE88-2EAF-32BB-6AAE22CEC1A5}"/>
                </a:ext>
              </a:extLst>
            </p:cNvPr>
            <p:cNvSpPr/>
            <p:nvPr/>
          </p:nvSpPr>
          <p:spPr>
            <a:xfrm>
              <a:off x="2052342" y="3248026"/>
              <a:ext cx="53918" cy="47915"/>
            </a:xfrm>
            <a:custGeom>
              <a:avLst/>
              <a:gdLst>
                <a:gd name="connsiteX0" fmla="*/ 11513 w 46578"/>
                <a:gd name="connsiteY0" fmla="*/ 2497 h 41392"/>
                <a:gd name="connsiteX1" fmla="*/ 43421 w 46578"/>
                <a:gd name="connsiteY1" fmla="*/ 10879 h 41392"/>
                <a:gd name="connsiteX2" fmla="*/ 38021 w 46578"/>
                <a:gd name="connsiteY2" fmla="*/ 37273 h 41392"/>
                <a:gd name="connsiteX3" fmla="*/ 35039 w 46578"/>
                <a:gd name="connsiteY3" fmla="*/ 38883 h 41392"/>
                <a:gd name="connsiteX4" fmla="*/ 3226 w 46578"/>
                <a:gd name="connsiteY4" fmla="*/ 30596 h 41392"/>
                <a:gd name="connsiteX5" fmla="*/ 8446 w 46578"/>
                <a:gd name="connsiteY5" fmla="*/ 4164 h 41392"/>
                <a:gd name="connsiteX6" fmla="*/ 11513 w 46578"/>
                <a:gd name="connsiteY6" fmla="*/ 2497 h 41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578" h="41392">
                  <a:moveTo>
                    <a:pt x="11513" y="2497"/>
                  </a:moveTo>
                  <a:cubicBezTo>
                    <a:pt x="22771" y="-2884"/>
                    <a:pt x="36259" y="669"/>
                    <a:pt x="43421" y="10879"/>
                  </a:cubicBezTo>
                  <a:cubicBezTo>
                    <a:pt x="49222" y="19661"/>
                    <a:pt x="46803" y="31472"/>
                    <a:pt x="38021" y="37273"/>
                  </a:cubicBezTo>
                  <a:cubicBezTo>
                    <a:pt x="37078" y="37902"/>
                    <a:pt x="36078" y="38435"/>
                    <a:pt x="35039" y="38883"/>
                  </a:cubicBezTo>
                  <a:cubicBezTo>
                    <a:pt x="23838" y="44264"/>
                    <a:pt x="10379" y="40759"/>
                    <a:pt x="3226" y="30596"/>
                  </a:cubicBezTo>
                  <a:cubicBezTo>
                    <a:pt x="-2632" y="21852"/>
                    <a:pt x="-289" y="10022"/>
                    <a:pt x="8446" y="4164"/>
                  </a:cubicBezTo>
                  <a:cubicBezTo>
                    <a:pt x="9417" y="3516"/>
                    <a:pt x="10446" y="2954"/>
                    <a:pt x="11513" y="2497"/>
                  </a:cubicBezTo>
                  <a:close/>
                </a:path>
              </a:pathLst>
            </a:custGeom>
            <a:solidFill>
              <a:srgbClr val="37474F"/>
            </a:solidFill>
            <a:ln w="9525" cap="flat">
              <a:solidFill>
                <a:srgbClr val="2F2E41"/>
              </a:solidFill>
              <a:prstDash val="solid"/>
              <a:miter/>
            </a:ln>
          </p:spPr>
          <p:txBody>
            <a:bodyPr rtlCol="0" anchor="ctr">
              <a:noAutofit/>
            </a:bodyPr>
            <a:lstStyle/>
            <a:p>
              <a:endParaRPr lang="zh-CN" altLang="en-US"/>
            </a:p>
          </p:txBody>
        </p:sp>
        <p:sp>
          <p:nvSpPr>
            <p:cNvPr id="52" name="任意多边形: 形状 51">
              <a:extLst>
                <a:ext uri="{FF2B5EF4-FFF2-40B4-BE49-F238E27FC236}">
                  <a16:creationId xmlns:a16="http://schemas.microsoft.com/office/drawing/2014/main" id="{789D3BF7-AE44-AA46-5BAA-9CECFBEAE14F}"/>
                </a:ext>
              </a:extLst>
            </p:cNvPr>
            <p:cNvSpPr/>
            <p:nvPr/>
          </p:nvSpPr>
          <p:spPr>
            <a:xfrm>
              <a:off x="1839061" y="3025689"/>
              <a:ext cx="164863" cy="125425"/>
            </a:xfrm>
            <a:custGeom>
              <a:avLst/>
              <a:gdLst>
                <a:gd name="connsiteX0" fmla="*/ 208 w 142420"/>
                <a:gd name="connsiteY0" fmla="*/ 53312 h 108351"/>
                <a:gd name="connsiteX1" fmla="*/ 32022 w 142420"/>
                <a:gd name="connsiteY1" fmla="*/ 104366 h 108351"/>
                <a:gd name="connsiteX2" fmla="*/ 98030 w 142420"/>
                <a:gd name="connsiteY2" fmla="*/ 93984 h 108351"/>
                <a:gd name="connsiteX3" fmla="*/ 142417 w 142420"/>
                <a:gd name="connsiteY3" fmla="*/ 50073 h 108351"/>
                <a:gd name="connsiteX4" fmla="*/ 108793 w 142420"/>
                <a:gd name="connsiteY4" fmla="*/ 67 h 108351"/>
                <a:gd name="connsiteX5" fmla="*/ 45643 w 142420"/>
                <a:gd name="connsiteY5" fmla="*/ 13021 h 108351"/>
                <a:gd name="connsiteX6" fmla="*/ 208 w 142420"/>
                <a:gd name="connsiteY6" fmla="*/ 53312 h 108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420" h="108351">
                  <a:moveTo>
                    <a:pt x="208" y="53312"/>
                  </a:moveTo>
                  <a:cubicBezTo>
                    <a:pt x="-2173" y="70647"/>
                    <a:pt x="16306" y="96841"/>
                    <a:pt x="32022" y="104366"/>
                  </a:cubicBezTo>
                  <a:cubicBezTo>
                    <a:pt x="47738" y="111891"/>
                    <a:pt x="67550" y="108938"/>
                    <a:pt x="98030" y="93984"/>
                  </a:cubicBezTo>
                  <a:cubicBezTo>
                    <a:pt x="128510" y="79029"/>
                    <a:pt x="142702" y="66838"/>
                    <a:pt x="142417" y="50073"/>
                  </a:cubicBezTo>
                  <a:cubicBezTo>
                    <a:pt x="142131" y="33309"/>
                    <a:pt x="123367" y="7497"/>
                    <a:pt x="108793" y="67"/>
                  </a:cubicBezTo>
                  <a:cubicBezTo>
                    <a:pt x="87019" y="-609"/>
                    <a:pt x="65388" y="3830"/>
                    <a:pt x="45643" y="13021"/>
                  </a:cubicBezTo>
                  <a:cubicBezTo>
                    <a:pt x="27193" y="22184"/>
                    <a:pt x="11515" y="36091"/>
                    <a:pt x="208" y="53312"/>
                  </a:cubicBezTo>
                  <a:close/>
                </a:path>
              </a:pathLst>
            </a:custGeom>
            <a:solidFill>
              <a:srgbClr val="37474F"/>
            </a:solidFill>
            <a:ln w="9525" cap="flat">
              <a:solidFill>
                <a:srgbClr val="2F2E41"/>
              </a:solidFill>
              <a:prstDash val="solid"/>
              <a:miter/>
            </a:ln>
          </p:spPr>
          <p:txBody>
            <a:bodyPr rtlCol="0" anchor="ctr">
              <a:noAutofit/>
            </a:bodyPr>
            <a:lstStyle/>
            <a:p>
              <a:endParaRPr lang="zh-CN" altLang="en-US"/>
            </a:p>
          </p:txBody>
        </p:sp>
        <p:sp>
          <p:nvSpPr>
            <p:cNvPr id="53" name="任意多边形: 形状 52">
              <a:extLst>
                <a:ext uri="{FF2B5EF4-FFF2-40B4-BE49-F238E27FC236}">
                  <a16:creationId xmlns:a16="http://schemas.microsoft.com/office/drawing/2014/main" id="{5C1233B6-CD10-6191-C0B4-56762FFF26F4}"/>
                </a:ext>
              </a:extLst>
            </p:cNvPr>
            <p:cNvSpPr/>
            <p:nvPr/>
          </p:nvSpPr>
          <p:spPr>
            <a:xfrm>
              <a:off x="1839277" y="3023144"/>
              <a:ext cx="130266" cy="73936"/>
            </a:xfrm>
            <a:custGeom>
              <a:avLst/>
              <a:gdLst>
                <a:gd name="connsiteX0" fmla="*/ 45454 w 112533"/>
                <a:gd name="connsiteY0" fmla="*/ 15219 h 63871"/>
                <a:gd name="connsiteX1" fmla="*/ 111462 w 112533"/>
                <a:gd name="connsiteY1" fmla="*/ 4742 h 63871"/>
                <a:gd name="connsiteX2" fmla="*/ 67076 w 112533"/>
                <a:gd name="connsiteY2" fmla="*/ 48652 h 63871"/>
                <a:gd name="connsiteX3" fmla="*/ 1068 w 112533"/>
                <a:gd name="connsiteY3" fmla="*/ 59034 h 63871"/>
                <a:gd name="connsiteX4" fmla="*/ 45454 w 112533"/>
                <a:gd name="connsiteY4" fmla="*/ 15219 h 63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533" h="63871">
                  <a:moveTo>
                    <a:pt x="45454" y="15219"/>
                  </a:moveTo>
                  <a:cubicBezTo>
                    <a:pt x="75934" y="170"/>
                    <a:pt x="105461" y="-4497"/>
                    <a:pt x="111462" y="4742"/>
                  </a:cubicBezTo>
                  <a:cubicBezTo>
                    <a:pt x="117463" y="13981"/>
                    <a:pt x="97651" y="33317"/>
                    <a:pt x="67076" y="48652"/>
                  </a:cubicBezTo>
                  <a:cubicBezTo>
                    <a:pt x="36501" y="63987"/>
                    <a:pt x="7068" y="68274"/>
                    <a:pt x="1068" y="59034"/>
                  </a:cubicBezTo>
                  <a:cubicBezTo>
                    <a:pt x="-4933" y="49795"/>
                    <a:pt x="14974" y="30174"/>
                    <a:pt x="45454" y="15219"/>
                  </a:cubicBezTo>
                  <a:close/>
                </a:path>
              </a:pathLst>
            </a:custGeom>
            <a:solidFill>
              <a:srgbClr val="455A64"/>
            </a:solidFill>
            <a:ln w="9525" cap="flat">
              <a:solidFill>
                <a:srgbClr val="2F2E41"/>
              </a:solidFill>
              <a:prstDash val="solid"/>
              <a:miter/>
            </a:ln>
          </p:spPr>
          <p:txBody>
            <a:bodyPr rtlCol="0" anchor="ctr">
              <a:noAutofit/>
            </a:bodyPr>
            <a:lstStyle/>
            <a:p>
              <a:endParaRPr lang="zh-CN" altLang="en-US"/>
            </a:p>
          </p:txBody>
        </p:sp>
        <p:sp>
          <p:nvSpPr>
            <p:cNvPr id="54" name="任意多边形: 形状 53">
              <a:extLst>
                <a:ext uri="{FF2B5EF4-FFF2-40B4-BE49-F238E27FC236}">
                  <a16:creationId xmlns:a16="http://schemas.microsoft.com/office/drawing/2014/main" id="{B218478E-D80C-8370-8E08-E195A9273189}"/>
                </a:ext>
              </a:extLst>
            </p:cNvPr>
            <p:cNvSpPr/>
            <p:nvPr/>
          </p:nvSpPr>
          <p:spPr>
            <a:xfrm>
              <a:off x="2848366" y="2725895"/>
              <a:ext cx="222978" cy="208067"/>
            </a:xfrm>
            <a:custGeom>
              <a:avLst/>
              <a:gdLst>
                <a:gd name="connsiteX0" fmla="*/ 13838 w 192624"/>
                <a:gd name="connsiteY0" fmla="*/ 51118 h 179743"/>
                <a:gd name="connsiteX1" fmla="*/ 115565 w 192624"/>
                <a:gd name="connsiteY1" fmla="*/ 1208 h 179743"/>
                <a:gd name="connsiteX2" fmla="*/ 130138 w 192624"/>
                <a:gd name="connsiteY2" fmla="*/ 5017 h 179743"/>
                <a:gd name="connsiteX3" fmla="*/ 189384 w 192624"/>
                <a:gd name="connsiteY3" fmla="*/ 96458 h 179743"/>
                <a:gd name="connsiteX4" fmla="*/ 191860 w 192624"/>
                <a:gd name="connsiteY4" fmla="*/ 114269 h 179743"/>
                <a:gd name="connsiteX5" fmla="*/ 191384 w 192624"/>
                <a:gd name="connsiteY5" fmla="*/ 115698 h 179743"/>
                <a:gd name="connsiteX6" fmla="*/ 191384 w 192624"/>
                <a:gd name="connsiteY6" fmla="*/ 116174 h 179743"/>
                <a:gd name="connsiteX7" fmla="*/ 187003 w 192624"/>
                <a:gd name="connsiteY7" fmla="*/ 122747 h 179743"/>
                <a:gd name="connsiteX8" fmla="*/ 179002 w 192624"/>
                <a:gd name="connsiteY8" fmla="*/ 129128 h 179743"/>
                <a:gd name="connsiteX9" fmla="*/ 78703 w 192624"/>
                <a:gd name="connsiteY9" fmla="*/ 178372 h 179743"/>
                <a:gd name="connsiteX10" fmla="*/ 61844 w 192624"/>
                <a:gd name="connsiteY10" fmla="*/ 173991 h 179743"/>
                <a:gd name="connsiteX11" fmla="*/ 2980 w 192624"/>
                <a:gd name="connsiteY11" fmla="*/ 83122 h 179743"/>
                <a:gd name="connsiteX12" fmla="*/ 122 w 192624"/>
                <a:gd name="connsiteY12" fmla="*/ 73597 h 179743"/>
                <a:gd name="connsiteX13" fmla="*/ 979 w 192624"/>
                <a:gd name="connsiteY13" fmla="*/ 65978 h 179743"/>
                <a:gd name="connsiteX14" fmla="*/ 1551 w 192624"/>
                <a:gd name="connsiteY14" fmla="*/ 64549 h 179743"/>
                <a:gd name="connsiteX15" fmla="*/ 13838 w 192624"/>
                <a:gd name="connsiteY15" fmla="*/ 51118 h 17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2624" h="179743">
                  <a:moveTo>
                    <a:pt x="13838" y="51118"/>
                  </a:moveTo>
                  <a:lnTo>
                    <a:pt x="115565" y="1208"/>
                  </a:lnTo>
                  <a:cubicBezTo>
                    <a:pt x="120690" y="-1355"/>
                    <a:pt x="126919" y="274"/>
                    <a:pt x="130138" y="5017"/>
                  </a:cubicBezTo>
                  <a:lnTo>
                    <a:pt x="189384" y="96458"/>
                  </a:lnTo>
                  <a:cubicBezTo>
                    <a:pt x="192546" y="101830"/>
                    <a:pt x="193441" y="108240"/>
                    <a:pt x="191860" y="114269"/>
                  </a:cubicBezTo>
                  <a:lnTo>
                    <a:pt x="191384" y="115698"/>
                  </a:lnTo>
                  <a:lnTo>
                    <a:pt x="191384" y="116174"/>
                  </a:lnTo>
                  <a:cubicBezTo>
                    <a:pt x="190289" y="118584"/>
                    <a:pt x="188803" y="120803"/>
                    <a:pt x="187003" y="122747"/>
                  </a:cubicBezTo>
                  <a:cubicBezTo>
                    <a:pt x="184745" y="125337"/>
                    <a:pt x="182031" y="127500"/>
                    <a:pt x="179002" y="129128"/>
                  </a:cubicBezTo>
                  <a:lnTo>
                    <a:pt x="78703" y="178372"/>
                  </a:lnTo>
                  <a:cubicBezTo>
                    <a:pt x="72779" y="181287"/>
                    <a:pt x="65606" y="179430"/>
                    <a:pt x="61844" y="173991"/>
                  </a:cubicBezTo>
                  <a:lnTo>
                    <a:pt x="2980" y="83122"/>
                  </a:lnTo>
                  <a:cubicBezTo>
                    <a:pt x="1227" y="80246"/>
                    <a:pt x="236" y="76969"/>
                    <a:pt x="122" y="73597"/>
                  </a:cubicBezTo>
                  <a:cubicBezTo>
                    <a:pt x="-192" y="71026"/>
                    <a:pt x="103" y="68416"/>
                    <a:pt x="979" y="65978"/>
                  </a:cubicBezTo>
                  <a:lnTo>
                    <a:pt x="1551" y="64549"/>
                  </a:lnTo>
                  <a:cubicBezTo>
                    <a:pt x="4123" y="58881"/>
                    <a:pt x="8428" y="54186"/>
                    <a:pt x="13838" y="51118"/>
                  </a:cubicBezTo>
                  <a:close/>
                </a:path>
              </a:pathLst>
            </a:custGeom>
            <a:solidFill>
              <a:srgbClr val="37474F"/>
            </a:solidFill>
            <a:ln w="9525" cap="flat">
              <a:solidFill>
                <a:srgbClr val="2F2E41"/>
              </a:solidFill>
              <a:prstDash val="solid"/>
              <a:miter/>
            </a:ln>
          </p:spPr>
          <p:txBody>
            <a:bodyPr rtlCol="0" anchor="ctr">
              <a:noAutofit/>
            </a:bodyPr>
            <a:lstStyle/>
            <a:p>
              <a:endParaRPr lang="zh-CN" altLang="en-US"/>
            </a:p>
          </p:txBody>
        </p:sp>
        <p:sp>
          <p:nvSpPr>
            <p:cNvPr id="55" name="任意多边形: 形状 54">
              <a:extLst>
                <a:ext uri="{FF2B5EF4-FFF2-40B4-BE49-F238E27FC236}">
                  <a16:creationId xmlns:a16="http://schemas.microsoft.com/office/drawing/2014/main" id="{80706E31-9DE7-E8DD-D7A3-2519F46BF888}"/>
                </a:ext>
              </a:extLst>
            </p:cNvPr>
            <p:cNvSpPr/>
            <p:nvPr/>
          </p:nvSpPr>
          <p:spPr>
            <a:xfrm>
              <a:off x="2850571" y="2748676"/>
              <a:ext cx="210053" cy="185251"/>
            </a:xfrm>
            <a:custGeom>
              <a:avLst/>
              <a:gdLst>
                <a:gd name="connsiteX0" fmla="*/ 6028 w 181458"/>
                <a:gd name="connsiteY0" fmla="*/ 49918 h 160033"/>
                <a:gd name="connsiteX1" fmla="*/ 104992 w 181458"/>
                <a:gd name="connsiteY1" fmla="*/ 1340 h 160033"/>
                <a:gd name="connsiteX2" fmla="*/ 121756 w 181458"/>
                <a:gd name="connsiteY2" fmla="*/ 5722 h 160033"/>
                <a:gd name="connsiteX3" fmla="*/ 179763 w 181458"/>
                <a:gd name="connsiteY3" fmla="*/ 95352 h 160033"/>
                <a:gd name="connsiteX4" fmla="*/ 177020 w 181458"/>
                <a:gd name="connsiteY4" fmla="*/ 109230 h 160033"/>
                <a:gd name="connsiteX5" fmla="*/ 175382 w 181458"/>
                <a:gd name="connsiteY5" fmla="*/ 110116 h 160033"/>
                <a:gd name="connsiteX6" fmla="*/ 76513 w 181458"/>
                <a:gd name="connsiteY6" fmla="*/ 158693 h 160033"/>
                <a:gd name="connsiteX7" fmla="*/ 59749 w 181458"/>
                <a:gd name="connsiteY7" fmla="*/ 154312 h 160033"/>
                <a:gd name="connsiteX8" fmla="*/ 1646 w 181458"/>
                <a:gd name="connsiteY8" fmla="*/ 64681 h 160033"/>
                <a:gd name="connsiteX9" fmla="*/ 4570 w 181458"/>
                <a:gd name="connsiteY9" fmla="*/ 50708 h 160033"/>
                <a:gd name="connsiteX10" fmla="*/ 6028 w 181458"/>
                <a:gd name="connsiteY10" fmla="*/ 49918 h 160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1458" h="160033">
                  <a:moveTo>
                    <a:pt x="6028" y="49918"/>
                  </a:moveTo>
                  <a:lnTo>
                    <a:pt x="104992" y="1340"/>
                  </a:lnTo>
                  <a:cubicBezTo>
                    <a:pt x="110898" y="-1527"/>
                    <a:pt x="118003" y="331"/>
                    <a:pt x="121756" y="5722"/>
                  </a:cubicBezTo>
                  <a:lnTo>
                    <a:pt x="179763" y="95352"/>
                  </a:lnTo>
                  <a:cubicBezTo>
                    <a:pt x="182840" y="99943"/>
                    <a:pt x="181611" y="106153"/>
                    <a:pt x="177020" y="109230"/>
                  </a:cubicBezTo>
                  <a:cubicBezTo>
                    <a:pt x="176506" y="109573"/>
                    <a:pt x="175954" y="109868"/>
                    <a:pt x="175382" y="110116"/>
                  </a:cubicBezTo>
                  <a:lnTo>
                    <a:pt x="76513" y="158693"/>
                  </a:lnTo>
                  <a:cubicBezTo>
                    <a:pt x="70607" y="161560"/>
                    <a:pt x="63501" y="159703"/>
                    <a:pt x="59749" y="154312"/>
                  </a:cubicBezTo>
                  <a:lnTo>
                    <a:pt x="1646" y="64681"/>
                  </a:lnTo>
                  <a:cubicBezTo>
                    <a:pt x="-1402" y="60014"/>
                    <a:pt x="-97" y="53756"/>
                    <a:pt x="4570" y="50708"/>
                  </a:cubicBezTo>
                  <a:cubicBezTo>
                    <a:pt x="5037" y="50404"/>
                    <a:pt x="5523" y="50137"/>
                    <a:pt x="6028" y="49918"/>
                  </a:cubicBezTo>
                  <a:close/>
                </a:path>
              </a:pathLst>
            </a:custGeom>
            <a:solidFill>
              <a:srgbClr val="455A64"/>
            </a:solidFill>
            <a:ln w="9525" cap="flat">
              <a:solidFill>
                <a:srgbClr val="2F2E41"/>
              </a:solidFill>
              <a:prstDash val="solid"/>
              <a:miter/>
            </a:ln>
          </p:spPr>
          <p:txBody>
            <a:bodyPr rtlCol="0" anchor="ctr">
              <a:noAutofit/>
            </a:bodyPr>
            <a:lstStyle/>
            <a:p>
              <a:endParaRPr lang="zh-CN" altLang="en-US"/>
            </a:p>
          </p:txBody>
        </p:sp>
        <p:sp>
          <p:nvSpPr>
            <p:cNvPr id="56" name="任意多边形: 形状 55">
              <a:extLst>
                <a:ext uri="{FF2B5EF4-FFF2-40B4-BE49-F238E27FC236}">
                  <a16:creationId xmlns:a16="http://schemas.microsoft.com/office/drawing/2014/main" id="{3112F1E0-ACC0-E5AE-835D-8C1D46F399BB}"/>
                </a:ext>
              </a:extLst>
            </p:cNvPr>
            <p:cNvSpPr/>
            <p:nvPr/>
          </p:nvSpPr>
          <p:spPr>
            <a:xfrm>
              <a:off x="3083911" y="2955586"/>
              <a:ext cx="164727" cy="126205"/>
            </a:xfrm>
            <a:custGeom>
              <a:avLst/>
              <a:gdLst>
                <a:gd name="connsiteX0" fmla="*/ 108585 w 142303"/>
                <a:gd name="connsiteY0" fmla="*/ 47 h 109025"/>
                <a:gd name="connsiteX1" fmla="*/ 142304 w 142303"/>
                <a:gd name="connsiteY1" fmla="*/ 50149 h 109025"/>
                <a:gd name="connsiteX2" fmla="*/ 97917 w 142303"/>
                <a:gd name="connsiteY2" fmla="*/ 94059 h 109025"/>
                <a:gd name="connsiteX3" fmla="*/ 31813 w 142303"/>
                <a:gd name="connsiteY3" fmla="*/ 104441 h 109025"/>
                <a:gd name="connsiteX4" fmla="*/ 0 w 142303"/>
                <a:gd name="connsiteY4" fmla="*/ 53578 h 109025"/>
                <a:gd name="connsiteX5" fmla="*/ 45434 w 142303"/>
                <a:gd name="connsiteY5" fmla="*/ 13096 h 109025"/>
                <a:gd name="connsiteX6" fmla="*/ 108585 w 142303"/>
                <a:gd name="connsiteY6" fmla="*/ 47 h 109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303" h="109025">
                  <a:moveTo>
                    <a:pt x="108585" y="47"/>
                  </a:moveTo>
                  <a:cubicBezTo>
                    <a:pt x="127578" y="9972"/>
                    <a:pt x="140265" y="28822"/>
                    <a:pt x="142304" y="50149"/>
                  </a:cubicBezTo>
                  <a:cubicBezTo>
                    <a:pt x="141637" y="65865"/>
                    <a:pt x="128397" y="78724"/>
                    <a:pt x="97917" y="94059"/>
                  </a:cubicBezTo>
                  <a:cubicBezTo>
                    <a:pt x="67437" y="109394"/>
                    <a:pt x="48196" y="113109"/>
                    <a:pt x="31813" y="104441"/>
                  </a:cubicBezTo>
                  <a:cubicBezTo>
                    <a:pt x="14383" y="92859"/>
                    <a:pt x="2781" y="74323"/>
                    <a:pt x="0" y="53578"/>
                  </a:cubicBezTo>
                  <a:cubicBezTo>
                    <a:pt x="11268" y="36280"/>
                    <a:pt x="26956" y="22298"/>
                    <a:pt x="45434" y="13096"/>
                  </a:cubicBezTo>
                  <a:cubicBezTo>
                    <a:pt x="65199" y="3952"/>
                    <a:pt x="86811" y="-515"/>
                    <a:pt x="108585" y="47"/>
                  </a:cubicBezTo>
                  <a:close/>
                </a:path>
              </a:pathLst>
            </a:custGeom>
            <a:solidFill>
              <a:srgbClr val="37474F"/>
            </a:solidFill>
            <a:ln w="9525" cap="flat">
              <a:solidFill>
                <a:srgbClr val="2F2E41"/>
              </a:solidFill>
              <a:prstDash val="solid"/>
              <a:miter/>
            </a:ln>
          </p:spPr>
          <p:txBody>
            <a:bodyPr rtlCol="0" anchor="ctr">
              <a:noAutofit/>
            </a:bodyPr>
            <a:lstStyle/>
            <a:p>
              <a:endParaRPr lang="zh-CN" altLang="en-US"/>
            </a:p>
          </p:txBody>
        </p:sp>
        <p:sp>
          <p:nvSpPr>
            <p:cNvPr id="57" name="任意多边形: 形状 56">
              <a:extLst>
                <a:ext uri="{FF2B5EF4-FFF2-40B4-BE49-F238E27FC236}">
                  <a16:creationId xmlns:a16="http://schemas.microsoft.com/office/drawing/2014/main" id="{7042069A-5CA4-3C9E-5368-82698B2415AD}"/>
                </a:ext>
              </a:extLst>
            </p:cNvPr>
            <p:cNvSpPr/>
            <p:nvPr/>
          </p:nvSpPr>
          <p:spPr>
            <a:xfrm>
              <a:off x="3083557" y="2953235"/>
              <a:ext cx="130373" cy="73831"/>
            </a:xfrm>
            <a:custGeom>
              <a:avLst/>
              <a:gdLst>
                <a:gd name="connsiteX0" fmla="*/ 45454 w 112625"/>
                <a:gd name="connsiteY0" fmla="*/ 15128 h 63780"/>
                <a:gd name="connsiteX1" fmla="*/ 1068 w 112625"/>
                <a:gd name="connsiteY1" fmla="*/ 59038 h 63780"/>
                <a:gd name="connsiteX2" fmla="*/ 67171 w 112625"/>
                <a:gd name="connsiteY2" fmla="*/ 48561 h 63780"/>
                <a:gd name="connsiteX3" fmla="*/ 111558 w 112625"/>
                <a:gd name="connsiteY3" fmla="*/ 4746 h 63780"/>
                <a:gd name="connsiteX4" fmla="*/ 45454 w 112625"/>
                <a:gd name="connsiteY4" fmla="*/ 15128 h 63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25" h="63780">
                  <a:moveTo>
                    <a:pt x="45454" y="15128"/>
                  </a:moveTo>
                  <a:cubicBezTo>
                    <a:pt x="14974" y="30082"/>
                    <a:pt x="-4933" y="49799"/>
                    <a:pt x="1068" y="59038"/>
                  </a:cubicBezTo>
                  <a:cubicBezTo>
                    <a:pt x="7068" y="68278"/>
                    <a:pt x="36691" y="63610"/>
                    <a:pt x="67171" y="48561"/>
                  </a:cubicBezTo>
                  <a:cubicBezTo>
                    <a:pt x="97651" y="33511"/>
                    <a:pt x="117558" y="13985"/>
                    <a:pt x="111558" y="4746"/>
                  </a:cubicBezTo>
                  <a:cubicBezTo>
                    <a:pt x="105557" y="-4493"/>
                    <a:pt x="75934" y="174"/>
                    <a:pt x="45454" y="15128"/>
                  </a:cubicBezTo>
                  <a:close/>
                </a:path>
              </a:pathLst>
            </a:custGeom>
            <a:solidFill>
              <a:srgbClr val="455A64"/>
            </a:solidFill>
            <a:ln w="9525" cap="flat">
              <a:solidFill>
                <a:srgbClr val="2F2E41"/>
              </a:solidFill>
              <a:prstDash val="solid"/>
              <a:miter/>
            </a:ln>
          </p:spPr>
          <p:txBody>
            <a:bodyPr rtlCol="0" anchor="ctr">
              <a:noAutofit/>
            </a:bodyPr>
            <a:lstStyle/>
            <a:p>
              <a:endParaRPr lang="zh-CN" altLang="en-US"/>
            </a:p>
          </p:txBody>
        </p:sp>
        <p:sp>
          <p:nvSpPr>
            <p:cNvPr id="58" name="任意多边形: 形状 57">
              <a:extLst>
                <a:ext uri="{FF2B5EF4-FFF2-40B4-BE49-F238E27FC236}">
                  <a16:creationId xmlns:a16="http://schemas.microsoft.com/office/drawing/2014/main" id="{51E11D89-71D8-9934-4D81-BE9FDBBDA196}"/>
                </a:ext>
              </a:extLst>
            </p:cNvPr>
            <p:cNvSpPr/>
            <p:nvPr/>
          </p:nvSpPr>
          <p:spPr>
            <a:xfrm>
              <a:off x="2894706" y="2613395"/>
              <a:ext cx="268689" cy="385113"/>
            </a:xfrm>
            <a:custGeom>
              <a:avLst/>
              <a:gdLst>
                <a:gd name="connsiteX0" fmla="*/ 128302 w 232112"/>
                <a:gd name="connsiteY0" fmla="*/ 159639 h 332687"/>
                <a:gd name="connsiteX1" fmla="*/ 231838 w 232112"/>
                <a:gd name="connsiteY1" fmla="*/ 319373 h 332687"/>
                <a:gd name="connsiteX2" fmla="*/ 206978 w 232112"/>
                <a:gd name="connsiteY2" fmla="*/ 331565 h 332687"/>
                <a:gd name="connsiteX3" fmla="*/ 154591 w 232112"/>
                <a:gd name="connsiteY3" fmla="*/ 250793 h 332687"/>
                <a:gd name="connsiteX4" fmla="*/ 54388 w 232112"/>
                <a:gd name="connsiteY4" fmla="*/ 196025 h 332687"/>
                <a:gd name="connsiteX5" fmla="*/ 52388 w 232112"/>
                <a:gd name="connsiteY5" fmla="*/ 92964 h 332687"/>
                <a:gd name="connsiteX6" fmla="*/ 0 w 232112"/>
                <a:gd name="connsiteY6" fmla="*/ 12192 h 332687"/>
                <a:gd name="connsiteX7" fmla="*/ 24860 w 232112"/>
                <a:gd name="connsiteY7" fmla="*/ 0 h 332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2112" h="332687">
                  <a:moveTo>
                    <a:pt x="128302" y="159639"/>
                  </a:moveTo>
                  <a:lnTo>
                    <a:pt x="231838" y="319373"/>
                  </a:lnTo>
                  <a:cubicBezTo>
                    <a:pt x="234982" y="324231"/>
                    <a:pt x="210121" y="336423"/>
                    <a:pt x="206978" y="331565"/>
                  </a:cubicBezTo>
                  <a:cubicBezTo>
                    <a:pt x="206978" y="331565"/>
                    <a:pt x="185166" y="298037"/>
                    <a:pt x="154591" y="250793"/>
                  </a:cubicBezTo>
                  <a:cubicBezTo>
                    <a:pt x="124016" y="203549"/>
                    <a:pt x="79629" y="234982"/>
                    <a:pt x="54388" y="196025"/>
                  </a:cubicBezTo>
                  <a:cubicBezTo>
                    <a:pt x="29146" y="157067"/>
                    <a:pt x="82963" y="140113"/>
                    <a:pt x="52388" y="92964"/>
                  </a:cubicBezTo>
                  <a:lnTo>
                    <a:pt x="0" y="12192"/>
                  </a:lnTo>
                  <a:lnTo>
                    <a:pt x="24860" y="0"/>
                  </a:lnTo>
                  <a:close/>
                </a:path>
              </a:pathLst>
            </a:custGeom>
            <a:solidFill>
              <a:schemeClr val="tx1">
                <a:lumMod val="50000"/>
                <a:lumOff val="50000"/>
              </a:schemeClr>
            </a:solidFill>
            <a:ln w="9525" cap="flat">
              <a:solidFill>
                <a:srgbClr val="2F2E41"/>
              </a:solidFill>
              <a:prstDash val="solid"/>
              <a:miter/>
            </a:ln>
          </p:spPr>
          <p:txBody>
            <a:bodyPr rtlCol="0" anchor="ctr">
              <a:noAutofit/>
            </a:bodyPr>
            <a:lstStyle/>
            <a:p>
              <a:endParaRPr lang="zh-CN" altLang="en-US"/>
            </a:p>
          </p:txBody>
        </p:sp>
        <p:sp>
          <p:nvSpPr>
            <p:cNvPr id="59" name="任意多边形: 形状 58">
              <a:extLst>
                <a:ext uri="{FF2B5EF4-FFF2-40B4-BE49-F238E27FC236}">
                  <a16:creationId xmlns:a16="http://schemas.microsoft.com/office/drawing/2014/main" id="{4EC9BA2C-BF9A-43C4-4CBD-9654A6B7115B}"/>
                </a:ext>
              </a:extLst>
            </p:cNvPr>
            <p:cNvSpPr/>
            <p:nvPr/>
          </p:nvSpPr>
          <p:spPr>
            <a:xfrm>
              <a:off x="2973174" y="2795413"/>
              <a:ext cx="54217" cy="48366"/>
            </a:xfrm>
            <a:custGeom>
              <a:avLst/>
              <a:gdLst>
                <a:gd name="connsiteX0" fmla="*/ 11842 w 46836"/>
                <a:gd name="connsiteY0" fmla="*/ 2399 h 41782"/>
                <a:gd name="connsiteX1" fmla="*/ 1422 w 46836"/>
                <a:gd name="connsiteY1" fmla="*/ 27240 h 41782"/>
                <a:gd name="connsiteX2" fmla="*/ 3460 w 46836"/>
                <a:gd name="connsiteY2" fmla="*/ 30974 h 41782"/>
                <a:gd name="connsiteX3" fmla="*/ 35369 w 46836"/>
                <a:gd name="connsiteY3" fmla="*/ 39261 h 41782"/>
                <a:gd name="connsiteX4" fmla="*/ 45256 w 46836"/>
                <a:gd name="connsiteY4" fmla="*/ 14200 h 41782"/>
                <a:gd name="connsiteX5" fmla="*/ 43656 w 46836"/>
                <a:gd name="connsiteY5" fmla="*/ 11257 h 41782"/>
                <a:gd name="connsiteX6" fmla="*/ 11842 w 46836"/>
                <a:gd name="connsiteY6" fmla="*/ 2399 h 41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836" h="41782">
                  <a:moveTo>
                    <a:pt x="11842" y="2399"/>
                  </a:moveTo>
                  <a:cubicBezTo>
                    <a:pt x="2108" y="6380"/>
                    <a:pt x="-2560" y="17505"/>
                    <a:pt x="1422" y="27240"/>
                  </a:cubicBezTo>
                  <a:cubicBezTo>
                    <a:pt x="1955" y="28554"/>
                    <a:pt x="2641" y="29812"/>
                    <a:pt x="3460" y="30974"/>
                  </a:cubicBezTo>
                  <a:cubicBezTo>
                    <a:pt x="10652" y="41156"/>
                    <a:pt x="24139" y="44661"/>
                    <a:pt x="35369" y="39261"/>
                  </a:cubicBezTo>
                  <a:cubicBezTo>
                    <a:pt x="45018" y="35070"/>
                    <a:pt x="49447" y="23849"/>
                    <a:pt x="45256" y="14200"/>
                  </a:cubicBezTo>
                  <a:cubicBezTo>
                    <a:pt x="44808" y="13172"/>
                    <a:pt x="44275" y="12191"/>
                    <a:pt x="43656" y="11257"/>
                  </a:cubicBezTo>
                  <a:cubicBezTo>
                    <a:pt x="36693" y="846"/>
                    <a:pt x="23177" y="-2916"/>
                    <a:pt x="11842" y="2399"/>
                  </a:cubicBezTo>
                  <a:close/>
                </a:path>
              </a:pathLst>
            </a:custGeom>
            <a:solidFill>
              <a:srgbClr val="37474F"/>
            </a:solidFill>
            <a:ln w="9525" cap="flat">
              <a:solidFill>
                <a:srgbClr val="2F2E41"/>
              </a:solidFill>
              <a:prstDash val="solid"/>
              <a:miter/>
            </a:ln>
          </p:spPr>
          <p:txBody>
            <a:bodyPr rtlCol="0" anchor="ctr">
              <a:noAutofit/>
            </a:bodyPr>
            <a:lstStyle/>
            <a:p>
              <a:endParaRPr lang="zh-CN" altLang="en-US"/>
            </a:p>
          </p:txBody>
        </p:sp>
        <p:sp>
          <p:nvSpPr>
            <p:cNvPr id="60" name="任意多边形: 形状 59">
              <a:extLst>
                <a:ext uri="{FF2B5EF4-FFF2-40B4-BE49-F238E27FC236}">
                  <a16:creationId xmlns:a16="http://schemas.microsoft.com/office/drawing/2014/main" id="{2CD11139-18EB-D0D8-D268-0FA102655074}"/>
                </a:ext>
              </a:extLst>
            </p:cNvPr>
            <p:cNvSpPr/>
            <p:nvPr/>
          </p:nvSpPr>
          <p:spPr>
            <a:xfrm>
              <a:off x="2817525" y="2544858"/>
              <a:ext cx="164617" cy="126109"/>
            </a:xfrm>
            <a:custGeom>
              <a:avLst/>
              <a:gdLst>
                <a:gd name="connsiteX0" fmla="*/ 108490 w 142208"/>
                <a:gd name="connsiteY0" fmla="*/ 57 h 108942"/>
                <a:gd name="connsiteX1" fmla="*/ 142208 w 142208"/>
                <a:gd name="connsiteY1" fmla="*/ 50158 h 108942"/>
                <a:gd name="connsiteX2" fmla="*/ 97822 w 142208"/>
                <a:gd name="connsiteY2" fmla="*/ 93973 h 108942"/>
                <a:gd name="connsiteX3" fmla="*/ 31813 w 142208"/>
                <a:gd name="connsiteY3" fmla="*/ 104451 h 108942"/>
                <a:gd name="connsiteX4" fmla="*/ 0 w 142208"/>
                <a:gd name="connsiteY4" fmla="*/ 53492 h 108942"/>
                <a:gd name="connsiteX5" fmla="*/ 45434 w 142208"/>
                <a:gd name="connsiteY5" fmla="*/ 13011 h 108942"/>
                <a:gd name="connsiteX6" fmla="*/ 108490 w 142208"/>
                <a:gd name="connsiteY6" fmla="*/ 57 h 108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8" h="108942">
                  <a:moveTo>
                    <a:pt x="108490" y="57"/>
                  </a:moveTo>
                  <a:cubicBezTo>
                    <a:pt x="127483" y="9982"/>
                    <a:pt x="140170" y="28832"/>
                    <a:pt x="142208" y="50158"/>
                  </a:cubicBezTo>
                  <a:cubicBezTo>
                    <a:pt x="141542" y="65779"/>
                    <a:pt x="128397" y="78734"/>
                    <a:pt x="97822" y="93973"/>
                  </a:cubicBezTo>
                  <a:cubicBezTo>
                    <a:pt x="67246" y="109213"/>
                    <a:pt x="48196" y="113023"/>
                    <a:pt x="31813" y="104451"/>
                  </a:cubicBezTo>
                  <a:cubicBezTo>
                    <a:pt x="14345" y="92859"/>
                    <a:pt x="2743" y="74276"/>
                    <a:pt x="0" y="53492"/>
                  </a:cubicBezTo>
                  <a:cubicBezTo>
                    <a:pt x="11258" y="36185"/>
                    <a:pt x="26946" y="22212"/>
                    <a:pt x="45434" y="13011"/>
                  </a:cubicBezTo>
                  <a:cubicBezTo>
                    <a:pt x="65170" y="3876"/>
                    <a:pt x="86754" y="-562"/>
                    <a:pt x="108490" y="57"/>
                  </a:cubicBezTo>
                  <a:close/>
                </a:path>
              </a:pathLst>
            </a:custGeom>
            <a:solidFill>
              <a:srgbClr val="37474F"/>
            </a:solidFill>
            <a:ln w="9525" cap="flat">
              <a:solidFill>
                <a:srgbClr val="2F2E41"/>
              </a:solidFill>
              <a:prstDash val="solid"/>
              <a:miter/>
            </a:ln>
          </p:spPr>
          <p:txBody>
            <a:bodyPr rtlCol="0" anchor="ctr">
              <a:noAutofit/>
            </a:bodyPr>
            <a:lstStyle/>
            <a:p>
              <a:endParaRPr lang="zh-CN" altLang="en-US"/>
            </a:p>
          </p:txBody>
        </p:sp>
        <p:sp>
          <p:nvSpPr>
            <p:cNvPr id="61" name="任意多边形: 形状 60">
              <a:extLst>
                <a:ext uri="{FF2B5EF4-FFF2-40B4-BE49-F238E27FC236}">
                  <a16:creationId xmlns:a16="http://schemas.microsoft.com/office/drawing/2014/main" id="{810B480D-6FA8-9F31-281F-970D8F268BFA}"/>
                </a:ext>
              </a:extLst>
            </p:cNvPr>
            <p:cNvSpPr/>
            <p:nvPr/>
          </p:nvSpPr>
          <p:spPr>
            <a:xfrm>
              <a:off x="2817497" y="2542406"/>
              <a:ext cx="130266" cy="73835"/>
            </a:xfrm>
            <a:custGeom>
              <a:avLst/>
              <a:gdLst>
                <a:gd name="connsiteX0" fmla="*/ 45458 w 112533"/>
                <a:gd name="connsiteY0" fmla="*/ 15128 h 63784"/>
                <a:gd name="connsiteX1" fmla="*/ 1071 w 112533"/>
                <a:gd name="connsiteY1" fmla="*/ 59038 h 63784"/>
                <a:gd name="connsiteX2" fmla="*/ 67079 w 112533"/>
                <a:gd name="connsiteY2" fmla="*/ 48656 h 63784"/>
                <a:gd name="connsiteX3" fmla="*/ 111466 w 112533"/>
                <a:gd name="connsiteY3" fmla="*/ 4746 h 63784"/>
                <a:gd name="connsiteX4" fmla="*/ 45458 w 112533"/>
                <a:gd name="connsiteY4" fmla="*/ 15128 h 63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533" h="63784">
                  <a:moveTo>
                    <a:pt x="45458" y="15128"/>
                  </a:moveTo>
                  <a:cubicBezTo>
                    <a:pt x="14882" y="30178"/>
                    <a:pt x="-4930" y="49799"/>
                    <a:pt x="1071" y="59038"/>
                  </a:cubicBezTo>
                  <a:cubicBezTo>
                    <a:pt x="7072" y="68278"/>
                    <a:pt x="36599" y="63610"/>
                    <a:pt x="67079" y="48656"/>
                  </a:cubicBezTo>
                  <a:cubicBezTo>
                    <a:pt x="97559" y="33702"/>
                    <a:pt x="117467" y="13985"/>
                    <a:pt x="111466" y="4746"/>
                  </a:cubicBezTo>
                  <a:cubicBezTo>
                    <a:pt x="105465" y="-4493"/>
                    <a:pt x="75938" y="174"/>
                    <a:pt x="45458" y="15128"/>
                  </a:cubicBezTo>
                  <a:close/>
                </a:path>
              </a:pathLst>
            </a:custGeom>
            <a:solidFill>
              <a:srgbClr val="455A64"/>
            </a:solidFill>
            <a:ln w="9525" cap="flat">
              <a:solidFill>
                <a:srgbClr val="2F2E41"/>
              </a:solidFill>
              <a:prstDash val="solid"/>
              <a:miter/>
            </a:ln>
          </p:spPr>
          <p:txBody>
            <a:bodyPr rtlCol="0" anchor="ctr">
              <a:noAutofit/>
            </a:bodyPr>
            <a:lstStyle/>
            <a:p>
              <a:endParaRPr lang="zh-CN" altLang="en-US"/>
            </a:p>
          </p:txBody>
        </p:sp>
        <p:sp>
          <p:nvSpPr>
            <p:cNvPr id="62" name="任意多边形: 形状 61">
              <a:extLst>
                <a:ext uri="{FF2B5EF4-FFF2-40B4-BE49-F238E27FC236}">
                  <a16:creationId xmlns:a16="http://schemas.microsoft.com/office/drawing/2014/main" id="{F7EA5E17-66A8-1859-4826-2643FB511817}"/>
                </a:ext>
              </a:extLst>
            </p:cNvPr>
            <p:cNvSpPr/>
            <p:nvPr/>
          </p:nvSpPr>
          <p:spPr>
            <a:xfrm>
              <a:off x="2190799" y="1998406"/>
              <a:ext cx="659913" cy="1371482"/>
            </a:xfrm>
            <a:custGeom>
              <a:avLst/>
              <a:gdLst>
                <a:gd name="connsiteX0" fmla="*/ 570079 w 570078"/>
                <a:gd name="connsiteY0" fmla="*/ 1490 h 1184781"/>
                <a:gd name="connsiteX1" fmla="*/ 309189 w 570078"/>
                <a:gd name="connsiteY1" fmla="*/ 114361 h 1184781"/>
                <a:gd name="connsiteX2" fmla="*/ 3151 w 570078"/>
                <a:gd name="connsiteY2" fmla="*/ 444497 h 1184781"/>
                <a:gd name="connsiteX3" fmla="*/ 81256 w 570078"/>
                <a:gd name="connsiteY3" fmla="*/ 958847 h 1184781"/>
                <a:gd name="connsiteX4" fmla="*/ 206033 w 570078"/>
                <a:gd name="connsiteY4" fmla="*/ 1176113 h 1184781"/>
                <a:gd name="connsiteX5" fmla="*/ 350527 w 570078"/>
                <a:gd name="connsiteY5" fmla="*/ 1145728 h 1184781"/>
                <a:gd name="connsiteX6" fmla="*/ 383008 w 570078"/>
                <a:gd name="connsiteY6" fmla="*/ 1087530 h 1184781"/>
                <a:gd name="connsiteX7" fmla="*/ 349861 w 570078"/>
                <a:gd name="connsiteY7" fmla="*/ 1103818 h 1184781"/>
                <a:gd name="connsiteX8" fmla="*/ 286519 w 570078"/>
                <a:gd name="connsiteY8" fmla="*/ 999043 h 1184781"/>
                <a:gd name="connsiteX9" fmla="*/ 321381 w 570078"/>
                <a:gd name="connsiteY9" fmla="*/ 1018093 h 1184781"/>
                <a:gd name="connsiteX10" fmla="*/ 360433 w 570078"/>
                <a:gd name="connsiteY10" fmla="*/ 1024856 h 1184781"/>
                <a:gd name="connsiteX11" fmla="*/ 386246 w 570078"/>
                <a:gd name="connsiteY11" fmla="*/ 1015902 h 1184781"/>
                <a:gd name="connsiteX12" fmla="*/ 383674 w 570078"/>
                <a:gd name="connsiteY12" fmla="*/ 998471 h 1184781"/>
                <a:gd name="connsiteX13" fmla="*/ 369863 w 570078"/>
                <a:gd name="connsiteY13" fmla="*/ 986184 h 1184781"/>
                <a:gd name="connsiteX14" fmla="*/ 309094 w 570078"/>
                <a:gd name="connsiteY14" fmla="*/ 922367 h 1184781"/>
                <a:gd name="connsiteX15" fmla="*/ 245752 w 570078"/>
                <a:gd name="connsiteY15" fmla="*/ 866360 h 1184781"/>
                <a:gd name="connsiteX16" fmla="*/ 206605 w 570078"/>
                <a:gd name="connsiteY16" fmla="*/ 828260 h 1184781"/>
                <a:gd name="connsiteX17" fmla="*/ 199937 w 570078"/>
                <a:gd name="connsiteY17" fmla="*/ 508791 h 1184781"/>
                <a:gd name="connsiteX18" fmla="*/ 501499 w 570078"/>
                <a:gd name="connsiteY18" fmla="*/ 228566 h 118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0078" h="1184781">
                  <a:moveTo>
                    <a:pt x="570079" y="1490"/>
                  </a:moveTo>
                  <a:cubicBezTo>
                    <a:pt x="466447" y="-4035"/>
                    <a:pt x="427204" y="251"/>
                    <a:pt x="309189" y="114361"/>
                  </a:cubicBezTo>
                  <a:cubicBezTo>
                    <a:pt x="194032" y="225613"/>
                    <a:pt x="21248" y="387252"/>
                    <a:pt x="3151" y="444497"/>
                  </a:cubicBezTo>
                  <a:cubicBezTo>
                    <a:pt x="-14947" y="501743"/>
                    <a:pt x="49442" y="876456"/>
                    <a:pt x="81256" y="958847"/>
                  </a:cubicBezTo>
                  <a:cubicBezTo>
                    <a:pt x="111831" y="1038191"/>
                    <a:pt x="139739" y="1145252"/>
                    <a:pt x="206033" y="1176113"/>
                  </a:cubicBezTo>
                  <a:cubicBezTo>
                    <a:pt x="256706" y="1199735"/>
                    <a:pt x="322714" y="1170207"/>
                    <a:pt x="350527" y="1145728"/>
                  </a:cubicBezTo>
                  <a:cubicBezTo>
                    <a:pt x="368463" y="1131250"/>
                    <a:pt x="380103" y="1110400"/>
                    <a:pt x="383008" y="1087530"/>
                  </a:cubicBezTo>
                  <a:lnTo>
                    <a:pt x="349861" y="1103818"/>
                  </a:lnTo>
                  <a:cubicBezTo>
                    <a:pt x="321286" y="1084768"/>
                    <a:pt x="295473" y="1044096"/>
                    <a:pt x="286519" y="999043"/>
                  </a:cubicBezTo>
                  <a:cubicBezTo>
                    <a:pt x="299283" y="1002567"/>
                    <a:pt x="309284" y="1012473"/>
                    <a:pt x="321381" y="1018093"/>
                  </a:cubicBezTo>
                  <a:cubicBezTo>
                    <a:pt x="333859" y="1022789"/>
                    <a:pt x="347108" y="1025084"/>
                    <a:pt x="360433" y="1024856"/>
                  </a:cubicBezTo>
                  <a:cubicBezTo>
                    <a:pt x="369958" y="1024856"/>
                    <a:pt x="381865" y="1024856"/>
                    <a:pt x="386246" y="1015902"/>
                  </a:cubicBezTo>
                  <a:cubicBezTo>
                    <a:pt x="388627" y="1010054"/>
                    <a:pt x="387637" y="1003377"/>
                    <a:pt x="383674" y="998471"/>
                  </a:cubicBezTo>
                  <a:cubicBezTo>
                    <a:pt x="379798" y="993623"/>
                    <a:pt x="375121" y="989470"/>
                    <a:pt x="369863" y="986184"/>
                  </a:cubicBezTo>
                  <a:cubicBezTo>
                    <a:pt x="345670" y="969039"/>
                    <a:pt x="325038" y="947370"/>
                    <a:pt x="309094" y="922367"/>
                  </a:cubicBezTo>
                  <a:cubicBezTo>
                    <a:pt x="297759" y="904936"/>
                    <a:pt x="260992" y="880742"/>
                    <a:pt x="245752" y="866360"/>
                  </a:cubicBezTo>
                  <a:cubicBezTo>
                    <a:pt x="234608" y="855692"/>
                    <a:pt x="209938" y="844738"/>
                    <a:pt x="206605" y="828260"/>
                  </a:cubicBezTo>
                  <a:cubicBezTo>
                    <a:pt x="203271" y="811781"/>
                    <a:pt x="199937" y="508791"/>
                    <a:pt x="199937" y="508791"/>
                  </a:cubicBezTo>
                  <a:lnTo>
                    <a:pt x="501499" y="228566"/>
                  </a:lnTo>
                  <a:close/>
                </a:path>
              </a:pathLst>
            </a:custGeom>
            <a:solidFill>
              <a:schemeClr val="bg1"/>
            </a:solidFill>
            <a:ln w="9525" cap="flat">
              <a:solidFill>
                <a:srgbClr val="2F2E41"/>
              </a:solidFill>
              <a:prstDash val="solid"/>
              <a:miter/>
            </a:ln>
          </p:spPr>
          <p:txBody>
            <a:bodyPr rtlCol="0" anchor="ctr">
              <a:noAutofit/>
            </a:bodyPr>
            <a:lstStyle/>
            <a:p>
              <a:endParaRPr lang="zh-CN" altLang="en-US"/>
            </a:p>
          </p:txBody>
        </p:sp>
        <p:sp>
          <p:nvSpPr>
            <p:cNvPr id="63" name="任意多边形: 形状 62">
              <a:extLst>
                <a:ext uri="{FF2B5EF4-FFF2-40B4-BE49-F238E27FC236}">
                  <a16:creationId xmlns:a16="http://schemas.microsoft.com/office/drawing/2014/main" id="{17A0D6F5-A14E-7E25-E163-E56405489BE6}"/>
                </a:ext>
              </a:extLst>
            </p:cNvPr>
            <p:cNvSpPr/>
            <p:nvPr/>
          </p:nvSpPr>
          <p:spPr>
            <a:xfrm>
              <a:off x="2185682" y="1965268"/>
              <a:ext cx="667426" cy="621664"/>
            </a:xfrm>
            <a:custGeom>
              <a:avLst/>
              <a:gdLst>
                <a:gd name="connsiteX0" fmla="*/ 574501 w 576569"/>
                <a:gd name="connsiteY0" fmla="*/ 30116 h 537036"/>
                <a:gd name="connsiteX1" fmla="*/ 512493 w 576569"/>
                <a:gd name="connsiteY1" fmla="*/ 276718 h 537036"/>
                <a:gd name="connsiteX2" fmla="*/ 204359 w 576569"/>
                <a:gd name="connsiteY2" fmla="*/ 537036 h 537036"/>
                <a:gd name="connsiteX3" fmla="*/ 3858 w 576569"/>
                <a:gd name="connsiteY3" fmla="*/ 498936 h 537036"/>
                <a:gd name="connsiteX4" fmla="*/ 27957 w 576569"/>
                <a:gd name="connsiteY4" fmla="*/ 414354 h 537036"/>
                <a:gd name="connsiteX5" fmla="*/ 321803 w 576569"/>
                <a:gd name="connsiteY5" fmla="*/ 104220 h 537036"/>
                <a:gd name="connsiteX6" fmla="*/ 574501 w 576569"/>
                <a:gd name="connsiteY6" fmla="*/ 30116 h 537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569" h="537036">
                  <a:moveTo>
                    <a:pt x="574501" y="30116"/>
                  </a:moveTo>
                  <a:cubicBezTo>
                    <a:pt x="574501" y="30116"/>
                    <a:pt x="594122" y="200042"/>
                    <a:pt x="512493" y="276718"/>
                  </a:cubicBezTo>
                  <a:cubicBezTo>
                    <a:pt x="430864" y="353394"/>
                    <a:pt x="204359" y="537036"/>
                    <a:pt x="204359" y="537036"/>
                  </a:cubicBezTo>
                  <a:cubicBezTo>
                    <a:pt x="204359" y="537036"/>
                    <a:pt x="27099" y="517129"/>
                    <a:pt x="3858" y="498936"/>
                  </a:cubicBezTo>
                  <a:cubicBezTo>
                    <a:pt x="3858" y="498936"/>
                    <a:pt x="-14239" y="481315"/>
                    <a:pt x="27957" y="414354"/>
                  </a:cubicBezTo>
                  <a:cubicBezTo>
                    <a:pt x="70152" y="347394"/>
                    <a:pt x="270939" y="154512"/>
                    <a:pt x="321803" y="104220"/>
                  </a:cubicBezTo>
                  <a:cubicBezTo>
                    <a:pt x="372666" y="53928"/>
                    <a:pt x="449342" y="-51799"/>
                    <a:pt x="574501" y="30116"/>
                  </a:cubicBezTo>
                  <a:close/>
                </a:path>
              </a:pathLst>
            </a:custGeom>
            <a:solidFill>
              <a:schemeClr val="tx1">
                <a:lumMod val="75000"/>
                <a:lumOff val="25000"/>
              </a:schemeClr>
            </a:solidFill>
            <a:ln w="9525" cap="flat">
              <a:solidFill>
                <a:srgbClr val="2F2E41"/>
              </a:solidFill>
              <a:prstDash val="solid"/>
              <a:miter/>
            </a:ln>
          </p:spPr>
          <p:txBody>
            <a:bodyPr rtlCol="0" anchor="ctr">
              <a:noAutofit/>
            </a:bodyPr>
            <a:lstStyle/>
            <a:p>
              <a:endParaRPr lang="zh-CN" altLang="en-US"/>
            </a:p>
          </p:txBody>
        </p:sp>
        <p:sp>
          <p:nvSpPr>
            <p:cNvPr id="64" name="任意多边形: 形状 63">
              <a:extLst>
                <a:ext uri="{FF2B5EF4-FFF2-40B4-BE49-F238E27FC236}">
                  <a16:creationId xmlns:a16="http://schemas.microsoft.com/office/drawing/2014/main" id="{0929CCE4-B558-B00D-D59F-C47B6ED17F1A}"/>
                </a:ext>
              </a:extLst>
            </p:cNvPr>
            <p:cNvSpPr/>
            <p:nvPr/>
          </p:nvSpPr>
          <p:spPr>
            <a:xfrm>
              <a:off x="2189860" y="2531692"/>
              <a:ext cx="234590" cy="224268"/>
            </a:xfrm>
            <a:custGeom>
              <a:avLst/>
              <a:gdLst>
                <a:gd name="connsiteX0" fmla="*/ 249 w 202655"/>
                <a:gd name="connsiteY0" fmla="*/ 9525 h 193738"/>
                <a:gd name="connsiteX1" fmla="*/ 200750 w 202655"/>
                <a:gd name="connsiteY1" fmla="*/ 47625 h 193738"/>
                <a:gd name="connsiteX2" fmla="*/ 202655 w 202655"/>
                <a:gd name="connsiteY2" fmla="*/ 192024 h 193738"/>
                <a:gd name="connsiteX3" fmla="*/ 18537 w 202655"/>
                <a:gd name="connsiteY3" fmla="*/ 193738 h 193738"/>
                <a:gd name="connsiteX4" fmla="*/ 5297 w 202655"/>
                <a:gd name="connsiteY4" fmla="*/ 113538 h 193738"/>
                <a:gd name="connsiteX5" fmla="*/ 249 w 202655"/>
                <a:gd name="connsiteY5" fmla="*/ 9525 h 19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655" h="193738">
                  <a:moveTo>
                    <a:pt x="249" y="9525"/>
                  </a:moveTo>
                  <a:cubicBezTo>
                    <a:pt x="249" y="9525"/>
                    <a:pt x="155316" y="-28575"/>
                    <a:pt x="200750" y="47625"/>
                  </a:cubicBezTo>
                  <a:lnTo>
                    <a:pt x="202655" y="192024"/>
                  </a:lnTo>
                  <a:cubicBezTo>
                    <a:pt x="202655" y="192024"/>
                    <a:pt x="99214" y="150495"/>
                    <a:pt x="18537" y="193738"/>
                  </a:cubicBezTo>
                  <a:cubicBezTo>
                    <a:pt x="18537" y="193738"/>
                    <a:pt x="12346" y="162306"/>
                    <a:pt x="5297" y="113538"/>
                  </a:cubicBezTo>
                  <a:cubicBezTo>
                    <a:pt x="1011" y="79038"/>
                    <a:pt x="-685" y="44272"/>
                    <a:pt x="249" y="9525"/>
                  </a:cubicBezTo>
                  <a:close/>
                </a:path>
              </a:pathLst>
            </a:custGeom>
            <a:solidFill>
              <a:schemeClr val="tx1">
                <a:lumMod val="50000"/>
                <a:lumOff val="50000"/>
              </a:schemeClr>
            </a:solidFill>
            <a:ln w="9525" cap="flat">
              <a:solidFill>
                <a:srgbClr val="2F2E41"/>
              </a:solidFill>
              <a:prstDash val="solid"/>
              <a:miter/>
            </a:ln>
          </p:spPr>
          <p:txBody>
            <a:bodyPr rtlCol="0" anchor="ctr">
              <a:noAutofit/>
            </a:bodyPr>
            <a:lstStyle/>
            <a:p>
              <a:endParaRPr lang="zh-CN" altLang="en-US"/>
            </a:p>
          </p:txBody>
        </p:sp>
        <p:sp>
          <p:nvSpPr>
            <p:cNvPr id="65" name="任意多边形: 形状 64">
              <a:extLst>
                <a:ext uri="{FF2B5EF4-FFF2-40B4-BE49-F238E27FC236}">
                  <a16:creationId xmlns:a16="http://schemas.microsoft.com/office/drawing/2014/main" id="{C863B91D-08FF-38F2-845E-E6606B2A79F7}"/>
                </a:ext>
              </a:extLst>
            </p:cNvPr>
            <p:cNvSpPr/>
            <p:nvPr/>
          </p:nvSpPr>
          <p:spPr>
            <a:xfrm>
              <a:off x="2493789" y="1641206"/>
              <a:ext cx="526854" cy="576468"/>
            </a:xfrm>
            <a:custGeom>
              <a:avLst/>
              <a:gdLst>
                <a:gd name="connsiteX0" fmla="*/ 448738 w 455133"/>
                <a:gd name="connsiteY0" fmla="*/ 497992 h 497992"/>
                <a:gd name="connsiteX1" fmla="*/ 382063 w 455133"/>
                <a:gd name="connsiteY1" fmla="*/ 317017 h 497992"/>
                <a:gd name="connsiteX2" fmla="*/ 182038 w 455133"/>
                <a:gd name="connsiteY2" fmla="*/ 239960 h 497992"/>
                <a:gd name="connsiteX3" fmla="*/ 156988 w 455133"/>
                <a:gd name="connsiteY3" fmla="*/ 60318 h 497992"/>
                <a:gd name="connsiteX4" fmla="*/ 451310 w 455133"/>
                <a:gd name="connsiteY4" fmla="*/ 73177 h 497992"/>
                <a:gd name="connsiteX5" fmla="*/ 286718 w 455133"/>
                <a:gd name="connsiteY5" fmla="*/ 1168 h 497992"/>
                <a:gd name="connsiteX6" fmla="*/ 27067 w 455133"/>
                <a:gd name="connsiteY6" fmla="*/ 95275 h 497992"/>
                <a:gd name="connsiteX7" fmla="*/ 100790 w 455133"/>
                <a:gd name="connsiteY7" fmla="*/ 297110 h 497992"/>
                <a:gd name="connsiteX8" fmla="*/ 371776 w 455133"/>
                <a:gd name="connsiteY8" fmla="*/ 374739 h 497992"/>
                <a:gd name="connsiteX9" fmla="*/ 448738 w 455133"/>
                <a:gd name="connsiteY9" fmla="*/ 497992 h 497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5133" h="497992">
                  <a:moveTo>
                    <a:pt x="448738" y="497992"/>
                  </a:moveTo>
                  <a:cubicBezTo>
                    <a:pt x="472551" y="393217"/>
                    <a:pt x="425307" y="348545"/>
                    <a:pt x="382063" y="317017"/>
                  </a:cubicBezTo>
                  <a:cubicBezTo>
                    <a:pt x="341392" y="287299"/>
                    <a:pt x="298243" y="277584"/>
                    <a:pt x="182038" y="239960"/>
                  </a:cubicBezTo>
                  <a:cubicBezTo>
                    <a:pt x="65833" y="202336"/>
                    <a:pt x="65262" y="99561"/>
                    <a:pt x="156988" y="60318"/>
                  </a:cubicBezTo>
                  <a:cubicBezTo>
                    <a:pt x="248713" y="21075"/>
                    <a:pt x="407495" y="30315"/>
                    <a:pt x="451310" y="73177"/>
                  </a:cubicBezTo>
                  <a:cubicBezTo>
                    <a:pt x="451310" y="73177"/>
                    <a:pt x="423878" y="9836"/>
                    <a:pt x="286718" y="1168"/>
                  </a:cubicBezTo>
                  <a:cubicBezTo>
                    <a:pt x="149558" y="-7500"/>
                    <a:pt x="75454" y="32886"/>
                    <a:pt x="27067" y="95275"/>
                  </a:cubicBezTo>
                  <a:cubicBezTo>
                    <a:pt x="-21320" y="157664"/>
                    <a:pt x="-9509" y="255390"/>
                    <a:pt x="100790" y="297110"/>
                  </a:cubicBezTo>
                  <a:cubicBezTo>
                    <a:pt x="211090" y="338829"/>
                    <a:pt x="297481" y="340449"/>
                    <a:pt x="371776" y="374739"/>
                  </a:cubicBezTo>
                  <a:cubicBezTo>
                    <a:pt x="435689" y="404361"/>
                    <a:pt x="444738" y="458654"/>
                    <a:pt x="448738" y="497992"/>
                  </a:cubicBezTo>
                  <a:close/>
                </a:path>
              </a:pathLst>
            </a:custGeom>
            <a:solidFill>
              <a:schemeClr val="accent1"/>
            </a:solidFill>
            <a:ln w="9525" cap="flat">
              <a:solidFill>
                <a:srgbClr val="2F2E41"/>
              </a:solidFill>
              <a:prstDash val="solid"/>
              <a:miter/>
            </a:ln>
          </p:spPr>
          <p:txBody>
            <a:bodyPr rtlCol="0" anchor="ctr">
              <a:noAutofit/>
            </a:bodyPr>
            <a:lstStyle/>
            <a:p>
              <a:endParaRPr lang="zh-CN" altLang="en-US"/>
            </a:p>
          </p:txBody>
        </p:sp>
        <p:sp>
          <p:nvSpPr>
            <p:cNvPr id="66" name="任意多边形: 形状 65">
              <a:extLst>
                <a:ext uri="{FF2B5EF4-FFF2-40B4-BE49-F238E27FC236}">
                  <a16:creationId xmlns:a16="http://schemas.microsoft.com/office/drawing/2014/main" id="{3C433477-CFA8-5233-8050-0A086E15BF97}"/>
                </a:ext>
              </a:extLst>
            </p:cNvPr>
            <p:cNvSpPr/>
            <p:nvPr/>
          </p:nvSpPr>
          <p:spPr>
            <a:xfrm>
              <a:off x="2946368" y="2028399"/>
              <a:ext cx="211209" cy="328730"/>
            </a:xfrm>
            <a:custGeom>
              <a:avLst/>
              <a:gdLst>
                <a:gd name="connsiteX0" fmla="*/ 175593 w 182457"/>
                <a:gd name="connsiteY0" fmla="*/ 260947 h 283980"/>
                <a:gd name="connsiteX1" fmla="*/ 88344 w 182457"/>
                <a:gd name="connsiteY1" fmla="*/ 262852 h 283980"/>
                <a:gd name="connsiteX2" fmla="*/ 27956 w 182457"/>
                <a:gd name="connsiteY2" fmla="*/ 217704 h 283980"/>
                <a:gd name="connsiteX3" fmla="*/ 33480 w 182457"/>
                <a:gd name="connsiteY3" fmla="*/ 116358 h 283980"/>
                <a:gd name="connsiteX4" fmla="*/ 49387 w 182457"/>
                <a:gd name="connsiteY4" fmla="*/ 60160 h 283980"/>
                <a:gd name="connsiteX5" fmla="*/ 34528 w 182457"/>
                <a:gd name="connsiteY5" fmla="*/ 3010 h 283980"/>
                <a:gd name="connsiteX6" fmla="*/ 27670 w 182457"/>
                <a:gd name="connsiteY6" fmla="*/ 4630 h 283980"/>
                <a:gd name="connsiteX7" fmla="*/ 30718 w 182457"/>
                <a:gd name="connsiteY7" fmla="*/ 64161 h 283980"/>
                <a:gd name="connsiteX8" fmla="*/ 12144 w 182457"/>
                <a:gd name="connsiteY8" fmla="*/ 117501 h 283980"/>
                <a:gd name="connsiteX9" fmla="*/ 2619 w 182457"/>
                <a:gd name="connsiteY9" fmla="*/ 202654 h 283980"/>
                <a:gd name="connsiteX10" fmla="*/ 100727 w 182457"/>
                <a:gd name="connsiteY10" fmla="*/ 281998 h 283980"/>
                <a:gd name="connsiteX11" fmla="*/ 180737 w 182457"/>
                <a:gd name="connsiteY11" fmla="*/ 271520 h 283980"/>
                <a:gd name="connsiteX12" fmla="*/ 175593 w 182457"/>
                <a:gd name="connsiteY12" fmla="*/ 260947 h 283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2457" h="283980">
                  <a:moveTo>
                    <a:pt x="175593" y="260947"/>
                  </a:moveTo>
                  <a:cubicBezTo>
                    <a:pt x="145875" y="263900"/>
                    <a:pt x="118443" y="270472"/>
                    <a:pt x="88344" y="262852"/>
                  </a:cubicBezTo>
                  <a:cubicBezTo>
                    <a:pt x="62503" y="257528"/>
                    <a:pt x="40376" y="240983"/>
                    <a:pt x="27956" y="217704"/>
                  </a:cubicBezTo>
                  <a:cubicBezTo>
                    <a:pt x="12049" y="184747"/>
                    <a:pt x="21098" y="148743"/>
                    <a:pt x="33480" y="116358"/>
                  </a:cubicBezTo>
                  <a:cubicBezTo>
                    <a:pt x="41729" y="98584"/>
                    <a:pt x="47091" y="79620"/>
                    <a:pt x="49387" y="60160"/>
                  </a:cubicBezTo>
                  <a:cubicBezTo>
                    <a:pt x="49730" y="40110"/>
                    <a:pt x="44596" y="20346"/>
                    <a:pt x="34528" y="3010"/>
                  </a:cubicBezTo>
                  <a:cubicBezTo>
                    <a:pt x="32242" y="-1371"/>
                    <a:pt x="26622" y="-1085"/>
                    <a:pt x="27670" y="4630"/>
                  </a:cubicBezTo>
                  <a:cubicBezTo>
                    <a:pt x="32813" y="24042"/>
                    <a:pt x="33852" y="44320"/>
                    <a:pt x="30718" y="64161"/>
                  </a:cubicBezTo>
                  <a:cubicBezTo>
                    <a:pt x="25841" y="82373"/>
                    <a:pt x="19640" y="100203"/>
                    <a:pt x="12144" y="117501"/>
                  </a:cubicBezTo>
                  <a:cubicBezTo>
                    <a:pt x="390" y="144257"/>
                    <a:pt x="-2934" y="173965"/>
                    <a:pt x="2619" y="202654"/>
                  </a:cubicBezTo>
                  <a:cubicBezTo>
                    <a:pt x="13478" y="248946"/>
                    <a:pt x="55959" y="275616"/>
                    <a:pt x="100727" y="281998"/>
                  </a:cubicBezTo>
                  <a:cubicBezTo>
                    <a:pt x="125396" y="285522"/>
                    <a:pt x="159210" y="285617"/>
                    <a:pt x="180737" y="271520"/>
                  </a:cubicBezTo>
                  <a:cubicBezTo>
                    <a:pt x="185308" y="268186"/>
                    <a:pt x="179784" y="260376"/>
                    <a:pt x="175593" y="260947"/>
                  </a:cubicBezTo>
                  <a:close/>
                </a:path>
              </a:pathLst>
            </a:custGeom>
            <a:solidFill>
              <a:schemeClr val="accent1">
                <a:lumMod val="50000"/>
              </a:schemeClr>
            </a:solidFill>
            <a:ln w="9525" cap="flat">
              <a:solidFill>
                <a:srgbClr val="2F2E41"/>
              </a:solidFill>
              <a:prstDash val="solid"/>
              <a:miter/>
            </a:ln>
          </p:spPr>
          <p:txBody>
            <a:bodyPr rtlCol="0" anchor="ctr">
              <a:noAutofit/>
            </a:bodyPr>
            <a:lstStyle/>
            <a:p>
              <a:endParaRPr lang="zh-CN" altLang="en-US"/>
            </a:p>
          </p:txBody>
        </p:sp>
        <p:sp>
          <p:nvSpPr>
            <p:cNvPr id="67" name="任意多边形: 形状 66">
              <a:extLst>
                <a:ext uri="{FF2B5EF4-FFF2-40B4-BE49-F238E27FC236}">
                  <a16:creationId xmlns:a16="http://schemas.microsoft.com/office/drawing/2014/main" id="{298CBADB-A026-5C43-CAAE-F1810A3CA8E2}"/>
                </a:ext>
              </a:extLst>
            </p:cNvPr>
            <p:cNvSpPr/>
            <p:nvPr/>
          </p:nvSpPr>
          <p:spPr>
            <a:xfrm>
              <a:off x="3207152" y="1935876"/>
              <a:ext cx="291340" cy="325983"/>
            </a:xfrm>
            <a:custGeom>
              <a:avLst/>
              <a:gdLst>
                <a:gd name="connsiteX0" fmla="*/ 243495 w 251680"/>
                <a:gd name="connsiteY0" fmla="*/ 267534 h 281607"/>
                <a:gd name="connsiteX1" fmla="*/ 167771 w 251680"/>
                <a:gd name="connsiteY1" fmla="*/ 231910 h 281607"/>
                <a:gd name="connsiteX2" fmla="*/ 124718 w 251680"/>
                <a:gd name="connsiteY2" fmla="*/ 143137 h 281607"/>
                <a:gd name="connsiteX3" fmla="*/ 88142 w 251680"/>
                <a:gd name="connsiteY3" fmla="*/ 58555 h 281607"/>
                <a:gd name="connsiteX4" fmla="*/ 4894 w 251680"/>
                <a:gd name="connsiteY4" fmla="*/ 358 h 281607"/>
                <a:gd name="connsiteX5" fmla="*/ 2893 w 251680"/>
                <a:gd name="connsiteY5" fmla="*/ 10835 h 281607"/>
                <a:gd name="connsiteX6" fmla="*/ 72997 w 251680"/>
                <a:gd name="connsiteY6" fmla="*/ 70176 h 281607"/>
                <a:gd name="connsiteX7" fmla="*/ 111097 w 251680"/>
                <a:gd name="connsiteY7" fmla="*/ 166569 h 281607"/>
                <a:gd name="connsiteX8" fmla="*/ 247972 w 251680"/>
                <a:gd name="connsiteY8" fmla="*/ 280869 h 281607"/>
                <a:gd name="connsiteX9" fmla="*/ 243495 w 251680"/>
                <a:gd name="connsiteY9" fmla="*/ 267534 h 281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1680" h="281607">
                  <a:moveTo>
                    <a:pt x="243495" y="267534"/>
                  </a:moveTo>
                  <a:cubicBezTo>
                    <a:pt x="214310" y="267058"/>
                    <a:pt x="186745" y="254085"/>
                    <a:pt x="167771" y="231910"/>
                  </a:cubicBezTo>
                  <a:cubicBezTo>
                    <a:pt x="145578" y="206193"/>
                    <a:pt x="134243" y="174760"/>
                    <a:pt x="124718" y="143137"/>
                  </a:cubicBezTo>
                  <a:cubicBezTo>
                    <a:pt x="115860" y="113324"/>
                    <a:pt x="108335" y="83035"/>
                    <a:pt x="88142" y="58555"/>
                  </a:cubicBezTo>
                  <a:cubicBezTo>
                    <a:pt x="66225" y="31914"/>
                    <a:pt x="37440" y="11788"/>
                    <a:pt x="4894" y="358"/>
                  </a:cubicBezTo>
                  <a:cubicBezTo>
                    <a:pt x="-2250" y="-2024"/>
                    <a:pt x="-345" y="8168"/>
                    <a:pt x="2893" y="10835"/>
                  </a:cubicBezTo>
                  <a:cubicBezTo>
                    <a:pt x="26991" y="30457"/>
                    <a:pt x="53852" y="44839"/>
                    <a:pt x="72997" y="70176"/>
                  </a:cubicBezTo>
                  <a:cubicBezTo>
                    <a:pt x="93952" y="98084"/>
                    <a:pt x="99953" y="134089"/>
                    <a:pt x="111097" y="166569"/>
                  </a:cubicBezTo>
                  <a:cubicBezTo>
                    <a:pt x="131481" y="227719"/>
                    <a:pt x="176439" y="289060"/>
                    <a:pt x="247972" y="280869"/>
                  </a:cubicBezTo>
                  <a:cubicBezTo>
                    <a:pt x="255782" y="279440"/>
                    <a:pt x="249781" y="267820"/>
                    <a:pt x="243495" y="267534"/>
                  </a:cubicBezTo>
                  <a:close/>
                </a:path>
              </a:pathLst>
            </a:custGeom>
            <a:solidFill>
              <a:schemeClr val="accent1">
                <a:lumMod val="50000"/>
              </a:schemeClr>
            </a:solidFill>
            <a:ln w="9525" cap="flat">
              <a:solidFill>
                <a:srgbClr val="2F2E41"/>
              </a:solidFill>
              <a:prstDash val="solid"/>
              <a:miter/>
            </a:ln>
          </p:spPr>
          <p:txBody>
            <a:bodyPr rtlCol="0" anchor="ctr">
              <a:noAutofit/>
            </a:bodyPr>
            <a:lstStyle/>
            <a:p>
              <a:endParaRPr lang="zh-CN" altLang="en-US"/>
            </a:p>
          </p:txBody>
        </p:sp>
        <p:sp>
          <p:nvSpPr>
            <p:cNvPr id="68" name="任意多边形: 形状 67">
              <a:extLst>
                <a:ext uri="{FF2B5EF4-FFF2-40B4-BE49-F238E27FC236}">
                  <a16:creationId xmlns:a16="http://schemas.microsoft.com/office/drawing/2014/main" id="{4C35CACD-033C-1F1F-2693-4296B941F668}"/>
                </a:ext>
              </a:extLst>
            </p:cNvPr>
            <p:cNvSpPr/>
            <p:nvPr/>
          </p:nvSpPr>
          <p:spPr>
            <a:xfrm>
              <a:off x="2847553" y="1356653"/>
              <a:ext cx="170138" cy="469595"/>
            </a:xfrm>
            <a:custGeom>
              <a:avLst/>
              <a:gdLst>
                <a:gd name="connsiteX0" fmla="*/ 74654 w 146977"/>
                <a:gd name="connsiteY0" fmla="*/ 0 h 405669"/>
                <a:gd name="connsiteX1" fmla="*/ 9979 w 146977"/>
                <a:gd name="connsiteY1" fmla="*/ 39814 h 405669"/>
                <a:gd name="connsiteX2" fmla="*/ 15313 w 146977"/>
                <a:gd name="connsiteY2" fmla="*/ 224314 h 405669"/>
                <a:gd name="connsiteX3" fmla="*/ 61223 w 146977"/>
                <a:gd name="connsiteY3" fmla="*/ 376237 h 405669"/>
                <a:gd name="connsiteX4" fmla="*/ 95990 w 146977"/>
                <a:gd name="connsiteY4" fmla="*/ 405670 h 405669"/>
                <a:gd name="connsiteX5" fmla="*/ 95990 w 146977"/>
                <a:gd name="connsiteY5" fmla="*/ 310420 h 405669"/>
                <a:gd name="connsiteX6" fmla="*/ 94370 w 146977"/>
                <a:gd name="connsiteY6" fmla="*/ 243745 h 405669"/>
                <a:gd name="connsiteX7" fmla="*/ 144472 w 146977"/>
                <a:gd name="connsiteY7" fmla="*/ 138970 h 405669"/>
                <a:gd name="connsiteX8" fmla="*/ 139900 w 146977"/>
                <a:gd name="connsiteY8" fmla="*/ 52483 h 40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977" h="405669">
                  <a:moveTo>
                    <a:pt x="74654" y="0"/>
                  </a:moveTo>
                  <a:cubicBezTo>
                    <a:pt x="74654" y="0"/>
                    <a:pt x="27981" y="5239"/>
                    <a:pt x="9979" y="39814"/>
                  </a:cubicBezTo>
                  <a:cubicBezTo>
                    <a:pt x="-5642" y="69914"/>
                    <a:pt x="-2213" y="143542"/>
                    <a:pt x="15313" y="224314"/>
                  </a:cubicBezTo>
                  <a:cubicBezTo>
                    <a:pt x="32839" y="305086"/>
                    <a:pt x="50270" y="353758"/>
                    <a:pt x="61223" y="376237"/>
                  </a:cubicBezTo>
                  <a:cubicBezTo>
                    <a:pt x="68624" y="390128"/>
                    <a:pt x="81064" y="400659"/>
                    <a:pt x="95990" y="405670"/>
                  </a:cubicBezTo>
                  <a:lnTo>
                    <a:pt x="95990" y="310420"/>
                  </a:lnTo>
                  <a:lnTo>
                    <a:pt x="94370" y="243745"/>
                  </a:lnTo>
                  <a:cubicBezTo>
                    <a:pt x="94370" y="243745"/>
                    <a:pt x="138471" y="186595"/>
                    <a:pt x="144472" y="138970"/>
                  </a:cubicBezTo>
                  <a:cubicBezTo>
                    <a:pt x="152092" y="77914"/>
                    <a:pt x="139900" y="52483"/>
                    <a:pt x="139900" y="52483"/>
                  </a:cubicBezTo>
                  <a:close/>
                </a:path>
              </a:pathLst>
            </a:custGeom>
            <a:solidFill>
              <a:schemeClr val="accent1">
                <a:lumMod val="50000"/>
              </a:schemeClr>
            </a:solidFill>
            <a:ln w="9525" cap="flat">
              <a:solidFill>
                <a:srgbClr val="2F2E41"/>
              </a:solidFill>
              <a:prstDash val="solid"/>
              <a:miter/>
            </a:ln>
          </p:spPr>
          <p:txBody>
            <a:bodyPr rtlCol="0" anchor="ctr">
              <a:noAutofit/>
            </a:bodyPr>
            <a:lstStyle/>
            <a:p>
              <a:endParaRPr lang="zh-CN" altLang="en-US"/>
            </a:p>
          </p:txBody>
        </p:sp>
        <p:sp>
          <p:nvSpPr>
            <p:cNvPr id="69" name="任意多边形: 形状 68">
              <a:extLst>
                <a:ext uri="{FF2B5EF4-FFF2-40B4-BE49-F238E27FC236}">
                  <a16:creationId xmlns:a16="http://schemas.microsoft.com/office/drawing/2014/main" id="{3A1A7B84-C408-3BED-7AD4-66D43CF8B6BA}"/>
                </a:ext>
              </a:extLst>
            </p:cNvPr>
            <p:cNvSpPr/>
            <p:nvPr/>
          </p:nvSpPr>
          <p:spPr>
            <a:xfrm>
              <a:off x="3002716" y="1282279"/>
              <a:ext cx="411487" cy="411492"/>
            </a:xfrm>
            <a:custGeom>
              <a:avLst/>
              <a:gdLst>
                <a:gd name="connsiteX0" fmla="*/ 47 w 355471"/>
                <a:gd name="connsiteY0" fmla="*/ 173692 h 355475"/>
                <a:gd name="connsiteX1" fmla="*/ 173688 w 355471"/>
                <a:gd name="connsiteY1" fmla="*/ 355428 h 355475"/>
                <a:gd name="connsiteX2" fmla="*/ 355425 w 355471"/>
                <a:gd name="connsiteY2" fmla="*/ 181783 h 355475"/>
                <a:gd name="connsiteX3" fmla="*/ 181975 w 355471"/>
                <a:gd name="connsiteY3" fmla="*/ 52 h 355475"/>
                <a:gd name="connsiteX4" fmla="*/ 47 w 355471"/>
                <a:gd name="connsiteY4" fmla="*/ 173501 h 355475"/>
                <a:gd name="connsiteX5" fmla="*/ 47 w 355471"/>
                <a:gd name="connsiteY5" fmla="*/ 173692 h 355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471" h="355475">
                  <a:moveTo>
                    <a:pt x="47" y="173692"/>
                  </a:moveTo>
                  <a:cubicBezTo>
                    <a:pt x="-2191" y="271828"/>
                    <a:pt x="75561" y="353194"/>
                    <a:pt x="173688" y="355428"/>
                  </a:cubicBezTo>
                  <a:cubicBezTo>
                    <a:pt x="271824" y="357662"/>
                    <a:pt x="353196" y="279919"/>
                    <a:pt x="355425" y="181783"/>
                  </a:cubicBezTo>
                  <a:cubicBezTo>
                    <a:pt x="357663" y="83722"/>
                    <a:pt x="280035" y="2390"/>
                    <a:pt x="181975" y="52"/>
                  </a:cubicBezTo>
                  <a:cubicBezTo>
                    <a:pt x="83838" y="-2289"/>
                    <a:pt x="2390" y="75368"/>
                    <a:pt x="47" y="173501"/>
                  </a:cubicBezTo>
                  <a:cubicBezTo>
                    <a:pt x="47" y="173565"/>
                    <a:pt x="47" y="173628"/>
                    <a:pt x="47" y="173692"/>
                  </a:cubicBezTo>
                  <a:close/>
                </a:path>
              </a:pathLst>
            </a:custGeom>
            <a:solidFill>
              <a:schemeClr val="accent1">
                <a:lumMod val="50000"/>
              </a:schemeClr>
            </a:solidFill>
            <a:ln w="9525" cap="flat">
              <a:solidFill>
                <a:srgbClr val="2F2E41"/>
              </a:solidFill>
              <a:prstDash val="solid"/>
              <a:miter/>
            </a:ln>
          </p:spPr>
          <p:txBody>
            <a:bodyPr rtlCol="0" anchor="ctr">
              <a:noAutofit/>
            </a:bodyPr>
            <a:lstStyle/>
            <a:p>
              <a:endParaRPr lang="zh-CN" altLang="en-US"/>
            </a:p>
          </p:txBody>
        </p:sp>
        <p:sp>
          <p:nvSpPr>
            <p:cNvPr id="70" name="任意多边形: 形状 69">
              <a:extLst>
                <a:ext uri="{FF2B5EF4-FFF2-40B4-BE49-F238E27FC236}">
                  <a16:creationId xmlns:a16="http://schemas.microsoft.com/office/drawing/2014/main" id="{0266965A-8065-911F-A6BF-1EF9FE79BA5A}"/>
                </a:ext>
              </a:extLst>
            </p:cNvPr>
            <p:cNvSpPr/>
            <p:nvPr/>
          </p:nvSpPr>
          <p:spPr>
            <a:xfrm>
              <a:off x="2812333" y="1366636"/>
              <a:ext cx="582411" cy="643122"/>
            </a:xfrm>
            <a:custGeom>
              <a:avLst/>
              <a:gdLst>
                <a:gd name="connsiteX0" fmla="*/ 127555 w 503126"/>
                <a:gd name="connsiteY0" fmla="*/ 224928 h 555573"/>
                <a:gd name="connsiteX1" fmla="*/ 86122 w 503126"/>
                <a:gd name="connsiteY1" fmla="*/ 187781 h 555573"/>
                <a:gd name="connsiteX2" fmla="*/ 6778 w 503126"/>
                <a:gd name="connsiteY2" fmla="*/ 198734 h 555573"/>
                <a:gd name="connsiteX3" fmla="*/ 56213 w 503126"/>
                <a:gd name="connsiteY3" fmla="*/ 326084 h 555573"/>
                <a:gd name="connsiteX4" fmla="*/ 126412 w 503126"/>
                <a:gd name="connsiteY4" fmla="*/ 301795 h 555573"/>
                <a:gd name="connsiteX5" fmla="*/ 125555 w 503126"/>
                <a:gd name="connsiteY5" fmla="*/ 522680 h 555573"/>
                <a:gd name="connsiteX6" fmla="*/ 125555 w 503126"/>
                <a:gd name="connsiteY6" fmla="*/ 522680 h 555573"/>
                <a:gd name="connsiteX7" fmla="*/ 319199 w 503126"/>
                <a:gd name="connsiteY7" fmla="*/ 515060 h 555573"/>
                <a:gd name="connsiteX8" fmla="*/ 320627 w 503126"/>
                <a:gd name="connsiteY8" fmla="*/ 449909 h 555573"/>
                <a:gd name="connsiteX9" fmla="*/ 400542 w 503126"/>
                <a:gd name="connsiteY9" fmla="*/ 455909 h 555573"/>
                <a:gd name="connsiteX10" fmla="*/ 487029 w 503126"/>
                <a:gd name="connsiteY10" fmla="*/ 369422 h 555573"/>
                <a:gd name="connsiteX11" fmla="*/ 482933 w 503126"/>
                <a:gd name="connsiteY11" fmla="*/ 31571 h 555573"/>
                <a:gd name="connsiteX12" fmla="*/ 170323 w 503126"/>
                <a:gd name="connsiteY12" fmla="*/ 44525 h 555573"/>
                <a:gd name="connsiteX13" fmla="*/ 127555 w 503126"/>
                <a:gd name="connsiteY13" fmla="*/ 224928 h 555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3126" h="555573">
                  <a:moveTo>
                    <a:pt x="127555" y="224928"/>
                  </a:moveTo>
                  <a:cubicBezTo>
                    <a:pt x="111268" y="238358"/>
                    <a:pt x="98980" y="202163"/>
                    <a:pt x="86122" y="187781"/>
                  </a:cubicBezTo>
                  <a:cubicBezTo>
                    <a:pt x="73263" y="173398"/>
                    <a:pt x="29734" y="153205"/>
                    <a:pt x="6778" y="198734"/>
                  </a:cubicBezTo>
                  <a:cubicBezTo>
                    <a:pt x="-16177" y="244264"/>
                    <a:pt x="23923" y="309986"/>
                    <a:pt x="56213" y="326084"/>
                  </a:cubicBezTo>
                  <a:cubicBezTo>
                    <a:pt x="103838" y="349610"/>
                    <a:pt x="126412" y="301795"/>
                    <a:pt x="126412" y="301795"/>
                  </a:cubicBezTo>
                  <a:lnTo>
                    <a:pt x="125555" y="522680"/>
                  </a:lnTo>
                  <a:lnTo>
                    <a:pt x="125555" y="522680"/>
                  </a:lnTo>
                  <a:cubicBezTo>
                    <a:pt x="206518" y="583925"/>
                    <a:pt x="316912" y="546683"/>
                    <a:pt x="319199" y="515060"/>
                  </a:cubicBezTo>
                  <a:lnTo>
                    <a:pt x="320627" y="449909"/>
                  </a:lnTo>
                  <a:cubicBezTo>
                    <a:pt x="320627" y="449909"/>
                    <a:pt x="374158" y="459434"/>
                    <a:pt x="400542" y="455909"/>
                  </a:cubicBezTo>
                  <a:cubicBezTo>
                    <a:pt x="444357" y="450194"/>
                    <a:pt x="472646" y="416381"/>
                    <a:pt x="487029" y="369422"/>
                  </a:cubicBezTo>
                  <a:cubicBezTo>
                    <a:pt x="510079" y="293984"/>
                    <a:pt x="508079" y="179875"/>
                    <a:pt x="482933" y="31571"/>
                  </a:cubicBezTo>
                  <a:cubicBezTo>
                    <a:pt x="435308" y="-7577"/>
                    <a:pt x="274621" y="-17769"/>
                    <a:pt x="170323" y="44525"/>
                  </a:cubicBezTo>
                  <a:cubicBezTo>
                    <a:pt x="174323" y="175589"/>
                    <a:pt x="143938" y="211498"/>
                    <a:pt x="127555" y="224928"/>
                  </a:cubicBezTo>
                  <a:close/>
                </a:path>
              </a:pathLst>
            </a:custGeom>
            <a:solidFill>
              <a:schemeClr val="bg1"/>
            </a:solidFill>
            <a:ln w="9525" cap="flat">
              <a:solidFill>
                <a:srgbClr val="2F2E41"/>
              </a:solidFill>
              <a:prstDash val="solid"/>
              <a:miter/>
            </a:ln>
          </p:spPr>
          <p:txBody>
            <a:bodyPr rtlCol="0" anchor="ctr">
              <a:noAutofit/>
            </a:bodyPr>
            <a:lstStyle/>
            <a:p>
              <a:endParaRPr lang="zh-CN" altLang="en-US"/>
            </a:p>
          </p:txBody>
        </p:sp>
        <p:sp>
          <p:nvSpPr>
            <p:cNvPr id="71" name="任意多边形: 形状 70">
              <a:extLst>
                <a:ext uri="{FF2B5EF4-FFF2-40B4-BE49-F238E27FC236}">
                  <a16:creationId xmlns:a16="http://schemas.microsoft.com/office/drawing/2014/main" id="{102A00DB-A19B-0DF2-250A-17DD9BAA285D}"/>
                </a:ext>
              </a:extLst>
            </p:cNvPr>
            <p:cNvSpPr/>
            <p:nvPr/>
          </p:nvSpPr>
          <p:spPr>
            <a:xfrm>
              <a:off x="2915738" y="1188589"/>
              <a:ext cx="505464" cy="260208"/>
            </a:xfrm>
            <a:custGeom>
              <a:avLst/>
              <a:gdLst>
                <a:gd name="connsiteX0" fmla="*/ 430089 w 436654"/>
                <a:gd name="connsiteY0" fmla="*/ 69748 h 224786"/>
                <a:gd name="connsiteX1" fmla="*/ 423898 w 436654"/>
                <a:gd name="connsiteY1" fmla="*/ 64605 h 224786"/>
                <a:gd name="connsiteX2" fmla="*/ 417802 w 436654"/>
                <a:gd name="connsiteY2" fmla="*/ 67081 h 224786"/>
                <a:gd name="connsiteX3" fmla="*/ 378273 w 436654"/>
                <a:gd name="connsiteY3" fmla="*/ 92227 h 224786"/>
                <a:gd name="connsiteX4" fmla="*/ 380369 w 436654"/>
                <a:gd name="connsiteY4" fmla="*/ 39173 h 224786"/>
                <a:gd name="connsiteX5" fmla="*/ 363129 w 436654"/>
                <a:gd name="connsiteY5" fmla="*/ 311 h 224786"/>
                <a:gd name="connsiteX6" fmla="*/ 342078 w 436654"/>
                <a:gd name="connsiteY6" fmla="*/ 9836 h 224786"/>
                <a:gd name="connsiteX7" fmla="*/ 153960 w 436654"/>
                <a:gd name="connsiteY7" fmla="*/ 33648 h 224786"/>
                <a:gd name="connsiteX8" fmla="*/ 8989 w 436654"/>
                <a:gd name="connsiteY8" fmla="*/ 105657 h 224786"/>
                <a:gd name="connsiteX9" fmla="*/ 16133 w 436654"/>
                <a:gd name="connsiteY9" fmla="*/ 171570 h 224786"/>
                <a:gd name="connsiteX10" fmla="*/ 80998 w 436654"/>
                <a:gd name="connsiteY10" fmla="*/ 197859 h 224786"/>
                <a:gd name="connsiteX11" fmla="*/ 412754 w 436654"/>
                <a:gd name="connsiteY11" fmla="*/ 162236 h 224786"/>
                <a:gd name="connsiteX12" fmla="*/ 435614 w 436654"/>
                <a:gd name="connsiteY12" fmla="*/ 113468 h 224786"/>
                <a:gd name="connsiteX13" fmla="*/ 430375 w 436654"/>
                <a:gd name="connsiteY13" fmla="*/ 69843 h 224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6654" h="224786">
                  <a:moveTo>
                    <a:pt x="430089" y="69748"/>
                  </a:moveTo>
                  <a:cubicBezTo>
                    <a:pt x="429070" y="67068"/>
                    <a:pt x="426717" y="65117"/>
                    <a:pt x="423898" y="64605"/>
                  </a:cubicBezTo>
                  <a:cubicBezTo>
                    <a:pt x="421650" y="64754"/>
                    <a:pt x="419517" y="65623"/>
                    <a:pt x="417802" y="67081"/>
                  </a:cubicBezTo>
                  <a:cubicBezTo>
                    <a:pt x="405343" y="76538"/>
                    <a:pt x="392123" y="84949"/>
                    <a:pt x="378273" y="92227"/>
                  </a:cubicBezTo>
                  <a:cubicBezTo>
                    <a:pt x="382350" y="74837"/>
                    <a:pt x="383055" y="56829"/>
                    <a:pt x="380369" y="39173"/>
                  </a:cubicBezTo>
                  <a:cubicBezTo>
                    <a:pt x="378749" y="28314"/>
                    <a:pt x="376368" y="3359"/>
                    <a:pt x="363129" y="311"/>
                  </a:cubicBezTo>
                  <a:cubicBezTo>
                    <a:pt x="355223" y="-1499"/>
                    <a:pt x="348079" y="4978"/>
                    <a:pt x="342078" y="9836"/>
                  </a:cubicBezTo>
                  <a:cubicBezTo>
                    <a:pt x="287310" y="58318"/>
                    <a:pt x="218253" y="33363"/>
                    <a:pt x="153960" y="33648"/>
                  </a:cubicBezTo>
                  <a:cubicBezTo>
                    <a:pt x="100143" y="33648"/>
                    <a:pt x="34611" y="54032"/>
                    <a:pt x="8989" y="105657"/>
                  </a:cubicBezTo>
                  <a:cubicBezTo>
                    <a:pt x="-2822" y="129279"/>
                    <a:pt x="-5394" y="154425"/>
                    <a:pt x="16133" y="171570"/>
                  </a:cubicBezTo>
                  <a:cubicBezTo>
                    <a:pt x="35392" y="185309"/>
                    <a:pt x="57614" y="194316"/>
                    <a:pt x="80998" y="197859"/>
                  </a:cubicBezTo>
                  <a:cubicBezTo>
                    <a:pt x="187583" y="219386"/>
                    <a:pt x="330839" y="259962"/>
                    <a:pt x="412754" y="162236"/>
                  </a:cubicBezTo>
                  <a:cubicBezTo>
                    <a:pt x="425013" y="148588"/>
                    <a:pt x="432966" y="131621"/>
                    <a:pt x="435614" y="113468"/>
                  </a:cubicBezTo>
                  <a:cubicBezTo>
                    <a:pt x="438033" y="98723"/>
                    <a:pt x="436214" y="83596"/>
                    <a:pt x="430375" y="69843"/>
                  </a:cubicBezTo>
                  <a:close/>
                </a:path>
              </a:pathLst>
            </a:custGeom>
            <a:solidFill>
              <a:schemeClr val="accent1"/>
            </a:solidFill>
            <a:ln w="9525" cap="flat">
              <a:solidFill>
                <a:srgbClr val="2F2E41"/>
              </a:solidFill>
              <a:prstDash val="solid"/>
              <a:miter/>
            </a:ln>
          </p:spPr>
          <p:txBody>
            <a:bodyPr rtlCol="0" anchor="ctr">
              <a:noAutofit/>
            </a:bodyPr>
            <a:lstStyle/>
            <a:p>
              <a:endParaRPr lang="zh-CN" altLang="en-US"/>
            </a:p>
          </p:txBody>
        </p:sp>
        <p:sp>
          <p:nvSpPr>
            <p:cNvPr id="72" name="任意多边形: 形状 71">
              <a:extLst>
                <a:ext uri="{FF2B5EF4-FFF2-40B4-BE49-F238E27FC236}">
                  <a16:creationId xmlns:a16="http://schemas.microsoft.com/office/drawing/2014/main" id="{FB0EB0DF-A551-3F4D-5988-DF7726E30C40}"/>
                </a:ext>
              </a:extLst>
            </p:cNvPr>
            <p:cNvSpPr/>
            <p:nvPr/>
          </p:nvSpPr>
          <p:spPr>
            <a:xfrm>
              <a:off x="2978958" y="1784903"/>
              <a:ext cx="204531" cy="132642"/>
            </a:xfrm>
            <a:custGeom>
              <a:avLst/>
              <a:gdLst>
                <a:gd name="connsiteX0" fmla="*/ 176689 w 176688"/>
                <a:gd name="connsiteY0" fmla="*/ 88582 h 114585"/>
                <a:gd name="connsiteX1" fmla="*/ 46006 w 176688"/>
                <a:gd name="connsiteY1" fmla="*/ 47625 h 114585"/>
                <a:gd name="connsiteX2" fmla="*/ 0 w 176688"/>
                <a:gd name="connsiteY2" fmla="*/ 0 h 114585"/>
                <a:gd name="connsiteX3" fmla="*/ 25432 w 176688"/>
                <a:gd name="connsiteY3" fmla="*/ 55626 h 114585"/>
                <a:gd name="connsiteX4" fmla="*/ 176022 w 176688"/>
                <a:gd name="connsiteY4" fmla="*/ 114586 h 114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688" h="114585">
                  <a:moveTo>
                    <a:pt x="176689" y="88582"/>
                  </a:moveTo>
                  <a:cubicBezTo>
                    <a:pt x="176689" y="88582"/>
                    <a:pt x="79629" y="66580"/>
                    <a:pt x="46006" y="47625"/>
                  </a:cubicBezTo>
                  <a:cubicBezTo>
                    <a:pt x="26203" y="36773"/>
                    <a:pt x="10163" y="20166"/>
                    <a:pt x="0" y="0"/>
                  </a:cubicBezTo>
                  <a:cubicBezTo>
                    <a:pt x="4686" y="20052"/>
                    <a:pt x="13325" y="38966"/>
                    <a:pt x="25432" y="55626"/>
                  </a:cubicBezTo>
                  <a:cubicBezTo>
                    <a:pt x="49625" y="88106"/>
                    <a:pt x="176022" y="114586"/>
                    <a:pt x="176022" y="114586"/>
                  </a:cubicBezTo>
                  <a:close/>
                </a:path>
              </a:pathLst>
            </a:custGeom>
            <a:solidFill>
              <a:schemeClr val="bg1">
                <a:lumMod val="85000"/>
              </a:schemeClr>
            </a:solidFill>
            <a:ln w="9525" cap="flat">
              <a:solidFill>
                <a:srgbClr val="2F2E41"/>
              </a:solidFill>
              <a:prstDash val="solid"/>
              <a:miter/>
            </a:ln>
          </p:spPr>
          <p:txBody>
            <a:bodyPr rtlCol="0" anchor="ctr">
              <a:noAutofit/>
            </a:bodyPr>
            <a:lstStyle/>
            <a:p>
              <a:endParaRPr lang="zh-CN" altLang="en-US"/>
            </a:p>
          </p:txBody>
        </p:sp>
        <p:sp>
          <p:nvSpPr>
            <p:cNvPr id="73" name="任意多边形: 形状 72">
              <a:extLst>
                <a:ext uri="{FF2B5EF4-FFF2-40B4-BE49-F238E27FC236}">
                  <a16:creationId xmlns:a16="http://schemas.microsoft.com/office/drawing/2014/main" id="{C4443885-6D54-07F6-D067-8BE5B2832FDF}"/>
                </a:ext>
              </a:extLst>
            </p:cNvPr>
            <p:cNvSpPr/>
            <p:nvPr/>
          </p:nvSpPr>
          <p:spPr>
            <a:xfrm>
              <a:off x="3116603" y="1581247"/>
              <a:ext cx="45185" cy="45207"/>
            </a:xfrm>
            <a:custGeom>
              <a:avLst/>
              <a:gdLst>
                <a:gd name="connsiteX0" fmla="*/ 39017 w 39034"/>
                <a:gd name="connsiteY0" fmla="*/ 20769 h 39053"/>
                <a:gd name="connsiteX1" fmla="*/ 18290 w 39034"/>
                <a:gd name="connsiteY1" fmla="*/ 39013 h 39053"/>
                <a:gd name="connsiteX2" fmla="*/ 40 w 39034"/>
                <a:gd name="connsiteY2" fmla="*/ 18283 h 39053"/>
                <a:gd name="connsiteX3" fmla="*/ 19967 w 39034"/>
                <a:gd name="connsiteY3" fmla="*/ 5 h 39053"/>
                <a:gd name="connsiteX4" fmla="*/ 39017 w 39034"/>
                <a:gd name="connsiteY4" fmla="*/ 20732 h 39053"/>
                <a:gd name="connsiteX5" fmla="*/ 39017 w 39034"/>
                <a:gd name="connsiteY5" fmla="*/ 20769 h 39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034" h="39053">
                  <a:moveTo>
                    <a:pt x="39017" y="20769"/>
                  </a:moveTo>
                  <a:cubicBezTo>
                    <a:pt x="38331" y="31532"/>
                    <a:pt x="29054" y="39699"/>
                    <a:pt x="18290" y="39013"/>
                  </a:cubicBezTo>
                  <a:cubicBezTo>
                    <a:pt x="7527" y="38326"/>
                    <a:pt x="-646" y="29046"/>
                    <a:pt x="40" y="18283"/>
                  </a:cubicBezTo>
                  <a:cubicBezTo>
                    <a:pt x="707" y="7835"/>
                    <a:pt x="9499" y="-229"/>
                    <a:pt x="19967" y="5"/>
                  </a:cubicBezTo>
                  <a:cubicBezTo>
                    <a:pt x="30949" y="468"/>
                    <a:pt x="39483" y="9748"/>
                    <a:pt x="39017" y="20732"/>
                  </a:cubicBezTo>
                  <a:cubicBezTo>
                    <a:pt x="39017" y="20745"/>
                    <a:pt x="39017" y="20757"/>
                    <a:pt x="39017" y="20769"/>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74" name="任意多边形: 形状 73">
              <a:extLst>
                <a:ext uri="{FF2B5EF4-FFF2-40B4-BE49-F238E27FC236}">
                  <a16:creationId xmlns:a16="http://schemas.microsoft.com/office/drawing/2014/main" id="{2CE55EA0-4F52-823C-4654-073786170C74}"/>
                </a:ext>
              </a:extLst>
            </p:cNvPr>
            <p:cNvSpPr/>
            <p:nvPr/>
          </p:nvSpPr>
          <p:spPr>
            <a:xfrm>
              <a:off x="3087888" y="1503649"/>
              <a:ext cx="51938" cy="41217"/>
            </a:xfrm>
            <a:custGeom>
              <a:avLst/>
              <a:gdLst>
                <a:gd name="connsiteX0" fmla="*/ 44868 w 44868"/>
                <a:gd name="connsiteY0" fmla="*/ 13604 h 35606"/>
                <a:gd name="connsiteX1" fmla="*/ 2577 w 44868"/>
                <a:gd name="connsiteY1" fmla="*/ 35606 h 35606"/>
                <a:gd name="connsiteX2" fmla="*/ 13055 w 44868"/>
                <a:gd name="connsiteY2" fmla="*/ 2554 h 35606"/>
                <a:gd name="connsiteX3" fmla="*/ 44449 w 44868"/>
                <a:gd name="connsiteY3" fmla="*/ 12735 h 35606"/>
                <a:gd name="connsiteX4" fmla="*/ 44868 w 44868"/>
                <a:gd name="connsiteY4" fmla="*/ 13604 h 35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68" h="35606">
                  <a:moveTo>
                    <a:pt x="44868" y="13604"/>
                  </a:moveTo>
                  <a:lnTo>
                    <a:pt x="2577" y="35606"/>
                  </a:lnTo>
                  <a:cubicBezTo>
                    <a:pt x="-3347" y="23561"/>
                    <a:pt x="1272" y="8985"/>
                    <a:pt x="13055" y="2554"/>
                  </a:cubicBezTo>
                  <a:cubicBezTo>
                    <a:pt x="24532" y="-3303"/>
                    <a:pt x="38591" y="1255"/>
                    <a:pt x="44449" y="12735"/>
                  </a:cubicBezTo>
                  <a:cubicBezTo>
                    <a:pt x="44592" y="13022"/>
                    <a:pt x="44735" y="13311"/>
                    <a:pt x="44868" y="13604"/>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75" name="任意多边形: 形状 74">
              <a:extLst>
                <a:ext uri="{FF2B5EF4-FFF2-40B4-BE49-F238E27FC236}">
                  <a16:creationId xmlns:a16="http://schemas.microsoft.com/office/drawing/2014/main" id="{C52AE277-915E-0188-8119-33B153737EAD}"/>
                </a:ext>
              </a:extLst>
            </p:cNvPr>
            <p:cNvSpPr/>
            <p:nvPr/>
          </p:nvSpPr>
          <p:spPr>
            <a:xfrm>
              <a:off x="3142186" y="1726685"/>
              <a:ext cx="118593" cy="86570"/>
            </a:xfrm>
            <a:custGeom>
              <a:avLst/>
              <a:gdLst>
                <a:gd name="connsiteX0" fmla="*/ 3675 w 102449"/>
                <a:gd name="connsiteY0" fmla="*/ 0 h 74785"/>
                <a:gd name="connsiteX1" fmla="*/ 102449 w 102449"/>
                <a:gd name="connsiteY1" fmla="*/ 39719 h 74785"/>
                <a:gd name="connsiteX2" fmla="*/ 35841 w 102449"/>
                <a:gd name="connsiteY2" fmla="*/ 71847 h 74785"/>
                <a:gd name="connsiteX3" fmla="*/ 33964 w 102449"/>
                <a:gd name="connsiteY3" fmla="*/ 71152 h 74785"/>
                <a:gd name="connsiteX4" fmla="*/ 3675 w 102449"/>
                <a:gd name="connsiteY4" fmla="*/ 0 h 74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49" h="74785">
                  <a:moveTo>
                    <a:pt x="3675" y="0"/>
                  </a:moveTo>
                  <a:lnTo>
                    <a:pt x="102449" y="39719"/>
                  </a:lnTo>
                  <a:cubicBezTo>
                    <a:pt x="92924" y="66985"/>
                    <a:pt x="63101" y="81369"/>
                    <a:pt x="35841" y="71847"/>
                  </a:cubicBezTo>
                  <a:cubicBezTo>
                    <a:pt x="35212" y="71627"/>
                    <a:pt x="34584" y="71396"/>
                    <a:pt x="33964" y="71152"/>
                  </a:cubicBezTo>
                  <a:cubicBezTo>
                    <a:pt x="6370" y="59441"/>
                    <a:pt x="-7012" y="28003"/>
                    <a:pt x="3675" y="0"/>
                  </a:cubicBezTo>
                  <a:close/>
                </a:path>
              </a:pathLst>
            </a:custGeom>
            <a:solidFill>
              <a:schemeClr val="bg1">
                <a:lumMod val="75000"/>
              </a:schemeClr>
            </a:solidFill>
            <a:ln w="9525" cap="flat">
              <a:solidFill>
                <a:srgbClr val="2F2E41"/>
              </a:solidFill>
              <a:prstDash val="solid"/>
              <a:miter/>
            </a:ln>
          </p:spPr>
          <p:txBody>
            <a:bodyPr rtlCol="0" anchor="ctr">
              <a:noAutofit/>
            </a:bodyPr>
            <a:lstStyle/>
            <a:p>
              <a:endParaRPr lang="zh-CN" altLang="en-US"/>
            </a:p>
          </p:txBody>
        </p:sp>
        <p:sp>
          <p:nvSpPr>
            <p:cNvPr id="76" name="任意多边形: 形状 75">
              <a:extLst>
                <a:ext uri="{FF2B5EF4-FFF2-40B4-BE49-F238E27FC236}">
                  <a16:creationId xmlns:a16="http://schemas.microsoft.com/office/drawing/2014/main" id="{9F2F750B-D911-641F-7495-61DCE9E6EB5F}"/>
                </a:ext>
              </a:extLst>
            </p:cNvPr>
            <p:cNvSpPr/>
            <p:nvPr/>
          </p:nvSpPr>
          <p:spPr>
            <a:xfrm>
              <a:off x="3321755" y="1497535"/>
              <a:ext cx="49063" cy="46009"/>
            </a:xfrm>
            <a:custGeom>
              <a:avLst/>
              <a:gdLst>
                <a:gd name="connsiteX0" fmla="*/ 37338 w 42384"/>
                <a:gd name="connsiteY0" fmla="*/ 39746 h 39746"/>
                <a:gd name="connsiteX1" fmla="*/ 0 w 42384"/>
                <a:gd name="connsiteY1" fmla="*/ 9457 h 39746"/>
                <a:gd name="connsiteX2" fmla="*/ 32356 w 42384"/>
                <a:gd name="connsiteY2" fmla="*/ 4485 h 39746"/>
                <a:gd name="connsiteX3" fmla="*/ 33242 w 42384"/>
                <a:gd name="connsiteY3" fmla="*/ 5170 h 39746"/>
                <a:gd name="connsiteX4" fmla="*/ 37338 w 42384"/>
                <a:gd name="connsiteY4" fmla="*/ 39746 h 39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84" h="39746">
                  <a:moveTo>
                    <a:pt x="37338" y="39746"/>
                  </a:moveTo>
                  <a:lnTo>
                    <a:pt x="0" y="9457"/>
                  </a:lnTo>
                  <a:cubicBezTo>
                    <a:pt x="7563" y="-850"/>
                    <a:pt x="22050" y="-3076"/>
                    <a:pt x="32356" y="4485"/>
                  </a:cubicBezTo>
                  <a:cubicBezTo>
                    <a:pt x="32651" y="4706"/>
                    <a:pt x="32947" y="4934"/>
                    <a:pt x="33242" y="5170"/>
                  </a:cubicBezTo>
                  <a:cubicBezTo>
                    <a:pt x="43615" y="13759"/>
                    <a:pt x="45415" y="28973"/>
                    <a:pt x="37338" y="39746"/>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77" name="任意多边形: 形状 76">
              <a:extLst>
                <a:ext uri="{FF2B5EF4-FFF2-40B4-BE49-F238E27FC236}">
                  <a16:creationId xmlns:a16="http://schemas.microsoft.com/office/drawing/2014/main" id="{0F340D3E-F313-1D9C-2FBB-8F2D98D608D9}"/>
                </a:ext>
              </a:extLst>
            </p:cNvPr>
            <p:cNvSpPr/>
            <p:nvPr/>
          </p:nvSpPr>
          <p:spPr>
            <a:xfrm>
              <a:off x="3304816" y="1579263"/>
              <a:ext cx="45185" cy="45207"/>
            </a:xfrm>
            <a:custGeom>
              <a:avLst/>
              <a:gdLst>
                <a:gd name="connsiteX0" fmla="*/ 39017 w 39034"/>
                <a:gd name="connsiteY0" fmla="*/ 20769 h 39053"/>
                <a:gd name="connsiteX1" fmla="*/ 18290 w 39034"/>
                <a:gd name="connsiteY1" fmla="*/ 39013 h 39053"/>
                <a:gd name="connsiteX2" fmla="*/ 40 w 39034"/>
                <a:gd name="connsiteY2" fmla="*/ 18283 h 39053"/>
                <a:gd name="connsiteX3" fmla="*/ 19967 w 39034"/>
                <a:gd name="connsiteY3" fmla="*/ 5 h 39053"/>
                <a:gd name="connsiteX4" fmla="*/ 39017 w 39034"/>
                <a:gd name="connsiteY4" fmla="*/ 20732 h 39053"/>
                <a:gd name="connsiteX5" fmla="*/ 39017 w 39034"/>
                <a:gd name="connsiteY5" fmla="*/ 20769 h 39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034" h="39053">
                  <a:moveTo>
                    <a:pt x="39017" y="20769"/>
                  </a:moveTo>
                  <a:cubicBezTo>
                    <a:pt x="38331" y="31532"/>
                    <a:pt x="29053" y="39699"/>
                    <a:pt x="18290" y="39013"/>
                  </a:cubicBezTo>
                  <a:cubicBezTo>
                    <a:pt x="7527" y="38326"/>
                    <a:pt x="-646" y="29046"/>
                    <a:pt x="40" y="18283"/>
                  </a:cubicBezTo>
                  <a:cubicBezTo>
                    <a:pt x="707" y="7835"/>
                    <a:pt x="9499" y="-229"/>
                    <a:pt x="19967" y="5"/>
                  </a:cubicBezTo>
                  <a:cubicBezTo>
                    <a:pt x="30949" y="468"/>
                    <a:pt x="39483" y="9748"/>
                    <a:pt x="39017" y="20732"/>
                  </a:cubicBezTo>
                  <a:cubicBezTo>
                    <a:pt x="39017" y="20745"/>
                    <a:pt x="39017" y="20757"/>
                    <a:pt x="39017" y="20769"/>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78" name="任意多边形: 形状 77">
              <a:extLst>
                <a:ext uri="{FF2B5EF4-FFF2-40B4-BE49-F238E27FC236}">
                  <a16:creationId xmlns:a16="http://schemas.microsoft.com/office/drawing/2014/main" id="{D6FDA2B6-5495-B2B8-E7C3-652F9C045513}"/>
                </a:ext>
              </a:extLst>
            </p:cNvPr>
            <p:cNvSpPr/>
            <p:nvPr/>
          </p:nvSpPr>
          <p:spPr>
            <a:xfrm>
              <a:off x="3235312" y="1579156"/>
              <a:ext cx="75748" cy="136170"/>
            </a:xfrm>
            <a:custGeom>
              <a:avLst/>
              <a:gdLst>
                <a:gd name="connsiteX0" fmla="*/ 0 w 65436"/>
                <a:gd name="connsiteY0" fmla="*/ 0 h 117633"/>
                <a:gd name="connsiteX1" fmla="*/ 3620 w 65436"/>
                <a:gd name="connsiteY1" fmla="*/ 117634 h 117633"/>
                <a:gd name="connsiteX2" fmla="*/ 65437 w 65436"/>
                <a:gd name="connsiteY2" fmla="*/ 98203 h 117633"/>
                <a:gd name="connsiteX3" fmla="*/ 0 w 65436"/>
                <a:gd name="connsiteY3" fmla="*/ 0 h 117633"/>
              </a:gdLst>
              <a:ahLst/>
              <a:cxnLst>
                <a:cxn ang="0">
                  <a:pos x="connsiteX0" y="connsiteY0"/>
                </a:cxn>
                <a:cxn ang="0">
                  <a:pos x="connsiteX1" y="connsiteY1"/>
                </a:cxn>
                <a:cxn ang="0">
                  <a:pos x="connsiteX2" y="connsiteY2"/>
                </a:cxn>
                <a:cxn ang="0">
                  <a:pos x="connsiteX3" y="connsiteY3"/>
                </a:cxn>
              </a:cxnLst>
              <a:rect l="l" t="t" r="r" b="b"/>
              <a:pathLst>
                <a:path w="65436" h="117633">
                  <a:moveTo>
                    <a:pt x="0" y="0"/>
                  </a:moveTo>
                  <a:lnTo>
                    <a:pt x="3620" y="117634"/>
                  </a:lnTo>
                  <a:lnTo>
                    <a:pt x="65437" y="98203"/>
                  </a:lnTo>
                  <a:lnTo>
                    <a:pt x="0" y="0"/>
                  </a:lnTo>
                  <a:close/>
                </a:path>
              </a:pathLst>
            </a:custGeom>
            <a:solidFill>
              <a:schemeClr val="bg1">
                <a:lumMod val="75000"/>
              </a:schemeClr>
            </a:solidFill>
            <a:ln w="9525" cap="flat">
              <a:solidFill>
                <a:srgbClr val="2F2E41"/>
              </a:solidFill>
              <a:prstDash val="solid"/>
              <a:miter/>
            </a:ln>
          </p:spPr>
          <p:txBody>
            <a:bodyPr rtlCol="0" anchor="ctr">
              <a:noAutofit/>
            </a:bodyPr>
            <a:lstStyle/>
            <a:p>
              <a:endParaRPr lang="zh-CN" altLang="en-US"/>
            </a:p>
          </p:txBody>
        </p:sp>
        <p:sp>
          <p:nvSpPr>
            <p:cNvPr id="79" name="任意多边形: 形状 78">
              <a:extLst>
                <a:ext uri="{FF2B5EF4-FFF2-40B4-BE49-F238E27FC236}">
                  <a16:creationId xmlns:a16="http://schemas.microsoft.com/office/drawing/2014/main" id="{6A525ECA-BE98-07A1-2C43-0CA1DBE0C5AC}"/>
                </a:ext>
              </a:extLst>
            </p:cNvPr>
            <p:cNvSpPr/>
            <p:nvPr/>
          </p:nvSpPr>
          <p:spPr>
            <a:xfrm>
              <a:off x="3009495" y="1269991"/>
              <a:ext cx="411701" cy="179359"/>
            </a:xfrm>
            <a:custGeom>
              <a:avLst/>
              <a:gdLst>
                <a:gd name="connsiteX0" fmla="*/ 331756 w 355656"/>
                <a:gd name="connsiteY0" fmla="*/ 92393 h 154943"/>
                <a:gd name="connsiteX1" fmla="*/ 354616 w 355656"/>
                <a:gd name="connsiteY1" fmla="*/ 43624 h 154943"/>
                <a:gd name="connsiteX2" fmla="*/ 349377 w 355656"/>
                <a:gd name="connsiteY2" fmla="*/ 0 h 154943"/>
                <a:gd name="connsiteX3" fmla="*/ 285369 w 355656"/>
                <a:gd name="connsiteY3" fmla="*/ 106204 h 154943"/>
                <a:gd name="connsiteX4" fmla="*/ 83248 w 355656"/>
                <a:gd name="connsiteY4" fmla="*/ 111633 h 154943"/>
                <a:gd name="connsiteX5" fmla="*/ 0 w 355656"/>
                <a:gd name="connsiteY5" fmla="*/ 128016 h 154943"/>
                <a:gd name="connsiteX6" fmla="*/ 331756 w 355656"/>
                <a:gd name="connsiteY6" fmla="*/ 92393 h 154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5656" h="154943">
                  <a:moveTo>
                    <a:pt x="331756" y="92393"/>
                  </a:moveTo>
                  <a:cubicBezTo>
                    <a:pt x="344014" y="78745"/>
                    <a:pt x="351968" y="61778"/>
                    <a:pt x="354616" y="43624"/>
                  </a:cubicBezTo>
                  <a:cubicBezTo>
                    <a:pt x="357035" y="28880"/>
                    <a:pt x="355216" y="13753"/>
                    <a:pt x="349377" y="0"/>
                  </a:cubicBezTo>
                  <a:cubicBezTo>
                    <a:pt x="360807" y="30194"/>
                    <a:pt x="354521" y="77915"/>
                    <a:pt x="285369" y="106204"/>
                  </a:cubicBezTo>
                  <a:cubicBezTo>
                    <a:pt x="216217" y="134493"/>
                    <a:pt x="130112" y="116776"/>
                    <a:pt x="83248" y="111633"/>
                  </a:cubicBezTo>
                  <a:cubicBezTo>
                    <a:pt x="54493" y="108734"/>
                    <a:pt x="25517" y="114435"/>
                    <a:pt x="0" y="128016"/>
                  </a:cubicBezTo>
                  <a:cubicBezTo>
                    <a:pt x="106204" y="149543"/>
                    <a:pt x="249841" y="190119"/>
                    <a:pt x="331756" y="92393"/>
                  </a:cubicBezTo>
                  <a:close/>
                </a:path>
              </a:pathLst>
            </a:custGeom>
            <a:solidFill>
              <a:schemeClr val="tx1">
                <a:alpha val="10000"/>
              </a:schemeClr>
            </a:solidFill>
            <a:ln w="9525" cap="flat">
              <a:solidFill>
                <a:srgbClr val="2F2E41"/>
              </a:solidFill>
              <a:prstDash val="solid"/>
              <a:miter/>
            </a:ln>
          </p:spPr>
          <p:txBody>
            <a:bodyPr rtlCol="0" anchor="ctr">
              <a:noAutofit/>
            </a:bodyPr>
            <a:lstStyle/>
            <a:p>
              <a:endParaRPr lang="zh-CN" altLang="en-US"/>
            </a:p>
          </p:txBody>
        </p:sp>
        <p:sp>
          <p:nvSpPr>
            <p:cNvPr id="80" name="任意多边形: 形状 79">
              <a:extLst>
                <a:ext uri="{FF2B5EF4-FFF2-40B4-BE49-F238E27FC236}">
                  <a16:creationId xmlns:a16="http://schemas.microsoft.com/office/drawing/2014/main" id="{DA5812D2-9C3D-EEF7-EB03-1A1005CA4E20}"/>
                </a:ext>
              </a:extLst>
            </p:cNvPr>
            <p:cNvSpPr/>
            <p:nvPr/>
          </p:nvSpPr>
          <p:spPr>
            <a:xfrm>
              <a:off x="2878977" y="1680553"/>
              <a:ext cx="52040" cy="52043"/>
            </a:xfrm>
            <a:custGeom>
              <a:avLst/>
              <a:gdLst>
                <a:gd name="connsiteX0" fmla="*/ 44929 w 44956"/>
                <a:gd name="connsiteY0" fmla="*/ 21367 h 44958"/>
                <a:gd name="connsiteX1" fmla="*/ 23593 w 44956"/>
                <a:gd name="connsiteY1" fmla="*/ 44931 h 44958"/>
                <a:gd name="connsiteX2" fmla="*/ 29 w 44956"/>
                <a:gd name="connsiteY2" fmla="*/ 23592 h 44958"/>
                <a:gd name="connsiteX3" fmla="*/ 21307 w 44956"/>
                <a:gd name="connsiteY3" fmla="*/ 31 h 44958"/>
                <a:gd name="connsiteX4" fmla="*/ 44929 w 44956"/>
                <a:gd name="connsiteY4" fmla="*/ 21309 h 44958"/>
                <a:gd name="connsiteX5" fmla="*/ 44929 w 44956"/>
                <a:gd name="connsiteY5" fmla="*/ 21367 h 44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956" h="44958">
                  <a:moveTo>
                    <a:pt x="44929" y="21367"/>
                  </a:moveTo>
                  <a:cubicBezTo>
                    <a:pt x="45539" y="33767"/>
                    <a:pt x="35985" y="44317"/>
                    <a:pt x="23593" y="44931"/>
                  </a:cubicBezTo>
                  <a:cubicBezTo>
                    <a:pt x="11192" y="45545"/>
                    <a:pt x="638" y="35992"/>
                    <a:pt x="29" y="23592"/>
                  </a:cubicBezTo>
                  <a:cubicBezTo>
                    <a:pt x="-591" y="11215"/>
                    <a:pt x="8934" y="677"/>
                    <a:pt x="21307" y="31"/>
                  </a:cubicBezTo>
                  <a:cubicBezTo>
                    <a:pt x="33709" y="-616"/>
                    <a:pt x="44282" y="8911"/>
                    <a:pt x="44929" y="21309"/>
                  </a:cubicBezTo>
                  <a:cubicBezTo>
                    <a:pt x="44929" y="21328"/>
                    <a:pt x="44929" y="21348"/>
                    <a:pt x="44929" y="21367"/>
                  </a:cubicBezTo>
                  <a:close/>
                </a:path>
              </a:pathLst>
            </a:custGeom>
            <a:solidFill>
              <a:schemeClr val="accent1">
                <a:lumMod val="50000"/>
              </a:schemeClr>
            </a:solidFill>
            <a:ln w="9525" cap="flat">
              <a:solidFill>
                <a:srgbClr val="2F2E41"/>
              </a:solidFill>
              <a:prstDash val="solid"/>
              <a:miter/>
            </a:ln>
          </p:spPr>
          <p:txBody>
            <a:bodyPr rtlCol="0" anchor="ctr">
              <a:noAutofit/>
            </a:bodyPr>
            <a:lstStyle/>
            <a:p>
              <a:endParaRPr lang="zh-CN" altLang="en-US"/>
            </a:p>
          </p:txBody>
        </p:sp>
        <p:sp>
          <p:nvSpPr>
            <p:cNvPr id="81" name="任意多边形: 形状 80">
              <a:extLst>
                <a:ext uri="{FF2B5EF4-FFF2-40B4-BE49-F238E27FC236}">
                  <a16:creationId xmlns:a16="http://schemas.microsoft.com/office/drawing/2014/main" id="{C3C46C6F-7CB7-786C-9195-3A4C26DB5DEE}"/>
                </a:ext>
              </a:extLst>
            </p:cNvPr>
            <p:cNvSpPr/>
            <p:nvPr/>
          </p:nvSpPr>
          <p:spPr>
            <a:xfrm>
              <a:off x="3148962" y="1773345"/>
              <a:ext cx="68912" cy="39963"/>
            </a:xfrm>
            <a:custGeom>
              <a:avLst/>
              <a:gdLst>
                <a:gd name="connsiteX0" fmla="*/ 28099 w 59531"/>
                <a:gd name="connsiteY0" fmla="*/ 30823 h 34523"/>
                <a:gd name="connsiteX1" fmla="*/ 59531 w 59531"/>
                <a:gd name="connsiteY1" fmla="*/ 33014 h 34523"/>
                <a:gd name="connsiteX2" fmla="*/ 15526 w 59531"/>
                <a:gd name="connsiteY2" fmla="*/ 58 h 34523"/>
                <a:gd name="connsiteX3" fmla="*/ 0 w 59531"/>
                <a:gd name="connsiteY3" fmla="*/ 3963 h 34523"/>
                <a:gd name="connsiteX4" fmla="*/ 28099 w 59531"/>
                <a:gd name="connsiteY4" fmla="*/ 30823 h 34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31" h="34523">
                  <a:moveTo>
                    <a:pt x="28099" y="30823"/>
                  </a:moveTo>
                  <a:cubicBezTo>
                    <a:pt x="38081" y="34843"/>
                    <a:pt x="49082" y="35610"/>
                    <a:pt x="59531" y="33014"/>
                  </a:cubicBezTo>
                  <a:cubicBezTo>
                    <a:pt x="54731" y="12852"/>
                    <a:pt x="36224" y="-1011"/>
                    <a:pt x="15526" y="58"/>
                  </a:cubicBezTo>
                  <a:cubicBezTo>
                    <a:pt x="10144" y="350"/>
                    <a:pt x="4877" y="1676"/>
                    <a:pt x="0" y="3963"/>
                  </a:cubicBezTo>
                  <a:cubicBezTo>
                    <a:pt x="5639" y="16144"/>
                    <a:pt x="15678" y="25739"/>
                    <a:pt x="28099" y="30823"/>
                  </a:cubicBezTo>
                  <a:close/>
                </a:path>
              </a:pathLst>
            </a:custGeom>
            <a:solidFill>
              <a:schemeClr val="bg1">
                <a:lumMod val="85000"/>
              </a:schemeClr>
            </a:solidFill>
            <a:ln w="9525" cap="flat">
              <a:solidFill>
                <a:srgbClr val="2F2E41"/>
              </a:solidFill>
              <a:prstDash val="solid"/>
              <a:miter/>
            </a:ln>
          </p:spPr>
          <p:txBody>
            <a:bodyPr rtlCol="0" anchor="ctr">
              <a:noAutofit/>
            </a:bodyPr>
            <a:lstStyle/>
            <a:p>
              <a:endParaRPr lang="zh-CN" altLang="en-US"/>
            </a:p>
          </p:txBody>
        </p:sp>
      </p:grpSp>
      <p:sp>
        <p:nvSpPr>
          <p:cNvPr id="125" name="图形 4">
            <a:extLst>
              <a:ext uri="{FF2B5EF4-FFF2-40B4-BE49-F238E27FC236}">
                <a16:creationId xmlns:a16="http://schemas.microsoft.com/office/drawing/2014/main" id="{10E6A59E-2674-0C4E-69E9-5F80AD96C273}"/>
              </a:ext>
            </a:extLst>
          </p:cNvPr>
          <p:cNvSpPr/>
          <p:nvPr userDrawn="1"/>
        </p:nvSpPr>
        <p:spPr>
          <a:xfrm>
            <a:off x="5312808" y="5726917"/>
            <a:ext cx="586044" cy="586044"/>
          </a:xfrm>
          <a:custGeom>
            <a:avLst/>
            <a:gdLst>
              <a:gd name="connsiteX0" fmla="*/ 1154463 w 2308638"/>
              <a:gd name="connsiteY0" fmla="*/ 2308576 h 2308575"/>
              <a:gd name="connsiteX1" fmla="*/ 784081 w 2308638"/>
              <a:gd name="connsiteY1" fmla="*/ 1523350 h 2308575"/>
              <a:gd name="connsiteX2" fmla="*/ 0 w 2308638"/>
              <a:gd name="connsiteY2" fmla="*/ 1154685 h 2308575"/>
              <a:gd name="connsiteX3" fmla="*/ 785479 w 2308638"/>
              <a:gd name="connsiteY3" fmla="*/ 784621 h 2308575"/>
              <a:gd name="connsiteX4" fmla="*/ 1154463 w 2308638"/>
              <a:gd name="connsiteY4" fmla="*/ 0 h 2308575"/>
              <a:gd name="connsiteX5" fmla="*/ 1524208 w 2308638"/>
              <a:gd name="connsiteY5" fmla="*/ 785384 h 2308575"/>
              <a:gd name="connsiteX6" fmla="*/ 2308639 w 2308638"/>
              <a:gd name="connsiteY6" fmla="*/ 1154685 h 2308575"/>
              <a:gd name="connsiteX7" fmla="*/ 1523986 w 2308638"/>
              <a:gd name="connsiteY7" fmla="*/ 1524177 h 2308575"/>
              <a:gd name="connsiteX8" fmla="*/ 1154463 w 2308638"/>
              <a:gd name="connsiteY8" fmla="*/ 2308576 h 230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8638" h="2308575">
                <a:moveTo>
                  <a:pt x="1154463" y="2308576"/>
                </a:moveTo>
                <a:cubicBezTo>
                  <a:pt x="1122014" y="2003696"/>
                  <a:pt x="1001276" y="1740259"/>
                  <a:pt x="784081" y="1523350"/>
                </a:cubicBezTo>
                <a:cubicBezTo>
                  <a:pt x="567459" y="1307014"/>
                  <a:pt x="304403" y="1187070"/>
                  <a:pt x="0" y="1154685"/>
                </a:cubicBezTo>
                <a:cubicBezTo>
                  <a:pt x="305166" y="1122173"/>
                  <a:pt x="568666" y="1001753"/>
                  <a:pt x="785479" y="784621"/>
                </a:cubicBezTo>
                <a:cubicBezTo>
                  <a:pt x="1001943" y="567840"/>
                  <a:pt x="1122204" y="304753"/>
                  <a:pt x="1154463" y="0"/>
                </a:cubicBezTo>
                <a:cubicBezTo>
                  <a:pt x="1186689" y="305134"/>
                  <a:pt x="1307268" y="568507"/>
                  <a:pt x="1524208" y="785384"/>
                </a:cubicBezTo>
                <a:cubicBezTo>
                  <a:pt x="1740831" y="1001943"/>
                  <a:pt x="2003886" y="1122268"/>
                  <a:pt x="2308639" y="1154685"/>
                </a:cubicBezTo>
                <a:cubicBezTo>
                  <a:pt x="2003855" y="1187039"/>
                  <a:pt x="1740640" y="1307427"/>
                  <a:pt x="1523986" y="1524177"/>
                </a:cubicBezTo>
                <a:cubicBezTo>
                  <a:pt x="1307459" y="1740767"/>
                  <a:pt x="1186880" y="2003632"/>
                  <a:pt x="1154463" y="2308576"/>
                </a:cubicBezTo>
                <a:close/>
              </a:path>
            </a:pathLst>
          </a:custGeom>
          <a:solidFill>
            <a:schemeClr val="accent1"/>
          </a:solidFill>
          <a:ln w="3175" cap="flat">
            <a:noFill/>
            <a:prstDash val="solid"/>
            <a:miter/>
          </a:ln>
        </p:spPr>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江城圆体 400W" panose="020B0500000000000000" pitchFamily="34" charset="-122"/>
              <a:ea typeface="江城圆体 400W" panose="020B0500000000000000" pitchFamily="34" charset="-122"/>
            </a:endParaRPr>
          </a:p>
        </p:txBody>
      </p:sp>
      <p:sp>
        <p:nvSpPr>
          <p:cNvPr id="126" name="图形 4">
            <a:extLst>
              <a:ext uri="{FF2B5EF4-FFF2-40B4-BE49-F238E27FC236}">
                <a16:creationId xmlns:a16="http://schemas.microsoft.com/office/drawing/2014/main" id="{6344FA16-2259-2A68-1D3F-89827AAC1F40}"/>
              </a:ext>
            </a:extLst>
          </p:cNvPr>
          <p:cNvSpPr/>
          <p:nvPr userDrawn="1"/>
        </p:nvSpPr>
        <p:spPr>
          <a:xfrm>
            <a:off x="5908475" y="5726917"/>
            <a:ext cx="586044" cy="586044"/>
          </a:xfrm>
          <a:custGeom>
            <a:avLst/>
            <a:gdLst>
              <a:gd name="connsiteX0" fmla="*/ 1154463 w 2308638"/>
              <a:gd name="connsiteY0" fmla="*/ 2308576 h 2308575"/>
              <a:gd name="connsiteX1" fmla="*/ 784081 w 2308638"/>
              <a:gd name="connsiteY1" fmla="*/ 1523350 h 2308575"/>
              <a:gd name="connsiteX2" fmla="*/ 0 w 2308638"/>
              <a:gd name="connsiteY2" fmla="*/ 1154685 h 2308575"/>
              <a:gd name="connsiteX3" fmla="*/ 785479 w 2308638"/>
              <a:gd name="connsiteY3" fmla="*/ 784621 h 2308575"/>
              <a:gd name="connsiteX4" fmla="*/ 1154463 w 2308638"/>
              <a:gd name="connsiteY4" fmla="*/ 0 h 2308575"/>
              <a:gd name="connsiteX5" fmla="*/ 1524208 w 2308638"/>
              <a:gd name="connsiteY5" fmla="*/ 785384 h 2308575"/>
              <a:gd name="connsiteX6" fmla="*/ 2308639 w 2308638"/>
              <a:gd name="connsiteY6" fmla="*/ 1154685 h 2308575"/>
              <a:gd name="connsiteX7" fmla="*/ 1523986 w 2308638"/>
              <a:gd name="connsiteY7" fmla="*/ 1524177 h 2308575"/>
              <a:gd name="connsiteX8" fmla="*/ 1154463 w 2308638"/>
              <a:gd name="connsiteY8" fmla="*/ 2308576 h 230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8638" h="2308575">
                <a:moveTo>
                  <a:pt x="1154463" y="2308576"/>
                </a:moveTo>
                <a:cubicBezTo>
                  <a:pt x="1122014" y="2003696"/>
                  <a:pt x="1001276" y="1740259"/>
                  <a:pt x="784081" y="1523350"/>
                </a:cubicBezTo>
                <a:cubicBezTo>
                  <a:pt x="567459" y="1307014"/>
                  <a:pt x="304403" y="1187070"/>
                  <a:pt x="0" y="1154685"/>
                </a:cubicBezTo>
                <a:cubicBezTo>
                  <a:pt x="305166" y="1122173"/>
                  <a:pt x="568666" y="1001753"/>
                  <a:pt x="785479" y="784621"/>
                </a:cubicBezTo>
                <a:cubicBezTo>
                  <a:pt x="1001943" y="567840"/>
                  <a:pt x="1122204" y="304753"/>
                  <a:pt x="1154463" y="0"/>
                </a:cubicBezTo>
                <a:cubicBezTo>
                  <a:pt x="1186689" y="305134"/>
                  <a:pt x="1307268" y="568507"/>
                  <a:pt x="1524208" y="785384"/>
                </a:cubicBezTo>
                <a:cubicBezTo>
                  <a:pt x="1740831" y="1001943"/>
                  <a:pt x="2003886" y="1122268"/>
                  <a:pt x="2308639" y="1154685"/>
                </a:cubicBezTo>
                <a:cubicBezTo>
                  <a:pt x="2003855" y="1187039"/>
                  <a:pt x="1740640" y="1307427"/>
                  <a:pt x="1523986" y="1524177"/>
                </a:cubicBezTo>
                <a:cubicBezTo>
                  <a:pt x="1307459" y="1740767"/>
                  <a:pt x="1186880" y="2003632"/>
                  <a:pt x="1154463" y="2308576"/>
                </a:cubicBezTo>
                <a:close/>
              </a:path>
            </a:pathLst>
          </a:custGeom>
          <a:solidFill>
            <a:schemeClr val="accent1"/>
          </a:solidFill>
          <a:ln w="3175" cap="flat">
            <a:noFill/>
            <a:prstDash val="solid"/>
            <a:miter/>
          </a:ln>
        </p:spPr>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江城圆体 400W" panose="020B0500000000000000" pitchFamily="34" charset="-122"/>
              <a:ea typeface="江城圆体 400W" panose="020B0500000000000000" pitchFamily="34" charset="-122"/>
            </a:endParaRPr>
          </a:p>
        </p:txBody>
      </p:sp>
      <p:sp>
        <p:nvSpPr>
          <p:cNvPr id="127" name="图形 4">
            <a:extLst>
              <a:ext uri="{FF2B5EF4-FFF2-40B4-BE49-F238E27FC236}">
                <a16:creationId xmlns:a16="http://schemas.microsoft.com/office/drawing/2014/main" id="{90AD897C-7B78-E409-D85E-C5BF9BC4A056}"/>
              </a:ext>
            </a:extLst>
          </p:cNvPr>
          <p:cNvSpPr/>
          <p:nvPr userDrawn="1"/>
        </p:nvSpPr>
        <p:spPr>
          <a:xfrm>
            <a:off x="6483410" y="5726917"/>
            <a:ext cx="586044" cy="586044"/>
          </a:xfrm>
          <a:custGeom>
            <a:avLst/>
            <a:gdLst>
              <a:gd name="connsiteX0" fmla="*/ 1154463 w 2308638"/>
              <a:gd name="connsiteY0" fmla="*/ 2308576 h 2308575"/>
              <a:gd name="connsiteX1" fmla="*/ 784081 w 2308638"/>
              <a:gd name="connsiteY1" fmla="*/ 1523350 h 2308575"/>
              <a:gd name="connsiteX2" fmla="*/ 0 w 2308638"/>
              <a:gd name="connsiteY2" fmla="*/ 1154685 h 2308575"/>
              <a:gd name="connsiteX3" fmla="*/ 785479 w 2308638"/>
              <a:gd name="connsiteY3" fmla="*/ 784621 h 2308575"/>
              <a:gd name="connsiteX4" fmla="*/ 1154463 w 2308638"/>
              <a:gd name="connsiteY4" fmla="*/ 0 h 2308575"/>
              <a:gd name="connsiteX5" fmla="*/ 1524208 w 2308638"/>
              <a:gd name="connsiteY5" fmla="*/ 785384 h 2308575"/>
              <a:gd name="connsiteX6" fmla="*/ 2308639 w 2308638"/>
              <a:gd name="connsiteY6" fmla="*/ 1154685 h 2308575"/>
              <a:gd name="connsiteX7" fmla="*/ 1523986 w 2308638"/>
              <a:gd name="connsiteY7" fmla="*/ 1524177 h 2308575"/>
              <a:gd name="connsiteX8" fmla="*/ 1154463 w 2308638"/>
              <a:gd name="connsiteY8" fmla="*/ 2308576 h 230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8638" h="2308575">
                <a:moveTo>
                  <a:pt x="1154463" y="2308576"/>
                </a:moveTo>
                <a:cubicBezTo>
                  <a:pt x="1122014" y="2003696"/>
                  <a:pt x="1001276" y="1740259"/>
                  <a:pt x="784081" y="1523350"/>
                </a:cubicBezTo>
                <a:cubicBezTo>
                  <a:pt x="567459" y="1307014"/>
                  <a:pt x="304403" y="1187070"/>
                  <a:pt x="0" y="1154685"/>
                </a:cubicBezTo>
                <a:cubicBezTo>
                  <a:pt x="305166" y="1122173"/>
                  <a:pt x="568666" y="1001753"/>
                  <a:pt x="785479" y="784621"/>
                </a:cubicBezTo>
                <a:cubicBezTo>
                  <a:pt x="1001943" y="567840"/>
                  <a:pt x="1122204" y="304753"/>
                  <a:pt x="1154463" y="0"/>
                </a:cubicBezTo>
                <a:cubicBezTo>
                  <a:pt x="1186689" y="305134"/>
                  <a:pt x="1307268" y="568507"/>
                  <a:pt x="1524208" y="785384"/>
                </a:cubicBezTo>
                <a:cubicBezTo>
                  <a:pt x="1740831" y="1001943"/>
                  <a:pt x="2003886" y="1122268"/>
                  <a:pt x="2308639" y="1154685"/>
                </a:cubicBezTo>
                <a:cubicBezTo>
                  <a:pt x="2003855" y="1187039"/>
                  <a:pt x="1740640" y="1307427"/>
                  <a:pt x="1523986" y="1524177"/>
                </a:cubicBezTo>
                <a:cubicBezTo>
                  <a:pt x="1307459" y="1740767"/>
                  <a:pt x="1186880" y="2003632"/>
                  <a:pt x="1154463" y="2308576"/>
                </a:cubicBezTo>
                <a:close/>
              </a:path>
            </a:pathLst>
          </a:custGeom>
          <a:solidFill>
            <a:schemeClr val="accent1"/>
          </a:solidFill>
          <a:ln w="3175" cap="flat">
            <a:noFill/>
            <a:prstDash val="solid"/>
            <a:miter/>
          </a:ln>
        </p:spPr>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江城圆体 400W" panose="020B0500000000000000" pitchFamily="34" charset="-122"/>
              <a:ea typeface="江城圆体 400W" panose="020B0500000000000000" pitchFamily="34" charset="-122"/>
            </a:endParaRPr>
          </a:p>
        </p:txBody>
      </p:sp>
      <p:grpSp>
        <p:nvGrpSpPr>
          <p:cNvPr id="128" name="组合 127">
            <a:extLst>
              <a:ext uri="{FF2B5EF4-FFF2-40B4-BE49-F238E27FC236}">
                <a16:creationId xmlns:a16="http://schemas.microsoft.com/office/drawing/2014/main" id="{322B7C7A-DD59-EB61-E605-23A186DD855A}"/>
              </a:ext>
            </a:extLst>
          </p:cNvPr>
          <p:cNvGrpSpPr/>
          <p:nvPr userDrawn="1"/>
        </p:nvGrpSpPr>
        <p:grpSpPr>
          <a:xfrm>
            <a:off x="5367250" y="3188217"/>
            <a:ext cx="129283" cy="955934"/>
            <a:chOff x="11999278" y="706437"/>
            <a:chExt cx="107950" cy="798195"/>
          </a:xfrm>
        </p:grpSpPr>
        <p:sp>
          <p:nvSpPr>
            <p:cNvPr id="129" name="燕尾形 101">
              <a:extLst>
                <a:ext uri="{FF2B5EF4-FFF2-40B4-BE49-F238E27FC236}">
                  <a16:creationId xmlns:a16="http://schemas.microsoft.com/office/drawing/2014/main" id="{96501A17-B714-7FAD-6317-383D53CDD8B5}"/>
                </a:ext>
              </a:extLst>
            </p:cNvPr>
            <p:cNvSpPr/>
            <p:nvPr/>
          </p:nvSpPr>
          <p:spPr>
            <a:xfrm rot="5400000" flipV="1">
              <a:off x="12014200" y="691515"/>
              <a:ext cx="78105" cy="107950"/>
            </a:xfrm>
            <a:prstGeom prst="chevron">
              <a:avLst>
                <a:gd name="adj" fmla="val 491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江城圆体 400W" panose="020B0500000000000000" pitchFamily="34" charset="-122"/>
                <a:ea typeface="江城圆体 400W" panose="020B0500000000000000" pitchFamily="34" charset="-122"/>
              </a:endParaRPr>
            </a:p>
          </p:txBody>
        </p:sp>
        <p:sp>
          <p:nvSpPr>
            <p:cNvPr id="130" name="燕尾形 114">
              <a:extLst>
                <a:ext uri="{FF2B5EF4-FFF2-40B4-BE49-F238E27FC236}">
                  <a16:creationId xmlns:a16="http://schemas.microsoft.com/office/drawing/2014/main" id="{98883C27-BAB9-3B4E-D3CE-D02AB91ACC44}"/>
                </a:ext>
              </a:extLst>
            </p:cNvPr>
            <p:cNvSpPr/>
            <p:nvPr/>
          </p:nvSpPr>
          <p:spPr>
            <a:xfrm rot="5400000" flipV="1">
              <a:off x="12014200" y="794385"/>
              <a:ext cx="78105" cy="107950"/>
            </a:xfrm>
            <a:prstGeom prst="chevron">
              <a:avLst>
                <a:gd name="adj" fmla="val 491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江城圆体 400W" panose="020B0500000000000000" pitchFamily="34" charset="-122"/>
                <a:ea typeface="江城圆体 400W" panose="020B0500000000000000" pitchFamily="34" charset="-122"/>
              </a:endParaRPr>
            </a:p>
          </p:txBody>
        </p:sp>
        <p:sp>
          <p:nvSpPr>
            <p:cNvPr id="131" name="燕尾形 115">
              <a:extLst>
                <a:ext uri="{FF2B5EF4-FFF2-40B4-BE49-F238E27FC236}">
                  <a16:creationId xmlns:a16="http://schemas.microsoft.com/office/drawing/2014/main" id="{507AE89A-5023-79E5-200C-404B460142D4}"/>
                </a:ext>
              </a:extLst>
            </p:cNvPr>
            <p:cNvSpPr/>
            <p:nvPr/>
          </p:nvSpPr>
          <p:spPr>
            <a:xfrm rot="5400000" flipV="1">
              <a:off x="12014200" y="897255"/>
              <a:ext cx="78105" cy="107950"/>
            </a:xfrm>
            <a:prstGeom prst="chevron">
              <a:avLst>
                <a:gd name="adj" fmla="val 491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江城圆体 400W" panose="020B0500000000000000" pitchFamily="34" charset="-122"/>
                <a:ea typeface="江城圆体 400W" panose="020B0500000000000000" pitchFamily="34" charset="-122"/>
              </a:endParaRPr>
            </a:p>
          </p:txBody>
        </p:sp>
        <p:sp>
          <p:nvSpPr>
            <p:cNvPr id="132" name="燕尾形 116">
              <a:extLst>
                <a:ext uri="{FF2B5EF4-FFF2-40B4-BE49-F238E27FC236}">
                  <a16:creationId xmlns:a16="http://schemas.microsoft.com/office/drawing/2014/main" id="{D39630A2-06E2-2197-43BC-AAF22520B967}"/>
                </a:ext>
              </a:extLst>
            </p:cNvPr>
            <p:cNvSpPr/>
            <p:nvPr/>
          </p:nvSpPr>
          <p:spPr>
            <a:xfrm rot="5400000" flipV="1">
              <a:off x="12014200" y="1000125"/>
              <a:ext cx="78105" cy="107950"/>
            </a:xfrm>
            <a:prstGeom prst="chevron">
              <a:avLst>
                <a:gd name="adj" fmla="val 491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江城圆体 400W" panose="020B0500000000000000" pitchFamily="34" charset="-122"/>
                <a:ea typeface="江城圆体 400W" panose="020B0500000000000000" pitchFamily="34" charset="-122"/>
              </a:endParaRPr>
            </a:p>
          </p:txBody>
        </p:sp>
        <p:sp>
          <p:nvSpPr>
            <p:cNvPr id="133" name="燕尾形 117">
              <a:extLst>
                <a:ext uri="{FF2B5EF4-FFF2-40B4-BE49-F238E27FC236}">
                  <a16:creationId xmlns:a16="http://schemas.microsoft.com/office/drawing/2014/main" id="{9AFB3627-952E-0629-C333-271D11D2CB2B}"/>
                </a:ext>
              </a:extLst>
            </p:cNvPr>
            <p:cNvSpPr/>
            <p:nvPr/>
          </p:nvSpPr>
          <p:spPr>
            <a:xfrm rot="5400000" flipV="1">
              <a:off x="12014200" y="1102995"/>
              <a:ext cx="78105" cy="107950"/>
            </a:xfrm>
            <a:prstGeom prst="chevron">
              <a:avLst>
                <a:gd name="adj" fmla="val 491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江城圆体 400W" panose="020B0500000000000000" pitchFamily="34" charset="-122"/>
                <a:ea typeface="江城圆体 400W" panose="020B0500000000000000" pitchFamily="34" charset="-122"/>
              </a:endParaRPr>
            </a:p>
          </p:txBody>
        </p:sp>
        <p:sp>
          <p:nvSpPr>
            <p:cNvPr id="134" name="燕尾形 118">
              <a:extLst>
                <a:ext uri="{FF2B5EF4-FFF2-40B4-BE49-F238E27FC236}">
                  <a16:creationId xmlns:a16="http://schemas.microsoft.com/office/drawing/2014/main" id="{D25E5771-2142-C6B5-1134-763D8BB037AC}"/>
                </a:ext>
              </a:extLst>
            </p:cNvPr>
            <p:cNvSpPr/>
            <p:nvPr/>
          </p:nvSpPr>
          <p:spPr>
            <a:xfrm rot="5400000" flipV="1">
              <a:off x="12014200" y="1205865"/>
              <a:ext cx="78105" cy="107950"/>
            </a:xfrm>
            <a:prstGeom prst="chevron">
              <a:avLst>
                <a:gd name="adj" fmla="val 491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江城圆体 400W" panose="020B0500000000000000" pitchFamily="34" charset="-122"/>
                <a:ea typeface="江城圆体 400W" panose="020B0500000000000000" pitchFamily="34" charset="-122"/>
              </a:endParaRPr>
            </a:p>
          </p:txBody>
        </p:sp>
        <p:sp>
          <p:nvSpPr>
            <p:cNvPr id="135" name="燕尾形 119">
              <a:extLst>
                <a:ext uri="{FF2B5EF4-FFF2-40B4-BE49-F238E27FC236}">
                  <a16:creationId xmlns:a16="http://schemas.microsoft.com/office/drawing/2014/main" id="{23F4F9EC-9663-A28D-C543-5C021AE82FA5}"/>
                </a:ext>
              </a:extLst>
            </p:cNvPr>
            <p:cNvSpPr/>
            <p:nvPr/>
          </p:nvSpPr>
          <p:spPr>
            <a:xfrm rot="5400000" flipV="1">
              <a:off x="12014200" y="1308735"/>
              <a:ext cx="78105" cy="107950"/>
            </a:xfrm>
            <a:prstGeom prst="chevron">
              <a:avLst>
                <a:gd name="adj" fmla="val 491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江城圆体 400W" panose="020B0500000000000000" pitchFamily="34" charset="-122"/>
                <a:ea typeface="江城圆体 400W" panose="020B0500000000000000" pitchFamily="34" charset="-122"/>
              </a:endParaRPr>
            </a:p>
          </p:txBody>
        </p:sp>
        <p:sp>
          <p:nvSpPr>
            <p:cNvPr id="136" name="燕尾形 120">
              <a:extLst>
                <a:ext uri="{FF2B5EF4-FFF2-40B4-BE49-F238E27FC236}">
                  <a16:creationId xmlns:a16="http://schemas.microsoft.com/office/drawing/2014/main" id="{E718A794-1A02-F1BD-8A6B-D9FD711CA75D}"/>
                </a:ext>
              </a:extLst>
            </p:cNvPr>
            <p:cNvSpPr/>
            <p:nvPr/>
          </p:nvSpPr>
          <p:spPr>
            <a:xfrm rot="5400000" flipV="1">
              <a:off x="12014200" y="1411605"/>
              <a:ext cx="78105" cy="107950"/>
            </a:xfrm>
            <a:prstGeom prst="chevron">
              <a:avLst>
                <a:gd name="adj" fmla="val 491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江城圆体 400W" panose="020B0500000000000000" pitchFamily="34" charset="-122"/>
                <a:ea typeface="江城圆体 400W" panose="020B0500000000000000" pitchFamily="34" charset="-122"/>
              </a:endParaRPr>
            </a:p>
          </p:txBody>
        </p:sp>
      </p:grpSp>
      <p:grpSp>
        <p:nvGrpSpPr>
          <p:cNvPr id="137" name="组合 136">
            <a:extLst>
              <a:ext uri="{FF2B5EF4-FFF2-40B4-BE49-F238E27FC236}">
                <a16:creationId xmlns:a16="http://schemas.microsoft.com/office/drawing/2014/main" id="{4105DBA8-FF06-A3E9-943D-9CD09F4C4646}"/>
              </a:ext>
            </a:extLst>
          </p:cNvPr>
          <p:cNvGrpSpPr/>
          <p:nvPr userDrawn="1"/>
        </p:nvGrpSpPr>
        <p:grpSpPr>
          <a:xfrm>
            <a:off x="8295919" y="230613"/>
            <a:ext cx="3541652" cy="4443119"/>
            <a:chOff x="8295919" y="230613"/>
            <a:chExt cx="3541652" cy="4443119"/>
          </a:xfrm>
        </p:grpSpPr>
        <p:sp>
          <p:nvSpPr>
            <p:cNvPr id="138" name="图形 4">
              <a:extLst>
                <a:ext uri="{FF2B5EF4-FFF2-40B4-BE49-F238E27FC236}">
                  <a16:creationId xmlns:a16="http://schemas.microsoft.com/office/drawing/2014/main" id="{8EEA8DB2-7F62-6518-A038-23C9CF3E9FEB}"/>
                </a:ext>
              </a:extLst>
            </p:cNvPr>
            <p:cNvSpPr/>
            <p:nvPr/>
          </p:nvSpPr>
          <p:spPr>
            <a:xfrm>
              <a:off x="10897628" y="1168266"/>
              <a:ext cx="797560" cy="797560"/>
            </a:xfrm>
            <a:custGeom>
              <a:avLst/>
              <a:gdLst>
                <a:gd name="connsiteX0" fmla="*/ 1154463 w 2308638"/>
                <a:gd name="connsiteY0" fmla="*/ 2308576 h 2308575"/>
                <a:gd name="connsiteX1" fmla="*/ 784081 w 2308638"/>
                <a:gd name="connsiteY1" fmla="*/ 1523350 h 2308575"/>
                <a:gd name="connsiteX2" fmla="*/ 0 w 2308638"/>
                <a:gd name="connsiteY2" fmla="*/ 1154685 h 2308575"/>
                <a:gd name="connsiteX3" fmla="*/ 785479 w 2308638"/>
                <a:gd name="connsiteY3" fmla="*/ 784621 h 2308575"/>
                <a:gd name="connsiteX4" fmla="*/ 1154463 w 2308638"/>
                <a:gd name="connsiteY4" fmla="*/ 0 h 2308575"/>
                <a:gd name="connsiteX5" fmla="*/ 1524208 w 2308638"/>
                <a:gd name="connsiteY5" fmla="*/ 785384 h 2308575"/>
                <a:gd name="connsiteX6" fmla="*/ 2308639 w 2308638"/>
                <a:gd name="connsiteY6" fmla="*/ 1154685 h 2308575"/>
                <a:gd name="connsiteX7" fmla="*/ 1523986 w 2308638"/>
                <a:gd name="connsiteY7" fmla="*/ 1524177 h 2308575"/>
                <a:gd name="connsiteX8" fmla="*/ 1154463 w 2308638"/>
                <a:gd name="connsiteY8" fmla="*/ 2308576 h 230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8638" h="2308575">
                  <a:moveTo>
                    <a:pt x="1154463" y="2308576"/>
                  </a:moveTo>
                  <a:cubicBezTo>
                    <a:pt x="1122014" y="2003696"/>
                    <a:pt x="1001276" y="1740259"/>
                    <a:pt x="784081" y="1523350"/>
                  </a:cubicBezTo>
                  <a:cubicBezTo>
                    <a:pt x="567459" y="1307014"/>
                    <a:pt x="304403" y="1187070"/>
                    <a:pt x="0" y="1154685"/>
                  </a:cubicBezTo>
                  <a:cubicBezTo>
                    <a:pt x="305166" y="1122173"/>
                    <a:pt x="568666" y="1001753"/>
                    <a:pt x="785479" y="784621"/>
                  </a:cubicBezTo>
                  <a:cubicBezTo>
                    <a:pt x="1001943" y="567840"/>
                    <a:pt x="1122204" y="304753"/>
                    <a:pt x="1154463" y="0"/>
                  </a:cubicBezTo>
                  <a:cubicBezTo>
                    <a:pt x="1186689" y="305134"/>
                    <a:pt x="1307268" y="568507"/>
                    <a:pt x="1524208" y="785384"/>
                  </a:cubicBezTo>
                  <a:cubicBezTo>
                    <a:pt x="1740831" y="1001943"/>
                    <a:pt x="2003886" y="1122268"/>
                    <a:pt x="2308639" y="1154685"/>
                  </a:cubicBezTo>
                  <a:cubicBezTo>
                    <a:pt x="2003855" y="1187039"/>
                    <a:pt x="1740640" y="1307427"/>
                    <a:pt x="1523986" y="1524177"/>
                  </a:cubicBezTo>
                  <a:cubicBezTo>
                    <a:pt x="1307459" y="1740767"/>
                    <a:pt x="1186880" y="2003632"/>
                    <a:pt x="1154463" y="2308576"/>
                  </a:cubicBezTo>
                  <a:close/>
                </a:path>
              </a:pathLst>
            </a:custGeom>
            <a:solidFill>
              <a:schemeClr val="tx1"/>
            </a:solidFill>
            <a:ln w="15875" cap="flat">
              <a:noFill/>
              <a:prstDash val="solid"/>
              <a:miter/>
            </a:ln>
          </p:spPr>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江城圆体 400W" panose="020B0500000000000000" pitchFamily="34" charset="-122"/>
                <a:ea typeface="江城圆体 400W" panose="020B0500000000000000" pitchFamily="34" charset="-122"/>
              </a:endParaRPr>
            </a:p>
          </p:txBody>
        </p:sp>
        <p:grpSp>
          <p:nvGrpSpPr>
            <p:cNvPr id="139" name="组合 138">
              <a:extLst>
                <a:ext uri="{FF2B5EF4-FFF2-40B4-BE49-F238E27FC236}">
                  <a16:creationId xmlns:a16="http://schemas.microsoft.com/office/drawing/2014/main" id="{BBFA3045-124A-B867-E30A-8151028CC0E5}"/>
                </a:ext>
              </a:extLst>
            </p:cNvPr>
            <p:cNvGrpSpPr/>
            <p:nvPr/>
          </p:nvGrpSpPr>
          <p:grpSpPr>
            <a:xfrm>
              <a:off x="10236175" y="531558"/>
              <a:ext cx="209390" cy="209266"/>
              <a:chOff x="10236175" y="531558"/>
              <a:chExt cx="209390" cy="209266"/>
            </a:xfrm>
          </p:grpSpPr>
          <p:sp>
            <p:nvSpPr>
              <p:cNvPr id="164" name="任意多边形: 形状 163">
                <a:extLst>
                  <a:ext uri="{FF2B5EF4-FFF2-40B4-BE49-F238E27FC236}">
                    <a16:creationId xmlns:a16="http://schemas.microsoft.com/office/drawing/2014/main" id="{899CF32A-CC77-19B5-81CF-FC1A1760626C}"/>
                  </a:ext>
                </a:extLst>
              </p:cNvPr>
              <p:cNvSpPr/>
              <p:nvPr/>
            </p:nvSpPr>
            <p:spPr>
              <a:xfrm>
                <a:off x="10340934" y="531558"/>
                <a:ext cx="12456" cy="209266"/>
              </a:xfrm>
              <a:custGeom>
                <a:avLst/>
                <a:gdLst>
                  <a:gd name="connsiteX0" fmla="*/ 0 w 8702"/>
                  <a:gd name="connsiteY0" fmla="*/ 0 h 146204"/>
                  <a:gd name="connsiteX1" fmla="*/ 0 w 8702"/>
                  <a:gd name="connsiteY1" fmla="*/ 146205 h 146204"/>
                </a:gdLst>
                <a:ahLst/>
                <a:cxnLst>
                  <a:cxn ang="0">
                    <a:pos x="connsiteX0" y="connsiteY0"/>
                  </a:cxn>
                  <a:cxn ang="0">
                    <a:pos x="connsiteX1" y="connsiteY1"/>
                  </a:cxn>
                </a:cxnLst>
                <a:rect l="l" t="t" r="r" b="b"/>
                <a:pathLst>
                  <a:path w="8702" h="146204">
                    <a:moveTo>
                      <a:pt x="0" y="0"/>
                    </a:moveTo>
                    <a:lnTo>
                      <a:pt x="0" y="146205"/>
                    </a:lnTo>
                  </a:path>
                </a:pathLst>
              </a:custGeom>
              <a:ln w="8687" cap="rnd">
                <a:solidFill>
                  <a:schemeClr val="tx1"/>
                </a:solidFill>
                <a:prstDash val="solid"/>
                <a:round/>
              </a:ln>
            </p:spPr>
            <p:txBody>
              <a:bodyPr rtlCol="0" anchor="ctr">
                <a:noAutofit/>
              </a:bodyPr>
              <a:lstStyle/>
              <a:p>
                <a:endParaRPr lang="zh-CN" altLang="en-US"/>
              </a:p>
            </p:txBody>
          </p:sp>
          <p:sp>
            <p:nvSpPr>
              <p:cNvPr id="165" name="任意多边形: 形状 164">
                <a:extLst>
                  <a:ext uri="{FF2B5EF4-FFF2-40B4-BE49-F238E27FC236}">
                    <a16:creationId xmlns:a16="http://schemas.microsoft.com/office/drawing/2014/main" id="{59804AEF-BDEC-E870-623B-480EBDFEAC5D}"/>
                  </a:ext>
                </a:extLst>
              </p:cNvPr>
              <p:cNvSpPr/>
              <p:nvPr/>
            </p:nvSpPr>
            <p:spPr>
              <a:xfrm>
                <a:off x="10236175" y="636192"/>
                <a:ext cx="209390" cy="12456"/>
              </a:xfrm>
              <a:custGeom>
                <a:avLst/>
                <a:gdLst>
                  <a:gd name="connsiteX0" fmla="*/ 146292 w 146291"/>
                  <a:gd name="connsiteY0" fmla="*/ 0 h 8702"/>
                  <a:gd name="connsiteX1" fmla="*/ 0 w 146291"/>
                  <a:gd name="connsiteY1" fmla="*/ 0 h 8702"/>
                </a:gdLst>
                <a:ahLst/>
                <a:cxnLst>
                  <a:cxn ang="0">
                    <a:pos x="connsiteX0" y="connsiteY0"/>
                  </a:cxn>
                  <a:cxn ang="0">
                    <a:pos x="connsiteX1" y="connsiteY1"/>
                  </a:cxn>
                </a:cxnLst>
                <a:rect l="l" t="t" r="r" b="b"/>
                <a:pathLst>
                  <a:path w="146291" h="8702">
                    <a:moveTo>
                      <a:pt x="146292" y="0"/>
                    </a:moveTo>
                    <a:lnTo>
                      <a:pt x="0" y="0"/>
                    </a:lnTo>
                  </a:path>
                </a:pathLst>
              </a:custGeom>
              <a:ln w="8687" cap="rnd">
                <a:solidFill>
                  <a:schemeClr val="tx1"/>
                </a:solidFill>
                <a:prstDash val="solid"/>
                <a:round/>
              </a:ln>
            </p:spPr>
            <p:txBody>
              <a:bodyPr rtlCol="0" anchor="ctr">
                <a:noAutofit/>
              </a:bodyPr>
              <a:lstStyle/>
              <a:p>
                <a:endParaRPr lang="zh-CN" altLang="en-US"/>
              </a:p>
            </p:txBody>
          </p:sp>
        </p:grpSp>
        <p:grpSp>
          <p:nvGrpSpPr>
            <p:cNvPr id="140" name="组合 139">
              <a:extLst>
                <a:ext uri="{FF2B5EF4-FFF2-40B4-BE49-F238E27FC236}">
                  <a16:creationId xmlns:a16="http://schemas.microsoft.com/office/drawing/2014/main" id="{C3497ADE-2FB1-2AC3-B980-9342AFD551CD}"/>
                </a:ext>
              </a:extLst>
            </p:cNvPr>
            <p:cNvGrpSpPr/>
            <p:nvPr/>
          </p:nvGrpSpPr>
          <p:grpSpPr>
            <a:xfrm>
              <a:off x="9811166" y="1813317"/>
              <a:ext cx="143869" cy="143869"/>
              <a:chOff x="9811166" y="1813317"/>
              <a:chExt cx="143869" cy="143869"/>
            </a:xfrm>
          </p:grpSpPr>
          <p:sp>
            <p:nvSpPr>
              <p:cNvPr id="162" name="任意多边形: 形状 161">
                <a:extLst>
                  <a:ext uri="{FF2B5EF4-FFF2-40B4-BE49-F238E27FC236}">
                    <a16:creationId xmlns:a16="http://schemas.microsoft.com/office/drawing/2014/main" id="{68FE042E-9B3D-E813-F506-1EA12F64630C}"/>
                  </a:ext>
                </a:extLst>
              </p:cNvPr>
              <p:cNvSpPr/>
              <p:nvPr/>
            </p:nvSpPr>
            <p:spPr>
              <a:xfrm>
                <a:off x="9883037" y="1813317"/>
                <a:ext cx="12456" cy="143869"/>
              </a:xfrm>
              <a:custGeom>
                <a:avLst/>
                <a:gdLst>
                  <a:gd name="connsiteX0" fmla="*/ 0 w 8702"/>
                  <a:gd name="connsiteY0" fmla="*/ 0 h 100515"/>
                  <a:gd name="connsiteX1" fmla="*/ 0 w 8702"/>
                  <a:gd name="connsiteY1" fmla="*/ 100516 h 100515"/>
                </a:gdLst>
                <a:ahLst/>
                <a:cxnLst>
                  <a:cxn ang="0">
                    <a:pos x="connsiteX0" y="connsiteY0"/>
                  </a:cxn>
                  <a:cxn ang="0">
                    <a:pos x="connsiteX1" y="connsiteY1"/>
                  </a:cxn>
                </a:cxnLst>
                <a:rect l="l" t="t" r="r" b="b"/>
                <a:pathLst>
                  <a:path w="8702" h="100515">
                    <a:moveTo>
                      <a:pt x="0" y="0"/>
                    </a:moveTo>
                    <a:lnTo>
                      <a:pt x="0" y="100516"/>
                    </a:lnTo>
                  </a:path>
                </a:pathLst>
              </a:custGeom>
              <a:ln w="8687" cap="rnd">
                <a:solidFill>
                  <a:schemeClr val="tx1"/>
                </a:solidFill>
                <a:prstDash val="solid"/>
                <a:round/>
              </a:ln>
            </p:spPr>
            <p:txBody>
              <a:bodyPr rtlCol="0" anchor="ctr">
                <a:noAutofit/>
              </a:bodyPr>
              <a:lstStyle/>
              <a:p>
                <a:endParaRPr lang="zh-CN" altLang="en-US"/>
              </a:p>
            </p:txBody>
          </p:sp>
          <p:sp>
            <p:nvSpPr>
              <p:cNvPr id="163" name="任意多边形: 形状 162">
                <a:extLst>
                  <a:ext uri="{FF2B5EF4-FFF2-40B4-BE49-F238E27FC236}">
                    <a16:creationId xmlns:a16="http://schemas.microsoft.com/office/drawing/2014/main" id="{698CE9B9-CC64-3501-5D45-2A9ABEDF1D7F}"/>
                  </a:ext>
                </a:extLst>
              </p:cNvPr>
              <p:cNvSpPr/>
              <p:nvPr/>
            </p:nvSpPr>
            <p:spPr>
              <a:xfrm>
                <a:off x="9811166" y="1885313"/>
                <a:ext cx="143869" cy="12456"/>
              </a:xfrm>
              <a:custGeom>
                <a:avLst/>
                <a:gdLst>
                  <a:gd name="connsiteX0" fmla="*/ 100516 w 100515"/>
                  <a:gd name="connsiteY0" fmla="*/ 0 h 8702"/>
                  <a:gd name="connsiteX1" fmla="*/ 0 w 100515"/>
                  <a:gd name="connsiteY1" fmla="*/ 0 h 8702"/>
                </a:gdLst>
                <a:ahLst/>
                <a:cxnLst>
                  <a:cxn ang="0">
                    <a:pos x="connsiteX0" y="connsiteY0"/>
                  </a:cxn>
                  <a:cxn ang="0">
                    <a:pos x="connsiteX1" y="connsiteY1"/>
                  </a:cxn>
                </a:cxnLst>
                <a:rect l="l" t="t" r="r" b="b"/>
                <a:pathLst>
                  <a:path w="100515" h="8702">
                    <a:moveTo>
                      <a:pt x="100516" y="0"/>
                    </a:moveTo>
                    <a:lnTo>
                      <a:pt x="0" y="0"/>
                    </a:lnTo>
                  </a:path>
                </a:pathLst>
              </a:custGeom>
              <a:ln w="8687" cap="rnd">
                <a:solidFill>
                  <a:schemeClr val="tx1"/>
                </a:solidFill>
                <a:prstDash val="solid"/>
                <a:round/>
              </a:ln>
            </p:spPr>
            <p:txBody>
              <a:bodyPr rtlCol="0" anchor="ctr">
                <a:noAutofit/>
              </a:bodyPr>
              <a:lstStyle/>
              <a:p>
                <a:endParaRPr lang="zh-CN" altLang="en-US"/>
              </a:p>
            </p:txBody>
          </p:sp>
        </p:grpSp>
        <p:grpSp>
          <p:nvGrpSpPr>
            <p:cNvPr id="141" name="组合 140">
              <a:extLst>
                <a:ext uri="{FF2B5EF4-FFF2-40B4-BE49-F238E27FC236}">
                  <a16:creationId xmlns:a16="http://schemas.microsoft.com/office/drawing/2014/main" id="{BCBFE360-97A7-43BC-4711-857725499499}"/>
                </a:ext>
              </a:extLst>
            </p:cNvPr>
            <p:cNvGrpSpPr/>
            <p:nvPr/>
          </p:nvGrpSpPr>
          <p:grpSpPr>
            <a:xfrm>
              <a:off x="10516452" y="1813317"/>
              <a:ext cx="143869" cy="143869"/>
              <a:chOff x="10516452" y="1813317"/>
              <a:chExt cx="143869" cy="143869"/>
            </a:xfrm>
          </p:grpSpPr>
          <p:sp>
            <p:nvSpPr>
              <p:cNvPr id="160" name="任意多边形: 形状 159">
                <a:extLst>
                  <a:ext uri="{FF2B5EF4-FFF2-40B4-BE49-F238E27FC236}">
                    <a16:creationId xmlns:a16="http://schemas.microsoft.com/office/drawing/2014/main" id="{CCEF22B5-5A4D-80D1-81D5-56EF2AED9B57}"/>
                  </a:ext>
                </a:extLst>
              </p:cNvPr>
              <p:cNvSpPr/>
              <p:nvPr/>
            </p:nvSpPr>
            <p:spPr>
              <a:xfrm>
                <a:off x="10588448" y="1813317"/>
                <a:ext cx="12456" cy="143869"/>
              </a:xfrm>
              <a:custGeom>
                <a:avLst/>
                <a:gdLst>
                  <a:gd name="connsiteX0" fmla="*/ 0 w 8702"/>
                  <a:gd name="connsiteY0" fmla="*/ 0 h 100515"/>
                  <a:gd name="connsiteX1" fmla="*/ 0 w 8702"/>
                  <a:gd name="connsiteY1" fmla="*/ 100516 h 100515"/>
                </a:gdLst>
                <a:ahLst/>
                <a:cxnLst>
                  <a:cxn ang="0">
                    <a:pos x="connsiteX0" y="connsiteY0"/>
                  </a:cxn>
                  <a:cxn ang="0">
                    <a:pos x="connsiteX1" y="connsiteY1"/>
                  </a:cxn>
                </a:cxnLst>
                <a:rect l="l" t="t" r="r" b="b"/>
                <a:pathLst>
                  <a:path w="8702" h="100515">
                    <a:moveTo>
                      <a:pt x="0" y="0"/>
                    </a:moveTo>
                    <a:lnTo>
                      <a:pt x="0" y="100516"/>
                    </a:lnTo>
                  </a:path>
                </a:pathLst>
              </a:custGeom>
              <a:ln w="8687" cap="rnd">
                <a:solidFill>
                  <a:srgbClr val="263238"/>
                </a:solidFill>
                <a:prstDash val="solid"/>
                <a:round/>
              </a:ln>
            </p:spPr>
            <p:txBody>
              <a:bodyPr rtlCol="0" anchor="ctr">
                <a:noAutofit/>
              </a:bodyPr>
              <a:lstStyle/>
              <a:p>
                <a:endParaRPr lang="zh-CN" altLang="en-US"/>
              </a:p>
            </p:txBody>
          </p:sp>
          <p:sp>
            <p:nvSpPr>
              <p:cNvPr id="161" name="任意多边形: 形状 160">
                <a:extLst>
                  <a:ext uri="{FF2B5EF4-FFF2-40B4-BE49-F238E27FC236}">
                    <a16:creationId xmlns:a16="http://schemas.microsoft.com/office/drawing/2014/main" id="{167DDDAB-C1DB-D037-D63B-6D1F73CF916C}"/>
                  </a:ext>
                </a:extLst>
              </p:cNvPr>
              <p:cNvSpPr/>
              <p:nvPr/>
            </p:nvSpPr>
            <p:spPr>
              <a:xfrm>
                <a:off x="10516452" y="1885189"/>
                <a:ext cx="143869" cy="12456"/>
              </a:xfrm>
              <a:custGeom>
                <a:avLst/>
                <a:gdLst>
                  <a:gd name="connsiteX0" fmla="*/ 100516 w 100515"/>
                  <a:gd name="connsiteY0" fmla="*/ 0 h 8702"/>
                  <a:gd name="connsiteX1" fmla="*/ 0 w 100515"/>
                  <a:gd name="connsiteY1" fmla="*/ 0 h 8702"/>
                </a:gdLst>
                <a:ahLst/>
                <a:cxnLst>
                  <a:cxn ang="0">
                    <a:pos x="connsiteX0" y="connsiteY0"/>
                  </a:cxn>
                  <a:cxn ang="0">
                    <a:pos x="connsiteX1" y="connsiteY1"/>
                  </a:cxn>
                </a:cxnLst>
                <a:rect l="l" t="t" r="r" b="b"/>
                <a:pathLst>
                  <a:path w="100515" h="8702">
                    <a:moveTo>
                      <a:pt x="100516" y="0"/>
                    </a:moveTo>
                    <a:lnTo>
                      <a:pt x="0" y="0"/>
                    </a:lnTo>
                  </a:path>
                </a:pathLst>
              </a:custGeom>
              <a:ln w="8687" cap="rnd">
                <a:solidFill>
                  <a:srgbClr val="263238"/>
                </a:solidFill>
                <a:prstDash val="solid"/>
                <a:round/>
              </a:ln>
            </p:spPr>
            <p:txBody>
              <a:bodyPr rtlCol="0" anchor="ctr">
                <a:noAutofit/>
              </a:bodyPr>
              <a:lstStyle/>
              <a:p>
                <a:endParaRPr lang="zh-CN" altLang="en-US"/>
              </a:p>
            </p:txBody>
          </p:sp>
        </p:grpSp>
        <p:grpSp>
          <p:nvGrpSpPr>
            <p:cNvPr id="142" name="组合 141">
              <a:extLst>
                <a:ext uri="{FF2B5EF4-FFF2-40B4-BE49-F238E27FC236}">
                  <a16:creationId xmlns:a16="http://schemas.microsoft.com/office/drawing/2014/main" id="{2EB750F5-8F2E-4E8B-4C55-B6C725716580}"/>
                </a:ext>
              </a:extLst>
            </p:cNvPr>
            <p:cNvGrpSpPr/>
            <p:nvPr/>
          </p:nvGrpSpPr>
          <p:grpSpPr>
            <a:xfrm>
              <a:off x="10366103" y="3067958"/>
              <a:ext cx="143869" cy="143869"/>
              <a:chOff x="10366103" y="3067958"/>
              <a:chExt cx="143869" cy="143869"/>
            </a:xfrm>
          </p:grpSpPr>
          <p:sp>
            <p:nvSpPr>
              <p:cNvPr id="158" name="任意多边形: 形状 157">
                <a:extLst>
                  <a:ext uri="{FF2B5EF4-FFF2-40B4-BE49-F238E27FC236}">
                    <a16:creationId xmlns:a16="http://schemas.microsoft.com/office/drawing/2014/main" id="{F4FD1CA8-E04E-5AD7-4138-529FEE29E713}"/>
                  </a:ext>
                </a:extLst>
              </p:cNvPr>
              <p:cNvSpPr/>
              <p:nvPr/>
            </p:nvSpPr>
            <p:spPr>
              <a:xfrm>
                <a:off x="10437976" y="3067958"/>
                <a:ext cx="12456" cy="143869"/>
              </a:xfrm>
              <a:custGeom>
                <a:avLst/>
                <a:gdLst>
                  <a:gd name="connsiteX0" fmla="*/ 0 w 8702"/>
                  <a:gd name="connsiteY0" fmla="*/ 0 h 100515"/>
                  <a:gd name="connsiteX1" fmla="*/ 0 w 8702"/>
                  <a:gd name="connsiteY1" fmla="*/ 100516 h 100515"/>
                </a:gdLst>
                <a:ahLst/>
                <a:cxnLst>
                  <a:cxn ang="0">
                    <a:pos x="connsiteX0" y="connsiteY0"/>
                  </a:cxn>
                  <a:cxn ang="0">
                    <a:pos x="connsiteX1" y="connsiteY1"/>
                  </a:cxn>
                </a:cxnLst>
                <a:rect l="l" t="t" r="r" b="b"/>
                <a:pathLst>
                  <a:path w="8702" h="100515">
                    <a:moveTo>
                      <a:pt x="0" y="0"/>
                    </a:moveTo>
                    <a:lnTo>
                      <a:pt x="0" y="100516"/>
                    </a:lnTo>
                  </a:path>
                </a:pathLst>
              </a:custGeom>
              <a:ln w="8687" cap="rnd">
                <a:solidFill>
                  <a:schemeClr val="tx1"/>
                </a:solidFill>
                <a:prstDash val="solid"/>
                <a:round/>
              </a:ln>
            </p:spPr>
            <p:txBody>
              <a:bodyPr rtlCol="0" anchor="ctr">
                <a:noAutofit/>
              </a:bodyPr>
              <a:lstStyle/>
              <a:p>
                <a:endParaRPr lang="zh-CN" altLang="en-US"/>
              </a:p>
            </p:txBody>
          </p:sp>
          <p:sp>
            <p:nvSpPr>
              <p:cNvPr id="159" name="任意多边形: 形状 158">
                <a:extLst>
                  <a:ext uri="{FF2B5EF4-FFF2-40B4-BE49-F238E27FC236}">
                    <a16:creationId xmlns:a16="http://schemas.microsoft.com/office/drawing/2014/main" id="{DFE9F886-AE16-65E0-4445-0BE26E87DC84}"/>
                  </a:ext>
                </a:extLst>
              </p:cNvPr>
              <p:cNvSpPr/>
              <p:nvPr/>
            </p:nvSpPr>
            <p:spPr>
              <a:xfrm>
                <a:off x="10366103" y="3139955"/>
                <a:ext cx="143869" cy="12456"/>
              </a:xfrm>
              <a:custGeom>
                <a:avLst/>
                <a:gdLst>
                  <a:gd name="connsiteX0" fmla="*/ 100516 w 100515"/>
                  <a:gd name="connsiteY0" fmla="*/ 0 h 8702"/>
                  <a:gd name="connsiteX1" fmla="*/ 0 w 100515"/>
                  <a:gd name="connsiteY1" fmla="*/ 0 h 8702"/>
                </a:gdLst>
                <a:ahLst/>
                <a:cxnLst>
                  <a:cxn ang="0">
                    <a:pos x="connsiteX0" y="connsiteY0"/>
                  </a:cxn>
                  <a:cxn ang="0">
                    <a:pos x="connsiteX1" y="connsiteY1"/>
                  </a:cxn>
                </a:cxnLst>
                <a:rect l="l" t="t" r="r" b="b"/>
                <a:pathLst>
                  <a:path w="100515" h="8702">
                    <a:moveTo>
                      <a:pt x="100516" y="0"/>
                    </a:moveTo>
                    <a:lnTo>
                      <a:pt x="0" y="0"/>
                    </a:lnTo>
                  </a:path>
                </a:pathLst>
              </a:custGeom>
              <a:ln w="8687" cap="rnd">
                <a:solidFill>
                  <a:schemeClr val="tx1"/>
                </a:solidFill>
                <a:prstDash val="solid"/>
                <a:round/>
              </a:ln>
            </p:spPr>
            <p:txBody>
              <a:bodyPr rtlCol="0" anchor="ctr">
                <a:noAutofit/>
              </a:bodyPr>
              <a:lstStyle/>
              <a:p>
                <a:endParaRPr lang="zh-CN" altLang="en-US"/>
              </a:p>
            </p:txBody>
          </p:sp>
        </p:grpSp>
        <p:grpSp>
          <p:nvGrpSpPr>
            <p:cNvPr id="143" name="组合 142">
              <a:extLst>
                <a:ext uri="{FF2B5EF4-FFF2-40B4-BE49-F238E27FC236}">
                  <a16:creationId xmlns:a16="http://schemas.microsoft.com/office/drawing/2014/main" id="{D964A7E3-95C6-47DF-E134-8FD99808B984}"/>
                </a:ext>
              </a:extLst>
            </p:cNvPr>
            <p:cNvGrpSpPr/>
            <p:nvPr/>
          </p:nvGrpSpPr>
          <p:grpSpPr>
            <a:xfrm>
              <a:off x="11052821" y="975166"/>
              <a:ext cx="170029" cy="170029"/>
              <a:chOff x="11052821" y="975166"/>
              <a:chExt cx="170029" cy="170029"/>
            </a:xfrm>
          </p:grpSpPr>
          <p:sp>
            <p:nvSpPr>
              <p:cNvPr id="156" name="任意多边形: 形状 155">
                <a:extLst>
                  <a:ext uri="{FF2B5EF4-FFF2-40B4-BE49-F238E27FC236}">
                    <a16:creationId xmlns:a16="http://schemas.microsoft.com/office/drawing/2014/main" id="{3D425FD8-1FB4-9A09-E258-76D2CF285E2A}"/>
                  </a:ext>
                </a:extLst>
              </p:cNvPr>
              <p:cNvSpPr/>
              <p:nvPr/>
            </p:nvSpPr>
            <p:spPr>
              <a:xfrm>
                <a:off x="11137773" y="975166"/>
                <a:ext cx="12456" cy="170029"/>
              </a:xfrm>
              <a:custGeom>
                <a:avLst/>
                <a:gdLst>
                  <a:gd name="connsiteX0" fmla="*/ 0 w 8702"/>
                  <a:gd name="connsiteY0" fmla="*/ 0 h 118791"/>
                  <a:gd name="connsiteX1" fmla="*/ 0 w 8702"/>
                  <a:gd name="connsiteY1" fmla="*/ 118791 h 118791"/>
                </a:gdLst>
                <a:ahLst/>
                <a:cxnLst>
                  <a:cxn ang="0">
                    <a:pos x="connsiteX0" y="connsiteY0"/>
                  </a:cxn>
                  <a:cxn ang="0">
                    <a:pos x="connsiteX1" y="connsiteY1"/>
                  </a:cxn>
                </a:cxnLst>
                <a:rect l="l" t="t" r="r" b="b"/>
                <a:pathLst>
                  <a:path w="8702" h="118791">
                    <a:moveTo>
                      <a:pt x="0" y="0"/>
                    </a:moveTo>
                    <a:lnTo>
                      <a:pt x="0" y="118791"/>
                    </a:lnTo>
                  </a:path>
                </a:pathLst>
              </a:custGeom>
              <a:ln w="8687" cap="rnd">
                <a:solidFill>
                  <a:schemeClr val="tx1"/>
                </a:solidFill>
                <a:prstDash val="solid"/>
                <a:round/>
              </a:ln>
            </p:spPr>
            <p:txBody>
              <a:bodyPr rtlCol="0" anchor="ctr">
                <a:noAutofit/>
              </a:bodyPr>
              <a:lstStyle/>
              <a:p>
                <a:endParaRPr lang="zh-CN" altLang="en-US"/>
              </a:p>
            </p:txBody>
          </p:sp>
          <p:sp>
            <p:nvSpPr>
              <p:cNvPr id="157" name="任意多边形: 形状 156">
                <a:extLst>
                  <a:ext uri="{FF2B5EF4-FFF2-40B4-BE49-F238E27FC236}">
                    <a16:creationId xmlns:a16="http://schemas.microsoft.com/office/drawing/2014/main" id="{39FBB700-0D6E-F812-F3BF-F6F78316532A}"/>
                  </a:ext>
                </a:extLst>
              </p:cNvPr>
              <p:cNvSpPr/>
              <p:nvPr/>
            </p:nvSpPr>
            <p:spPr>
              <a:xfrm>
                <a:off x="11052821" y="1060244"/>
                <a:ext cx="170029" cy="12456"/>
              </a:xfrm>
              <a:custGeom>
                <a:avLst/>
                <a:gdLst>
                  <a:gd name="connsiteX0" fmla="*/ 118791 w 118791"/>
                  <a:gd name="connsiteY0" fmla="*/ 0 h 8702"/>
                  <a:gd name="connsiteX1" fmla="*/ 0 w 118791"/>
                  <a:gd name="connsiteY1" fmla="*/ 0 h 8702"/>
                </a:gdLst>
                <a:ahLst/>
                <a:cxnLst>
                  <a:cxn ang="0">
                    <a:pos x="connsiteX0" y="connsiteY0"/>
                  </a:cxn>
                  <a:cxn ang="0">
                    <a:pos x="connsiteX1" y="connsiteY1"/>
                  </a:cxn>
                </a:cxnLst>
                <a:rect l="l" t="t" r="r" b="b"/>
                <a:pathLst>
                  <a:path w="118791" h="8702">
                    <a:moveTo>
                      <a:pt x="118791" y="0"/>
                    </a:moveTo>
                    <a:lnTo>
                      <a:pt x="0" y="0"/>
                    </a:lnTo>
                  </a:path>
                </a:pathLst>
              </a:custGeom>
              <a:ln w="8687" cap="rnd">
                <a:solidFill>
                  <a:schemeClr val="tx1"/>
                </a:solidFill>
                <a:prstDash val="solid"/>
                <a:round/>
              </a:ln>
            </p:spPr>
            <p:txBody>
              <a:bodyPr rtlCol="0" anchor="ctr">
                <a:noAutofit/>
              </a:bodyPr>
              <a:lstStyle/>
              <a:p>
                <a:endParaRPr lang="zh-CN" altLang="en-US"/>
              </a:p>
            </p:txBody>
          </p:sp>
        </p:grpSp>
        <p:grpSp>
          <p:nvGrpSpPr>
            <p:cNvPr id="144" name="组合 143">
              <a:extLst>
                <a:ext uri="{FF2B5EF4-FFF2-40B4-BE49-F238E27FC236}">
                  <a16:creationId xmlns:a16="http://schemas.microsoft.com/office/drawing/2014/main" id="{8B6CEE69-C3D2-8D82-DF8E-0BEB719FEBFC}"/>
                </a:ext>
              </a:extLst>
            </p:cNvPr>
            <p:cNvGrpSpPr/>
            <p:nvPr/>
          </p:nvGrpSpPr>
          <p:grpSpPr>
            <a:xfrm>
              <a:off x="11549705" y="2277689"/>
              <a:ext cx="170029" cy="170029"/>
              <a:chOff x="11549705" y="2277689"/>
              <a:chExt cx="170029" cy="170029"/>
            </a:xfrm>
          </p:grpSpPr>
          <p:sp>
            <p:nvSpPr>
              <p:cNvPr id="154" name="任意多边形: 形状 153">
                <a:extLst>
                  <a:ext uri="{FF2B5EF4-FFF2-40B4-BE49-F238E27FC236}">
                    <a16:creationId xmlns:a16="http://schemas.microsoft.com/office/drawing/2014/main" id="{FAE497E4-5C9F-1B0F-AFCD-9FF4FD65B2CC}"/>
                  </a:ext>
                </a:extLst>
              </p:cNvPr>
              <p:cNvSpPr/>
              <p:nvPr/>
            </p:nvSpPr>
            <p:spPr>
              <a:xfrm>
                <a:off x="11634783" y="2277689"/>
                <a:ext cx="12456" cy="170029"/>
              </a:xfrm>
              <a:custGeom>
                <a:avLst/>
                <a:gdLst>
                  <a:gd name="connsiteX0" fmla="*/ 0 w 8702"/>
                  <a:gd name="connsiteY0" fmla="*/ 0 h 118791"/>
                  <a:gd name="connsiteX1" fmla="*/ 0 w 8702"/>
                  <a:gd name="connsiteY1" fmla="*/ 118792 h 118791"/>
                </a:gdLst>
                <a:ahLst/>
                <a:cxnLst>
                  <a:cxn ang="0">
                    <a:pos x="connsiteX0" y="connsiteY0"/>
                  </a:cxn>
                  <a:cxn ang="0">
                    <a:pos x="connsiteX1" y="connsiteY1"/>
                  </a:cxn>
                </a:cxnLst>
                <a:rect l="l" t="t" r="r" b="b"/>
                <a:pathLst>
                  <a:path w="8702" h="118791">
                    <a:moveTo>
                      <a:pt x="0" y="0"/>
                    </a:moveTo>
                    <a:lnTo>
                      <a:pt x="0" y="118792"/>
                    </a:lnTo>
                  </a:path>
                </a:pathLst>
              </a:custGeom>
              <a:ln w="8687" cap="rnd">
                <a:solidFill>
                  <a:srgbClr val="263238"/>
                </a:solidFill>
                <a:prstDash val="solid"/>
                <a:round/>
              </a:ln>
            </p:spPr>
            <p:txBody>
              <a:bodyPr rtlCol="0" anchor="ctr">
                <a:noAutofit/>
              </a:bodyPr>
              <a:lstStyle/>
              <a:p>
                <a:endParaRPr lang="zh-CN" altLang="en-US"/>
              </a:p>
            </p:txBody>
          </p:sp>
          <p:sp>
            <p:nvSpPr>
              <p:cNvPr id="155" name="任意多边形: 形状 154">
                <a:extLst>
                  <a:ext uri="{FF2B5EF4-FFF2-40B4-BE49-F238E27FC236}">
                    <a16:creationId xmlns:a16="http://schemas.microsoft.com/office/drawing/2014/main" id="{597E4B35-F968-9032-9944-0BBB1FDDF951}"/>
                  </a:ext>
                </a:extLst>
              </p:cNvPr>
              <p:cNvSpPr/>
              <p:nvPr/>
            </p:nvSpPr>
            <p:spPr>
              <a:xfrm>
                <a:off x="11549705" y="2362641"/>
                <a:ext cx="170029" cy="12456"/>
              </a:xfrm>
              <a:custGeom>
                <a:avLst/>
                <a:gdLst>
                  <a:gd name="connsiteX0" fmla="*/ 118791 w 118791"/>
                  <a:gd name="connsiteY0" fmla="*/ 0 h 8702"/>
                  <a:gd name="connsiteX1" fmla="*/ 0 w 118791"/>
                  <a:gd name="connsiteY1" fmla="*/ 0 h 8702"/>
                </a:gdLst>
                <a:ahLst/>
                <a:cxnLst>
                  <a:cxn ang="0">
                    <a:pos x="connsiteX0" y="connsiteY0"/>
                  </a:cxn>
                  <a:cxn ang="0">
                    <a:pos x="connsiteX1" y="connsiteY1"/>
                  </a:cxn>
                </a:cxnLst>
                <a:rect l="l" t="t" r="r" b="b"/>
                <a:pathLst>
                  <a:path w="118791" h="8702">
                    <a:moveTo>
                      <a:pt x="118791" y="0"/>
                    </a:moveTo>
                    <a:lnTo>
                      <a:pt x="0" y="0"/>
                    </a:lnTo>
                  </a:path>
                </a:pathLst>
              </a:custGeom>
              <a:ln w="8687" cap="rnd">
                <a:solidFill>
                  <a:srgbClr val="263238"/>
                </a:solidFill>
                <a:prstDash val="solid"/>
                <a:round/>
              </a:ln>
            </p:spPr>
            <p:txBody>
              <a:bodyPr rtlCol="0" anchor="ctr">
                <a:noAutofit/>
              </a:bodyPr>
              <a:lstStyle/>
              <a:p>
                <a:endParaRPr lang="zh-CN" altLang="en-US"/>
              </a:p>
            </p:txBody>
          </p:sp>
        </p:grpSp>
        <p:sp>
          <p:nvSpPr>
            <p:cNvPr id="145" name="任意多边形: 形状 144">
              <a:extLst>
                <a:ext uri="{FF2B5EF4-FFF2-40B4-BE49-F238E27FC236}">
                  <a16:creationId xmlns:a16="http://schemas.microsoft.com/office/drawing/2014/main" id="{1AA31FE8-11E6-1A0C-E3D4-DB2DC3347D03}"/>
                </a:ext>
              </a:extLst>
            </p:cNvPr>
            <p:cNvSpPr/>
            <p:nvPr/>
          </p:nvSpPr>
          <p:spPr>
            <a:xfrm>
              <a:off x="9451301" y="1237833"/>
              <a:ext cx="117837" cy="117837"/>
            </a:xfrm>
            <a:custGeom>
              <a:avLst/>
              <a:gdLst>
                <a:gd name="connsiteX0" fmla="*/ 82327 w 82327"/>
                <a:gd name="connsiteY0" fmla="*/ 41077 h 82327"/>
                <a:gd name="connsiteX1" fmla="*/ 41251 w 82327"/>
                <a:gd name="connsiteY1" fmla="*/ 82327 h 82327"/>
                <a:gd name="connsiteX2" fmla="*/ 0 w 82327"/>
                <a:gd name="connsiteY2" fmla="*/ 41251 h 82327"/>
                <a:gd name="connsiteX3" fmla="*/ 41077 w 82327"/>
                <a:gd name="connsiteY3" fmla="*/ 0 h 82327"/>
                <a:gd name="connsiteX4" fmla="*/ 41251 w 82327"/>
                <a:gd name="connsiteY4" fmla="*/ 0 h 82327"/>
                <a:gd name="connsiteX5" fmla="*/ 82327 w 82327"/>
                <a:gd name="connsiteY5" fmla="*/ 41077 h 8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327" h="82327">
                  <a:moveTo>
                    <a:pt x="82327" y="41077"/>
                  </a:moveTo>
                  <a:cubicBezTo>
                    <a:pt x="82375" y="63811"/>
                    <a:pt x="63985" y="82279"/>
                    <a:pt x="41251" y="82327"/>
                  </a:cubicBezTo>
                  <a:cubicBezTo>
                    <a:pt x="18517" y="82375"/>
                    <a:pt x="48" y="63985"/>
                    <a:pt x="0" y="41251"/>
                  </a:cubicBezTo>
                  <a:cubicBezTo>
                    <a:pt x="-48" y="18517"/>
                    <a:pt x="18343" y="48"/>
                    <a:pt x="41077" y="0"/>
                  </a:cubicBezTo>
                  <a:cubicBezTo>
                    <a:pt x="41135" y="0"/>
                    <a:pt x="41193" y="0"/>
                    <a:pt x="41251" y="0"/>
                  </a:cubicBezTo>
                  <a:cubicBezTo>
                    <a:pt x="63937" y="0"/>
                    <a:pt x="82327" y="18391"/>
                    <a:pt x="82327" y="41077"/>
                  </a:cubicBezTo>
                  <a:close/>
                </a:path>
              </a:pathLst>
            </a:custGeom>
            <a:noFill/>
            <a:ln w="8687" cap="rnd">
              <a:solidFill>
                <a:schemeClr val="tx1"/>
              </a:solidFill>
              <a:prstDash val="solid"/>
              <a:round/>
            </a:ln>
          </p:spPr>
          <p:txBody>
            <a:bodyPr rtlCol="0" anchor="ctr">
              <a:noAutofit/>
            </a:bodyPr>
            <a:lstStyle/>
            <a:p>
              <a:endParaRPr lang="zh-CN" altLang="en-US"/>
            </a:p>
          </p:txBody>
        </p:sp>
        <p:sp>
          <p:nvSpPr>
            <p:cNvPr id="146" name="任意多边形: 形状 145">
              <a:extLst>
                <a:ext uri="{FF2B5EF4-FFF2-40B4-BE49-F238E27FC236}">
                  <a16:creationId xmlns:a16="http://schemas.microsoft.com/office/drawing/2014/main" id="{36D2E912-400E-6DBA-0F8F-15635606154E}"/>
                </a:ext>
              </a:extLst>
            </p:cNvPr>
            <p:cNvSpPr/>
            <p:nvPr/>
          </p:nvSpPr>
          <p:spPr>
            <a:xfrm>
              <a:off x="10764955" y="2760536"/>
              <a:ext cx="117837" cy="117837"/>
            </a:xfrm>
            <a:custGeom>
              <a:avLst/>
              <a:gdLst>
                <a:gd name="connsiteX0" fmla="*/ 82328 w 82327"/>
                <a:gd name="connsiteY0" fmla="*/ 41164 h 82327"/>
                <a:gd name="connsiteX1" fmla="*/ 41164 w 82327"/>
                <a:gd name="connsiteY1" fmla="*/ 82328 h 82327"/>
                <a:gd name="connsiteX2" fmla="*/ 0 w 82327"/>
                <a:gd name="connsiteY2" fmla="*/ 41164 h 82327"/>
                <a:gd name="connsiteX3" fmla="*/ 41164 w 82327"/>
                <a:gd name="connsiteY3" fmla="*/ 0 h 82327"/>
                <a:gd name="connsiteX4" fmla="*/ 82328 w 82327"/>
                <a:gd name="connsiteY4" fmla="*/ 41164 h 82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27" h="82327">
                  <a:moveTo>
                    <a:pt x="82328" y="41164"/>
                  </a:moveTo>
                  <a:cubicBezTo>
                    <a:pt x="82328" y="63898"/>
                    <a:pt x="63898" y="82328"/>
                    <a:pt x="41164" y="82328"/>
                  </a:cubicBezTo>
                  <a:cubicBezTo>
                    <a:pt x="18430" y="82328"/>
                    <a:pt x="0" y="63898"/>
                    <a:pt x="0" y="41164"/>
                  </a:cubicBezTo>
                  <a:cubicBezTo>
                    <a:pt x="0" y="18430"/>
                    <a:pt x="18430" y="0"/>
                    <a:pt x="41164" y="0"/>
                  </a:cubicBezTo>
                  <a:cubicBezTo>
                    <a:pt x="63898" y="0"/>
                    <a:pt x="82328" y="18430"/>
                    <a:pt x="82328" y="41164"/>
                  </a:cubicBezTo>
                  <a:close/>
                </a:path>
              </a:pathLst>
            </a:custGeom>
            <a:noFill/>
            <a:ln w="8687" cap="rnd">
              <a:solidFill>
                <a:schemeClr val="tx1"/>
              </a:solidFill>
              <a:prstDash val="solid"/>
              <a:round/>
            </a:ln>
          </p:spPr>
          <p:txBody>
            <a:bodyPr rtlCol="0" anchor="ctr">
              <a:noAutofit/>
            </a:bodyPr>
            <a:lstStyle/>
            <a:p>
              <a:endParaRPr lang="zh-CN" altLang="en-US"/>
            </a:p>
          </p:txBody>
        </p:sp>
        <p:sp>
          <p:nvSpPr>
            <p:cNvPr id="147" name="任意多边形: 形状 146">
              <a:extLst>
                <a:ext uri="{FF2B5EF4-FFF2-40B4-BE49-F238E27FC236}">
                  <a16:creationId xmlns:a16="http://schemas.microsoft.com/office/drawing/2014/main" id="{7E503D6C-8B10-F207-F123-ACE15974E710}"/>
                </a:ext>
              </a:extLst>
            </p:cNvPr>
            <p:cNvSpPr/>
            <p:nvPr/>
          </p:nvSpPr>
          <p:spPr>
            <a:xfrm>
              <a:off x="11719734" y="805138"/>
              <a:ext cx="117837" cy="117837"/>
            </a:xfrm>
            <a:custGeom>
              <a:avLst/>
              <a:gdLst>
                <a:gd name="connsiteX0" fmla="*/ 82328 w 82327"/>
                <a:gd name="connsiteY0" fmla="*/ 41164 h 82327"/>
                <a:gd name="connsiteX1" fmla="*/ 41164 w 82327"/>
                <a:gd name="connsiteY1" fmla="*/ 82327 h 82327"/>
                <a:gd name="connsiteX2" fmla="*/ 0 w 82327"/>
                <a:gd name="connsiteY2" fmla="*/ 41164 h 82327"/>
                <a:gd name="connsiteX3" fmla="*/ 41164 w 82327"/>
                <a:gd name="connsiteY3" fmla="*/ 0 h 82327"/>
                <a:gd name="connsiteX4" fmla="*/ 82328 w 82327"/>
                <a:gd name="connsiteY4" fmla="*/ 40989 h 82327"/>
                <a:gd name="connsiteX5" fmla="*/ 82328 w 82327"/>
                <a:gd name="connsiteY5" fmla="*/ 41164 h 8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327" h="82327">
                  <a:moveTo>
                    <a:pt x="82328" y="41164"/>
                  </a:moveTo>
                  <a:cubicBezTo>
                    <a:pt x="82328" y="63898"/>
                    <a:pt x="63898" y="82327"/>
                    <a:pt x="41164" y="82327"/>
                  </a:cubicBezTo>
                  <a:cubicBezTo>
                    <a:pt x="18430" y="82327"/>
                    <a:pt x="0" y="63898"/>
                    <a:pt x="0" y="41164"/>
                  </a:cubicBezTo>
                  <a:cubicBezTo>
                    <a:pt x="0" y="18430"/>
                    <a:pt x="18430" y="0"/>
                    <a:pt x="41164" y="0"/>
                  </a:cubicBezTo>
                  <a:cubicBezTo>
                    <a:pt x="63850" y="-48"/>
                    <a:pt x="82279" y="18304"/>
                    <a:pt x="82328" y="40989"/>
                  </a:cubicBezTo>
                  <a:cubicBezTo>
                    <a:pt x="82328" y="41048"/>
                    <a:pt x="82328" y="41106"/>
                    <a:pt x="82328" y="41164"/>
                  </a:cubicBezTo>
                  <a:close/>
                </a:path>
              </a:pathLst>
            </a:custGeom>
            <a:noFill/>
            <a:ln w="8687" cap="rnd">
              <a:solidFill>
                <a:schemeClr val="tx1"/>
              </a:solidFill>
              <a:prstDash val="solid"/>
              <a:round/>
            </a:ln>
          </p:spPr>
          <p:txBody>
            <a:bodyPr rtlCol="0" anchor="ctr">
              <a:noAutofit/>
            </a:bodyPr>
            <a:lstStyle/>
            <a:p>
              <a:endParaRPr lang="zh-CN" altLang="en-US"/>
            </a:p>
          </p:txBody>
        </p:sp>
        <p:sp>
          <p:nvSpPr>
            <p:cNvPr id="148" name="任意多边形: 形状 147">
              <a:extLst>
                <a:ext uri="{FF2B5EF4-FFF2-40B4-BE49-F238E27FC236}">
                  <a16:creationId xmlns:a16="http://schemas.microsoft.com/office/drawing/2014/main" id="{7FE63EB4-E596-96BD-99A8-5C0BBB3820F2}"/>
                </a:ext>
              </a:extLst>
            </p:cNvPr>
            <p:cNvSpPr/>
            <p:nvPr/>
          </p:nvSpPr>
          <p:spPr>
            <a:xfrm>
              <a:off x="9837199" y="230613"/>
              <a:ext cx="91678" cy="91678"/>
            </a:xfrm>
            <a:custGeom>
              <a:avLst/>
              <a:gdLst>
                <a:gd name="connsiteX0" fmla="*/ 64052 w 64051"/>
                <a:gd name="connsiteY0" fmla="*/ 32026 h 64051"/>
                <a:gd name="connsiteX1" fmla="*/ 32026 w 64051"/>
                <a:gd name="connsiteY1" fmla="*/ 64052 h 64051"/>
                <a:gd name="connsiteX2" fmla="*/ 0 w 64051"/>
                <a:gd name="connsiteY2" fmla="*/ 32026 h 64051"/>
                <a:gd name="connsiteX3" fmla="*/ 32026 w 64051"/>
                <a:gd name="connsiteY3" fmla="*/ 0 h 64051"/>
                <a:gd name="connsiteX4" fmla="*/ 64052 w 64051"/>
                <a:gd name="connsiteY4" fmla="*/ 32026 h 64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51" h="64051">
                  <a:moveTo>
                    <a:pt x="64052" y="32026"/>
                  </a:moveTo>
                  <a:cubicBezTo>
                    <a:pt x="64052" y="49713"/>
                    <a:pt x="49713" y="64052"/>
                    <a:pt x="32026" y="64052"/>
                  </a:cubicBezTo>
                  <a:cubicBezTo>
                    <a:pt x="14338" y="64052"/>
                    <a:pt x="0" y="49713"/>
                    <a:pt x="0" y="32026"/>
                  </a:cubicBezTo>
                  <a:cubicBezTo>
                    <a:pt x="0" y="14338"/>
                    <a:pt x="14338" y="0"/>
                    <a:pt x="32026" y="0"/>
                  </a:cubicBezTo>
                  <a:cubicBezTo>
                    <a:pt x="49713" y="0"/>
                    <a:pt x="64052" y="14338"/>
                    <a:pt x="64052" y="32026"/>
                  </a:cubicBezTo>
                  <a:close/>
                </a:path>
              </a:pathLst>
            </a:custGeom>
            <a:noFill/>
            <a:ln w="8687" cap="rnd">
              <a:solidFill>
                <a:schemeClr val="tx1"/>
              </a:solidFill>
              <a:prstDash val="solid"/>
              <a:round/>
            </a:ln>
          </p:spPr>
          <p:txBody>
            <a:bodyPr rtlCol="0" anchor="ctr">
              <a:noAutofit/>
            </a:bodyPr>
            <a:lstStyle/>
            <a:p>
              <a:endParaRPr lang="zh-CN" altLang="en-US"/>
            </a:p>
          </p:txBody>
        </p:sp>
        <p:sp>
          <p:nvSpPr>
            <p:cNvPr id="149" name="任意多边形: 形状 148">
              <a:extLst>
                <a:ext uri="{FF2B5EF4-FFF2-40B4-BE49-F238E27FC236}">
                  <a16:creationId xmlns:a16="http://schemas.microsoft.com/office/drawing/2014/main" id="{3887469D-D383-A685-4302-6C67CAB33962}"/>
                </a:ext>
              </a:extLst>
            </p:cNvPr>
            <p:cNvSpPr/>
            <p:nvPr/>
          </p:nvSpPr>
          <p:spPr>
            <a:xfrm>
              <a:off x="11686974" y="4582054"/>
              <a:ext cx="91678" cy="91678"/>
            </a:xfrm>
            <a:custGeom>
              <a:avLst/>
              <a:gdLst>
                <a:gd name="connsiteX0" fmla="*/ 64052 w 64051"/>
                <a:gd name="connsiteY0" fmla="*/ 32026 h 64051"/>
                <a:gd name="connsiteX1" fmla="*/ 32026 w 64051"/>
                <a:gd name="connsiteY1" fmla="*/ 64052 h 64051"/>
                <a:gd name="connsiteX2" fmla="*/ 0 w 64051"/>
                <a:gd name="connsiteY2" fmla="*/ 32026 h 64051"/>
                <a:gd name="connsiteX3" fmla="*/ 32026 w 64051"/>
                <a:gd name="connsiteY3" fmla="*/ 0 h 64051"/>
                <a:gd name="connsiteX4" fmla="*/ 64052 w 64051"/>
                <a:gd name="connsiteY4" fmla="*/ 32026 h 64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51" h="64051">
                  <a:moveTo>
                    <a:pt x="64052" y="32026"/>
                  </a:moveTo>
                  <a:cubicBezTo>
                    <a:pt x="64052" y="49713"/>
                    <a:pt x="49713" y="64052"/>
                    <a:pt x="32026" y="64052"/>
                  </a:cubicBezTo>
                  <a:cubicBezTo>
                    <a:pt x="14339" y="64052"/>
                    <a:pt x="0" y="49713"/>
                    <a:pt x="0" y="32026"/>
                  </a:cubicBezTo>
                  <a:cubicBezTo>
                    <a:pt x="0" y="14338"/>
                    <a:pt x="14339" y="0"/>
                    <a:pt x="32026" y="0"/>
                  </a:cubicBezTo>
                  <a:cubicBezTo>
                    <a:pt x="49713" y="0"/>
                    <a:pt x="64052" y="14338"/>
                    <a:pt x="64052" y="32026"/>
                  </a:cubicBezTo>
                  <a:close/>
                </a:path>
              </a:pathLst>
            </a:custGeom>
            <a:noFill/>
            <a:ln w="8687" cap="rnd">
              <a:solidFill>
                <a:schemeClr val="tx1"/>
              </a:solidFill>
              <a:prstDash val="solid"/>
              <a:round/>
            </a:ln>
          </p:spPr>
          <p:txBody>
            <a:bodyPr rtlCol="0" anchor="ctr">
              <a:noAutofit/>
            </a:bodyPr>
            <a:lstStyle/>
            <a:p>
              <a:endParaRPr lang="zh-CN" altLang="en-US"/>
            </a:p>
          </p:txBody>
        </p:sp>
        <p:sp>
          <p:nvSpPr>
            <p:cNvPr id="150" name="任意多边形: 形状 149">
              <a:extLst>
                <a:ext uri="{FF2B5EF4-FFF2-40B4-BE49-F238E27FC236}">
                  <a16:creationId xmlns:a16="http://schemas.microsoft.com/office/drawing/2014/main" id="{A60EB50A-BA85-4767-F25C-6C8753566CC1}"/>
                </a:ext>
              </a:extLst>
            </p:cNvPr>
            <p:cNvSpPr/>
            <p:nvPr/>
          </p:nvSpPr>
          <p:spPr>
            <a:xfrm>
              <a:off x="10237558" y="1407865"/>
              <a:ext cx="91678" cy="91678"/>
            </a:xfrm>
            <a:custGeom>
              <a:avLst/>
              <a:gdLst>
                <a:gd name="connsiteX0" fmla="*/ 64052 w 64051"/>
                <a:gd name="connsiteY0" fmla="*/ 32026 h 64051"/>
                <a:gd name="connsiteX1" fmla="*/ 32026 w 64051"/>
                <a:gd name="connsiteY1" fmla="*/ 64052 h 64051"/>
                <a:gd name="connsiteX2" fmla="*/ 0 w 64051"/>
                <a:gd name="connsiteY2" fmla="*/ 32026 h 64051"/>
                <a:gd name="connsiteX3" fmla="*/ 32026 w 64051"/>
                <a:gd name="connsiteY3" fmla="*/ 0 h 64051"/>
                <a:gd name="connsiteX4" fmla="*/ 64052 w 64051"/>
                <a:gd name="connsiteY4" fmla="*/ 32026 h 64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51" h="64051">
                  <a:moveTo>
                    <a:pt x="64052" y="32026"/>
                  </a:moveTo>
                  <a:cubicBezTo>
                    <a:pt x="64052" y="49713"/>
                    <a:pt x="49713" y="64052"/>
                    <a:pt x="32026" y="64052"/>
                  </a:cubicBezTo>
                  <a:cubicBezTo>
                    <a:pt x="14338" y="64052"/>
                    <a:pt x="0" y="49713"/>
                    <a:pt x="0" y="32026"/>
                  </a:cubicBezTo>
                  <a:cubicBezTo>
                    <a:pt x="0" y="14338"/>
                    <a:pt x="14338" y="0"/>
                    <a:pt x="32026" y="0"/>
                  </a:cubicBezTo>
                  <a:cubicBezTo>
                    <a:pt x="49713" y="0"/>
                    <a:pt x="64052" y="14339"/>
                    <a:pt x="64052" y="32026"/>
                  </a:cubicBezTo>
                  <a:close/>
                </a:path>
              </a:pathLst>
            </a:custGeom>
            <a:noFill/>
            <a:ln w="8687" cap="rnd">
              <a:solidFill>
                <a:schemeClr val="tx1"/>
              </a:solidFill>
              <a:prstDash val="solid"/>
              <a:round/>
            </a:ln>
          </p:spPr>
          <p:txBody>
            <a:bodyPr rtlCol="0" anchor="ctr">
              <a:noAutofit/>
            </a:bodyPr>
            <a:lstStyle/>
            <a:p>
              <a:endParaRPr lang="zh-CN" altLang="en-US"/>
            </a:p>
          </p:txBody>
        </p:sp>
        <p:grpSp>
          <p:nvGrpSpPr>
            <p:cNvPr id="151" name="组合 150">
              <a:extLst>
                <a:ext uri="{FF2B5EF4-FFF2-40B4-BE49-F238E27FC236}">
                  <a16:creationId xmlns:a16="http://schemas.microsoft.com/office/drawing/2014/main" id="{DC43A936-2014-9023-27A3-E059D6397375}"/>
                </a:ext>
              </a:extLst>
            </p:cNvPr>
            <p:cNvGrpSpPr/>
            <p:nvPr/>
          </p:nvGrpSpPr>
          <p:grpSpPr>
            <a:xfrm>
              <a:off x="8295919" y="515297"/>
              <a:ext cx="120895" cy="120895"/>
              <a:chOff x="11549705" y="2277689"/>
              <a:chExt cx="170029" cy="170029"/>
            </a:xfrm>
          </p:grpSpPr>
          <p:sp>
            <p:nvSpPr>
              <p:cNvPr id="152" name="任意多边形: 形状 151">
                <a:extLst>
                  <a:ext uri="{FF2B5EF4-FFF2-40B4-BE49-F238E27FC236}">
                    <a16:creationId xmlns:a16="http://schemas.microsoft.com/office/drawing/2014/main" id="{A4213EB5-5E48-8A67-4E62-2E52A1A5A81A}"/>
                  </a:ext>
                </a:extLst>
              </p:cNvPr>
              <p:cNvSpPr/>
              <p:nvPr/>
            </p:nvSpPr>
            <p:spPr>
              <a:xfrm>
                <a:off x="11634783" y="2277689"/>
                <a:ext cx="12456" cy="170029"/>
              </a:xfrm>
              <a:custGeom>
                <a:avLst/>
                <a:gdLst>
                  <a:gd name="connsiteX0" fmla="*/ 0 w 8702"/>
                  <a:gd name="connsiteY0" fmla="*/ 0 h 118791"/>
                  <a:gd name="connsiteX1" fmla="*/ 0 w 8702"/>
                  <a:gd name="connsiteY1" fmla="*/ 118792 h 118791"/>
                </a:gdLst>
                <a:ahLst/>
                <a:cxnLst>
                  <a:cxn ang="0">
                    <a:pos x="connsiteX0" y="connsiteY0"/>
                  </a:cxn>
                  <a:cxn ang="0">
                    <a:pos x="connsiteX1" y="connsiteY1"/>
                  </a:cxn>
                </a:cxnLst>
                <a:rect l="l" t="t" r="r" b="b"/>
                <a:pathLst>
                  <a:path w="8702" h="118791">
                    <a:moveTo>
                      <a:pt x="0" y="0"/>
                    </a:moveTo>
                    <a:lnTo>
                      <a:pt x="0" y="118792"/>
                    </a:lnTo>
                  </a:path>
                </a:pathLst>
              </a:custGeom>
              <a:ln w="8687" cap="rnd">
                <a:solidFill>
                  <a:srgbClr val="263238"/>
                </a:solidFill>
                <a:prstDash val="solid"/>
                <a:round/>
              </a:ln>
            </p:spPr>
            <p:txBody>
              <a:bodyPr rtlCol="0" anchor="ctr">
                <a:noAutofit/>
              </a:bodyPr>
              <a:lstStyle/>
              <a:p>
                <a:endParaRPr lang="zh-CN" altLang="en-US"/>
              </a:p>
            </p:txBody>
          </p:sp>
          <p:sp>
            <p:nvSpPr>
              <p:cNvPr id="153" name="任意多边形: 形状 152">
                <a:extLst>
                  <a:ext uri="{FF2B5EF4-FFF2-40B4-BE49-F238E27FC236}">
                    <a16:creationId xmlns:a16="http://schemas.microsoft.com/office/drawing/2014/main" id="{A1E0FFFC-B868-1FFD-494C-20A44F1AF644}"/>
                  </a:ext>
                </a:extLst>
              </p:cNvPr>
              <p:cNvSpPr/>
              <p:nvPr/>
            </p:nvSpPr>
            <p:spPr>
              <a:xfrm>
                <a:off x="11549705" y="2362641"/>
                <a:ext cx="170029" cy="12456"/>
              </a:xfrm>
              <a:custGeom>
                <a:avLst/>
                <a:gdLst>
                  <a:gd name="connsiteX0" fmla="*/ 118791 w 118791"/>
                  <a:gd name="connsiteY0" fmla="*/ 0 h 8702"/>
                  <a:gd name="connsiteX1" fmla="*/ 0 w 118791"/>
                  <a:gd name="connsiteY1" fmla="*/ 0 h 8702"/>
                </a:gdLst>
                <a:ahLst/>
                <a:cxnLst>
                  <a:cxn ang="0">
                    <a:pos x="connsiteX0" y="connsiteY0"/>
                  </a:cxn>
                  <a:cxn ang="0">
                    <a:pos x="connsiteX1" y="connsiteY1"/>
                  </a:cxn>
                </a:cxnLst>
                <a:rect l="l" t="t" r="r" b="b"/>
                <a:pathLst>
                  <a:path w="118791" h="8702">
                    <a:moveTo>
                      <a:pt x="118791" y="0"/>
                    </a:moveTo>
                    <a:lnTo>
                      <a:pt x="0" y="0"/>
                    </a:lnTo>
                  </a:path>
                </a:pathLst>
              </a:custGeom>
              <a:ln w="8687" cap="rnd">
                <a:solidFill>
                  <a:srgbClr val="263238"/>
                </a:solidFill>
                <a:prstDash val="solid"/>
                <a:round/>
              </a:ln>
            </p:spPr>
            <p:txBody>
              <a:bodyPr rtlCol="0" anchor="ctr">
                <a:noAutofit/>
              </a:bodyPr>
              <a:lstStyle/>
              <a:p>
                <a:endParaRPr lang="zh-CN" altLang="en-US"/>
              </a:p>
            </p:txBody>
          </p:sp>
        </p:grpSp>
      </p:grpSp>
    </p:spTree>
    <p:extLst>
      <p:ext uri="{BB962C8B-B14F-4D97-AF65-F5344CB8AC3E}">
        <p14:creationId xmlns:p14="http://schemas.microsoft.com/office/powerpoint/2010/main" val="110224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章节版式">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7" name="图文框 6">
            <a:extLst>
              <a:ext uri="{FF2B5EF4-FFF2-40B4-BE49-F238E27FC236}">
                <a16:creationId xmlns:a16="http://schemas.microsoft.com/office/drawing/2014/main" id="{D84767F6-DF26-E94D-07F3-C617FEAFF619}"/>
              </a:ext>
            </a:extLst>
          </p:cNvPr>
          <p:cNvSpPr/>
          <p:nvPr/>
        </p:nvSpPr>
        <p:spPr>
          <a:xfrm>
            <a:off x="-5080" y="-9525"/>
            <a:ext cx="12202795" cy="6867525"/>
          </a:xfrm>
          <a:prstGeom prst="frame">
            <a:avLst>
              <a:gd name="adj1" fmla="val 436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江城圆体 400W" panose="020B0500000000000000" pitchFamily="34" charset="-122"/>
                <a:ea typeface="江城圆体 400W" panose="020B0500000000000000" pitchFamily="34" charset="-122"/>
              </a:rPr>
              <a:t> </a:t>
            </a:r>
          </a:p>
        </p:txBody>
      </p:sp>
      <p:grpSp>
        <p:nvGrpSpPr>
          <p:cNvPr id="8" name="组合 7">
            <a:extLst>
              <a:ext uri="{FF2B5EF4-FFF2-40B4-BE49-F238E27FC236}">
                <a16:creationId xmlns:a16="http://schemas.microsoft.com/office/drawing/2014/main" id="{6CA337A5-89CB-9140-A3DE-67E9B8C70F16}"/>
              </a:ext>
            </a:extLst>
          </p:cNvPr>
          <p:cNvGrpSpPr/>
          <p:nvPr/>
        </p:nvGrpSpPr>
        <p:grpSpPr>
          <a:xfrm>
            <a:off x="11975991" y="296951"/>
            <a:ext cx="153888" cy="3410902"/>
            <a:chOff x="11975991" y="298221"/>
            <a:chExt cx="153888" cy="3410902"/>
          </a:xfrm>
        </p:grpSpPr>
        <p:sp>
          <p:nvSpPr>
            <p:cNvPr id="27" name="文本框 26">
              <a:extLst>
                <a:ext uri="{FF2B5EF4-FFF2-40B4-BE49-F238E27FC236}">
                  <a16:creationId xmlns:a16="http://schemas.microsoft.com/office/drawing/2014/main" id="{C1512085-D427-58F2-F9D9-A4072A500A64}"/>
                </a:ext>
              </a:extLst>
            </p:cNvPr>
            <p:cNvSpPr txBox="1"/>
            <p:nvPr/>
          </p:nvSpPr>
          <p:spPr>
            <a:xfrm rot="5400000">
              <a:off x="10815320" y="2394564"/>
              <a:ext cx="2475230" cy="153888"/>
            </a:xfrm>
            <a:prstGeom prst="rect">
              <a:avLst/>
            </a:prstGeom>
            <a:noFill/>
          </p:spPr>
          <p:txBody>
            <a:bodyPr wrap="square" lIns="0" tIns="0" rIns="0" bIns="0" rtlCol="0" anchor="t">
              <a:no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1000" b="0" i="0" u="none" strike="noStrike" kern="1200" cap="all" spc="0" normalizeH="0" baseline="0" noProof="0" dirty="0">
                  <a:ln>
                    <a:noFill/>
                  </a:ln>
                  <a:effectLst/>
                  <a:uLnTx/>
                  <a:uFillTx/>
                  <a:latin typeface="江城圆体 700W" panose="020B0A00000000000000" pitchFamily="34" charset="-122"/>
                  <a:ea typeface="江城圆体 700W" panose="020B0A00000000000000" pitchFamily="34" charset="-122"/>
                </a:rPr>
                <a:t>Welcome to join us</a:t>
              </a:r>
            </a:p>
          </p:txBody>
        </p:sp>
        <p:grpSp>
          <p:nvGrpSpPr>
            <p:cNvPr id="28" name="组合 27">
              <a:extLst>
                <a:ext uri="{FF2B5EF4-FFF2-40B4-BE49-F238E27FC236}">
                  <a16:creationId xmlns:a16="http://schemas.microsoft.com/office/drawing/2014/main" id="{AEBD5A33-FF4E-FECF-E7C4-06A12D3B26AF}"/>
                </a:ext>
              </a:extLst>
            </p:cNvPr>
            <p:cNvGrpSpPr/>
            <p:nvPr/>
          </p:nvGrpSpPr>
          <p:grpSpPr>
            <a:xfrm>
              <a:off x="11999278" y="298221"/>
              <a:ext cx="107950" cy="798195"/>
              <a:chOff x="11999278" y="706437"/>
              <a:chExt cx="107950" cy="798195"/>
            </a:xfrm>
          </p:grpSpPr>
          <p:sp>
            <p:nvSpPr>
              <p:cNvPr id="29" name="燕尾形 101">
                <a:extLst>
                  <a:ext uri="{FF2B5EF4-FFF2-40B4-BE49-F238E27FC236}">
                    <a16:creationId xmlns:a16="http://schemas.microsoft.com/office/drawing/2014/main" id="{EE3334E8-980F-9F79-C102-58D22A0E5F7D}"/>
                  </a:ext>
                </a:extLst>
              </p:cNvPr>
              <p:cNvSpPr/>
              <p:nvPr/>
            </p:nvSpPr>
            <p:spPr>
              <a:xfrm rot="5400000" flipV="1">
                <a:off x="12014200" y="691515"/>
                <a:ext cx="78105" cy="107950"/>
              </a:xfrm>
              <a:prstGeom prst="chevron">
                <a:avLst>
                  <a:gd name="adj" fmla="val 491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江城圆体 400W" panose="020B0500000000000000" pitchFamily="34" charset="-122"/>
                  <a:ea typeface="江城圆体 400W" panose="020B0500000000000000" pitchFamily="34" charset="-122"/>
                </a:endParaRPr>
              </a:p>
            </p:txBody>
          </p:sp>
          <p:sp>
            <p:nvSpPr>
              <p:cNvPr id="30" name="燕尾形 114">
                <a:extLst>
                  <a:ext uri="{FF2B5EF4-FFF2-40B4-BE49-F238E27FC236}">
                    <a16:creationId xmlns:a16="http://schemas.microsoft.com/office/drawing/2014/main" id="{E63AD2B4-45C6-607C-A10A-D61856827676}"/>
                  </a:ext>
                </a:extLst>
              </p:cNvPr>
              <p:cNvSpPr/>
              <p:nvPr/>
            </p:nvSpPr>
            <p:spPr>
              <a:xfrm rot="5400000" flipV="1">
                <a:off x="12014200" y="794385"/>
                <a:ext cx="78105" cy="107950"/>
              </a:xfrm>
              <a:prstGeom prst="chevron">
                <a:avLst>
                  <a:gd name="adj" fmla="val 491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江城圆体 400W" panose="020B0500000000000000" pitchFamily="34" charset="-122"/>
                  <a:ea typeface="江城圆体 400W" panose="020B0500000000000000" pitchFamily="34" charset="-122"/>
                </a:endParaRPr>
              </a:p>
            </p:txBody>
          </p:sp>
          <p:sp>
            <p:nvSpPr>
              <p:cNvPr id="31" name="燕尾形 115">
                <a:extLst>
                  <a:ext uri="{FF2B5EF4-FFF2-40B4-BE49-F238E27FC236}">
                    <a16:creationId xmlns:a16="http://schemas.microsoft.com/office/drawing/2014/main" id="{ED6D8A9C-ABB5-4CC6-6E32-3F4BDCA76A1C}"/>
                  </a:ext>
                </a:extLst>
              </p:cNvPr>
              <p:cNvSpPr/>
              <p:nvPr/>
            </p:nvSpPr>
            <p:spPr>
              <a:xfrm rot="5400000" flipV="1">
                <a:off x="12014200" y="897255"/>
                <a:ext cx="78105" cy="107950"/>
              </a:xfrm>
              <a:prstGeom prst="chevron">
                <a:avLst>
                  <a:gd name="adj" fmla="val 491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江城圆体 400W" panose="020B0500000000000000" pitchFamily="34" charset="-122"/>
                  <a:ea typeface="江城圆体 400W" panose="020B0500000000000000" pitchFamily="34" charset="-122"/>
                </a:endParaRPr>
              </a:p>
            </p:txBody>
          </p:sp>
          <p:sp>
            <p:nvSpPr>
              <p:cNvPr id="32" name="燕尾形 116">
                <a:extLst>
                  <a:ext uri="{FF2B5EF4-FFF2-40B4-BE49-F238E27FC236}">
                    <a16:creationId xmlns:a16="http://schemas.microsoft.com/office/drawing/2014/main" id="{E09271BB-CA71-B345-54A2-C031E8B564BA}"/>
                  </a:ext>
                </a:extLst>
              </p:cNvPr>
              <p:cNvSpPr/>
              <p:nvPr/>
            </p:nvSpPr>
            <p:spPr>
              <a:xfrm rot="5400000" flipV="1">
                <a:off x="12014200" y="1000125"/>
                <a:ext cx="78105" cy="107950"/>
              </a:xfrm>
              <a:prstGeom prst="chevron">
                <a:avLst>
                  <a:gd name="adj" fmla="val 491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江城圆体 400W" panose="020B0500000000000000" pitchFamily="34" charset="-122"/>
                  <a:ea typeface="江城圆体 400W" panose="020B0500000000000000" pitchFamily="34" charset="-122"/>
                </a:endParaRPr>
              </a:p>
            </p:txBody>
          </p:sp>
          <p:sp>
            <p:nvSpPr>
              <p:cNvPr id="33" name="燕尾形 117">
                <a:extLst>
                  <a:ext uri="{FF2B5EF4-FFF2-40B4-BE49-F238E27FC236}">
                    <a16:creationId xmlns:a16="http://schemas.microsoft.com/office/drawing/2014/main" id="{E656628C-796F-46D6-762F-3A33DE57463C}"/>
                  </a:ext>
                </a:extLst>
              </p:cNvPr>
              <p:cNvSpPr/>
              <p:nvPr/>
            </p:nvSpPr>
            <p:spPr>
              <a:xfrm rot="5400000" flipV="1">
                <a:off x="12014200" y="1102995"/>
                <a:ext cx="78105" cy="107950"/>
              </a:xfrm>
              <a:prstGeom prst="chevron">
                <a:avLst>
                  <a:gd name="adj" fmla="val 491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江城圆体 400W" panose="020B0500000000000000" pitchFamily="34" charset="-122"/>
                  <a:ea typeface="江城圆体 400W" panose="020B0500000000000000" pitchFamily="34" charset="-122"/>
                </a:endParaRPr>
              </a:p>
            </p:txBody>
          </p:sp>
          <p:sp>
            <p:nvSpPr>
              <p:cNvPr id="34" name="燕尾形 118">
                <a:extLst>
                  <a:ext uri="{FF2B5EF4-FFF2-40B4-BE49-F238E27FC236}">
                    <a16:creationId xmlns:a16="http://schemas.microsoft.com/office/drawing/2014/main" id="{972CD7E8-E3E9-7FB6-DF1E-DD741AA181AF}"/>
                  </a:ext>
                </a:extLst>
              </p:cNvPr>
              <p:cNvSpPr/>
              <p:nvPr/>
            </p:nvSpPr>
            <p:spPr>
              <a:xfrm rot="5400000" flipV="1">
                <a:off x="12014200" y="1205865"/>
                <a:ext cx="78105" cy="107950"/>
              </a:xfrm>
              <a:prstGeom prst="chevron">
                <a:avLst>
                  <a:gd name="adj" fmla="val 491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江城圆体 400W" panose="020B0500000000000000" pitchFamily="34" charset="-122"/>
                  <a:ea typeface="江城圆体 400W" panose="020B0500000000000000" pitchFamily="34" charset="-122"/>
                </a:endParaRPr>
              </a:p>
            </p:txBody>
          </p:sp>
          <p:sp>
            <p:nvSpPr>
              <p:cNvPr id="35" name="燕尾形 119">
                <a:extLst>
                  <a:ext uri="{FF2B5EF4-FFF2-40B4-BE49-F238E27FC236}">
                    <a16:creationId xmlns:a16="http://schemas.microsoft.com/office/drawing/2014/main" id="{33F38BAC-F0E0-749D-B4AE-C31698C52624}"/>
                  </a:ext>
                </a:extLst>
              </p:cNvPr>
              <p:cNvSpPr/>
              <p:nvPr/>
            </p:nvSpPr>
            <p:spPr>
              <a:xfrm rot="5400000" flipV="1">
                <a:off x="12014200" y="1308735"/>
                <a:ext cx="78105" cy="107950"/>
              </a:xfrm>
              <a:prstGeom prst="chevron">
                <a:avLst>
                  <a:gd name="adj" fmla="val 491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江城圆体 400W" panose="020B0500000000000000" pitchFamily="34" charset="-122"/>
                  <a:ea typeface="江城圆体 400W" panose="020B0500000000000000" pitchFamily="34" charset="-122"/>
                </a:endParaRPr>
              </a:p>
            </p:txBody>
          </p:sp>
          <p:sp>
            <p:nvSpPr>
              <p:cNvPr id="36" name="燕尾形 120">
                <a:extLst>
                  <a:ext uri="{FF2B5EF4-FFF2-40B4-BE49-F238E27FC236}">
                    <a16:creationId xmlns:a16="http://schemas.microsoft.com/office/drawing/2014/main" id="{AC594F5F-0971-F70B-0ECB-F3CC6536A673}"/>
                  </a:ext>
                </a:extLst>
              </p:cNvPr>
              <p:cNvSpPr/>
              <p:nvPr/>
            </p:nvSpPr>
            <p:spPr>
              <a:xfrm rot="5400000" flipV="1">
                <a:off x="12014200" y="1411605"/>
                <a:ext cx="78105" cy="107950"/>
              </a:xfrm>
              <a:prstGeom prst="chevron">
                <a:avLst>
                  <a:gd name="adj" fmla="val 491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江城圆体 400W" panose="020B0500000000000000" pitchFamily="34" charset="-122"/>
                  <a:ea typeface="江城圆体 400W" panose="020B0500000000000000" pitchFamily="34" charset="-122"/>
                </a:endParaRPr>
              </a:p>
            </p:txBody>
          </p:sp>
        </p:grpSp>
      </p:grpSp>
      <p:grpSp>
        <p:nvGrpSpPr>
          <p:cNvPr id="10" name="组合 9">
            <a:extLst>
              <a:ext uri="{FF2B5EF4-FFF2-40B4-BE49-F238E27FC236}">
                <a16:creationId xmlns:a16="http://schemas.microsoft.com/office/drawing/2014/main" id="{8790DD2E-ABA6-C543-054E-7F6BB144EB29}"/>
              </a:ext>
            </a:extLst>
          </p:cNvPr>
          <p:cNvGrpSpPr/>
          <p:nvPr/>
        </p:nvGrpSpPr>
        <p:grpSpPr>
          <a:xfrm>
            <a:off x="275950" y="6590348"/>
            <a:ext cx="3410902" cy="176213"/>
            <a:chOff x="422911" y="6591618"/>
            <a:chExt cx="3410902" cy="176213"/>
          </a:xfrm>
        </p:grpSpPr>
        <p:sp>
          <p:nvSpPr>
            <p:cNvPr id="15" name="文本框 14">
              <a:extLst>
                <a:ext uri="{FF2B5EF4-FFF2-40B4-BE49-F238E27FC236}">
                  <a16:creationId xmlns:a16="http://schemas.microsoft.com/office/drawing/2014/main" id="{88BD4E9B-2973-BE91-607B-C67170B2D662}"/>
                </a:ext>
              </a:extLst>
            </p:cNvPr>
            <p:cNvSpPr txBox="1"/>
            <p:nvPr/>
          </p:nvSpPr>
          <p:spPr>
            <a:xfrm>
              <a:off x="1358583" y="6591618"/>
              <a:ext cx="2475230" cy="153888"/>
            </a:xfrm>
            <a:prstGeom prst="rect">
              <a:avLst/>
            </a:prstGeom>
            <a:noFill/>
          </p:spPr>
          <p:txBody>
            <a:bodyPr wrap="square" lIns="0" tIns="0" rIns="0" bIns="0" rtlCol="0" anchor="t">
              <a:no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1000" b="0" i="0" u="none" strike="noStrike" kern="1200" cap="all" spc="0" normalizeH="0" baseline="0" noProof="0" dirty="0">
                  <a:ln>
                    <a:noFill/>
                  </a:ln>
                  <a:effectLst/>
                  <a:uLnTx/>
                  <a:uFillTx/>
                  <a:latin typeface="江城圆体 700W" panose="020B0A00000000000000" pitchFamily="34" charset="-122"/>
                  <a:ea typeface="江城圆体 700W" panose="020B0A00000000000000" pitchFamily="34" charset="-122"/>
                </a:rPr>
                <a:t>Welcome to join us</a:t>
              </a:r>
            </a:p>
          </p:txBody>
        </p:sp>
        <p:sp>
          <p:nvSpPr>
            <p:cNvPr id="16" name="燕尾形 206">
              <a:extLst>
                <a:ext uri="{FF2B5EF4-FFF2-40B4-BE49-F238E27FC236}">
                  <a16:creationId xmlns:a16="http://schemas.microsoft.com/office/drawing/2014/main" id="{4E921E9A-0574-0D72-475D-6CA304F93A3C}"/>
                </a:ext>
              </a:extLst>
            </p:cNvPr>
            <p:cNvSpPr/>
            <p:nvPr/>
          </p:nvSpPr>
          <p:spPr>
            <a:xfrm flipV="1">
              <a:off x="422911" y="6659881"/>
              <a:ext cx="78105" cy="107950"/>
            </a:xfrm>
            <a:prstGeom prst="chevron">
              <a:avLst>
                <a:gd name="adj" fmla="val 491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江城圆体 400W" panose="020B0500000000000000" pitchFamily="34" charset="-122"/>
                <a:ea typeface="江城圆体 400W" panose="020B0500000000000000" pitchFamily="34" charset="-122"/>
              </a:endParaRPr>
            </a:p>
          </p:txBody>
        </p:sp>
        <p:sp>
          <p:nvSpPr>
            <p:cNvPr id="17" name="燕尾形 207">
              <a:extLst>
                <a:ext uri="{FF2B5EF4-FFF2-40B4-BE49-F238E27FC236}">
                  <a16:creationId xmlns:a16="http://schemas.microsoft.com/office/drawing/2014/main" id="{69790BA7-DE25-3570-0E31-439F12F2369A}"/>
                </a:ext>
              </a:extLst>
            </p:cNvPr>
            <p:cNvSpPr/>
            <p:nvPr/>
          </p:nvSpPr>
          <p:spPr>
            <a:xfrm flipV="1">
              <a:off x="525781" y="6659881"/>
              <a:ext cx="78105" cy="107950"/>
            </a:xfrm>
            <a:prstGeom prst="chevron">
              <a:avLst>
                <a:gd name="adj" fmla="val 491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江城圆体 400W" panose="020B0500000000000000" pitchFamily="34" charset="-122"/>
                <a:ea typeface="江城圆体 400W" panose="020B0500000000000000" pitchFamily="34" charset="-122"/>
              </a:endParaRPr>
            </a:p>
          </p:txBody>
        </p:sp>
        <p:sp>
          <p:nvSpPr>
            <p:cNvPr id="18" name="燕尾形 208">
              <a:extLst>
                <a:ext uri="{FF2B5EF4-FFF2-40B4-BE49-F238E27FC236}">
                  <a16:creationId xmlns:a16="http://schemas.microsoft.com/office/drawing/2014/main" id="{E1E2DECB-DA74-4F03-6989-19E750C51271}"/>
                </a:ext>
              </a:extLst>
            </p:cNvPr>
            <p:cNvSpPr/>
            <p:nvPr/>
          </p:nvSpPr>
          <p:spPr>
            <a:xfrm flipV="1">
              <a:off x="628651" y="6659881"/>
              <a:ext cx="78105" cy="107950"/>
            </a:xfrm>
            <a:prstGeom prst="chevron">
              <a:avLst>
                <a:gd name="adj" fmla="val 491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江城圆体 400W" panose="020B0500000000000000" pitchFamily="34" charset="-122"/>
                <a:ea typeface="江城圆体 400W" panose="020B0500000000000000" pitchFamily="34" charset="-122"/>
              </a:endParaRPr>
            </a:p>
          </p:txBody>
        </p:sp>
        <p:sp>
          <p:nvSpPr>
            <p:cNvPr id="19" name="燕尾形 209">
              <a:extLst>
                <a:ext uri="{FF2B5EF4-FFF2-40B4-BE49-F238E27FC236}">
                  <a16:creationId xmlns:a16="http://schemas.microsoft.com/office/drawing/2014/main" id="{DB46374B-530E-8098-8692-F9813B1C4F76}"/>
                </a:ext>
              </a:extLst>
            </p:cNvPr>
            <p:cNvSpPr/>
            <p:nvPr/>
          </p:nvSpPr>
          <p:spPr>
            <a:xfrm flipV="1">
              <a:off x="731521" y="6659881"/>
              <a:ext cx="78105" cy="107950"/>
            </a:xfrm>
            <a:prstGeom prst="chevron">
              <a:avLst>
                <a:gd name="adj" fmla="val 491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江城圆体 400W" panose="020B0500000000000000" pitchFamily="34" charset="-122"/>
                <a:ea typeface="江城圆体 400W" panose="020B0500000000000000" pitchFamily="34" charset="-122"/>
              </a:endParaRPr>
            </a:p>
          </p:txBody>
        </p:sp>
        <p:sp>
          <p:nvSpPr>
            <p:cNvPr id="20" name="燕尾形 210">
              <a:extLst>
                <a:ext uri="{FF2B5EF4-FFF2-40B4-BE49-F238E27FC236}">
                  <a16:creationId xmlns:a16="http://schemas.microsoft.com/office/drawing/2014/main" id="{80D6155E-B1AF-75F1-89B1-D8F839299719}"/>
                </a:ext>
              </a:extLst>
            </p:cNvPr>
            <p:cNvSpPr/>
            <p:nvPr/>
          </p:nvSpPr>
          <p:spPr>
            <a:xfrm flipV="1">
              <a:off x="834391" y="6659881"/>
              <a:ext cx="78105" cy="107950"/>
            </a:xfrm>
            <a:prstGeom prst="chevron">
              <a:avLst>
                <a:gd name="adj" fmla="val 491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江城圆体 400W" panose="020B0500000000000000" pitchFamily="34" charset="-122"/>
                <a:ea typeface="江城圆体 400W" panose="020B0500000000000000" pitchFamily="34" charset="-122"/>
              </a:endParaRPr>
            </a:p>
          </p:txBody>
        </p:sp>
        <p:sp>
          <p:nvSpPr>
            <p:cNvPr id="21" name="燕尾形 211">
              <a:extLst>
                <a:ext uri="{FF2B5EF4-FFF2-40B4-BE49-F238E27FC236}">
                  <a16:creationId xmlns:a16="http://schemas.microsoft.com/office/drawing/2014/main" id="{F18D60AF-52C1-B942-A528-235232A5BF6A}"/>
                </a:ext>
              </a:extLst>
            </p:cNvPr>
            <p:cNvSpPr/>
            <p:nvPr/>
          </p:nvSpPr>
          <p:spPr>
            <a:xfrm flipV="1">
              <a:off x="937261" y="6659881"/>
              <a:ext cx="78105" cy="107950"/>
            </a:xfrm>
            <a:prstGeom prst="chevron">
              <a:avLst>
                <a:gd name="adj" fmla="val 491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江城圆体 400W" panose="020B0500000000000000" pitchFamily="34" charset="-122"/>
                <a:ea typeface="江城圆体 400W" panose="020B0500000000000000" pitchFamily="34" charset="-122"/>
              </a:endParaRPr>
            </a:p>
          </p:txBody>
        </p:sp>
        <p:sp>
          <p:nvSpPr>
            <p:cNvPr id="22" name="燕尾形 212">
              <a:extLst>
                <a:ext uri="{FF2B5EF4-FFF2-40B4-BE49-F238E27FC236}">
                  <a16:creationId xmlns:a16="http://schemas.microsoft.com/office/drawing/2014/main" id="{D5CAA545-371B-5B37-0A90-3FF28C4412C1}"/>
                </a:ext>
              </a:extLst>
            </p:cNvPr>
            <p:cNvSpPr/>
            <p:nvPr/>
          </p:nvSpPr>
          <p:spPr>
            <a:xfrm flipV="1">
              <a:off x="1040131" y="6659881"/>
              <a:ext cx="78105" cy="107950"/>
            </a:xfrm>
            <a:prstGeom prst="chevron">
              <a:avLst>
                <a:gd name="adj" fmla="val 491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江城圆体 400W" panose="020B0500000000000000" pitchFamily="34" charset="-122"/>
                <a:ea typeface="江城圆体 400W" panose="020B0500000000000000" pitchFamily="34" charset="-122"/>
              </a:endParaRPr>
            </a:p>
          </p:txBody>
        </p:sp>
        <p:sp>
          <p:nvSpPr>
            <p:cNvPr id="23" name="燕尾形 213">
              <a:extLst>
                <a:ext uri="{FF2B5EF4-FFF2-40B4-BE49-F238E27FC236}">
                  <a16:creationId xmlns:a16="http://schemas.microsoft.com/office/drawing/2014/main" id="{79657E0A-C31F-506D-E3DC-50A441BFD17B}"/>
                </a:ext>
              </a:extLst>
            </p:cNvPr>
            <p:cNvSpPr/>
            <p:nvPr/>
          </p:nvSpPr>
          <p:spPr>
            <a:xfrm flipV="1">
              <a:off x="1143001" y="6659881"/>
              <a:ext cx="78105" cy="107950"/>
            </a:xfrm>
            <a:prstGeom prst="chevron">
              <a:avLst>
                <a:gd name="adj" fmla="val 491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江城圆体 400W" panose="020B0500000000000000" pitchFamily="34" charset="-122"/>
                <a:ea typeface="江城圆体 400W" panose="020B0500000000000000" pitchFamily="34" charset="-122"/>
              </a:endParaRPr>
            </a:p>
          </p:txBody>
        </p:sp>
      </p:grpSp>
      <p:grpSp>
        <p:nvGrpSpPr>
          <p:cNvPr id="11" name="组合 10">
            <a:extLst>
              <a:ext uri="{FF2B5EF4-FFF2-40B4-BE49-F238E27FC236}">
                <a16:creationId xmlns:a16="http://schemas.microsoft.com/office/drawing/2014/main" id="{D7CBE28F-49A5-7CBC-16A0-59D526CF0597}"/>
              </a:ext>
            </a:extLst>
          </p:cNvPr>
          <p:cNvGrpSpPr/>
          <p:nvPr/>
        </p:nvGrpSpPr>
        <p:grpSpPr>
          <a:xfrm>
            <a:off x="278780" y="-19416"/>
            <a:ext cx="1553680" cy="292922"/>
            <a:chOff x="278780" y="-18146"/>
            <a:chExt cx="1553680" cy="292922"/>
          </a:xfrm>
        </p:grpSpPr>
        <p:sp>
          <p:nvSpPr>
            <p:cNvPr id="12" name="图形 4">
              <a:extLst>
                <a:ext uri="{FF2B5EF4-FFF2-40B4-BE49-F238E27FC236}">
                  <a16:creationId xmlns:a16="http://schemas.microsoft.com/office/drawing/2014/main" id="{A641AA9A-0579-988D-87D1-24718F0DBEF9}"/>
                </a:ext>
              </a:extLst>
            </p:cNvPr>
            <p:cNvSpPr/>
            <p:nvPr/>
          </p:nvSpPr>
          <p:spPr>
            <a:xfrm>
              <a:off x="278780" y="-18146"/>
              <a:ext cx="292922" cy="292922"/>
            </a:xfrm>
            <a:custGeom>
              <a:avLst/>
              <a:gdLst>
                <a:gd name="connsiteX0" fmla="*/ 1154463 w 2308638"/>
                <a:gd name="connsiteY0" fmla="*/ 2308576 h 2308575"/>
                <a:gd name="connsiteX1" fmla="*/ 784081 w 2308638"/>
                <a:gd name="connsiteY1" fmla="*/ 1523350 h 2308575"/>
                <a:gd name="connsiteX2" fmla="*/ 0 w 2308638"/>
                <a:gd name="connsiteY2" fmla="*/ 1154685 h 2308575"/>
                <a:gd name="connsiteX3" fmla="*/ 785479 w 2308638"/>
                <a:gd name="connsiteY3" fmla="*/ 784621 h 2308575"/>
                <a:gd name="connsiteX4" fmla="*/ 1154463 w 2308638"/>
                <a:gd name="connsiteY4" fmla="*/ 0 h 2308575"/>
                <a:gd name="connsiteX5" fmla="*/ 1524208 w 2308638"/>
                <a:gd name="connsiteY5" fmla="*/ 785384 h 2308575"/>
                <a:gd name="connsiteX6" fmla="*/ 2308639 w 2308638"/>
                <a:gd name="connsiteY6" fmla="*/ 1154685 h 2308575"/>
                <a:gd name="connsiteX7" fmla="*/ 1523986 w 2308638"/>
                <a:gd name="connsiteY7" fmla="*/ 1524177 h 2308575"/>
                <a:gd name="connsiteX8" fmla="*/ 1154463 w 2308638"/>
                <a:gd name="connsiteY8" fmla="*/ 2308576 h 230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8638" h="2308575">
                  <a:moveTo>
                    <a:pt x="1154463" y="2308576"/>
                  </a:moveTo>
                  <a:cubicBezTo>
                    <a:pt x="1122014" y="2003696"/>
                    <a:pt x="1001276" y="1740259"/>
                    <a:pt x="784081" y="1523350"/>
                  </a:cubicBezTo>
                  <a:cubicBezTo>
                    <a:pt x="567459" y="1307014"/>
                    <a:pt x="304403" y="1187070"/>
                    <a:pt x="0" y="1154685"/>
                  </a:cubicBezTo>
                  <a:cubicBezTo>
                    <a:pt x="305166" y="1122173"/>
                    <a:pt x="568666" y="1001753"/>
                    <a:pt x="785479" y="784621"/>
                  </a:cubicBezTo>
                  <a:cubicBezTo>
                    <a:pt x="1001943" y="567840"/>
                    <a:pt x="1122204" y="304753"/>
                    <a:pt x="1154463" y="0"/>
                  </a:cubicBezTo>
                  <a:cubicBezTo>
                    <a:pt x="1186689" y="305134"/>
                    <a:pt x="1307268" y="568507"/>
                    <a:pt x="1524208" y="785384"/>
                  </a:cubicBezTo>
                  <a:cubicBezTo>
                    <a:pt x="1740831" y="1001943"/>
                    <a:pt x="2003886" y="1122268"/>
                    <a:pt x="2308639" y="1154685"/>
                  </a:cubicBezTo>
                  <a:cubicBezTo>
                    <a:pt x="2003855" y="1187039"/>
                    <a:pt x="1740640" y="1307427"/>
                    <a:pt x="1523986" y="1524177"/>
                  </a:cubicBezTo>
                  <a:cubicBezTo>
                    <a:pt x="1307459" y="1740767"/>
                    <a:pt x="1186880" y="2003632"/>
                    <a:pt x="1154463" y="2308576"/>
                  </a:cubicBezTo>
                  <a:close/>
                </a:path>
              </a:pathLst>
            </a:custGeom>
            <a:solidFill>
              <a:schemeClr val="tx1"/>
            </a:solidFill>
            <a:ln w="19050" cap="flat">
              <a:noFill/>
              <a:prstDash val="solid"/>
              <a:miter/>
            </a:ln>
          </p:spPr>
          <p:txBody>
            <a:bodyPr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江城圆体 400W" panose="020B0500000000000000" pitchFamily="34" charset="-122"/>
                <a:ea typeface="江城圆体 400W" panose="020B0500000000000000" pitchFamily="34" charset="-122"/>
              </a:endParaRPr>
            </a:p>
          </p:txBody>
        </p:sp>
        <p:sp>
          <p:nvSpPr>
            <p:cNvPr id="13" name="图形 4">
              <a:extLst>
                <a:ext uri="{FF2B5EF4-FFF2-40B4-BE49-F238E27FC236}">
                  <a16:creationId xmlns:a16="http://schemas.microsoft.com/office/drawing/2014/main" id="{D85B41DF-EB77-4EAB-AAAF-A14E7A6D4470}"/>
                </a:ext>
              </a:extLst>
            </p:cNvPr>
            <p:cNvSpPr/>
            <p:nvPr/>
          </p:nvSpPr>
          <p:spPr>
            <a:xfrm>
              <a:off x="909159" y="-18146"/>
              <a:ext cx="292922" cy="292922"/>
            </a:xfrm>
            <a:custGeom>
              <a:avLst/>
              <a:gdLst>
                <a:gd name="connsiteX0" fmla="*/ 1154463 w 2308638"/>
                <a:gd name="connsiteY0" fmla="*/ 2308576 h 2308575"/>
                <a:gd name="connsiteX1" fmla="*/ 784081 w 2308638"/>
                <a:gd name="connsiteY1" fmla="*/ 1523350 h 2308575"/>
                <a:gd name="connsiteX2" fmla="*/ 0 w 2308638"/>
                <a:gd name="connsiteY2" fmla="*/ 1154685 h 2308575"/>
                <a:gd name="connsiteX3" fmla="*/ 785479 w 2308638"/>
                <a:gd name="connsiteY3" fmla="*/ 784621 h 2308575"/>
                <a:gd name="connsiteX4" fmla="*/ 1154463 w 2308638"/>
                <a:gd name="connsiteY4" fmla="*/ 0 h 2308575"/>
                <a:gd name="connsiteX5" fmla="*/ 1524208 w 2308638"/>
                <a:gd name="connsiteY5" fmla="*/ 785384 h 2308575"/>
                <a:gd name="connsiteX6" fmla="*/ 2308639 w 2308638"/>
                <a:gd name="connsiteY6" fmla="*/ 1154685 h 2308575"/>
                <a:gd name="connsiteX7" fmla="*/ 1523986 w 2308638"/>
                <a:gd name="connsiteY7" fmla="*/ 1524177 h 2308575"/>
                <a:gd name="connsiteX8" fmla="*/ 1154463 w 2308638"/>
                <a:gd name="connsiteY8" fmla="*/ 2308576 h 230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8638" h="2308575">
                  <a:moveTo>
                    <a:pt x="1154463" y="2308576"/>
                  </a:moveTo>
                  <a:cubicBezTo>
                    <a:pt x="1122014" y="2003696"/>
                    <a:pt x="1001276" y="1740259"/>
                    <a:pt x="784081" y="1523350"/>
                  </a:cubicBezTo>
                  <a:cubicBezTo>
                    <a:pt x="567459" y="1307014"/>
                    <a:pt x="304403" y="1187070"/>
                    <a:pt x="0" y="1154685"/>
                  </a:cubicBezTo>
                  <a:cubicBezTo>
                    <a:pt x="305166" y="1122173"/>
                    <a:pt x="568666" y="1001753"/>
                    <a:pt x="785479" y="784621"/>
                  </a:cubicBezTo>
                  <a:cubicBezTo>
                    <a:pt x="1001943" y="567840"/>
                    <a:pt x="1122204" y="304753"/>
                    <a:pt x="1154463" y="0"/>
                  </a:cubicBezTo>
                  <a:cubicBezTo>
                    <a:pt x="1186689" y="305134"/>
                    <a:pt x="1307268" y="568507"/>
                    <a:pt x="1524208" y="785384"/>
                  </a:cubicBezTo>
                  <a:cubicBezTo>
                    <a:pt x="1740831" y="1001943"/>
                    <a:pt x="2003886" y="1122268"/>
                    <a:pt x="2308639" y="1154685"/>
                  </a:cubicBezTo>
                  <a:cubicBezTo>
                    <a:pt x="2003855" y="1187039"/>
                    <a:pt x="1740640" y="1307427"/>
                    <a:pt x="1523986" y="1524177"/>
                  </a:cubicBezTo>
                  <a:cubicBezTo>
                    <a:pt x="1307459" y="1740767"/>
                    <a:pt x="1186880" y="2003632"/>
                    <a:pt x="1154463" y="2308576"/>
                  </a:cubicBezTo>
                  <a:close/>
                </a:path>
              </a:pathLst>
            </a:custGeom>
            <a:solidFill>
              <a:schemeClr val="tx1"/>
            </a:solidFill>
            <a:ln w="19050" cap="flat">
              <a:noFill/>
              <a:prstDash val="solid"/>
              <a:miter/>
            </a:ln>
          </p:spPr>
          <p:txBody>
            <a:bodyPr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江城圆体 400W" panose="020B0500000000000000" pitchFamily="34" charset="-122"/>
                <a:ea typeface="江城圆体 400W" panose="020B0500000000000000" pitchFamily="34" charset="-122"/>
              </a:endParaRPr>
            </a:p>
          </p:txBody>
        </p:sp>
        <p:sp>
          <p:nvSpPr>
            <p:cNvPr id="14" name="图形 4">
              <a:extLst>
                <a:ext uri="{FF2B5EF4-FFF2-40B4-BE49-F238E27FC236}">
                  <a16:creationId xmlns:a16="http://schemas.microsoft.com/office/drawing/2014/main" id="{01AD1CE1-803A-648F-5F6E-EA6677CD5A78}"/>
                </a:ext>
              </a:extLst>
            </p:cNvPr>
            <p:cNvSpPr/>
            <p:nvPr/>
          </p:nvSpPr>
          <p:spPr>
            <a:xfrm>
              <a:off x="1539538" y="-18146"/>
              <a:ext cx="292922" cy="292922"/>
            </a:xfrm>
            <a:custGeom>
              <a:avLst/>
              <a:gdLst>
                <a:gd name="connsiteX0" fmla="*/ 1154463 w 2308638"/>
                <a:gd name="connsiteY0" fmla="*/ 2308576 h 2308575"/>
                <a:gd name="connsiteX1" fmla="*/ 784081 w 2308638"/>
                <a:gd name="connsiteY1" fmla="*/ 1523350 h 2308575"/>
                <a:gd name="connsiteX2" fmla="*/ 0 w 2308638"/>
                <a:gd name="connsiteY2" fmla="*/ 1154685 h 2308575"/>
                <a:gd name="connsiteX3" fmla="*/ 785479 w 2308638"/>
                <a:gd name="connsiteY3" fmla="*/ 784621 h 2308575"/>
                <a:gd name="connsiteX4" fmla="*/ 1154463 w 2308638"/>
                <a:gd name="connsiteY4" fmla="*/ 0 h 2308575"/>
                <a:gd name="connsiteX5" fmla="*/ 1524208 w 2308638"/>
                <a:gd name="connsiteY5" fmla="*/ 785384 h 2308575"/>
                <a:gd name="connsiteX6" fmla="*/ 2308639 w 2308638"/>
                <a:gd name="connsiteY6" fmla="*/ 1154685 h 2308575"/>
                <a:gd name="connsiteX7" fmla="*/ 1523986 w 2308638"/>
                <a:gd name="connsiteY7" fmla="*/ 1524177 h 2308575"/>
                <a:gd name="connsiteX8" fmla="*/ 1154463 w 2308638"/>
                <a:gd name="connsiteY8" fmla="*/ 2308576 h 230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8638" h="2308575">
                  <a:moveTo>
                    <a:pt x="1154463" y="2308576"/>
                  </a:moveTo>
                  <a:cubicBezTo>
                    <a:pt x="1122014" y="2003696"/>
                    <a:pt x="1001276" y="1740259"/>
                    <a:pt x="784081" y="1523350"/>
                  </a:cubicBezTo>
                  <a:cubicBezTo>
                    <a:pt x="567459" y="1307014"/>
                    <a:pt x="304403" y="1187070"/>
                    <a:pt x="0" y="1154685"/>
                  </a:cubicBezTo>
                  <a:cubicBezTo>
                    <a:pt x="305166" y="1122173"/>
                    <a:pt x="568666" y="1001753"/>
                    <a:pt x="785479" y="784621"/>
                  </a:cubicBezTo>
                  <a:cubicBezTo>
                    <a:pt x="1001943" y="567840"/>
                    <a:pt x="1122204" y="304753"/>
                    <a:pt x="1154463" y="0"/>
                  </a:cubicBezTo>
                  <a:cubicBezTo>
                    <a:pt x="1186689" y="305134"/>
                    <a:pt x="1307268" y="568507"/>
                    <a:pt x="1524208" y="785384"/>
                  </a:cubicBezTo>
                  <a:cubicBezTo>
                    <a:pt x="1740831" y="1001943"/>
                    <a:pt x="2003886" y="1122268"/>
                    <a:pt x="2308639" y="1154685"/>
                  </a:cubicBezTo>
                  <a:cubicBezTo>
                    <a:pt x="2003855" y="1187039"/>
                    <a:pt x="1740640" y="1307427"/>
                    <a:pt x="1523986" y="1524177"/>
                  </a:cubicBezTo>
                  <a:cubicBezTo>
                    <a:pt x="1307459" y="1740767"/>
                    <a:pt x="1186880" y="2003632"/>
                    <a:pt x="1154463" y="2308576"/>
                  </a:cubicBezTo>
                  <a:close/>
                </a:path>
              </a:pathLst>
            </a:custGeom>
            <a:solidFill>
              <a:schemeClr val="tx1"/>
            </a:solidFill>
            <a:ln w="19050" cap="flat">
              <a:noFill/>
              <a:prstDash val="solid"/>
              <a:miter/>
            </a:ln>
          </p:spPr>
          <p:txBody>
            <a:bodyPr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江城圆体 400W" panose="020B0500000000000000" pitchFamily="34" charset="-122"/>
                <a:ea typeface="江城圆体 400W" panose="020B0500000000000000" pitchFamily="34" charset="-122"/>
              </a:endParaRPr>
            </a:p>
          </p:txBody>
        </p:sp>
      </p:grpSp>
      <p:pic>
        <p:nvPicPr>
          <p:cNvPr id="37" name="图片 36" descr="网格">
            <a:extLst>
              <a:ext uri="{FF2B5EF4-FFF2-40B4-BE49-F238E27FC236}">
                <a16:creationId xmlns:a16="http://schemas.microsoft.com/office/drawing/2014/main" id="{3D604571-E5CA-0A59-FA6E-317BEFD55ABC}"/>
              </a:ext>
            </a:extLst>
          </p:cNvPr>
          <p:cNvPicPr>
            <a:picLocks noChangeAspect="1"/>
          </p:cNvPicPr>
          <p:nvPr userDrawn="1"/>
        </p:nvPicPr>
        <p:blipFill>
          <a:blip r:embed="rId2"/>
          <a:stretch>
            <a:fillRect/>
          </a:stretch>
        </p:blipFill>
        <p:spPr>
          <a:xfrm>
            <a:off x="1409815" y="606831"/>
            <a:ext cx="3634509" cy="5391977"/>
          </a:xfrm>
          <a:prstGeom prst="rect">
            <a:avLst/>
          </a:prstGeom>
          <a:solidFill>
            <a:schemeClr val="bg1"/>
          </a:solidFill>
          <a:ln w="19050">
            <a:solidFill>
              <a:srgbClr val="2F2E41"/>
            </a:solidFill>
          </a:ln>
        </p:spPr>
      </p:pic>
      <p:sp>
        <p:nvSpPr>
          <p:cNvPr id="137" name="图形 4">
            <a:extLst>
              <a:ext uri="{FF2B5EF4-FFF2-40B4-BE49-F238E27FC236}">
                <a16:creationId xmlns:a16="http://schemas.microsoft.com/office/drawing/2014/main" id="{A6FAB5BD-F94B-FDAB-BC83-4DBBD92D617E}"/>
              </a:ext>
            </a:extLst>
          </p:cNvPr>
          <p:cNvSpPr/>
          <p:nvPr userDrawn="1"/>
        </p:nvSpPr>
        <p:spPr>
          <a:xfrm>
            <a:off x="5706320" y="5404434"/>
            <a:ext cx="797560" cy="797560"/>
          </a:xfrm>
          <a:custGeom>
            <a:avLst/>
            <a:gdLst>
              <a:gd name="connsiteX0" fmla="*/ 1154463 w 2308638"/>
              <a:gd name="connsiteY0" fmla="*/ 2308576 h 2308575"/>
              <a:gd name="connsiteX1" fmla="*/ 784081 w 2308638"/>
              <a:gd name="connsiteY1" fmla="*/ 1523350 h 2308575"/>
              <a:gd name="connsiteX2" fmla="*/ 0 w 2308638"/>
              <a:gd name="connsiteY2" fmla="*/ 1154685 h 2308575"/>
              <a:gd name="connsiteX3" fmla="*/ 785479 w 2308638"/>
              <a:gd name="connsiteY3" fmla="*/ 784621 h 2308575"/>
              <a:gd name="connsiteX4" fmla="*/ 1154463 w 2308638"/>
              <a:gd name="connsiteY4" fmla="*/ 0 h 2308575"/>
              <a:gd name="connsiteX5" fmla="*/ 1524208 w 2308638"/>
              <a:gd name="connsiteY5" fmla="*/ 785384 h 2308575"/>
              <a:gd name="connsiteX6" fmla="*/ 2308639 w 2308638"/>
              <a:gd name="connsiteY6" fmla="*/ 1154685 h 2308575"/>
              <a:gd name="connsiteX7" fmla="*/ 1523986 w 2308638"/>
              <a:gd name="connsiteY7" fmla="*/ 1524177 h 2308575"/>
              <a:gd name="connsiteX8" fmla="*/ 1154463 w 2308638"/>
              <a:gd name="connsiteY8" fmla="*/ 2308576 h 230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8638" h="2308575">
                <a:moveTo>
                  <a:pt x="1154463" y="2308576"/>
                </a:moveTo>
                <a:cubicBezTo>
                  <a:pt x="1122014" y="2003696"/>
                  <a:pt x="1001276" y="1740259"/>
                  <a:pt x="784081" y="1523350"/>
                </a:cubicBezTo>
                <a:cubicBezTo>
                  <a:pt x="567459" y="1307014"/>
                  <a:pt x="304403" y="1187070"/>
                  <a:pt x="0" y="1154685"/>
                </a:cubicBezTo>
                <a:cubicBezTo>
                  <a:pt x="305166" y="1122173"/>
                  <a:pt x="568666" y="1001753"/>
                  <a:pt x="785479" y="784621"/>
                </a:cubicBezTo>
                <a:cubicBezTo>
                  <a:pt x="1001943" y="567840"/>
                  <a:pt x="1122204" y="304753"/>
                  <a:pt x="1154463" y="0"/>
                </a:cubicBezTo>
                <a:cubicBezTo>
                  <a:pt x="1186689" y="305134"/>
                  <a:pt x="1307268" y="568507"/>
                  <a:pt x="1524208" y="785384"/>
                </a:cubicBezTo>
                <a:cubicBezTo>
                  <a:pt x="1740831" y="1001943"/>
                  <a:pt x="2003886" y="1122268"/>
                  <a:pt x="2308639" y="1154685"/>
                </a:cubicBezTo>
                <a:cubicBezTo>
                  <a:pt x="2003855" y="1187039"/>
                  <a:pt x="1740640" y="1307427"/>
                  <a:pt x="1523986" y="1524177"/>
                </a:cubicBezTo>
                <a:cubicBezTo>
                  <a:pt x="1307459" y="1740767"/>
                  <a:pt x="1186880" y="2003632"/>
                  <a:pt x="1154463" y="2308576"/>
                </a:cubicBezTo>
                <a:close/>
              </a:path>
            </a:pathLst>
          </a:custGeom>
          <a:solidFill>
            <a:schemeClr val="accent1"/>
          </a:solidFill>
          <a:ln w="19050" cap="flat">
            <a:solidFill>
              <a:schemeClr val="tx1"/>
            </a:solidFill>
            <a:prstDash val="solid"/>
            <a:miter/>
          </a:ln>
        </p:spPr>
        <p:txBody>
          <a:bodyPr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Arial"/>
              <a:ea typeface="江城圆体 400W" panose="020B0500000000000000" pitchFamily="34" charset="-122"/>
              <a:cs typeface="+mn-cs"/>
            </a:endParaRPr>
          </a:p>
        </p:txBody>
      </p:sp>
      <p:sp>
        <p:nvSpPr>
          <p:cNvPr id="138" name="图形 4">
            <a:extLst>
              <a:ext uri="{FF2B5EF4-FFF2-40B4-BE49-F238E27FC236}">
                <a16:creationId xmlns:a16="http://schemas.microsoft.com/office/drawing/2014/main" id="{699B05B6-5D92-1110-765C-C7B8DB92922A}"/>
              </a:ext>
            </a:extLst>
          </p:cNvPr>
          <p:cNvSpPr/>
          <p:nvPr userDrawn="1"/>
        </p:nvSpPr>
        <p:spPr>
          <a:xfrm>
            <a:off x="6253690" y="5229809"/>
            <a:ext cx="347980" cy="347980"/>
          </a:xfrm>
          <a:custGeom>
            <a:avLst/>
            <a:gdLst>
              <a:gd name="connsiteX0" fmla="*/ 1154463 w 2308638"/>
              <a:gd name="connsiteY0" fmla="*/ 2308576 h 2308575"/>
              <a:gd name="connsiteX1" fmla="*/ 784081 w 2308638"/>
              <a:gd name="connsiteY1" fmla="*/ 1523350 h 2308575"/>
              <a:gd name="connsiteX2" fmla="*/ 0 w 2308638"/>
              <a:gd name="connsiteY2" fmla="*/ 1154685 h 2308575"/>
              <a:gd name="connsiteX3" fmla="*/ 785479 w 2308638"/>
              <a:gd name="connsiteY3" fmla="*/ 784621 h 2308575"/>
              <a:gd name="connsiteX4" fmla="*/ 1154463 w 2308638"/>
              <a:gd name="connsiteY4" fmla="*/ 0 h 2308575"/>
              <a:gd name="connsiteX5" fmla="*/ 1524208 w 2308638"/>
              <a:gd name="connsiteY5" fmla="*/ 785384 h 2308575"/>
              <a:gd name="connsiteX6" fmla="*/ 2308639 w 2308638"/>
              <a:gd name="connsiteY6" fmla="*/ 1154685 h 2308575"/>
              <a:gd name="connsiteX7" fmla="*/ 1523986 w 2308638"/>
              <a:gd name="connsiteY7" fmla="*/ 1524177 h 2308575"/>
              <a:gd name="connsiteX8" fmla="*/ 1154463 w 2308638"/>
              <a:gd name="connsiteY8" fmla="*/ 2308576 h 230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8638" h="2308575">
                <a:moveTo>
                  <a:pt x="1154463" y="2308576"/>
                </a:moveTo>
                <a:cubicBezTo>
                  <a:pt x="1122014" y="2003696"/>
                  <a:pt x="1001276" y="1740259"/>
                  <a:pt x="784081" y="1523350"/>
                </a:cubicBezTo>
                <a:cubicBezTo>
                  <a:pt x="567459" y="1307014"/>
                  <a:pt x="304403" y="1187070"/>
                  <a:pt x="0" y="1154685"/>
                </a:cubicBezTo>
                <a:cubicBezTo>
                  <a:pt x="305166" y="1122173"/>
                  <a:pt x="568666" y="1001753"/>
                  <a:pt x="785479" y="784621"/>
                </a:cubicBezTo>
                <a:cubicBezTo>
                  <a:pt x="1001943" y="567840"/>
                  <a:pt x="1122204" y="304753"/>
                  <a:pt x="1154463" y="0"/>
                </a:cubicBezTo>
                <a:cubicBezTo>
                  <a:pt x="1186689" y="305134"/>
                  <a:pt x="1307268" y="568507"/>
                  <a:pt x="1524208" y="785384"/>
                </a:cubicBezTo>
                <a:cubicBezTo>
                  <a:pt x="1740831" y="1001943"/>
                  <a:pt x="2003886" y="1122268"/>
                  <a:pt x="2308639" y="1154685"/>
                </a:cubicBezTo>
                <a:cubicBezTo>
                  <a:pt x="2003855" y="1187039"/>
                  <a:pt x="1740640" y="1307427"/>
                  <a:pt x="1523986" y="1524177"/>
                </a:cubicBezTo>
                <a:cubicBezTo>
                  <a:pt x="1307459" y="1740767"/>
                  <a:pt x="1186880" y="2003632"/>
                  <a:pt x="1154463" y="2308576"/>
                </a:cubicBezTo>
                <a:close/>
              </a:path>
            </a:pathLst>
          </a:custGeom>
          <a:solidFill>
            <a:schemeClr val="accent1"/>
          </a:solidFill>
          <a:ln w="19050" cap="flat">
            <a:solidFill>
              <a:schemeClr val="tx1"/>
            </a:solidFill>
            <a:prstDash val="solid"/>
            <a:miter/>
          </a:ln>
        </p:spPr>
        <p:txBody>
          <a:bodyPr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Arial"/>
              <a:ea typeface="江城圆体 400W" panose="020B0500000000000000" pitchFamily="34" charset="-122"/>
              <a:cs typeface="+mn-cs"/>
            </a:endParaRPr>
          </a:p>
        </p:txBody>
      </p:sp>
      <p:grpSp>
        <p:nvGrpSpPr>
          <p:cNvPr id="140" name="组合 139">
            <a:extLst>
              <a:ext uri="{FF2B5EF4-FFF2-40B4-BE49-F238E27FC236}">
                <a16:creationId xmlns:a16="http://schemas.microsoft.com/office/drawing/2014/main" id="{AEF801A4-0D00-8A5E-59A5-FABB199721DE}"/>
              </a:ext>
            </a:extLst>
          </p:cNvPr>
          <p:cNvGrpSpPr/>
          <p:nvPr userDrawn="1"/>
        </p:nvGrpSpPr>
        <p:grpSpPr>
          <a:xfrm rot="5400000">
            <a:off x="10042701" y="5133609"/>
            <a:ext cx="239953" cy="1774241"/>
            <a:chOff x="11999278" y="706437"/>
            <a:chExt cx="107950" cy="798195"/>
          </a:xfrm>
        </p:grpSpPr>
        <p:sp>
          <p:nvSpPr>
            <p:cNvPr id="141" name="燕尾形 101">
              <a:extLst>
                <a:ext uri="{FF2B5EF4-FFF2-40B4-BE49-F238E27FC236}">
                  <a16:creationId xmlns:a16="http://schemas.microsoft.com/office/drawing/2014/main" id="{BBAAF232-CE8C-4175-478C-CA3FC35D5016}"/>
                </a:ext>
              </a:extLst>
            </p:cNvPr>
            <p:cNvSpPr/>
            <p:nvPr/>
          </p:nvSpPr>
          <p:spPr>
            <a:xfrm rot="5400000" flipV="1">
              <a:off x="12014200" y="691515"/>
              <a:ext cx="78105" cy="107950"/>
            </a:xfrm>
            <a:prstGeom prst="chevron">
              <a:avLst>
                <a:gd name="adj" fmla="val 491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江城圆体 400W" panose="020B0500000000000000" pitchFamily="34" charset="-122"/>
                <a:ea typeface="江城圆体 400W" panose="020B0500000000000000" pitchFamily="34" charset="-122"/>
              </a:endParaRPr>
            </a:p>
          </p:txBody>
        </p:sp>
        <p:sp>
          <p:nvSpPr>
            <p:cNvPr id="142" name="燕尾形 114">
              <a:extLst>
                <a:ext uri="{FF2B5EF4-FFF2-40B4-BE49-F238E27FC236}">
                  <a16:creationId xmlns:a16="http://schemas.microsoft.com/office/drawing/2014/main" id="{3EE0474F-3123-F143-C4E8-2FF69003CEAA}"/>
                </a:ext>
              </a:extLst>
            </p:cNvPr>
            <p:cNvSpPr/>
            <p:nvPr/>
          </p:nvSpPr>
          <p:spPr>
            <a:xfrm rot="5400000" flipV="1">
              <a:off x="12014200" y="794385"/>
              <a:ext cx="78105" cy="107950"/>
            </a:xfrm>
            <a:prstGeom prst="chevron">
              <a:avLst>
                <a:gd name="adj" fmla="val 491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江城圆体 400W" panose="020B0500000000000000" pitchFamily="34" charset="-122"/>
                <a:ea typeface="江城圆体 400W" panose="020B0500000000000000" pitchFamily="34" charset="-122"/>
              </a:endParaRPr>
            </a:p>
          </p:txBody>
        </p:sp>
        <p:sp>
          <p:nvSpPr>
            <p:cNvPr id="143" name="燕尾形 115">
              <a:extLst>
                <a:ext uri="{FF2B5EF4-FFF2-40B4-BE49-F238E27FC236}">
                  <a16:creationId xmlns:a16="http://schemas.microsoft.com/office/drawing/2014/main" id="{613E8414-7541-EC48-A582-14C08AC30F54}"/>
                </a:ext>
              </a:extLst>
            </p:cNvPr>
            <p:cNvSpPr/>
            <p:nvPr/>
          </p:nvSpPr>
          <p:spPr>
            <a:xfrm rot="5400000" flipV="1">
              <a:off x="12014200" y="897255"/>
              <a:ext cx="78105" cy="107950"/>
            </a:xfrm>
            <a:prstGeom prst="chevron">
              <a:avLst>
                <a:gd name="adj" fmla="val 491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江城圆体 400W" panose="020B0500000000000000" pitchFamily="34" charset="-122"/>
                <a:ea typeface="江城圆体 400W" panose="020B0500000000000000" pitchFamily="34" charset="-122"/>
              </a:endParaRPr>
            </a:p>
          </p:txBody>
        </p:sp>
        <p:sp>
          <p:nvSpPr>
            <p:cNvPr id="144" name="燕尾形 116">
              <a:extLst>
                <a:ext uri="{FF2B5EF4-FFF2-40B4-BE49-F238E27FC236}">
                  <a16:creationId xmlns:a16="http://schemas.microsoft.com/office/drawing/2014/main" id="{A00B768D-26A2-E86B-FEEF-D3318F33A501}"/>
                </a:ext>
              </a:extLst>
            </p:cNvPr>
            <p:cNvSpPr/>
            <p:nvPr/>
          </p:nvSpPr>
          <p:spPr>
            <a:xfrm rot="5400000" flipV="1">
              <a:off x="12014200" y="1000125"/>
              <a:ext cx="78105" cy="107950"/>
            </a:xfrm>
            <a:prstGeom prst="chevron">
              <a:avLst>
                <a:gd name="adj" fmla="val 491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江城圆体 400W" panose="020B0500000000000000" pitchFamily="34" charset="-122"/>
                <a:ea typeface="江城圆体 400W" panose="020B0500000000000000" pitchFamily="34" charset="-122"/>
              </a:endParaRPr>
            </a:p>
          </p:txBody>
        </p:sp>
        <p:sp>
          <p:nvSpPr>
            <p:cNvPr id="145" name="燕尾形 117">
              <a:extLst>
                <a:ext uri="{FF2B5EF4-FFF2-40B4-BE49-F238E27FC236}">
                  <a16:creationId xmlns:a16="http://schemas.microsoft.com/office/drawing/2014/main" id="{3653B842-04EA-6420-59BA-7C7A5BAE88A5}"/>
                </a:ext>
              </a:extLst>
            </p:cNvPr>
            <p:cNvSpPr/>
            <p:nvPr/>
          </p:nvSpPr>
          <p:spPr>
            <a:xfrm rot="5400000" flipV="1">
              <a:off x="12014200" y="1102995"/>
              <a:ext cx="78105" cy="107950"/>
            </a:xfrm>
            <a:prstGeom prst="chevron">
              <a:avLst>
                <a:gd name="adj" fmla="val 491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江城圆体 400W" panose="020B0500000000000000" pitchFamily="34" charset="-122"/>
                <a:ea typeface="江城圆体 400W" panose="020B0500000000000000" pitchFamily="34" charset="-122"/>
              </a:endParaRPr>
            </a:p>
          </p:txBody>
        </p:sp>
        <p:sp>
          <p:nvSpPr>
            <p:cNvPr id="146" name="燕尾形 118">
              <a:extLst>
                <a:ext uri="{FF2B5EF4-FFF2-40B4-BE49-F238E27FC236}">
                  <a16:creationId xmlns:a16="http://schemas.microsoft.com/office/drawing/2014/main" id="{DA94D99D-741C-9681-FC0F-F227B3F528FB}"/>
                </a:ext>
              </a:extLst>
            </p:cNvPr>
            <p:cNvSpPr/>
            <p:nvPr/>
          </p:nvSpPr>
          <p:spPr>
            <a:xfrm rot="5400000" flipV="1">
              <a:off x="12014200" y="1205865"/>
              <a:ext cx="78105" cy="107950"/>
            </a:xfrm>
            <a:prstGeom prst="chevron">
              <a:avLst>
                <a:gd name="adj" fmla="val 491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江城圆体 400W" panose="020B0500000000000000" pitchFamily="34" charset="-122"/>
                <a:ea typeface="江城圆体 400W" panose="020B0500000000000000" pitchFamily="34" charset="-122"/>
              </a:endParaRPr>
            </a:p>
          </p:txBody>
        </p:sp>
        <p:sp>
          <p:nvSpPr>
            <p:cNvPr id="147" name="燕尾形 119">
              <a:extLst>
                <a:ext uri="{FF2B5EF4-FFF2-40B4-BE49-F238E27FC236}">
                  <a16:creationId xmlns:a16="http://schemas.microsoft.com/office/drawing/2014/main" id="{89C8EC88-F6C1-52EC-FBE5-896A6946310F}"/>
                </a:ext>
              </a:extLst>
            </p:cNvPr>
            <p:cNvSpPr/>
            <p:nvPr/>
          </p:nvSpPr>
          <p:spPr>
            <a:xfrm rot="5400000" flipV="1">
              <a:off x="12014200" y="1308735"/>
              <a:ext cx="78105" cy="107950"/>
            </a:xfrm>
            <a:prstGeom prst="chevron">
              <a:avLst>
                <a:gd name="adj" fmla="val 491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江城圆体 400W" panose="020B0500000000000000" pitchFamily="34" charset="-122"/>
                <a:ea typeface="江城圆体 400W" panose="020B0500000000000000" pitchFamily="34" charset="-122"/>
              </a:endParaRPr>
            </a:p>
          </p:txBody>
        </p:sp>
        <p:sp>
          <p:nvSpPr>
            <p:cNvPr id="148" name="燕尾形 120">
              <a:extLst>
                <a:ext uri="{FF2B5EF4-FFF2-40B4-BE49-F238E27FC236}">
                  <a16:creationId xmlns:a16="http://schemas.microsoft.com/office/drawing/2014/main" id="{CD07A030-B5A8-74AB-0AB8-16400798DEA9}"/>
                </a:ext>
              </a:extLst>
            </p:cNvPr>
            <p:cNvSpPr/>
            <p:nvPr/>
          </p:nvSpPr>
          <p:spPr>
            <a:xfrm rot="5400000" flipV="1">
              <a:off x="12014200" y="1411605"/>
              <a:ext cx="78105" cy="107950"/>
            </a:xfrm>
            <a:prstGeom prst="chevron">
              <a:avLst>
                <a:gd name="adj" fmla="val 491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江城圆体 400W" panose="020B0500000000000000" pitchFamily="34" charset="-122"/>
                <a:ea typeface="江城圆体 400W" panose="020B0500000000000000" pitchFamily="34" charset="-122"/>
              </a:endParaRPr>
            </a:p>
          </p:txBody>
        </p:sp>
      </p:grpSp>
      <p:grpSp>
        <p:nvGrpSpPr>
          <p:cNvPr id="149" name="组合 148">
            <a:extLst>
              <a:ext uri="{FF2B5EF4-FFF2-40B4-BE49-F238E27FC236}">
                <a16:creationId xmlns:a16="http://schemas.microsoft.com/office/drawing/2014/main" id="{B90361FA-FB32-90DA-2B97-04EAA46B32F7}"/>
              </a:ext>
            </a:extLst>
          </p:cNvPr>
          <p:cNvGrpSpPr/>
          <p:nvPr userDrawn="1"/>
        </p:nvGrpSpPr>
        <p:grpSpPr>
          <a:xfrm>
            <a:off x="8174901" y="403975"/>
            <a:ext cx="3541652" cy="4443119"/>
            <a:chOff x="8295919" y="230613"/>
            <a:chExt cx="3541652" cy="4443119"/>
          </a:xfrm>
        </p:grpSpPr>
        <p:sp>
          <p:nvSpPr>
            <p:cNvPr id="150" name="图形 4">
              <a:extLst>
                <a:ext uri="{FF2B5EF4-FFF2-40B4-BE49-F238E27FC236}">
                  <a16:creationId xmlns:a16="http://schemas.microsoft.com/office/drawing/2014/main" id="{BA6B9C6A-67C4-5FF2-D397-D3984CCD2617}"/>
                </a:ext>
              </a:extLst>
            </p:cNvPr>
            <p:cNvSpPr/>
            <p:nvPr/>
          </p:nvSpPr>
          <p:spPr>
            <a:xfrm>
              <a:off x="10897628" y="1168266"/>
              <a:ext cx="797560" cy="797560"/>
            </a:xfrm>
            <a:custGeom>
              <a:avLst/>
              <a:gdLst>
                <a:gd name="connsiteX0" fmla="*/ 1154463 w 2308638"/>
                <a:gd name="connsiteY0" fmla="*/ 2308576 h 2308575"/>
                <a:gd name="connsiteX1" fmla="*/ 784081 w 2308638"/>
                <a:gd name="connsiteY1" fmla="*/ 1523350 h 2308575"/>
                <a:gd name="connsiteX2" fmla="*/ 0 w 2308638"/>
                <a:gd name="connsiteY2" fmla="*/ 1154685 h 2308575"/>
                <a:gd name="connsiteX3" fmla="*/ 785479 w 2308638"/>
                <a:gd name="connsiteY3" fmla="*/ 784621 h 2308575"/>
                <a:gd name="connsiteX4" fmla="*/ 1154463 w 2308638"/>
                <a:gd name="connsiteY4" fmla="*/ 0 h 2308575"/>
                <a:gd name="connsiteX5" fmla="*/ 1524208 w 2308638"/>
                <a:gd name="connsiteY5" fmla="*/ 785384 h 2308575"/>
                <a:gd name="connsiteX6" fmla="*/ 2308639 w 2308638"/>
                <a:gd name="connsiteY6" fmla="*/ 1154685 h 2308575"/>
                <a:gd name="connsiteX7" fmla="*/ 1523986 w 2308638"/>
                <a:gd name="connsiteY7" fmla="*/ 1524177 h 2308575"/>
                <a:gd name="connsiteX8" fmla="*/ 1154463 w 2308638"/>
                <a:gd name="connsiteY8" fmla="*/ 2308576 h 230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8638" h="2308575">
                  <a:moveTo>
                    <a:pt x="1154463" y="2308576"/>
                  </a:moveTo>
                  <a:cubicBezTo>
                    <a:pt x="1122014" y="2003696"/>
                    <a:pt x="1001276" y="1740259"/>
                    <a:pt x="784081" y="1523350"/>
                  </a:cubicBezTo>
                  <a:cubicBezTo>
                    <a:pt x="567459" y="1307014"/>
                    <a:pt x="304403" y="1187070"/>
                    <a:pt x="0" y="1154685"/>
                  </a:cubicBezTo>
                  <a:cubicBezTo>
                    <a:pt x="305166" y="1122173"/>
                    <a:pt x="568666" y="1001753"/>
                    <a:pt x="785479" y="784621"/>
                  </a:cubicBezTo>
                  <a:cubicBezTo>
                    <a:pt x="1001943" y="567840"/>
                    <a:pt x="1122204" y="304753"/>
                    <a:pt x="1154463" y="0"/>
                  </a:cubicBezTo>
                  <a:cubicBezTo>
                    <a:pt x="1186689" y="305134"/>
                    <a:pt x="1307268" y="568507"/>
                    <a:pt x="1524208" y="785384"/>
                  </a:cubicBezTo>
                  <a:cubicBezTo>
                    <a:pt x="1740831" y="1001943"/>
                    <a:pt x="2003886" y="1122268"/>
                    <a:pt x="2308639" y="1154685"/>
                  </a:cubicBezTo>
                  <a:cubicBezTo>
                    <a:pt x="2003855" y="1187039"/>
                    <a:pt x="1740640" y="1307427"/>
                    <a:pt x="1523986" y="1524177"/>
                  </a:cubicBezTo>
                  <a:cubicBezTo>
                    <a:pt x="1307459" y="1740767"/>
                    <a:pt x="1186880" y="2003632"/>
                    <a:pt x="1154463" y="2308576"/>
                  </a:cubicBezTo>
                  <a:close/>
                </a:path>
              </a:pathLst>
            </a:custGeom>
            <a:solidFill>
              <a:schemeClr val="tx1"/>
            </a:solidFill>
            <a:ln w="15875" cap="flat">
              <a:noFill/>
              <a:prstDash val="solid"/>
              <a:miter/>
            </a:ln>
          </p:spPr>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江城圆体 400W" panose="020B0500000000000000" pitchFamily="34" charset="-122"/>
                <a:ea typeface="江城圆体 400W" panose="020B0500000000000000" pitchFamily="34" charset="-122"/>
              </a:endParaRPr>
            </a:p>
          </p:txBody>
        </p:sp>
        <p:grpSp>
          <p:nvGrpSpPr>
            <p:cNvPr id="151" name="组合 150">
              <a:extLst>
                <a:ext uri="{FF2B5EF4-FFF2-40B4-BE49-F238E27FC236}">
                  <a16:creationId xmlns:a16="http://schemas.microsoft.com/office/drawing/2014/main" id="{87D862FA-1E56-CE6E-545D-60B40DA29616}"/>
                </a:ext>
              </a:extLst>
            </p:cNvPr>
            <p:cNvGrpSpPr/>
            <p:nvPr/>
          </p:nvGrpSpPr>
          <p:grpSpPr>
            <a:xfrm>
              <a:off x="10236175" y="531558"/>
              <a:ext cx="209390" cy="209266"/>
              <a:chOff x="10236175" y="531558"/>
              <a:chExt cx="209390" cy="209266"/>
            </a:xfrm>
          </p:grpSpPr>
          <p:sp>
            <p:nvSpPr>
              <p:cNvPr id="176" name="任意多边形: 形状 175">
                <a:extLst>
                  <a:ext uri="{FF2B5EF4-FFF2-40B4-BE49-F238E27FC236}">
                    <a16:creationId xmlns:a16="http://schemas.microsoft.com/office/drawing/2014/main" id="{6C1D89F9-221D-AC44-27F2-C603E66FA428}"/>
                  </a:ext>
                </a:extLst>
              </p:cNvPr>
              <p:cNvSpPr/>
              <p:nvPr/>
            </p:nvSpPr>
            <p:spPr>
              <a:xfrm>
                <a:off x="10340934" y="531558"/>
                <a:ext cx="12456" cy="209266"/>
              </a:xfrm>
              <a:custGeom>
                <a:avLst/>
                <a:gdLst>
                  <a:gd name="connsiteX0" fmla="*/ 0 w 8702"/>
                  <a:gd name="connsiteY0" fmla="*/ 0 h 146204"/>
                  <a:gd name="connsiteX1" fmla="*/ 0 w 8702"/>
                  <a:gd name="connsiteY1" fmla="*/ 146205 h 146204"/>
                </a:gdLst>
                <a:ahLst/>
                <a:cxnLst>
                  <a:cxn ang="0">
                    <a:pos x="connsiteX0" y="connsiteY0"/>
                  </a:cxn>
                  <a:cxn ang="0">
                    <a:pos x="connsiteX1" y="connsiteY1"/>
                  </a:cxn>
                </a:cxnLst>
                <a:rect l="l" t="t" r="r" b="b"/>
                <a:pathLst>
                  <a:path w="8702" h="146204">
                    <a:moveTo>
                      <a:pt x="0" y="0"/>
                    </a:moveTo>
                    <a:lnTo>
                      <a:pt x="0" y="146205"/>
                    </a:lnTo>
                  </a:path>
                </a:pathLst>
              </a:custGeom>
              <a:ln w="8687" cap="rnd">
                <a:solidFill>
                  <a:schemeClr val="tx1"/>
                </a:solidFill>
                <a:prstDash val="solid"/>
                <a:round/>
              </a:ln>
            </p:spPr>
            <p:txBody>
              <a:bodyPr rtlCol="0" anchor="ctr">
                <a:noAutofit/>
              </a:bodyPr>
              <a:lstStyle/>
              <a:p>
                <a:endParaRPr lang="zh-CN" altLang="en-US"/>
              </a:p>
            </p:txBody>
          </p:sp>
          <p:sp>
            <p:nvSpPr>
              <p:cNvPr id="177" name="任意多边形: 形状 176">
                <a:extLst>
                  <a:ext uri="{FF2B5EF4-FFF2-40B4-BE49-F238E27FC236}">
                    <a16:creationId xmlns:a16="http://schemas.microsoft.com/office/drawing/2014/main" id="{1A80C82B-0736-48F9-15C7-696690F93A25}"/>
                  </a:ext>
                </a:extLst>
              </p:cNvPr>
              <p:cNvSpPr/>
              <p:nvPr/>
            </p:nvSpPr>
            <p:spPr>
              <a:xfrm>
                <a:off x="10236175" y="636192"/>
                <a:ext cx="209390" cy="12456"/>
              </a:xfrm>
              <a:custGeom>
                <a:avLst/>
                <a:gdLst>
                  <a:gd name="connsiteX0" fmla="*/ 146292 w 146291"/>
                  <a:gd name="connsiteY0" fmla="*/ 0 h 8702"/>
                  <a:gd name="connsiteX1" fmla="*/ 0 w 146291"/>
                  <a:gd name="connsiteY1" fmla="*/ 0 h 8702"/>
                </a:gdLst>
                <a:ahLst/>
                <a:cxnLst>
                  <a:cxn ang="0">
                    <a:pos x="connsiteX0" y="connsiteY0"/>
                  </a:cxn>
                  <a:cxn ang="0">
                    <a:pos x="connsiteX1" y="connsiteY1"/>
                  </a:cxn>
                </a:cxnLst>
                <a:rect l="l" t="t" r="r" b="b"/>
                <a:pathLst>
                  <a:path w="146291" h="8702">
                    <a:moveTo>
                      <a:pt x="146292" y="0"/>
                    </a:moveTo>
                    <a:lnTo>
                      <a:pt x="0" y="0"/>
                    </a:lnTo>
                  </a:path>
                </a:pathLst>
              </a:custGeom>
              <a:ln w="8687" cap="rnd">
                <a:solidFill>
                  <a:schemeClr val="tx1"/>
                </a:solidFill>
                <a:prstDash val="solid"/>
                <a:round/>
              </a:ln>
            </p:spPr>
            <p:txBody>
              <a:bodyPr rtlCol="0" anchor="ctr">
                <a:noAutofit/>
              </a:bodyPr>
              <a:lstStyle/>
              <a:p>
                <a:endParaRPr lang="zh-CN" altLang="en-US"/>
              </a:p>
            </p:txBody>
          </p:sp>
        </p:grpSp>
        <p:grpSp>
          <p:nvGrpSpPr>
            <p:cNvPr id="152" name="组合 151">
              <a:extLst>
                <a:ext uri="{FF2B5EF4-FFF2-40B4-BE49-F238E27FC236}">
                  <a16:creationId xmlns:a16="http://schemas.microsoft.com/office/drawing/2014/main" id="{3E06E2D6-ECED-529B-4A07-10DA6D5E6BE7}"/>
                </a:ext>
              </a:extLst>
            </p:cNvPr>
            <p:cNvGrpSpPr/>
            <p:nvPr/>
          </p:nvGrpSpPr>
          <p:grpSpPr>
            <a:xfrm>
              <a:off x="9811166" y="1813317"/>
              <a:ext cx="143869" cy="143869"/>
              <a:chOff x="9811166" y="1813317"/>
              <a:chExt cx="143869" cy="143869"/>
            </a:xfrm>
          </p:grpSpPr>
          <p:sp>
            <p:nvSpPr>
              <p:cNvPr id="174" name="任意多边形: 形状 173">
                <a:extLst>
                  <a:ext uri="{FF2B5EF4-FFF2-40B4-BE49-F238E27FC236}">
                    <a16:creationId xmlns:a16="http://schemas.microsoft.com/office/drawing/2014/main" id="{600966CA-5C14-AE15-3587-B1BD2B2AC3DF}"/>
                  </a:ext>
                </a:extLst>
              </p:cNvPr>
              <p:cNvSpPr/>
              <p:nvPr/>
            </p:nvSpPr>
            <p:spPr>
              <a:xfrm>
                <a:off x="9883037" y="1813317"/>
                <a:ext cx="12456" cy="143869"/>
              </a:xfrm>
              <a:custGeom>
                <a:avLst/>
                <a:gdLst>
                  <a:gd name="connsiteX0" fmla="*/ 0 w 8702"/>
                  <a:gd name="connsiteY0" fmla="*/ 0 h 100515"/>
                  <a:gd name="connsiteX1" fmla="*/ 0 w 8702"/>
                  <a:gd name="connsiteY1" fmla="*/ 100516 h 100515"/>
                </a:gdLst>
                <a:ahLst/>
                <a:cxnLst>
                  <a:cxn ang="0">
                    <a:pos x="connsiteX0" y="connsiteY0"/>
                  </a:cxn>
                  <a:cxn ang="0">
                    <a:pos x="connsiteX1" y="connsiteY1"/>
                  </a:cxn>
                </a:cxnLst>
                <a:rect l="l" t="t" r="r" b="b"/>
                <a:pathLst>
                  <a:path w="8702" h="100515">
                    <a:moveTo>
                      <a:pt x="0" y="0"/>
                    </a:moveTo>
                    <a:lnTo>
                      <a:pt x="0" y="100516"/>
                    </a:lnTo>
                  </a:path>
                </a:pathLst>
              </a:custGeom>
              <a:ln w="8687" cap="rnd">
                <a:solidFill>
                  <a:schemeClr val="tx1"/>
                </a:solidFill>
                <a:prstDash val="solid"/>
                <a:round/>
              </a:ln>
            </p:spPr>
            <p:txBody>
              <a:bodyPr rtlCol="0" anchor="ctr">
                <a:noAutofit/>
              </a:bodyPr>
              <a:lstStyle/>
              <a:p>
                <a:endParaRPr lang="zh-CN" altLang="en-US"/>
              </a:p>
            </p:txBody>
          </p:sp>
          <p:sp>
            <p:nvSpPr>
              <p:cNvPr id="175" name="任意多边形: 形状 174">
                <a:extLst>
                  <a:ext uri="{FF2B5EF4-FFF2-40B4-BE49-F238E27FC236}">
                    <a16:creationId xmlns:a16="http://schemas.microsoft.com/office/drawing/2014/main" id="{B932CB87-A800-6285-4ADC-B8E07E0EA19E}"/>
                  </a:ext>
                </a:extLst>
              </p:cNvPr>
              <p:cNvSpPr/>
              <p:nvPr/>
            </p:nvSpPr>
            <p:spPr>
              <a:xfrm>
                <a:off x="9811166" y="1885313"/>
                <a:ext cx="143869" cy="12456"/>
              </a:xfrm>
              <a:custGeom>
                <a:avLst/>
                <a:gdLst>
                  <a:gd name="connsiteX0" fmla="*/ 100516 w 100515"/>
                  <a:gd name="connsiteY0" fmla="*/ 0 h 8702"/>
                  <a:gd name="connsiteX1" fmla="*/ 0 w 100515"/>
                  <a:gd name="connsiteY1" fmla="*/ 0 h 8702"/>
                </a:gdLst>
                <a:ahLst/>
                <a:cxnLst>
                  <a:cxn ang="0">
                    <a:pos x="connsiteX0" y="connsiteY0"/>
                  </a:cxn>
                  <a:cxn ang="0">
                    <a:pos x="connsiteX1" y="connsiteY1"/>
                  </a:cxn>
                </a:cxnLst>
                <a:rect l="l" t="t" r="r" b="b"/>
                <a:pathLst>
                  <a:path w="100515" h="8702">
                    <a:moveTo>
                      <a:pt x="100516" y="0"/>
                    </a:moveTo>
                    <a:lnTo>
                      <a:pt x="0" y="0"/>
                    </a:lnTo>
                  </a:path>
                </a:pathLst>
              </a:custGeom>
              <a:ln w="8687" cap="rnd">
                <a:solidFill>
                  <a:schemeClr val="tx1"/>
                </a:solidFill>
                <a:prstDash val="solid"/>
                <a:round/>
              </a:ln>
            </p:spPr>
            <p:txBody>
              <a:bodyPr rtlCol="0" anchor="ctr">
                <a:noAutofit/>
              </a:bodyPr>
              <a:lstStyle/>
              <a:p>
                <a:endParaRPr lang="zh-CN" altLang="en-US"/>
              </a:p>
            </p:txBody>
          </p:sp>
        </p:grpSp>
        <p:grpSp>
          <p:nvGrpSpPr>
            <p:cNvPr id="153" name="组合 152">
              <a:extLst>
                <a:ext uri="{FF2B5EF4-FFF2-40B4-BE49-F238E27FC236}">
                  <a16:creationId xmlns:a16="http://schemas.microsoft.com/office/drawing/2014/main" id="{B2B4FC22-5710-87FC-EAB4-D5FAD77A9B5F}"/>
                </a:ext>
              </a:extLst>
            </p:cNvPr>
            <p:cNvGrpSpPr/>
            <p:nvPr/>
          </p:nvGrpSpPr>
          <p:grpSpPr>
            <a:xfrm>
              <a:off x="10516452" y="1813317"/>
              <a:ext cx="143869" cy="143869"/>
              <a:chOff x="10516452" y="1813317"/>
              <a:chExt cx="143869" cy="143869"/>
            </a:xfrm>
          </p:grpSpPr>
          <p:sp>
            <p:nvSpPr>
              <p:cNvPr id="172" name="任意多边形: 形状 171">
                <a:extLst>
                  <a:ext uri="{FF2B5EF4-FFF2-40B4-BE49-F238E27FC236}">
                    <a16:creationId xmlns:a16="http://schemas.microsoft.com/office/drawing/2014/main" id="{97C19E9D-50BA-AD8E-E494-7762E7DC6530}"/>
                  </a:ext>
                </a:extLst>
              </p:cNvPr>
              <p:cNvSpPr/>
              <p:nvPr/>
            </p:nvSpPr>
            <p:spPr>
              <a:xfrm>
                <a:off x="10588448" y="1813317"/>
                <a:ext cx="12456" cy="143869"/>
              </a:xfrm>
              <a:custGeom>
                <a:avLst/>
                <a:gdLst>
                  <a:gd name="connsiteX0" fmla="*/ 0 w 8702"/>
                  <a:gd name="connsiteY0" fmla="*/ 0 h 100515"/>
                  <a:gd name="connsiteX1" fmla="*/ 0 w 8702"/>
                  <a:gd name="connsiteY1" fmla="*/ 100516 h 100515"/>
                </a:gdLst>
                <a:ahLst/>
                <a:cxnLst>
                  <a:cxn ang="0">
                    <a:pos x="connsiteX0" y="connsiteY0"/>
                  </a:cxn>
                  <a:cxn ang="0">
                    <a:pos x="connsiteX1" y="connsiteY1"/>
                  </a:cxn>
                </a:cxnLst>
                <a:rect l="l" t="t" r="r" b="b"/>
                <a:pathLst>
                  <a:path w="8702" h="100515">
                    <a:moveTo>
                      <a:pt x="0" y="0"/>
                    </a:moveTo>
                    <a:lnTo>
                      <a:pt x="0" y="100516"/>
                    </a:lnTo>
                  </a:path>
                </a:pathLst>
              </a:custGeom>
              <a:ln w="8687" cap="rnd">
                <a:solidFill>
                  <a:srgbClr val="263238"/>
                </a:solidFill>
                <a:prstDash val="solid"/>
                <a:round/>
              </a:ln>
            </p:spPr>
            <p:txBody>
              <a:bodyPr rtlCol="0" anchor="ctr">
                <a:noAutofit/>
              </a:bodyPr>
              <a:lstStyle/>
              <a:p>
                <a:endParaRPr lang="zh-CN" altLang="en-US"/>
              </a:p>
            </p:txBody>
          </p:sp>
          <p:sp>
            <p:nvSpPr>
              <p:cNvPr id="173" name="任意多边形: 形状 172">
                <a:extLst>
                  <a:ext uri="{FF2B5EF4-FFF2-40B4-BE49-F238E27FC236}">
                    <a16:creationId xmlns:a16="http://schemas.microsoft.com/office/drawing/2014/main" id="{6FDBB951-B29C-C5A9-5441-278F22D89663}"/>
                  </a:ext>
                </a:extLst>
              </p:cNvPr>
              <p:cNvSpPr/>
              <p:nvPr/>
            </p:nvSpPr>
            <p:spPr>
              <a:xfrm>
                <a:off x="10516452" y="1885189"/>
                <a:ext cx="143869" cy="12456"/>
              </a:xfrm>
              <a:custGeom>
                <a:avLst/>
                <a:gdLst>
                  <a:gd name="connsiteX0" fmla="*/ 100516 w 100515"/>
                  <a:gd name="connsiteY0" fmla="*/ 0 h 8702"/>
                  <a:gd name="connsiteX1" fmla="*/ 0 w 100515"/>
                  <a:gd name="connsiteY1" fmla="*/ 0 h 8702"/>
                </a:gdLst>
                <a:ahLst/>
                <a:cxnLst>
                  <a:cxn ang="0">
                    <a:pos x="connsiteX0" y="connsiteY0"/>
                  </a:cxn>
                  <a:cxn ang="0">
                    <a:pos x="connsiteX1" y="connsiteY1"/>
                  </a:cxn>
                </a:cxnLst>
                <a:rect l="l" t="t" r="r" b="b"/>
                <a:pathLst>
                  <a:path w="100515" h="8702">
                    <a:moveTo>
                      <a:pt x="100516" y="0"/>
                    </a:moveTo>
                    <a:lnTo>
                      <a:pt x="0" y="0"/>
                    </a:lnTo>
                  </a:path>
                </a:pathLst>
              </a:custGeom>
              <a:ln w="8687" cap="rnd">
                <a:solidFill>
                  <a:srgbClr val="263238"/>
                </a:solidFill>
                <a:prstDash val="solid"/>
                <a:round/>
              </a:ln>
            </p:spPr>
            <p:txBody>
              <a:bodyPr rtlCol="0" anchor="ctr">
                <a:noAutofit/>
              </a:bodyPr>
              <a:lstStyle/>
              <a:p>
                <a:endParaRPr lang="zh-CN" altLang="en-US"/>
              </a:p>
            </p:txBody>
          </p:sp>
        </p:grpSp>
        <p:grpSp>
          <p:nvGrpSpPr>
            <p:cNvPr id="154" name="组合 153">
              <a:extLst>
                <a:ext uri="{FF2B5EF4-FFF2-40B4-BE49-F238E27FC236}">
                  <a16:creationId xmlns:a16="http://schemas.microsoft.com/office/drawing/2014/main" id="{C1927547-98D9-6A86-D9F2-2A9F923AAD8E}"/>
                </a:ext>
              </a:extLst>
            </p:cNvPr>
            <p:cNvGrpSpPr/>
            <p:nvPr/>
          </p:nvGrpSpPr>
          <p:grpSpPr>
            <a:xfrm>
              <a:off x="10366103" y="3067958"/>
              <a:ext cx="143869" cy="143869"/>
              <a:chOff x="10366103" y="3067958"/>
              <a:chExt cx="143869" cy="143869"/>
            </a:xfrm>
          </p:grpSpPr>
          <p:sp>
            <p:nvSpPr>
              <p:cNvPr id="170" name="任意多边形: 形状 169">
                <a:extLst>
                  <a:ext uri="{FF2B5EF4-FFF2-40B4-BE49-F238E27FC236}">
                    <a16:creationId xmlns:a16="http://schemas.microsoft.com/office/drawing/2014/main" id="{BC5E9165-6D07-0AEE-FCB5-8D15C0793D17}"/>
                  </a:ext>
                </a:extLst>
              </p:cNvPr>
              <p:cNvSpPr/>
              <p:nvPr/>
            </p:nvSpPr>
            <p:spPr>
              <a:xfrm>
                <a:off x="10437976" y="3067958"/>
                <a:ext cx="12456" cy="143869"/>
              </a:xfrm>
              <a:custGeom>
                <a:avLst/>
                <a:gdLst>
                  <a:gd name="connsiteX0" fmla="*/ 0 w 8702"/>
                  <a:gd name="connsiteY0" fmla="*/ 0 h 100515"/>
                  <a:gd name="connsiteX1" fmla="*/ 0 w 8702"/>
                  <a:gd name="connsiteY1" fmla="*/ 100516 h 100515"/>
                </a:gdLst>
                <a:ahLst/>
                <a:cxnLst>
                  <a:cxn ang="0">
                    <a:pos x="connsiteX0" y="connsiteY0"/>
                  </a:cxn>
                  <a:cxn ang="0">
                    <a:pos x="connsiteX1" y="connsiteY1"/>
                  </a:cxn>
                </a:cxnLst>
                <a:rect l="l" t="t" r="r" b="b"/>
                <a:pathLst>
                  <a:path w="8702" h="100515">
                    <a:moveTo>
                      <a:pt x="0" y="0"/>
                    </a:moveTo>
                    <a:lnTo>
                      <a:pt x="0" y="100516"/>
                    </a:lnTo>
                  </a:path>
                </a:pathLst>
              </a:custGeom>
              <a:ln w="8687" cap="rnd">
                <a:solidFill>
                  <a:schemeClr val="tx1"/>
                </a:solidFill>
                <a:prstDash val="solid"/>
                <a:round/>
              </a:ln>
            </p:spPr>
            <p:txBody>
              <a:bodyPr rtlCol="0" anchor="ctr">
                <a:noAutofit/>
              </a:bodyPr>
              <a:lstStyle/>
              <a:p>
                <a:endParaRPr lang="zh-CN" altLang="en-US"/>
              </a:p>
            </p:txBody>
          </p:sp>
          <p:sp>
            <p:nvSpPr>
              <p:cNvPr id="171" name="任意多边形: 形状 170">
                <a:extLst>
                  <a:ext uri="{FF2B5EF4-FFF2-40B4-BE49-F238E27FC236}">
                    <a16:creationId xmlns:a16="http://schemas.microsoft.com/office/drawing/2014/main" id="{DBA40F1A-941B-7285-46B7-6EC2CD621DD0}"/>
                  </a:ext>
                </a:extLst>
              </p:cNvPr>
              <p:cNvSpPr/>
              <p:nvPr/>
            </p:nvSpPr>
            <p:spPr>
              <a:xfrm>
                <a:off x="10366103" y="3139955"/>
                <a:ext cx="143869" cy="12456"/>
              </a:xfrm>
              <a:custGeom>
                <a:avLst/>
                <a:gdLst>
                  <a:gd name="connsiteX0" fmla="*/ 100516 w 100515"/>
                  <a:gd name="connsiteY0" fmla="*/ 0 h 8702"/>
                  <a:gd name="connsiteX1" fmla="*/ 0 w 100515"/>
                  <a:gd name="connsiteY1" fmla="*/ 0 h 8702"/>
                </a:gdLst>
                <a:ahLst/>
                <a:cxnLst>
                  <a:cxn ang="0">
                    <a:pos x="connsiteX0" y="connsiteY0"/>
                  </a:cxn>
                  <a:cxn ang="0">
                    <a:pos x="connsiteX1" y="connsiteY1"/>
                  </a:cxn>
                </a:cxnLst>
                <a:rect l="l" t="t" r="r" b="b"/>
                <a:pathLst>
                  <a:path w="100515" h="8702">
                    <a:moveTo>
                      <a:pt x="100516" y="0"/>
                    </a:moveTo>
                    <a:lnTo>
                      <a:pt x="0" y="0"/>
                    </a:lnTo>
                  </a:path>
                </a:pathLst>
              </a:custGeom>
              <a:ln w="8687" cap="rnd">
                <a:solidFill>
                  <a:schemeClr val="tx1"/>
                </a:solidFill>
                <a:prstDash val="solid"/>
                <a:round/>
              </a:ln>
            </p:spPr>
            <p:txBody>
              <a:bodyPr rtlCol="0" anchor="ctr">
                <a:noAutofit/>
              </a:bodyPr>
              <a:lstStyle/>
              <a:p>
                <a:endParaRPr lang="zh-CN" altLang="en-US"/>
              </a:p>
            </p:txBody>
          </p:sp>
        </p:grpSp>
        <p:grpSp>
          <p:nvGrpSpPr>
            <p:cNvPr id="155" name="组合 154">
              <a:extLst>
                <a:ext uri="{FF2B5EF4-FFF2-40B4-BE49-F238E27FC236}">
                  <a16:creationId xmlns:a16="http://schemas.microsoft.com/office/drawing/2014/main" id="{419F1A1E-99D9-6269-7B6C-92572E534FA6}"/>
                </a:ext>
              </a:extLst>
            </p:cNvPr>
            <p:cNvGrpSpPr/>
            <p:nvPr/>
          </p:nvGrpSpPr>
          <p:grpSpPr>
            <a:xfrm>
              <a:off x="11052821" y="975166"/>
              <a:ext cx="170029" cy="170029"/>
              <a:chOff x="11052821" y="975166"/>
              <a:chExt cx="170029" cy="170029"/>
            </a:xfrm>
          </p:grpSpPr>
          <p:sp>
            <p:nvSpPr>
              <p:cNvPr id="168" name="任意多边形: 形状 167">
                <a:extLst>
                  <a:ext uri="{FF2B5EF4-FFF2-40B4-BE49-F238E27FC236}">
                    <a16:creationId xmlns:a16="http://schemas.microsoft.com/office/drawing/2014/main" id="{26C3E2FC-2B43-B054-3861-774E7D2BAF31}"/>
                  </a:ext>
                </a:extLst>
              </p:cNvPr>
              <p:cNvSpPr/>
              <p:nvPr/>
            </p:nvSpPr>
            <p:spPr>
              <a:xfrm>
                <a:off x="11137773" y="975166"/>
                <a:ext cx="12456" cy="170029"/>
              </a:xfrm>
              <a:custGeom>
                <a:avLst/>
                <a:gdLst>
                  <a:gd name="connsiteX0" fmla="*/ 0 w 8702"/>
                  <a:gd name="connsiteY0" fmla="*/ 0 h 118791"/>
                  <a:gd name="connsiteX1" fmla="*/ 0 w 8702"/>
                  <a:gd name="connsiteY1" fmla="*/ 118791 h 118791"/>
                </a:gdLst>
                <a:ahLst/>
                <a:cxnLst>
                  <a:cxn ang="0">
                    <a:pos x="connsiteX0" y="connsiteY0"/>
                  </a:cxn>
                  <a:cxn ang="0">
                    <a:pos x="connsiteX1" y="connsiteY1"/>
                  </a:cxn>
                </a:cxnLst>
                <a:rect l="l" t="t" r="r" b="b"/>
                <a:pathLst>
                  <a:path w="8702" h="118791">
                    <a:moveTo>
                      <a:pt x="0" y="0"/>
                    </a:moveTo>
                    <a:lnTo>
                      <a:pt x="0" y="118791"/>
                    </a:lnTo>
                  </a:path>
                </a:pathLst>
              </a:custGeom>
              <a:ln w="8687" cap="rnd">
                <a:solidFill>
                  <a:schemeClr val="tx1"/>
                </a:solidFill>
                <a:prstDash val="solid"/>
                <a:round/>
              </a:ln>
            </p:spPr>
            <p:txBody>
              <a:bodyPr rtlCol="0" anchor="ctr">
                <a:noAutofit/>
              </a:bodyPr>
              <a:lstStyle/>
              <a:p>
                <a:endParaRPr lang="zh-CN" altLang="en-US"/>
              </a:p>
            </p:txBody>
          </p:sp>
          <p:sp>
            <p:nvSpPr>
              <p:cNvPr id="169" name="任意多边形: 形状 168">
                <a:extLst>
                  <a:ext uri="{FF2B5EF4-FFF2-40B4-BE49-F238E27FC236}">
                    <a16:creationId xmlns:a16="http://schemas.microsoft.com/office/drawing/2014/main" id="{4885830C-39A6-24AC-D126-D32E12510AD1}"/>
                  </a:ext>
                </a:extLst>
              </p:cNvPr>
              <p:cNvSpPr/>
              <p:nvPr/>
            </p:nvSpPr>
            <p:spPr>
              <a:xfrm>
                <a:off x="11052821" y="1060244"/>
                <a:ext cx="170029" cy="12456"/>
              </a:xfrm>
              <a:custGeom>
                <a:avLst/>
                <a:gdLst>
                  <a:gd name="connsiteX0" fmla="*/ 118791 w 118791"/>
                  <a:gd name="connsiteY0" fmla="*/ 0 h 8702"/>
                  <a:gd name="connsiteX1" fmla="*/ 0 w 118791"/>
                  <a:gd name="connsiteY1" fmla="*/ 0 h 8702"/>
                </a:gdLst>
                <a:ahLst/>
                <a:cxnLst>
                  <a:cxn ang="0">
                    <a:pos x="connsiteX0" y="connsiteY0"/>
                  </a:cxn>
                  <a:cxn ang="0">
                    <a:pos x="connsiteX1" y="connsiteY1"/>
                  </a:cxn>
                </a:cxnLst>
                <a:rect l="l" t="t" r="r" b="b"/>
                <a:pathLst>
                  <a:path w="118791" h="8702">
                    <a:moveTo>
                      <a:pt x="118791" y="0"/>
                    </a:moveTo>
                    <a:lnTo>
                      <a:pt x="0" y="0"/>
                    </a:lnTo>
                  </a:path>
                </a:pathLst>
              </a:custGeom>
              <a:ln w="8687" cap="rnd">
                <a:solidFill>
                  <a:schemeClr val="tx1"/>
                </a:solidFill>
                <a:prstDash val="solid"/>
                <a:round/>
              </a:ln>
            </p:spPr>
            <p:txBody>
              <a:bodyPr rtlCol="0" anchor="ctr">
                <a:noAutofit/>
              </a:bodyPr>
              <a:lstStyle/>
              <a:p>
                <a:endParaRPr lang="zh-CN" altLang="en-US"/>
              </a:p>
            </p:txBody>
          </p:sp>
        </p:grpSp>
        <p:grpSp>
          <p:nvGrpSpPr>
            <p:cNvPr id="156" name="组合 155">
              <a:extLst>
                <a:ext uri="{FF2B5EF4-FFF2-40B4-BE49-F238E27FC236}">
                  <a16:creationId xmlns:a16="http://schemas.microsoft.com/office/drawing/2014/main" id="{7BA5C895-8C4B-C616-FF69-3C845C5A3742}"/>
                </a:ext>
              </a:extLst>
            </p:cNvPr>
            <p:cNvGrpSpPr/>
            <p:nvPr/>
          </p:nvGrpSpPr>
          <p:grpSpPr>
            <a:xfrm>
              <a:off x="11549705" y="2277689"/>
              <a:ext cx="170029" cy="170029"/>
              <a:chOff x="11549705" y="2277689"/>
              <a:chExt cx="170029" cy="170029"/>
            </a:xfrm>
          </p:grpSpPr>
          <p:sp>
            <p:nvSpPr>
              <p:cNvPr id="166" name="任意多边形: 形状 165">
                <a:extLst>
                  <a:ext uri="{FF2B5EF4-FFF2-40B4-BE49-F238E27FC236}">
                    <a16:creationId xmlns:a16="http://schemas.microsoft.com/office/drawing/2014/main" id="{C7109D11-9C5A-DC8F-0226-6D011A3941E2}"/>
                  </a:ext>
                </a:extLst>
              </p:cNvPr>
              <p:cNvSpPr/>
              <p:nvPr/>
            </p:nvSpPr>
            <p:spPr>
              <a:xfrm>
                <a:off x="11634783" y="2277689"/>
                <a:ext cx="12456" cy="170029"/>
              </a:xfrm>
              <a:custGeom>
                <a:avLst/>
                <a:gdLst>
                  <a:gd name="connsiteX0" fmla="*/ 0 w 8702"/>
                  <a:gd name="connsiteY0" fmla="*/ 0 h 118791"/>
                  <a:gd name="connsiteX1" fmla="*/ 0 w 8702"/>
                  <a:gd name="connsiteY1" fmla="*/ 118792 h 118791"/>
                </a:gdLst>
                <a:ahLst/>
                <a:cxnLst>
                  <a:cxn ang="0">
                    <a:pos x="connsiteX0" y="connsiteY0"/>
                  </a:cxn>
                  <a:cxn ang="0">
                    <a:pos x="connsiteX1" y="connsiteY1"/>
                  </a:cxn>
                </a:cxnLst>
                <a:rect l="l" t="t" r="r" b="b"/>
                <a:pathLst>
                  <a:path w="8702" h="118791">
                    <a:moveTo>
                      <a:pt x="0" y="0"/>
                    </a:moveTo>
                    <a:lnTo>
                      <a:pt x="0" y="118792"/>
                    </a:lnTo>
                  </a:path>
                </a:pathLst>
              </a:custGeom>
              <a:ln w="8687" cap="rnd">
                <a:solidFill>
                  <a:srgbClr val="263238"/>
                </a:solidFill>
                <a:prstDash val="solid"/>
                <a:round/>
              </a:ln>
            </p:spPr>
            <p:txBody>
              <a:bodyPr rtlCol="0" anchor="ctr">
                <a:noAutofit/>
              </a:bodyPr>
              <a:lstStyle/>
              <a:p>
                <a:endParaRPr lang="zh-CN" altLang="en-US"/>
              </a:p>
            </p:txBody>
          </p:sp>
          <p:sp>
            <p:nvSpPr>
              <p:cNvPr id="167" name="任意多边形: 形状 166">
                <a:extLst>
                  <a:ext uri="{FF2B5EF4-FFF2-40B4-BE49-F238E27FC236}">
                    <a16:creationId xmlns:a16="http://schemas.microsoft.com/office/drawing/2014/main" id="{331DC6BF-428C-D337-E180-F7274C1C730D}"/>
                  </a:ext>
                </a:extLst>
              </p:cNvPr>
              <p:cNvSpPr/>
              <p:nvPr/>
            </p:nvSpPr>
            <p:spPr>
              <a:xfrm>
                <a:off x="11549705" y="2362641"/>
                <a:ext cx="170029" cy="12456"/>
              </a:xfrm>
              <a:custGeom>
                <a:avLst/>
                <a:gdLst>
                  <a:gd name="connsiteX0" fmla="*/ 118791 w 118791"/>
                  <a:gd name="connsiteY0" fmla="*/ 0 h 8702"/>
                  <a:gd name="connsiteX1" fmla="*/ 0 w 118791"/>
                  <a:gd name="connsiteY1" fmla="*/ 0 h 8702"/>
                </a:gdLst>
                <a:ahLst/>
                <a:cxnLst>
                  <a:cxn ang="0">
                    <a:pos x="connsiteX0" y="connsiteY0"/>
                  </a:cxn>
                  <a:cxn ang="0">
                    <a:pos x="connsiteX1" y="connsiteY1"/>
                  </a:cxn>
                </a:cxnLst>
                <a:rect l="l" t="t" r="r" b="b"/>
                <a:pathLst>
                  <a:path w="118791" h="8702">
                    <a:moveTo>
                      <a:pt x="118791" y="0"/>
                    </a:moveTo>
                    <a:lnTo>
                      <a:pt x="0" y="0"/>
                    </a:lnTo>
                  </a:path>
                </a:pathLst>
              </a:custGeom>
              <a:ln w="8687" cap="rnd">
                <a:solidFill>
                  <a:srgbClr val="263238"/>
                </a:solidFill>
                <a:prstDash val="solid"/>
                <a:round/>
              </a:ln>
            </p:spPr>
            <p:txBody>
              <a:bodyPr rtlCol="0" anchor="ctr">
                <a:noAutofit/>
              </a:bodyPr>
              <a:lstStyle/>
              <a:p>
                <a:endParaRPr lang="zh-CN" altLang="en-US"/>
              </a:p>
            </p:txBody>
          </p:sp>
        </p:grpSp>
        <p:sp>
          <p:nvSpPr>
            <p:cNvPr id="157" name="任意多边形: 形状 156">
              <a:extLst>
                <a:ext uri="{FF2B5EF4-FFF2-40B4-BE49-F238E27FC236}">
                  <a16:creationId xmlns:a16="http://schemas.microsoft.com/office/drawing/2014/main" id="{21AC54AF-E598-9195-85D9-E1D07A3C87F5}"/>
                </a:ext>
              </a:extLst>
            </p:cNvPr>
            <p:cNvSpPr/>
            <p:nvPr/>
          </p:nvSpPr>
          <p:spPr>
            <a:xfrm>
              <a:off x="9451301" y="1237833"/>
              <a:ext cx="117837" cy="117837"/>
            </a:xfrm>
            <a:custGeom>
              <a:avLst/>
              <a:gdLst>
                <a:gd name="connsiteX0" fmla="*/ 82327 w 82327"/>
                <a:gd name="connsiteY0" fmla="*/ 41077 h 82327"/>
                <a:gd name="connsiteX1" fmla="*/ 41251 w 82327"/>
                <a:gd name="connsiteY1" fmla="*/ 82327 h 82327"/>
                <a:gd name="connsiteX2" fmla="*/ 0 w 82327"/>
                <a:gd name="connsiteY2" fmla="*/ 41251 h 82327"/>
                <a:gd name="connsiteX3" fmla="*/ 41077 w 82327"/>
                <a:gd name="connsiteY3" fmla="*/ 0 h 82327"/>
                <a:gd name="connsiteX4" fmla="*/ 41251 w 82327"/>
                <a:gd name="connsiteY4" fmla="*/ 0 h 82327"/>
                <a:gd name="connsiteX5" fmla="*/ 82327 w 82327"/>
                <a:gd name="connsiteY5" fmla="*/ 41077 h 8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327" h="82327">
                  <a:moveTo>
                    <a:pt x="82327" y="41077"/>
                  </a:moveTo>
                  <a:cubicBezTo>
                    <a:pt x="82375" y="63811"/>
                    <a:pt x="63985" y="82279"/>
                    <a:pt x="41251" y="82327"/>
                  </a:cubicBezTo>
                  <a:cubicBezTo>
                    <a:pt x="18517" y="82375"/>
                    <a:pt x="48" y="63985"/>
                    <a:pt x="0" y="41251"/>
                  </a:cubicBezTo>
                  <a:cubicBezTo>
                    <a:pt x="-48" y="18517"/>
                    <a:pt x="18343" y="48"/>
                    <a:pt x="41077" y="0"/>
                  </a:cubicBezTo>
                  <a:cubicBezTo>
                    <a:pt x="41135" y="0"/>
                    <a:pt x="41193" y="0"/>
                    <a:pt x="41251" y="0"/>
                  </a:cubicBezTo>
                  <a:cubicBezTo>
                    <a:pt x="63937" y="0"/>
                    <a:pt x="82327" y="18391"/>
                    <a:pt x="82327" y="41077"/>
                  </a:cubicBezTo>
                  <a:close/>
                </a:path>
              </a:pathLst>
            </a:custGeom>
            <a:noFill/>
            <a:ln w="8687" cap="rnd">
              <a:solidFill>
                <a:schemeClr val="tx1"/>
              </a:solidFill>
              <a:prstDash val="solid"/>
              <a:round/>
            </a:ln>
          </p:spPr>
          <p:txBody>
            <a:bodyPr rtlCol="0" anchor="ctr">
              <a:noAutofit/>
            </a:bodyPr>
            <a:lstStyle/>
            <a:p>
              <a:endParaRPr lang="zh-CN" altLang="en-US"/>
            </a:p>
          </p:txBody>
        </p:sp>
        <p:sp>
          <p:nvSpPr>
            <p:cNvPr id="158" name="任意多边形: 形状 157">
              <a:extLst>
                <a:ext uri="{FF2B5EF4-FFF2-40B4-BE49-F238E27FC236}">
                  <a16:creationId xmlns:a16="http://schemas.microsoft.com/office/drawing/2014/main" id="{C410D294-1666-9FA6-994C-512C9613745A}"/>
                </a:ext>
              </a:extLst>
            </p:cNvPr>
            <p:cNvSpPr/>
            <p:nvPr/>
          </p:nvSpPr>
          <p:spPr>
            <a:xfrm>
              <a:off x="10764955" y="2760536"/>
              <a:ext cx="117837" cy="117837"/>
            </a:xfrm>
            <a:custGeom>
              <a:avLst/>
              <a:gdLst>
                <a:gd name="connsiteX0" fmla="*/ 82328 w 82327"/>
                <a:gd name="connsiteY0" fmla="*/ 41164 h 82327"/>
                <a:gd name="connsiteX1" fmla="*/ 41164 w 82327"/>
                <a:gd name="connsiteY1" fmla="*/ 82328 h 82327"/>
                <a:gd name="connsiteX2" fmla="*/ 0 w 82327"/>
                <a:gd name="connsiteY2" fmla="*/ 41164 h 82327"/>
                <a:gd name="connsiteX3" fmla="*/ 41164 w 82327"/>
                <a:gd name="connsiteY3" fmla="*/ 0 h 82327"/>
                <a:gd name="connsiteX4" fmla="*/ 82328 w 82327"/>
                <a:gd name="connsiteY4" fmla="*/ 41164 h 82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27" h="82327">
                  <a:moveTo>
                    <a:pt x="82328" y="41164"/>
                  </a:moveTo>
                  <a:cubicBezTo>
                    <a:pt x="82328" y="63898"/>
                    <a:pt x="63898" y="82328"/>
                    <a:pt x="41164" y="82328"/>
                  </a:cubicBezTo>
                  <a:cubicBezTo>
                    <a:pt x="18430" y="82328"/>
                    <a:pt x="0" y="63898"/>
                    <a:pt x="0" y="41164"/>
                  </a:cubicBezTo>
                  <a:cubicBezTo>
                    <a:pt x="0" y="18430"/>
                    <a:pt x="18430" y="0"/>
                    <a:pt x="41164" y="0"/>
                  </a:cubicBezTo>
                  <a:cubicBezTo>
                    <a:pt x="63898" y="0"/>
                    <a:pt x="82328" y="18430"/>
                    <a:pt x="82328" y="41164"/>
                  </a:cubicBezTo>
                  <a:close/>
                </a:path>
              </a:pathLst>
            </a:custGeom>
            <a:noFill/>
            <a:ln w="8687" cap="rnd">
              <a:solidFill>
                <a:schemeClr val="tx1"/>
              </a:solidFill>
              <a:prstDash val="solid"/>
              <a:round/>
            </a:ln>
          </p:spPr>
          <p:txBody>
            <a:bodyPr rtlCol="0" anchor="ctr">
              <a:noAutofit/>
            </a:bodyPr>
            <a:lstStyle/>
            <a:p>
              <a:endParaRPr lang="zh-CN" altLang="en-US"/>
            </a:p>
          </p:txBody>
        </p:sp>
        <p:sp>
          <p:nvSpPr>
            <p:cNvPr id="159" name="任意多边形: 形状 158">
              <a:extLst>
                <a:ext uri="{FF2B5EF4-FFF2-40B4-BE49-F238E27FC236}">
                  <a16:creationId xmlns:a16="http://schemas.microsoft.com/office/drawing/2014/main" id="{162216B8-41D7-87B0-4CC0-8E98F34DF423}"/>
                </a:ext>
              </a:extLst>
            </p:cNvPr>
            <p:cNvSpPr/>
            <p:nvPr/>
          </p:nvSpPr>
          <p:spPr>
            <a:xfrm>
              <a:off x="11719734" y="805138"/>
              <a:ext cx="117837" cy="117837"/>
            </a:xfrm>
            <a:custGeom>
              <a:avLst/>
              <a:gdLst>
                <a:gd name="connsiteX0" fmla="*/ 82328 w 82327"/>
                <a:gd name="connsiteY0" fmla="*/ 41164 h 82327"/>
                <a:gd name="connsiteX1" fmla="*/ 41164 w 82327"/>
                <a:gd name="connsiteY1" fmla="*/ 82327 h 82327"/>
                <a:gd name="connsiteX2" fmla="*/ 0 w 82327"/>
                <a:gd name="connsiteY2" fmla="*/ 41164 h 82327"/>
                <a:gd name="connsiteX3" fmla="*/ 41164 w 82327"/>
                <a:gd name="connsiteY3" fmla="*/ 0 h 82327"/>
                <a:gd name="connsiteX4" fmla="*/ 82328 w 82327"/>
                <a:gd name="connsiteY4" fmla="*/ 40989 h 82327"/>
                <a:gd name="connsiteX5" fmla="*/ 82328 w 82327"/>
                <a:gd name="connsiteY5" fmla="*/ 41164 h 8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327" h="82327">
                  <a:moveTo>
                    <a:pt x="82328" y="41164"/>
                  </a:moveTo>
                  <a:cubicBezTo>
                    <a:pt x="82328" y="63898"/>
                    <a:pt x="63898" y="82327"/>
                    <a:pt x="41164" y="82327"/>
                  </a:cubicBezTo>
                  <a:cubicBezTo>
                    <a:pt x="18430" y="82327"/>
                    <a:pt x="0" y="63898"/>
                    <a:pt x="0" y="41164"/>
                  </a:cubicBezTo>
                  <a:cubicBezTo>
                    <a:pt x="0" y="18430"/>
                    <a:pt x="18430" y="0"/>
                    <a:pt x="41164" y="0"/>
                  </a:cubicBezTo>
                  <a:cubicBezTo>
                    <a:pt x="63850" y="-48"/>
                    <a:pt x="82279" y="18304"/>
                    <a:pt x="82328" y="40989"/>
                  </a:cubicBezTo>
                  <a:cubicBezTo>
                    <a:pt x="82328" y="41048"/>
                    <a:pt x="82328" y="41106"/>
                    <a:pt x="82328" y="41164"/>
                  </a:cubicBezTo>
                  <a:close/>
                </a:path>
              </a:pathLst>
            </a:custGeom>
            <a:noFill/>
            <a:ln w="8687" cap="rnd">
              <a:solidFill>
                <a:schemeClr val="tx1"/>
              </a:solidFill>
              <a:prstDash val="solid"/>
              <a:round/>
            </a:ln>
          </p:spPr>
          <p:txBody>
            <a:bodyPr rtlCol="0" anchor="ctr">
              <a:noAutofit/>
            </a:bodyPr>
            <a:lstStyle/>
            <a:p>
              <a:endParaRPr lang="zh-CN" altLang="en-US"/>
            </a:p>
          </p:txBody>
        </p:sp>
        <p:sp>
          <p:nvSpPr>
            <p:cNvPr id="160" name="任意多边形: 形状 159">
              <a:extLst>
                <a:ext uri="{FF2B5EF4-FFF2-40B4-BE49-F238E27FC236}">
                  <a16:creationId xmlns:a16="http://schemas.microsoft.com/office/drawing/2014/main" id="{9F22D57D-88BD-DEC6-C5E7-725930F94AA2}"/>
                </a:ext>
              </a:extLst>
            </p:cNvPr>
            <p:cNvSpPr/>
            <p:nvPr/>
          </p:nvSpPr>
          <p:spPr>
            <a:xfrm>
              <a:off x="9837199" y="230613"/>
              <a:ext cx="91678" cy="91678"/>
            </a:xfrm>
            <a:custGeom>
              <a:avLst/>
              <a:gdLst>
                <a:gd name="connsiteX0" fmla="*/ 64052 w 64051"/>
                <a:gd name="connsiteY0" fmla="*/ 32026 h 64051"/>
                <a:gd name="connsiteX1" fmla="*/ 32026 w 64051"/>
                <a:gd name="connsiteY1" fmla="*/ 64052 h 64051"/>
                <a:gd name="connsiteX2" fmla="*/ 0 w 64051"/>
                <a:gd name="connsiteY2" fmla="*/ 32026 h 64051"/>
                <a:gd name="connsiteX3" fmla="*/ 32026 w 64051"/>
                <a:gd name="connsiteY3" fmla="*/ 0 h 64051"/>
                <a:gd name="connsiteX4" fmla="*/ 64052 w 64051"/>
                <a:gd name="connsiteY4" fmla="*/ 32026 h 64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51" h="64051">
                  <a:moveTo>
                    <a:pt x="64052" y="32026"/>
                  </a:moveTo>
                  <a:cubicBezTo>
                    <a:pt x="64052" y="49713"/>
                    <a:pt x="49713" y="64052"/>
                    <a:pt x="32026" y="64052"/>
                  </a:cubicBezTo>
                  <a:cubicBezTo>
                    <a:pt x="14338" y="64052"/>
                    <a:pt x="0" y="49713"/>
                    <a:pt x="0" y="32026"/>
                  </a:cubicBezTo>
                  <a:cubicBezTo>
                    <a:pt x="0" y="14338"/>
                    <a:pt x="14338" y="0"/>
                    <a:pt x="32026" y="0"/>
                  </a:cubicBezTo>
                  <a:cubicBezTo>
                    <a:pt x="49713" y="0"/>
                    <a:pt x="64052" y="14338"/>
                    <a:pt x="64052" y="32026"/>
                  </a:cubicBezTo>
                  <a:close/>
                </a:path>
              </a:pathLst>
            </a:custGeom>
            <a:noFill/>
            <a:ln w="8687" cap="rnd">
              <a:solidFill>
                <a:schemeClr val="tx1"/>
              </a:solidFill>
              <a:prstDash val="solid"/>
              <a:round/>
            </a:ln>
          </p:spPr>
          <p:txBody>
            <a:bodyPr rtlCol="0" anchor="ctr">
              <a:noAutofit/>
            </a:bodyPr>
            <a:lstStyle/>
            <a:p>
              <a:endParaRPr lang="zh-CN" altLang="en-US"/>
            </a:p>
          </p:txBody>
        </p:sp>
        <p:sp>
          <p:nvSpPr>
            <p:cNvPr id="161" name="任意多边形: 形状 160">
              <a:extLst>
                <a:ext uri="{FF2B5EF4-FFF2-40B4-BE49-F238E27FC236}">
                  <a16:creationId xmlns:a16="http://schemas.microsoft.com/office/drawing/2014/main" id="{DEF7DCCA-94D2-1422-26C9-BBD1CBA9965C}"/>
                </a:ext>
              </a:extLst>
            </p:cNvPr>
            <p:cNvSpPr/>
            <p:nvPr/>
          </p:nvSpPr>
          <p:spPr>
            <a:xfrm>
              <a:off x="11686974" y="4582054"/>
              <a:ext cx="91678" cy="91678"/>
            </a:xfrm>
            <a:custGeom>
              <a:avLst/>
              <a:gdLst>
                <a:gd name="connsiteX0" fmla="*/ 64052 w 64051"/>
                <a:gd name="connsiteY0" fmla="*/ 32026 h 64051"/>
                <a:gd name="connsiteX1" fmla="*/ 32026 w 64051"/>
                <a:gd name="connsiteY1" fmla="*/ 64052 h 64051"/>
                <a:gd name="connsiteX2" fmla="*/ 0 w 64051"/>
                <a:gd name="connsiteY2" fmla="*/ 32026 h 64051"/>
                <a:gd name="connsiteX3" fmla="*/ 32026 w 64051"/>
                <a:gd name="connsiteY3" fmla="*/ 0 h 64051"/>
                <a:gd name="connsiteX4" fmla="*/ 64052 w 64051"/>
                <a:gd name="connsiteY4" fmla="*/ 32026 h 64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51" h="64051">
                  <a:moveTo>
                    <a:pt x="64052" y="32026"/>
                  </a:moveTo>
                  <a:cubicBezTo>
                    <a:pt x="64052" y="49713"/>
                    <a:pt x="49713" y="64052"/>
                    <a:pt x="32026" y="64052"/>
                  </a:cubicBezTo>
                  <a:cubicBezTo>
                    <a:pt x="14339" y="64052"/>
                    <a:pt x="0" y="49713"/>
                    <a:pt x="0" y="32026"/>
                  </a:cubicBezTo>
                  <a:cubicBezTo>
                    <a:pt x="0" y="14338"/>
                    <a:pt x="14339" y="0"/>
                    <a:pt x="32026" y="0"/>
                  </a:cubicBezTo>
                  <a:cubicBezTo>
                    <a:pt x="49713" y="0"/>
                    <a:pt x="64052" y="14338"/>
                    <a:pt x="64052" y="32026"/>
                  </a:cubicBezTo>
                  <a:close/>
                </a:path>
              </a:pathLst>
            </a:custGeom>
            <a:noFill/>
            <a:ln w="8687" cap="rnd">
              <a:solidFill>
                <a:schemeClr val="tx1"/>
              </a:solidFill>
              <a:prstDash val="solid"/>
              <a:round/>
            </a:ln>
          </p:spPr>
          <p:txBody>
            <a:bodyPr rtlCol="0" anchor="ctr">
              <a:noAutofit/>
            </a:bodyPr>
            <a:lstStyle/>
            <a:p>
              <a:endParaRPr lang="zh-CN" altLang="en-US"/>
            </a:p>
          </p:txBody>
        </p:sp>
        <p:sp>
          <p:nvSpPr>
            <p:cNvPr id="162" name="任意多边形: 形状 161">
              <a:extLst>
                <a:ext uri="{FF2B5EF4-FFF2-40B4-BE49-F238E27FC236}">
                  <a16:creationId xmlns:a16="http://schemas.microsoft.com/office/drawing/2014/main" id="{ED384804-94E1-8FE7-5504-699711987988}"/>
                </a:ext>
              </a:extLst>
            </p:cNvPr>
            <p:cNvSpPr/>
            <p:nvPr/>
          </p:nvSpPr>
          <p:spPr>
            <a:xfrm>
              <a:off x="10237558" y="1407865"/>
              <a:ext cx="91678" cy="91678"/>
            </a:xfrm>
            <a:custGeom>
              <a:avLst/>
              <a:gdLst>
                <a:gd name="connsiteX0" fmla="*/ 64052 w 64051"/>
                <a:gd name="connsiteY0" fmla="*/ 32026 h 64051"/>
                <a:gd name="connsiteX1" fmla="*/ 32026 w 64051"/>
                <a:gd name="connsiteY1" fmla="*/ 64052 h 64051"/>
                <a:gd name="connsiteX2" fmla="*/ 0 w 64051"/>
                <a:gd name="connsiteY2" fmla="*/ 32026 h 64051"/>
                <a:gd name="connsiteX3" fmla="*/ 32026 w 64051"/>
                <a:gd name="connsiteY3" fmla="*/ 0 h 64051"/>
                <a:gd name="connsiteX4" fmla="*/ 64052 w 64051"/>
                <a:gd name="connsiteY4" fmla="*/ 32026 h 64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51" h="64051">
                  <a:moveTo>
                    <a:pt x="64052" y="32026"/>
                  </a:moveTo>
                  <a:cubicBezTo>
                    <a:pt x="64052" y="49713"/>
                    <a:pt x="49713" y="64052"/>
                    <a:pt x="32026" y="64052"/>
                  </a:cubicBezTo>
                  <a:cubicBezTo>
                    <a:pt x="14338" y="64052"/>
                    <a:pt x="0" y="49713"/>
                    <a:pt x="0" y="32026"/>
                  </a:cubicBezTo>
                  <a:cubicBezTo>
                    <a:pt x="0" y="14338"/>
                    <a:pt x="14338" y="0"/>
                    <a:pt x="32026" y="0"/>
                  </a:cubicBezTo>
                  <a:cubicBezTo>
                    <a:pt x="49713" y="0"/>
                    <a:pt x="64052" y="14339"/>
                    <a:pt x="64052" y="32026"/>
                  </a:cubicBezTo>
                  <a:close/>
                </a:path>
              </a:pathLst>
            </a:custGeom>
            <a:noFill/>
            <a:ln w="8687" cap="rnd">
              <a:solidFill>
                <a:schemeClr val="tx1"/>
              </a:solidFill>
              <a:prstDash val="solid"/>
              <a:round/>
            </a:ln>
          </p:spPr>
          <p:txBody>
            <a:bodyPr rtlCol="0" anchor="ctr">
              <a:noAutofit/>
            </a:bodyPr>
            <a:lstStyle/>
            <a:p>
              <a:endParaRPr lang="zh-CN" altLang="en-US"/>
            </a:p>
          </p:txBody>
        </p:sp>
        <p:grpSp>
          <p:nvGrpSpPr>
            <p:cNvPr id="163" name="组合 162">
              <a:extLst>
                <a:ext uri="{FF2B5EF4-FFF2-40B4-BE49-F238E27FC236}">
                  <a16:creationId xmlns:a16="http://schemas.microsoft.com/office/drawing/2014/main" id="{58619038-87A5-675F-B942-81769165BE51}"/>
                </a:ext>
              </a:extLst>
            </p:cNvPr>
            <p:cNvGrpSpPr/>
            <p:nvPr/>
          </p:nvGrpSpPr>
          <p:grpSpPr>
            <a:xfrm>
              <a:off x="8295919" y="515297"/>
              <a:ext cx="120895" cy="120895"/>
              <a:chOff x="11549705" y="2277689"/>
              <a:chExt cx="170029" cy="170029"/>
            </a:xfrm>
          </p:grpSpPr>
          <p:sp>
            <p:nvSpPr>
              <p:cNvPr id="164" name="任意多边形: 形状 163">
                <a:extLst>
                  <a:ext uri="{FF2B5EF4-FFF2-40B4-BE49-F238E27FC236}">
                    <a16:creationId xmlns:a16="http://schemas.microsoft.com/office/drawing/2014/main" id="{026F11AB-0943-4392-25EE-3E60A02A0788}"/>
                  </a:ext>
                </a:extLst>
              </p:cNvPr>
              <p:cNvSpPr/>
              <p:nvPr/>
            </p:nvSpPr>
            <p:spPr>
              <a:xfrm>
                <a:off x="11634783" y="2277689"/>
                <a:ext cx="12456" cy="170029"/>
              </a:xfrm>
              <a:custGeom>
                <a:avLst/>
                <a:gdLst>
                  <a:gd name="connsiteX0" fmla="*/ 0 w 8702"/>
                  <a:gd name="connsiteY0" fmla="*/ 0 h 118791"/>
                  <a:gd name="connsiteX1" fmla="*/ 0 w 8702"/>
                  <a:gd name="connsiteY1" fmla="*/ 118792 h 118791"/>
                </a:gdLst>
                <a:ahLst/>
                <a:cxnLst>
                  <a:cxn ang="0">
                    <a:pos x="connsiteX0" y="connsiteY0"/>
                  </a:cxn>
                  <a:cxn ang="0">
                    <a:pos x="connsiteX1" y="connsiteY1"/>
                  </a:cxn>
                </a:cxnLst>
                <a:rect l="l" t="t" r="r" b="b"/>
                <a:pathLst>
                  <a:path w="8702" h="118791">
                    <a:moveTo>
                      <a:pt x="0" y="0"/>
                    </a:moveTo>
                    <a:lnTo>
                      <a:pt x="0" y="118792"/>
                    </a:lnTo>
                  </a:path>
                </a:pathLst>
              </a:custGeom>
              <a:ln w="8687" cap="rnd">
                <a:solidFill>
                  <a:srgbClr val="263238"/>
                </a:solidFill>
                <a:prstDash val="solid"/>
                <a:round/>
              </a:ln>
            </p:spPr>
            <p:txBody>
              <a:bodyPr rtlCol="0" anchor="ctr">
                <a:noAutofit/>
              </a:bodyPr>
              <a:lstStyle/>
              <a:p>
                <a:endParaRPr lang="zh-CN" altLang="en-US"/>
              </a:p>
            </p:txBody>
          </p:sp>
          <p:sp>
            <p:nvSpPr>
              <p:cNvPr id="165" name="任意多边形: 形状 164">
                <a:extLst>
                  <a:ext uri="{FF2B5EF4-FFF2-40B4-BE49-F238E27FC236}">
                    <a16:creationId xmlns:a16="http://schemas.microsoft.com/office/drawing/2014/main" id="{5799641C-B2DA-DC6A-DA1D-45DA339E3F6F}"/>
                  </a:ext>
                </a:extLst>
              </p:cNvPr>
              <p:cNvSpPr/>
              <p:nvPr/>
            </p:nvSpPr>
            <p:spPr>
              <a:xfrm>
                <a:off x="11549705" y="2362641"/>
                <a:ext cx="170029" cy="12456"/>
              </a:xfrm>
              <a:custGeom>
                <a:avLst/>
                <a:gdLst>
                  <a:gd name="connsiteX0" fmla="*/ 118791 w 118791"/>
                  <a:gd name="connsiteY0" fmla="*/ 0 h 8702"/>
                  <a:gd name="connsiteX1" fmla="*/ 0 w 118791"/>
                  <a:gd name="connsiteY1" fmla="*/ 0 h 8702"/>
                </a:gdLst>
                <a:ahLst/>
                <a:cxnLst>
                  <a:cxn ang="0">
                    <a:pos x="connsiteX0" y="connsiteY0"/>
                  </a:cxn>
                  <a:cxn ang="0">
                    <a:pos x="connsiteX1" y="connsiteY1"/>
                  </a:cxn>
                </a:cxnLst>
                <a:rect l="l" t="t" r="r" b="b"/>
                <a:pathLst>
                  <a:path w="118791" h="8702">
                    <a:moveTo>
                      <a:pt x="118791" y="0"/>
                    </a:moveTo>
                    <a:lnTo>
                      <a:pt x="0" y="0"/>
                    </a:lnTo>
                  </a:path>
                </a:pathLst>
              </a:custGeom>
              <a:ln w="8687" cap="rnd">
                <a:solidFill>
                  <a:srgbClr val="263238"/>
                </a:solidFill>
                <a:prstDash val="solid"/>
                <a:round/>
              </a:ln>
            </p:spPr>
            <p:txBody>
              <a:bodyPr rtlCol="0" anchor="ctr">
                <a:noAutofit/>
              </a:bodyPr>
              <a:lstStyle/>
              <a:p>
                <a:endParaRPr lang="zh-CN" altLang="en-US"/>
              </a:p>
            </p:txBody>
          </p:sp>
        </p:grpSp>
      </p:grpSp>
      <p:sp>
        <p:nvSpPr>
          <p:cNvPr id="181" name="图形 4">
            <a:extLst>
              <a:ext uri="{FF2B5EF4-FFF2-40B4-BE49-F238E27FC236}">
                <a16:creationId xmlns:a16="http://schemas.microsoft.com/office/drawing/2014/main" id="{B731D6AE-295F-1B19-206A-37CD0034ED61}"/>
              </a:ext>
            </a:extLst>
          </p:cNvPr>
          <p:cNvSpPr/>
          <p:nvPr userDrawn="1"/>
        </p:nvSpPr>
        <p:spPr>
          <a:xfrm>
            <a:off x="11904794" y="6539042"/>
            <a:ext cx="292922" cy="292922"/>
          </a:xfrm>
          <a:custGeom>
            <a:avLst/>
            <a:gdLst>
              <a:gd name="connsiteX0" fmla="*/ 1154463 w 2308638"/>
              <a:gd name="connsiteY0" fmla="*/ 2308576 h 2308575"/>
              <a:gd name="connsiteX1" fmla="*/ 784081 w 2308638"/>
              <a:gd name="connsiteY1" fmla="*/ 1523350 h 2308575"/>
              <a:gd name="connsiteX2" fmla="*/ 0 w 2308638"/>
              <a:gd name="connsiteY2" fmla="*/ 1154685 h 2308575"/>
              <a:gd name="connsiteX3" fmla="*/ 785479 w 2308638"/>
              <a:gd name="connsiteY3" fmla="*/ 784621 h 2308575"/>
              <a:gd name="connsiteX4" fmla="*/ 1154463 w 2308638"/>
              <a:gd name="connsiteY4" fmla="*/ 0 h 2308575"/>
              <a:gd name="connsiteX5" fmla="*/ 1524208 w 2308638"/>
              <a:gd name="connsiteY5" fmla="*/ 785384 h 2308575"/>
              <a:gd name="connsiteX6" fmla="*/ 2308639 w 2308638"/>
              <a:gd name="connsiteY6" fmla="*/ 1154685 h 2308575"/>
              <a:gd name="connsiteX7" fmla="*/ 1523986 w 2308638"/>
              <a:gd name="connsiteY7" fmla="*/ 1524177 h 2308575"/>
              <a:gd name="connsiteX8" fmla="*/ 1154463 w 2308638"/>
              <a:gd name="connsiteY8" fmla="*/ 2308576 h 230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8638" h="2308575">
                <a:moveTo>
                  <a:pt x="1154463" y="2308576"/>
                </a:moveTo>
                <a:cubicBezTo>
                  <a:pt x="1122014" y="2003696"/>
                  <a:pt x="1001276" y="1740259"/>
                  <a:pt x="784081" y="1523350"/>
                </a:cubicBezTo>
                <a:cubicBezTo>
                  <a:pt x="567459" y="1307014"/>
                  <a:pt x="304403" y="1187070"/>
                  <a:pt x="0" y="1154685"/>
                </a:cubicBezTo>
                <a:cubicBezTo>
                  <a:pt x="305166" y="1122173"/>
                  <a:pt x="568666" y="1001753"/>
                  <a:pt x="785479" y="784621"/>
                </a:cubicBezTo>
                <a:cubicBezTo>
                  <a:pt x="1001943" y="567840"/>
                  <a:pt x="1122204" y="304753"/>
                  <a:pt x="1154463" y="0"/>
                </a:cubicBezTo>
                <a:cubicBezTo>
                  <a:pt x="1186689" y="305134"/>
                  <a:pt x="1307268" y="568507"/>
                  <a:pt x="1524208" y="785384"/>
                </a:cubicBezTo>
                <a:cubicBezTo>
                  <a:pt x="1740831" y="1001943"/>
                  <a:pt x="2003886" y="1122268"/>
                  <a:pt x="2308639" y="1154685"/>
                </a:cubicBezTo>
                <a:cubicBezTo>
                  <a:pt x="2003855" y="1187039"/>
                  <a:pt x="1740640" y="1307427"/>
                  <a:pt x="1523986" y="1524177"/>
                </a:cubicBezTo>
                <a:cubicBezTo>
                  <a:pt x="1307459" y="1740767"/>
                  <a:pt x="1186880" y="2003632"/>
                  <a:pt x="1154463" y="2308576"/>
                </a:cubicBezTo>
                <a:close/>
              </a:path>
            </a:pathLst>
          </a:custGeom>
          <a:solidFill>
            <a:schemeClr val="tx1"/>
          </a:solidFill>
          <a:ln w="19050" cap="flat">
            <a:noFill/>
            <a:prstDash val="solid"/>
            <a:miter/>
          </a:ln>
        </p:spPr>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江城圆体 400W" panose="020B0500000000000000" pitchFamily="34" charset="-122"/>
              <a:ea typeface="江城圆体 400W" panose="020B0500000000000000" pitchFamily="34" charset="-122"/>
            </a:endParaRPr>
          </a:p>
        </p:txBody>
      </p:sp>
      <p:grpSp>
        <p:nvGrpSpPr>
          <p:cNvPr id="182" name="组合 181">
            <a:extLst>
              <a:ext uri="{FF2B5EF4-FFF2-40B4-BE49-F238E27FC236}">
                <a16:creationId xmlns:a16="http://schemas.microsoft.com/office/drawing/2014/main" id="{CD777A4F-3C7E-9BB6-F3BC-E58A54B658AA}"/>
              </a:ext>
            </a:extLst>
          </p:cNvPr>
          <p:cNvGrpSpPr/>
          <p:nvPr userDrawn="1"/>
        </p:nvGrpSpPr>
        <p:grpSpPr>
          <a:xfrm>
            <a:off x="959932" y="2908314"/>
            <a:ext cx="4867001" cy="4150344"/>
            <a:chOff x="959932" y="2908314"/>
            <a:chExt cx="4867001" cy="4150344"/>
          </a:xfrm>
        </p:grpSpPr>
        <p:sp>
          <p:nvSpPr>
            <p:cNvPr id="183" name="任意多边形: 形状 182">
              <a:extLst>
                <a:ext uri="{FF2B5EF4-FFF2-40B4-BE49-F238E27FC236}">
                  <a16:creationId xmlns:a16="http://schemas.microsoft.com/office/drawing/2014/main" id="{8211AB2A-73D2-D9F5-A69D-3BBCBC6110D3}"/>
                </a:ext>
              </a:extLst>
            </p:cNvPr>
            <p:cNvSpPr/>
            <p:nvPr/>
          </p:nvSpPr>
          <p:spPr>
            <a:xfrm>
              <a:off x="2673003" y="5980008"/>
              <a:ext cx="1729255" cy="877993"/>
            </a:xfrm>
            <a:custGeom>
              <a:avLst/>
              <a:gdLst>
                <a:gd name="connsiteX0" fmla="*/ 427730 w 1729255"/>
                <a:gd name="connsiteY0" fmla="*/ 8 h 877993"/>
                <a:gd name="connsiteX1" fmla="*/ 1255621 w 1729255"/>
                <a:gd name="connsiteY1" fmla="*/ 136503 h 877993"/>
                <a:gd name="connsiteX2" fmla="*/ 1345923 w 1729255"/>
                <a:gd name="connsiteY2" fmla="*/ 153187 h 877993"/>
                <a:gd name="connsiteX3" fmla="*/ 1551630 w 1729255"/>
                <a:gd name="connsiteY3" fmla="*/ 559399 h 877993"/>
                <a:gd name="connsiteX4" fmla="*/ 1729255 w 1729255"/>
                <a:gd name="connsiteY4" fmla="*/ 877993 h 877993"/>
                <a:gd name="connsiteX5" fmla="*/ 43489 w 1729255"/>
                <a:gd name="connsiteY5" fmla="*/ 877993 h 877993"/>
                <a:gd name="connsiteX6" fmla="*/ 38318 w 1729255"/>
                <a:gd name="connsiteY6" fmla="*/ 856726 h 877993"/>
                <a:gd name="connsiteX7" fmla="*/ 13699 w 1729255"/>
                <a:gd name="connsiteY7" fmla="*/ 200945 h 877993"/>
                <a:gd name="connsiteX8" fmla="*/ 427730 w 1729255"/>
                <a:gd name="connsiteY8" fmla="*/ 8 h 877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255" h="877993">
                  <a:moveTo>
                    <a:pt x="427730" y="8"/>
                  </a:moveTo>
                  <a:cubicBezTo>
                    <a:pt x="789232" y="1190"/>
                    <a:pt x="1255621" y="136503"/>
                    <a:pt x="1255621" y="136503"/>
                  </a:cubicBezTo>
                  <a:lnTo>
                    <a:pt x="1345923" y="153187"/>
                  </a:lnTo>
                  <a:cubicBezTo>
                    <a:pt x="1405412" y="282124"/>
                    <a:pt x="1475720" y="418842"/>
                    <a:pt x="1551630" y="559399"/>
                  </a:cubicBezTo>
                  <a:lnTo>
                    <a:pt x="1729255" y="877993"/>
                  </a:lnTo>
                  <a:lnTo>
                    <a:pt x="43489" y="877993"/>
                  </a:lnTo>
                  <a:lnTo>
                    <a:pt x="38318" y="856726"/>
                  </a:lnTo>
                  <a:cubicBezTo>
                    <a:pt x="-18349" y="577337"/>
                    <a:pt x="1108" y="309704"/>
                    <a:pt x="13699" y="200945"/>
                  </a:cubicBezTo>
                  <a:cubicBezTo>
                    <a:pt x="31687" y="46878"/>
                    <a:pt x="210829" y="-701"/>
                    <a:pt x="427730" y="8"/>
                  </a:cubicBezTo>
                  <a:close/>
                </a:path>
              </a:pathLst>
            </a:custGeom>
            <a:solidFill>
              <a:schemeClr val="tx1">
                <a:lumMod val="85000"/>
                <a:lumOff val="15000"/>
              </a:schemeClr>
            </a:solidFill>
            <a:ln w="9525" cap="flat">
              <a:solidFill>
                <a:srgbClr val="2F2E41"/>
              </a:solidFill>
              <a:prstDash val="solid"/>
              <a:miter/>
            </a:ln>
          </p:spPr>
          <p:txBody>
            <a:bodyPr wrap="square" rtlCol="0" anchor="ctr">
              <a:noAutofit/>
            </a:bodyPr>
            <a:lstStyle/>
            <a:p>
              <a:endParaRPr lang="zh-CN" altLang="en-US"/>
            </a:p>
          </p:txBody>
        </p:sp>
        <p:sp>
          <p:nvSpPr>
            <p:cNvPr id="184" name="任意多边形: 形状 183">
              <a:extLst>
                <a:ext uri="{FF2B5EF4-FFF2-40B4-BE49-F238E27FC236}">
                  <a16:creationId xmlns:a16="http://schemas.microsoft.com/office/drawing/2014/main" id="{F70465B2-83FC-145B-79C4-8AF74027FD48}"/>
                </a:ext>
              </a:extLst>
            </p:cNvPr>
            <p:cNvSpPr/>
            <p:nvPr/>
          </p:nvSpPr>
          <p:spPr>
            <a:xfrm>
              <a:off x="3664518" y="6637052"/>
              <a:ext cx="149613" cy="220948"/>
            </a:xfrm>
            <a:custGeom>
              <a:avLst/>
              <a:gdLst>
                <a:gd name="connsiteX0" fmla="*/ 149613 w 149613"/>
                <a:gd name="connsiteY0" fmla="*/ 0 h 220948"/>
                <a:gd name="connsiteX1" fmla="*/ 56967 w 149613"/>
                <a:gd name="connsiteY1" fmla="*/ 207199 h 220948"/>
                <a:gd name="connsiteX2" fmla="*/ 47780 w 149613"/>
                <a:gd name="connsiteY2" fmla="*/ 220948 h 220948"/>
                <a:gd name="connsiteX3" fmla="*/ 0 w 149613"/>
                <a:gd name="connsiteY3" fmla="*/ 220948 h 220948"/>
                <a:gd name="connsiteX4" fmla="*/ 50754 w 149613"/>
                <a:gd name="connsiteY4" fmla="*/ 163659 h 220948"/>
                <a:gd name="connsiteX5" fmla="*/ 149613 w 149613"/>
                <a:gd name="connsiteY5" fmla="*/ 0 h 220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613" h="220948">
                  <a:moveTo>
                    <a:pt x="149613" y="0"/>
                  </a:moveTo>
                  <a:cubicBezTo>
                    <a:pt x="149613" y="0"/>
                    <a:pt x="117353" y="101122"/>
                    <a:pt x="56967" y="207199"/>
                  </a:cubicBezTo>
                  <a:lnTo>
                    <a:pt x="47780" y="220948"/>
                  </a:lnTo>
                  <a:lnTo>
                    <a:pt x="0" y="220948"/>
                  </a:lnTo>
                  <a:lnTo>
                    <a:pt x="50754" y="163659"/>
                  </a:lnTo>
                  <a:cubicBezTo>
                    <a:pt x="88517" y="112316"/>
                    <a:pt x="121625" y="57550"/>
                    <a:pt x="149613" y="0"/>
                  </a:cubicBezTo>
                  <a:close/>
                </a:path>
              </a:pathLst>
            </a:custGeom>
            <a:solidFill>
              <a:srgbClr val="000000">
                <a:alpha val="20000"/>
              </a:srgbClr>
            </a:solidFill>
            <a:ln w="9525" cap="flat">
              <a:solidFill>
                <a:srgbClr val="2F2E41"/>
              </a:solidFill>
              <a:prstDash val="solid"/>
              <a:miter/>
            </a:ln>
          </p:spPr>
          <p:txBody>
            <a:bodyPr wrap="square" rtlCol="0" anchor="ctr">
              <a:noAutofit/>
            </a:bodyPr>
            <a:lstStyle/>
            <a:p>
              <a:endParaRPr lang="zh-CN" altLang="en-US"/>
            </a:p>
          </p:txBody>
        </p:sp>
        <p:sp>
          <p:nvSpPr>
            <p:cNvPr id="185" name="任意多边形: 形状 184">
              <a:extLst>
                <a:ext uri="{FF2B5EF4-FFF2-40B4-BE49-F238E27FC236}">
                  <a16:creationId xmlns:a16="http://schemas.microsoft.com/office/drawing/2014/main" id="{D686E1B9-79B0-A2C8-61FB-964C74D5E068}"/>
                </a:ext>
              </a:extLst>
            </p:cNvPr>
            <p:cNvSpPr/>
            <p:nvPr/>
          </p:nvSpPr>
          <p:spPr>
            <a:xfrm>
              <a:off x="3645618" y="3259156"/>
              <a:ext cx="2181315" cy="1860233"/>
            </a:xfrm>
            <a:custGeom>
              <a:avLst/>
              <a:gdLst>
                <a:gd name="connsiteX0" fmla="*/ 991743 w 996256"/>
                <a:gd name="connsiteY0" fmla="*/ 143541 h 849612"/>
                <a:gd name="connsiteX1" fmla="*/ 966597 w 996256"/>
                <a:gd name="connsiteY1" fmla="*/ 144684 h 849612"/>
                <a:gd name="connsiteX2" fmla="*/ 944785 w 996256"/>
                <a:gd name="connsiteY2" fmla="*/ 161162 h 849612"/>
                <a:gd name="connsiteX3" fmla="*/ 904589 w 996256"/>
                <a:gd name="connsiteY3" fmla="*/ 195928 h 849612"/>
                <a:gd name="connsiteX4" fmla="*/ 891445 w 996256"/>
                <a:gd name="connsiteY4" fmla="*/ 203358 h 849612"/>
                <a:gd name="connsiteX5" fmla="*/ 878205 w 996256"/>
                <a:gd name="connsiteY5" fmla="*/ 180593 h 849612"/>
                <a:gd name="connsiteX6" fmla="*/ 853345 w 996256"/>
                <a:gd name="connsiteY6" fmla="*/ 171068 h 849612"/>
                <a:gd name="connsiteX7" fmla="*/ 849059 w 996256"/>
                <a:gd name="connsiteY7" fmla="*/ 161543 h 849612"/>
                <a:gd name="connsiteX8" fmla="*/ 790385 w 996256"/>
                <a:gd name="connsiteY8" fmla="*/ 134682 h 849612"/>
                <a:gd name="connsiteX9" fmla="*/ 819817 w 996256"/>
                <a:gd name="connsiteY9" fmla="*/ 42861 h 849612"/>
                <a:gd name="connsiteX10" fmla="*/ 811244 w 996256"/>
                <a:gd name="connsiteY10" fmla="*/ 1904 h 849612"/>
                <a:gd name="connsiteX11" fmla="*/ 769334 w 996256"/>
                <a:gd name="connsiteY11" fmla="*/ 35432 h 849612"/>
                <a:gd name="connsiteX12" fmla="*/ 725710 w 996256"/>
                <a:gd name="connsiteY12" fmla="*/ 141064 h 849612"/>
                <a:gd name="connsiteX13" fmla="*/ 706660 w 996256"/>
                <a:gd name="connsiteY13" fmla="*/ 182688 h 849612"/>
                <a:gd name="connsiteX14" fmla="*/ 667893 w 996256"/>
                <a:gd name="connsiteY14" fmla="*/ 258888 h 849612"/>
                <a:gd name="connsiteX15" fmla="*/ 672751 w 996256"/>
                <a:gd name="connsiteY15" fmla="*/ 296988 h 849612"/>
                <a:gd name="connsiteX16" fmla="*/ 678752 w 996256"/>
                <a:gd name="connsiteY16" fmla="*/ 318039 h 849612"/>
                <a:gd name="connsiteX17" fmla="*/ 665226 w 996256"/>
                <a:gd name="connsiteY17" fmla="*/ 400430 h 849612"/>
                <a:gd name="connsiteX18" fmla="*/ 568738 w 996256"/>
                <a:gd name="connsiteY18" fmla="*/ 625887 h 849612"/>
                <a:gd name="connsiteX19" fmla="*/ 186880 w 996256"/>
                <a:gd name="connsiteY19" fmla="*/ 480345 h 849612"/>
                <a:gd name="connsiteX20" fmla="*/ 0 w 996256"/>
                <a:gd name="connsiteY20" fmla="*/ 484250 h 849612"/>
                <a:gd name="connsiteX21" fmla="*/ 196501 w 996256"/>
                <a:gd name="connsiteY21" fmla="*/ 729138 h 849612"/>
                <a:gd name="connsiteX22" fmla="*/ 587026 w 996256"/>
                <a:gd name="connsiteY22" fmla="*/ 840294 h 849612"/>
                <a:gd name="connsiteX23" fmla="*/ 732282 w 996256"/>
                <a:gd name="connsiteY23" fmla="*/ 725994 h 849612"/>
                <a:gd name="connsiteX24" fmla="*/ 786575 w 996256"/>
                <a:gd name="connsiteY24" fmla="*/ 552544 h 849612"/>
                <a:gd name="connsiteX25" fmla="*/ 834200 w 996256"/>
                <a:gd name="connsiteY25" fmla="*/ 392334 h 849612"/>
                <a:gd name="connsiteX26" fmla="*/ 873347 w 996256"/>
                <a:gd name="connsiteY26" fmla="*/ 338041 h 849612"/>
                <a:gd name="connsiteX27" fmla="*/ 900589 w 996256"/>
                <a:gd name="connsiteY27" fmla="*/ 289273 h 849612"/>
                <a:gd name="connsiteX28" fmla="*/ 989076 w 996256"/>
                <a:gd name="connsiteY28" fmla="*/ 174973 h 849612"/>
                <a:gd name="connsiteX29" fmla="*/ 991743 w 996256"/>
                <a:gd name="connsiteY29" fmla="*/ 143541 h 849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96256" h="849612">
                  <a:moveTo>
                    <a:pt x="991743" y="143541"/>
                  </a:moveTo>
                  <a:cubicBezTo>
                    <a:pt x="983923" y="138726"/>
                    <a:pt x="973950" y="139179"/>
                    <a:pt x="966597" y="144684"/>
                  </a:cubicBezTo>
                  <a:cubicBezTo>
                    <a:pt x="958767" y="149401"/>
                    <a:pt x="951462" y="154924"/>
                    <a:pt x="944785" y="161162"/>
                  </a:cubicBezTo>
                  <a:lnTo>
                    <a:pt x="904589" y="195928"/>
                  </a:lnTo>
                  <a:cubicBezTo>
                    <a:pt x="901037" y="199641"/>
                    <a:pt x="896464" y="202225"/>
                    <a:pt x="891445" y="203358"/>
                  </a:cubicBezTo>
                  <a:cubicBezTo>
                    <a:pt x="890873" y="194103"/>
                    <a:pt x="885968" y="185663"/>
                    <a:pt x="878205" y="180593"/>
                  </a:cubicBezTo>
                  <a:cubicBezTo>
                    <a:pt x="870776" y="175449"/>
                    <a:pt x="859155" y="177354"/>
                    <a:pt x="853345" y="171068"/>
                  </a:cubicBezTo>
                  <a:cubicBezTo>
                    <a:pt x="851230" y="168249"/>
                    <a:pt x="849763" y="164996"/>
                    <a:pt x="849059" y="161543"/>
                  </a:cubicBezTo>
                  <a:cubicBezTo>
                    <a:pt x="840486" y="137349"/>
                    <a:pt x="813340" y="131444"/>
                    <a:pt x="790385" y="134682"/>
                  </a:cubicBezTo>
                  <a:cubicBezTo>
                    <a:pt x="804291" y="94201"/>
                    <a:pt x="809435" y="78866"/>
                    <a:pt x="819817" y="42861"/>
                  </a:cubicBezTo>
                  <a:cubicBezTo>
                    <a:pt x="824389" y="26193"/>
                    <a:pt x="823913" y="7524"/>
                    <a:pt x="811244" y="1904"/>
                  </a:cubicBezTo>
                  <a:cubicBezTo>
                    <a:pt x="792194" y="-6669"/>
                    <a:pt x="777335" y="15334"/>
                    <a:pt x="769334" y="35432"/>
                  </a:cubicBezTo>
                  <a:cubicBezTo>
                    <a:pt x="753904" y="74294"/>
                    <a:pt x="743140" y="96297"/>
                    <a:pt x="725710" y="141064"/>
                  </a:cubicBezTo>
                  <a:cubicBezTo>
                    <a:pt x="720852" y="153447"/>
                    <a:pt x="711994" y="170592"/>
                    <a:pt x="706660" y="182688"/>
                  </a:cubicBezTo>
                  <a:cubicBezTo>
                    <a:pt x="694563" y="208692"/>
                    <a:pt x="671227" y="230313"/>
                    <a:pt x="667893" y="258888"/>
                  </a:cubicBezTo>
                  <a:cubicBezTo>
                    <a:pt x="666950" y="271785"/>
                    <a:pt x="668607" y="284740"/>
                    <a:pt x="672751" y="296988"/>
                  </a:cubicBezTo>
                  <a:cubicBezTo>
                    <a:pt x="675037" y="304989"/>
                    <a:pt x="676847" y="311752"/>
                    <a:pt x="678752" y="318039"/>
                  </a:cubicBezTo>
                  <a:cubicBezTo>
                    <a:pt x="686276" y="343756"/>
                    <a:pt x="680466" y="360044"/>
                    <a:pt x="665226" y="400430"/>
                  </a:cubicBezTo>
                  <a:cubicBezTo>
                    <a:pt x="649986" y="440816"/>
                    <a:pt x="568738" y="625887"/>
                    <a:pt x="568738" y="625887"/>
                  </a:cubicBezTo>
                  <a:cubicBezTo>
                    <a:pt x="568738" y="625887"/>
                    <a:pt x="280416" y="518064"/>
                    <a:pt x="186880" y="480345"/>
                  </a:cubicBezTo>
                  <a:cubicBezTo>
                    <a:pt x="126673" y="456018"/>
                    <a:pt x="59131" y="457428"/>
                    <a:pt x="0" y="484250"/>
                  </a:cubicBezTo>
                  <a:lnTo>
                    <a:pt x="196501" y="729138"/>
                  </a:lnTo>
                  <a:cubicBezTo>
                    <a:pt x="196501" y="729138"/>
                    <a:pt x="518731" y="816482"/>
                    <a:pt x="587026" y="840294"/>
                  </a:cubicBezTo>
                  <a:cubicBezTo>
                    <a:pt x="653701" y="863440"/>
                    <a:pt x="687610" y="849819"/>
                    <a:pt x="732282" y="725994"/>
                  </a:cubicBezTo>
                  <a:cubicBezTo>
                    <a:pt x="752951" y="668844"/>
                    <a:pt x="764286" y="626839"/>
                    <a:pt x="786575" y="552544"/>
                  </a:cubicBezTo>
                  <a:cubicBezTo>
                    <a:pt x="816483" y="453389"/>
                    <a:pt x="810387" y="457294"/>
                    <a:pt x="834200" y="392334"/>
                  </a:cubicBezTo>
                  <a:cubicBezTo>
                    <a:pt x="837819" y="382237"/>
                    <a:pt x="867442" y="346899"/>
                    <a:pt x="873347" y="338041"/>
                  </a:cubicBezTo>
                  <a:cubicBezTo>
                    <a:pt x="883501" y="322408"/>
                    <a:pt x="892597" y="306115"/>
                    <a:pt x="900589" y="289273"/>
                  </a:cubicBezTo>
                  <a:cubicBezTo>
                    <a:pt x="922020" y="245839"/>
                    <a:pt x="963168" y="215454"/>
                    <a:pt x="989076" y="174973"/>
                  </a:cubicBezTo>
                  <a:cubicBezTo>
                    <a:pt x="994124" y="166210"/>
                    <a:pt x="1000887" y="151542"/>
                    <a:pt x="991743" y="143541"/>
                  </a:cubicBezTo>
                  <a:close/>
                </a:path>
              </a:pathLst>
            </a:custGeom>
            <a:solidFill>
              <a:schemeClr val="bg1"/>
            </a:solidFill>
            <a:ln w="9525" cap="flat">
              <a:solidFill>
                <a:srgbClr val="2F2E41"/>
              </a:solidFill>
              <a:prstDash val="solid"/>
              <a:miter/>
            </a:ln>
          </p:spPr>
          <p:txBody>
            <a:bodyPr rtlCol="0" anchor="ctr"/>
            <a:lstStyle/>
            <a:p>
              <a:endParaRPr lang="zh-CN" altLang="en-US"/>
            </a:p>
          </p:txBody>
        </p:sp>
        <p:sp>
          <p:nvSpPr>
            <p:cNvPr id="186" name="任意多边形: 形状 185">
              <a:extLst>
                <a:ext uri="{FF2B5EF4-FFF2-40B4-BE49-F238E27FC236}">
                  <a16:creationId xmlns:a16="http://schemas.microsoft.com/office/drawing/2014/main" id="{D3326762-7DAB-B3F3-BE4C-3114B4784BD2}"/>
                </a:ext>
              </a:extLst>
            </p:cNvPr>
            <p:cNvSpPr/>
            <p:nvPr/>
          </p:nvSpPr>
          <p:spPr>
            <a:xfrm>
              <a:off x="3666889" y="4263125"/>
              <a:ext cx="1541609" cy="864863"/>
            </a:xfrm>
            <a:custGeom>
              <a:avLst/>
              <a:gdLst>
                <a:gd name="connsiteX0" fmla="*/ 0 w 704088"/>
                <a:gd name="connsiteY0" fmla="*/ 16950 h 395002"/>
                <a:gd name="connsiteX1" fmla="*/ 138399 w 704088"/>
                <a:gd name="connsiteY1" fmla="*/ 4186 h 395002"/>
                <a:gd name="connsiteX2" fmla="*/ 558642 w 704088"/>
                <a:gd name="connsiteY2" fmla="*/ 167540 h 395002"/>
                <a:gd name="connsiteX3" fmla="*/ 704088 w 704088"/>
                <a:gd name="connsiteY3" fmla="*/ 319940 h 395002"/>
                <a:gd name="connsiteX4" fmla="*/ 652367 w 704088"/>
                <a:gd name="connsiteY4" fmla="*/ 389854 h 395002"/>
                <a:gd name="connsiteX5" fmla="*/ 429197 w 704088"/>
                <a:gd name="connsiteY5" fmla="*/ 348801 h 395002"/>
                <a:gd name="connsiteX6" fmla="*/ 132302 w 704088"/>
                <a:gd name="connsiteY6" fmla="*/ 271839 h 39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95002">
                  <a:moveTo>
                    <a:pt x="0" y="16950"/>
                  </a:moveTo>
                  <a:cubicBezTo>
                    <a:pt x="44101" y="138"/>
                    <a:pt x="91964" y="-4272"/>
                    <a:pt x="138399" y="4186"/>
                  </a:cubicBezTo>
                  <a:cubicBezTo>
                    <a:pt x="187166" y="15521"/>
                    <a:pt x="558642" y="167540"/>
                    <a:pt x="558642" y="167540"/>
                  </a:cubicBezTo>
                  <a:cubicBezTo>
                    <a:pt x="558642" y="167540"/>
                    <a:pt x="613601" y="291365"/>
                    <a:pt x="704088" y="319940"/>
                  </a:cubicBezTo>
                  <a:cubicBezTo>
                    <a:pt x="704088" y="319940"/>
                    <a:pt x="691420" y="372137"/>
                    <a:pt x="652367" y="389854"/>
                  </a:cubicBezTo>
                  <a:cubicBezTo>
                    <a:pt x="613315" y="407570"/>
                    <a:pt x="538067" y="376042"/>
                    <a:pt x="429197" y="348801"/>
                  </a:cubicBezTo>
                  <a:cubicBezTo>
                    <a:pt x="320326" y="321559"/>
                    <a:pt x="132302" y="271839"/>
                    <a:pt x="132302" y="271839"/>
                  </a:cubicBezTo>
                  <a:close/>
                </a:path>
              </a:pathLst>
            </a:custGeom>
            <a:solidFill>
              <a:schemeClr val="tx1">
                <a:lumMod val="75000"/>
                <a:lumOff val="25000"/>
              </a:schemeClr>
            </a:solidFill>
            <a:ln w="9525" cap="flat">
              <a:solidFill>
                <a:srgbClr val="2F2E41"/>
              </a:solidFill>
              <a:prstDash val="solid"/>
              <a:miter/>
            </a:ln>
          </p:spPr>
          <p:txBody>
            <a:bodyPr rtlCol="0" anchor="ctr"/>
            <a:lstStyle/>
            <a:p>
              <a:endParaRPr lang="zh-CN" altLang="en-US"/>
            </a:p>
          </p:txBody>
        </p:sp>
        <p:sp>
          <p:nvSpPr>
            <p:cNvPr id="187" name="任意多边形: 形状 186">
              <a:extLst>
                <a:ext uri="{FF2B5EF4-FFF2-40B4-BE49-F238E27FC236}">
                  <a16:creationId xmlns:a16="http://schemas.microsoft.com/office/drawing/2014/main" id="{E7B207CE-DB72-1A13-68B1-BFEADD6D4544}"/>
                </a:ext>
              </a:extLst>
            </p:cNvPr>
            <p:cNvSpPr/>
            <p:nvPr/>
          </p:nvSpPr>
          <p:spPr>
            <a:xfrm>
              <a:off x="5274614" y="3636421"/>
              <a:ext cx="264650" cy="358706"/>
            </a:xfrm>
            <a:custGeom>
              <a:avLst/>
              <a:gdLst>
                <a:gd name="connsiteX0" fmla="*/ 21907 w 120872"/>
                <a:gd name="connsiteY0" fmla="*/ 50197 h 163829"/>
                <a:gd name="connsiteX1" fmla="*/ 0 w 120872"/>
                <a:gd name="connsiteY1" fmla="*/ 66484 h 163829"/>
                <a:gd name="connsiteX2" fmla="*/ 35242 w 120872"/>
                <a:gd name="connsiteY2" fmla="*/ 100393 h 163829"/>
                <a:gd name="connsiteX3" fmla="*/ 65056 w 120872"/>
                <a:gd name="connsiteY3" fmla="*/ 163830 h 163829"/>
                <a:gd name="connsiteX4" fmla="*/ 74581 w 120872"/>
                <a:gd name="connsiteY4" fmla="*/ 137446 h 163829"/>
                <a:gd name="connsiteX5" fmla="*/ 75914 w 120872"/>
                <a:gd name="connsiteY5" fmla="*/ 123825 h 163829"/>
                <a:gd name="connsiteX6" fmla="*/ 84582 w 120872"/>
                <a:gd name="connsiteY6" fmla="*/ 121253 h 163829"/>
                <a:gd name="connsiteX7" fmla="*/ 112395 w 120872"/>
                <a:gd name="connsiteY7" fmla="*/ 98679 h 163829"/>
                <a:gd name="connsiteX8" fmla="*/ 120872 w 120872"/>
                <a:gd name="connsiteY8" fmla="*/ 62579 h 163829"/>
                <a:gd name="connsiteX9" fmla="*/ 101822 w 120872"/>
                <a:gd name="connsiteY9" fmla="*/ 90202 h 163829"/>
                <a:gd name="connsiteX10" fmla="*/ 73914 w 120872"/>
                <a:gd name="connsiteY10" fmla="*/ 105442 h 163829"/>
                <a:gd name="connsiteX11" fmla="*/ 62293 w 120872"/>
                <a:gd name="connsiteY11" fmla="*/ 92773 h 163829"/>
                <a:gd name="connsiteX12" fmla="*/ 68008 w 120872"/>
                <a:gd name="connsiteY12" fmla="*/ 71247 h 163829"/>
                <a:gd name="connsiteX13" fmla="*/ 74390 w 120872"/>
                <a:gd name="connsiteY13" fmla="*/ 55531 h 163829"/>
                <a:gd name="connsiteX14" fmla="*/ 53435 w 120872"/>
                <a:gd name="connsiteY14" fmla="*/ 72295 h 163829"/>
                <a:gd name="connsiteX15" fmla="*/ 30671 w 120872"/>
                <a:gd name="connsiteY15" fmla="*/ 59245 h 163829"/>
                <a:gd name="connsiteX16" fmla="*/ 39052 w 120872"/>
                <a:gd name="connsiteY16" fmla="*/ 51625 h 163829"/>
                <a:gd name="connsiteX17" fmla="*/ 61341 w 120872"/>
                <a:gd name="connsiteY17" fmla="*/ 31337 h 163829"/>
                <a:gd name="connsiteX18" fmla="*/ 64770 w 120872"/>
                <a:gd name="connsiteY18" fmla="*/ 15145 h 163829"/>
                <a:gd name="connsiteX19" fmla="*/ 61150 w 120872"/>
                <a:gd name="connsiteY19" fmla="*/ 0 h 163829"/>
                <a:gd name="connsiteX20" fmla="*/ 51054 w 120872"/>
                <a:gd name="connsiteY20" fmla="*/ 26479 h 163829"/>
                <a:gd name="connsiteX21" fmla="*/ 29432 w 120872"/>
                <a:gd name="connsiteY21" fmla="*/ 45529 h 163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0872" h="163829">
                  <a:moveTo>
                    <a:pt x="21907" y="50197"/>
                  </a:moveTo>
                  <a:lnTo>
                    <a:pt x="0" y="66484"/>
                  </a:lnTo>
                  <a:cubicBezTo>
                    <a:pt x="16383" y="73247"/>
                    <a:pt x="22765" y="88868"/>
                    <a:pt x="35242" y="100393"/>
                  </a:cubicBezTo>
                  <a:cubicBezTo>
                    <a:pt x="47720" y="111919"/>
                    <a:pt x="69056" y="140113"/>
                    <a:pt x="65056" y="163830"/>
                  </a:cubicBezTo>
                  <a:cubicBezTo>
                    <a:pt x="70809" y="156191"/>
                    <a:pt x="74123" y="146997"/>
                    <a:pt x="74581" y="137446"/>
                  </a:cubicBezTo>
                  <a:cubicBezTo>
                    <a:pt x="74581" y="133731"/>
                    <a:pt x="73438" y="127063"/>
                    <a:pt x="75914" y="123825"/>
                  </a:cubicBezTo>
                  <a:cubicBezTo>
                    <a:pt x="78391" y="120586"/>
                    <a:pt x="81439" y="121729"/>
                    <a:pt x="84582" y="121253"/>
                  </a:cubicBezTo>
                  <a:cubicBezTo>
                    <a:pt x="96945" y="118645"/>
                    <a:pt x="107299" y="110243"/>
                    <a:pt x="112395" y="98679"/>
                  </a:cubicBezTo>
                  <a:cubicBezTo>
                    <a:pt x="117500" y="87297"/>
                    <a:pt x="120377" y="75044"/>
                    <a:pt x="120872" y="62579"/>
                  </a:cubicBezTo>
                  <a:cubicBezTo>
                    <a:pt x="116129" y="72797"/>
                    <a:pt x="109690" y="82136"/>
                    <a:pt x="101822" y="90202"/>
                  </a:cubicBezTo>
                  <a:cubicBezTo>
                    <a:pt x="95631" y="97060"/>
                    <a:pt x="84487" y="109252"/>
                    <a:pt x="73914" y="105442"/>
                  </a:cubicBezTo>
                  <a:cubicBezTo>
                    <a:pt x="68113" y="103507"/>
                    <a:pt x="63722" y="98719"/>
                    <a:pt x="62293" y="92773"/>
                  </a:cubicBezTo>
                  <a:cubicBezTo>
                    <a:pt x="62360" y="85233"/>
                    <a:pt x="64332" y="77830"/>
                    <a:pt x="68008" y="71247"/>
                  </a:cubicBezTo>
                  <a:lnTo>
                    <a:pt x="74390" y="55531"/>
                  </a:lnTo>
                  <a:cubicBezTo>
                    <a:pt x="68637" y="62504"/>
                    <a:pt x="61503" y="68212"/>
                    <a:pt x="53435" y="72295"/>
                  </a:cubicBezTo>
                  <a:cubicBezTo>
                    <a:pt x="44577" y="76200"/>
                    <a:pt x="20479" y="74009"/>
                    <a:pt x="30671" y="59245"/>
                  </a:cubicBezTo>
                  <a:cubicBezTo>
                    <a:pt x="33042" y="56274"/>
                    <a:pt x="35871" y="53701"/>
                    <a:pt x="39052" y="51625"/>
                  </a:cubicBezTo>
                  <a:cubicBezTo>
                    <a:pt x="47682" y="46311"/>
                    <a:pt x="55245" y="39431"/>
                    <a:pt x="61341" y="31337"/>
                  </a:cubicBezTo>
                  <a:cubicBezTo>
                    <a:pt x="63827" y="26315"/>
                    <a:pt x="65008" y="20745"/>
                    <a:pt x="64770" y="15145"/>
                  </a:cubicBezTo>
                  <a:cubicBezTo>
                    <a:pt x="64770" y="9906"/>
                    <a:pt x="61341" y="4858"/>
                    <a:pt x="61150" y="0"/>
                  </a:cubicBezTo>
                  <a:cubicBezTo>
                    <a:pt x="61112" y="9759"/>
                    <a:pt x="57521" y="19172"/>
                    <a:pt x="51054" y="26479"/>
                  </a:cubicBezTo>
                  <a:cubicBezTo>
                    <a:pt x="44653" y="33694"/>
                    <a:pt x="37395" y="40092"/>
                    <a:pt x="29432" y="45529"/>
                  </a:cubicBezTo>
                  <a:close/>
                </a:path>
              </a:pathLst>
            </a:custGeom>
            <a:solidFill>
              <a:schemeClr val="bg1">
                <a:lumMod val="65000"/>
              </a:schemeClr>
            </a:solidFill>
            <a:ln w="9525" cap="flat">
              <a:solidFill>
                <a:srgbClr val="2F2E41"/>
              </a:solidFill>
              <a:prstDash val="solid"/>
              <a:miter/>
            </a:ln>
          </p:spPr>
          <p:txBody>
            <a:bodyPr rtlCol="0" anchor="ctr"/>
            <a:lstStyle/>
            <a:p>
              <a:endParaRPr lang="zh-CN" altLang="en-US"/>
            </a:p>
          </p:txBody>
        </p:sp>
        <p:sp>
          <p:nvSpPr>
            <p:cNvPr id="188" name="任意多边形: 形状 187">
              <a:extLst>
                <a:ext uri="{FF2B5EF4-FFF2-40B4-BE49-F238E27FC236}">
                  <a16:creationId xmlns:a16="http://schemas.microsoft.com/office/drawing/2014/main" id="{631B9442-FF3B-1C7D-5B42-A8AE853D0DEE}"/>
                </a:ext>
              </a:extLst>
            </p:cNvPr>
            <p:cNvSpPr/>
            <p:nvPr/>
          </p:nvSpPr>
          <p:spPr>
            <a:xfrm>
              <a:off x="5188897" y="3590540"/>
              <a:ext cx="210844" cy="106776"/>
            </a:xfrm>
            <a:custGeom>
              <a:avLst/>
              <a:gdLst>
                <a:gd name="connsiteX0" fmla="*/ 79915 w 96297"/>
                <a:gd name="connsiteY0" fmla="*/ 0 h 48768"/>
                <a:gd name="connsiteX1" fmla="*/ 96298 w 96297"/>
                <a:gd name="connsiteY1" fmla="*/ 15907 h 48768"/>
                <a:gd name="connsiteX2" fmla="*/ 85725 w 96297"/>
                <a:gd name="connsiteY2" fmla="*/ 9811 h 48768"/>
                <a:gd name="connsiteX3" fmla="*/ 74104 w 96297"/>
                <a:gd name="connsiteY3" fmla="*/ 16573 h 48768"/>
                <a:gd name="connsiteX4" fmla="*/ 40958 w 96297"/>
                <a:gd name="connsiteY4" fmla="*/ 32575 h 48768"/>
                <a:gd name="connsiteX5" fmla="*/ 18479 w 96297"/>
                <a:gd name="connsiteY5" fmla="*/ 37338 h 48768"/>
                <a:gd name="connsiteX6" fmla="*/ 0 w 96297"/>
                <a:gd name="connsiteY6" fmla="*/ 48768 h 48768"/>
                <a:gd name="connsiteX7" fmla="*/ 4381 w 96297"/>
                <a:gd name="connsiteY7" fmla="*/ 41815 h 48768"/>
                <a:gd name="connsiteX8" fmla="*/ 10287 w 96297"/>
                <a:gd name="connsiteY8" fmla="*/ 35243 h 48768"/>
                <a:gd name="connsiteX9" fmla="*/ 24670 w 96297"/>
                <a:gd name="connsiteY9" fmla="*/ 25146 h 48768"/>
                <a:gd name="connsiteX10" fmla="*/ 60008 w 96297"/>
                <a:gd name="connsiteY10" fmla="*/ 11049 h 48768"/>
                <a:gd name="connsiteX11" fmla="*/ 79915 w 96297"/>
                <a:gd name="connsiteY11" fmla="*/ 0 h 4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297" h="48768">
                  <a:moveTo>
                    <a:pt x="79915" y="0"/>
                  </a:moveTo>
                  <a:cubicBezTo>
                    <a:pt x="88611" y="408"/>
                    <a:pt x="95631" y="7230"/>
                    <a:pt x="96298" y="15907"/>
                  </a:cubicBezTo>
                  <a:cubicBezTo>
                    <a:pt x="94317" y="11936"/>
                    <a:pt x="90154" y="9535"/>
                    <a:pt x="85725" y="9811"/>
                  </a:cubicBezTo>
                  <a:cubicBezTo>
                    <a:pt x="81153" y="9811"/>
                    <a:pt x="77629" y="14002"/>
                    <a:pt x="74104" y="16573"/>
                  </a:cubicBezTo>
                  <a:cubicBezTo>
                    <a:pt x="64446" y="24405"/>
                    <a:pt x="53102" y="29884"/>
                    <a:pt x="40958" y="32575"/>
                  </a:cubicBezTo>
                  <a:cubicBezTo>
                    <a:pt x="33357" y="33631"/>
                    <a:pt x="25851" y="35222"/>
                    <a:pt x="18479" y="37338"/>
                  </a:cubicBezTo>
                  <a:cubicBezTo>
                    <a:pt x="11592" y="39815"/>
                    <a:pt x="5296" y="43708"/>
                    <a:pt x="0" y="48768"/>
                  </a:cubicBezTo>
                  <a:cubicBezTo>
                    <a:pt x="1267" y="46336"/>
                    <a:pt x="2734" y="44011"/>
                    <a:pt x="4381" y="41815"/>
                  </a:cubicBezTo>
                  <a:cubicBezTo>
                    <a:pt x="6144" y="39449"/>
                    <a:pt x="8125" y="37248"/>
                    <a:pt x="10287" y="35243"/>
                  </a:cubicBezTo>
                  <a:cubicBezTo>
                    <a:pt x="14507" y="31119"/>
                    <a:pt x="19364" y="27709"/>
                    <a:pt x="24670" y="25146"/>
                  </a:cubicBezTo>
                  <a:cubicBezTo>
                    <a:pt x="36100" y="19621"/>
                    <a:pt x="49244" y="18288"/>
                    <a:pt x="60008" y="11049"/>
                  </a:cubicBezTo>
                  <a:cubicBezTo>
                    <a:pt x="66389" y="6763"/>
                    <a:pt x="72200" y="95"/>
                    <a:pt x="79915" y="0"/>
                  </a:cubicBezTo>
                  <a:close/>
                </a:path>
              </a:pathLst>
            </a:custGeom>
            <a:solidFill>
              <a:schemeClr val="bg1">
                <a:lumMod val="65000"/>
              </a:schemeClr>
            </a:solidFill>
            <a:ln w="9525" cap="flat">
              <a:solidFill>
                <a:srgbClr val="2F2E41"/>
              </a:solidFill>
              <a:prstDash val="solid"/>
              <a:miter/>
            </a:ln>
          </p:spPr>
          <p:txBody>
            <a:bodyPr rtlCol="0" anchor="ctr"/>
            <a:lstStyle/>
            <a:p>
              <a:endParaRPr lang="zh-CN" altLang="en-US"/>
            </a:p>
          </p:txBody>
        </p:sp>
        <p:sp>
          <p:nvSpPr>
            <p:cNvPr id="189" name="任意多边形: 形状 188">
              <a:extLst>
                <a:ext uri="{FF2B5EF4-FFF2-40B4-BE49-F238E27FC236}">
                  <a16:creationId xmlns:a16="http://schemas.microsoft.com/office/drawing/2014/main" id="{5E5E377C-8157-B537-CE00-BCC23BEBD926}"/>
                </a:ext>
              </a:extLst>
            </p:cNvPr>
            <p:cNvSpPr/>
            <p:nvPr/>
          </p:nvSpPr>
          <p:spPr>
            <a:xfrm>
              <a:off x="4890042" y="4410144"/>
              <a:ext cx="401249" cy="596454"/>
            </a:xfrm>
            <a:custGeom>
              <a:avLst/>
              <a:gdLst>
                <a:gd name="connsiteX0" fmla="*/ 0 w 183260"/>
                <a:gd name="connsiteY0" fmla="*/ 100394 h 272414"/>
                <a:gd name="connsiteX1" fmla="*/ 43720 w 183260"/>
                <a:gd name="connsiteY1" fmla="*/ 0 h 272414"/>
                <a:gd name="connsiteX2" fmla="*/ 183261 w 183260"/>
                <a:gd name="connsiteY2" fmla="*/ 142303 h 272414"/>
                <a:gd name="connsiteX3" fmla="*/ 138303 w 183260"/>
                <a:gd name="connsiteY3" fmla="*/ 272415 h 272414"/>
                <a:gd name="connsiteX4" fmla="*/ 0 w 183260"/>
                <a:gd name="connsiteY4" fmla="*/ 100394 h 272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260" h="272414">
                  <a:moveTo>
                    <a:pt x="0" y="100394"/>
                  </a:moveTo>
                  <a:lnTo>
                    <a:pt x="43720" y="0"/>
                  </a:lnTo>
                  <a:cubicBezTo>
                    <a:pt x="64170" y="67399"/>
                    <a:pt x="116272" y="120539"/>
                    <a:pt x="183261" y="142303"/>
                  </a:cubicBezTo>
                  <a:cubicBezTo>
                    <a:pt x="170812" y="186509"/>
                    <a:pt x="155800" y="229952"/>
                    <a:pt x="138303" y="272415"/>
                  </a:cubicBezTo>
                  <a:cubicBezTo>
                    <a:pt x="138303" y="272415"/>
                    <a:pt x="16573" y="234410"/>
                    <a:pt x="0" y="100394"/>
                  </a:cubicBezTo>
                  <a:close/>
                </a:path>
              </a:pathLst>
            </a:custGeom>
            <a:solidFill>
              <a:schemeClr val="tx1">
                <a:lumMod val="50000"/>
                <a:lumOff val="50000"/>
              </a:schemeClr>
            </a:solidFill>
            <a:ln w="9525" cap="flat">
              <a:solidFill>
                <a:srgbClr val="2F2E41"/>
              </a:solidFill>
              <a:prstDash val="solid"/>
              <a:miter/>
            </a:ln>
          </p:spPr>
          <p:txBody>
            <a:bodyPr rtlCol="0" anchor="ctr"/>
            <a:lstStyle/>
            <a:p>
              <a:endParaRPr lang="zh-CN" altLang="en-US"/>
            </a:p>
          </p:txBody>
        </p:sp>
        <p:sp>
          <p:nvSpPr>
            <p:cNvPr id="190" name="任意多边形: 形状 189">
              <a:extLst>
                <a:ext uri="{FF2B5EF4-FFF2-40B4-BE49-F238E27FC236}">
                  <a16:creationId xmlns:a16="http://schemas.microsoft.com/office/drawing/2014/main" id="{24D75200-0229-003B-CEB1-E8CBB671FA4C}"/>
                </a:ext>
              </a:extLst>
            </p:cNvPr>
            <p:cNvSpPr/>
            <p:nvPr/>
          </p:nvSpPr>
          <p:spPr>
            <a:xfrm>
              <a:off x="3525078" y="4203889"/>
              <a:ext cx="883611" cy="2005635"/>
            </a:xfrm>
            <a:custGeom>
              <a:avLst/>
              <a:gdLst>
                <a:gd name="connsiteX0" fmla="*/ 0 w 403565"/>
                <a:gd name="connsiteY0" fmla="*/ 0 h 916019"/>
                <a:gd name="connsiteX1" fmla="*/ 121158 w 403565"/>
                <a:gd name="connsiteY1" fmla="*/ 54292 h 916019"/>
                <a:gd name="connsiteX2" fmla="*/ 319088 w 403565"/>
                <a:gd name="connsiteY2" fmla="*/ 256508 h 916019"/>
                <a:gd name="connsiteX3" fmla="*/ 393382 w 403565"/>
                <a:gd name="connsiteY3" fmla="*/ 916019 h 916019"/>
                <a:gd name="connsiteX4" fmla="*/ 204311 w 403565"/>
                <a:gd name="connsiteY4" fmla="*/ 556736 h 916019"/>
                <a:gd name="connsiteX5" fmla="*/ 16097 w 403565"/>
                <a:gd name="connsiteY5" fmla="*/ 512731 h 916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565" h="916019">
                  <a:moveTo>
                    <a:pt x="0" y="0"/>
                  </a:moveTo>
                  <a:cubicBezTo>
                    <a:pt x="43815" y="30385"/>
                    <a:pt x="72485" y="33147"/>
                    <a:pt x="121158" y="54292"/>
                  </a:cubicBezTo>
                  <a:cubicBezTo>
                    <a:pt x="169831" y="75438"/>
                    <a:pt x="253270" y="87440"/>
                    <a:pt x="319088" y="256508"/>
                  </a:cubicBezTo>
                  <a:cubicBezTo>
                    <a:pt x="384905" y="425577"/>
                    <a:pt x="423005" y="769525"/>
                    <a:pt x="393382" y="916019"/>
                  </a:cubicBezTo>
                  <a:cubicBezTo>
                    <a:pt x="393382" y="916019"/>
                    <a:pt x="309181" y="587407"/>
                    <a:pt x="204311" y="556736"/>
                  </a:cubicBezTo>
                  <a:cubicBezTo>
                    <a:pt x="142456" y="538505"/>
                    <a:pt x="79620" y="523818"/>
                    <a:pt x="16097" y="512731"/>
                  </a:cubicBezTo>
                  <a:close/>
                </a:path>
              </a:pathLst>
            </a:custGeom>
            <a:solidFill>
              <a:srgbClr val="455A64"/>
            </a:solidFill>
            <a:ln w="9525" cap="flat">
              <a:solidFill>
                <a:srgbClr val="2F2E41"/>
              </a:solidFill>
              <a:prstDash val="solid"/>
              <a:miter/>
            </a:ln>
          </p:spPr>
          <p:txBody>
            <a:bodyPr rtlCol="0" anchor="ctr"/>
            <a:lstStyle/>
            <a:p>
              <a:endParaRPr lang="zh-CN" altLang="en-US"/>
            </a:p>
          </p:txBody>
        </p:sp>
        <p:sp>
          <p:nvSpPr>
            <p:cNvPr id="191" name="任意多边形: 形状 190">
              <a:extLst>
                <a:ext uri="{FF2B5EF4-FFF2-40B4-BE49-F238E27FC236}">
                  <a16:creationId xmlns:a16="http://schemas.microsoft.com/office/drawing/2014/main" id="{A8550B07-D1D1-1669-9E78-F75B1FABEA67}"/>
                </a:ext>
              </a:extLst>
            </p:cNvPr>
            <p:cNvSpPr/>
            <p:nvPr/>
          </p:nvSpPr>
          <p:spPr>
            <a:xfrm>
              <a:off x="2367209" y="3805051"/>
              <a:ext cx="1105102" cy="787326"/>
            </a:xfrm>
            <a:custGeom>
              <a:avLst/>
              <a:gdLst>
                <a:gd name="connsiteX0" fmla="*/ 504726 w 504725"/>
                <a:gd name="connsiteY0" fmla="*/ 255215 h 359590"/>
                <a:gd name="connsiteX1" fmla="*/ 190401 w 504725"/>
                <a:gd name="connsiteY1" fmla="*/ 4421 h 359590"/>
                <a:gd name="connsiteX2" fmla="*/ 49907 w 504725"/>
                <a:gd name="connsiteY2" fmla="*/ 220734 h 359590"/>
                <a:gd name="connsiteX3" fmla="*/ 389378 w 504725"/>
                <a:gd name="connsiteY3" fmla="*/ 342464 h 359590"/>
                <a:gd name="connsiteX4" fmla="*/ 504726 w 504725"/>
                <a:gd name="connsiteY4" fmla="*/ 255215 h 359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725" h="359590">
                  <a:moveTo>
                    <a:pt x="504726" y="255215"/>
                  </a:moveTo>
                  <a:cubicBezTo>
                    <a:pt x="490724" y="142058"/>
                    <a:pt x="452148" y="-29773"/>
                    <a:pt x="190401" y="4421"/>
                  </a:cubicBezTo>
                  <a:cubicBezTo>
                    <a:pt x="-71346" y="38616"/>
                    <a:pt x="-4290" y="183396"/>
                    <a:pt x="49907" y="220734"/>
                  </a:cubicBezTo>
                  <a:cubicBezTo>
                    <a:pt x="104104" y="258072"/>
                    <a:pt x="347373" y="274741"/>
                    <a:pt x="389378" y="342464"/>
                  </a:cubicBezTo>
                  <a:cubicBezTo>
                    <a:pt x="431383" y="410186"/>
                    <a:pt x="504726" y="255215"/>
                    <a:pt x="504726" y="255215"/>
                  </a:cubicBezTo>
                  <a:close/>
                </a:path>
              </a:pathLst>
            </a:custGeom>
            <a:solidFill>
              <a:schemeClr val="accent1">
                <a:lumMod val="50000"/>
              </a:schemeClr>
            </a:solidFill>
            <a:ln w="9525" cap="flat">
              <a:solidFill>
                <a:srgbClr val="2F2E41"/>
              </a:solidFill>
              <a:prstDash val="solid"/>
              <a:miter/>
            </a:ln>
          </p:spPr>
          <p:txBody>
            <a:bodyPr rtlCol="0" anchor="ctr"/>
            <a:lstStyle/>
            <a:p>
              <a:endParaRPr lang="zh-CN" altLang="en-US"/>
            </a:p>
          </p:txBody>
        </p:sp>
        <p:sp>
          <p:nvSpPr>
            <p:cNvPr id="192" name="任意多边形: 形状 191">
              <a:extLst>
                <a:ext uri="{FF2B5EF4-FFF2-40B4-BE49-F238E27FC236}">
                  <a16:creationId xmlns:a16="http://schemas.microsoft.com/office/drawing/2014/main" id="{DBC542C0-3D0B-7938-BA54-8BB6972608BB}"/>
                </a:ext>
              </a:extLst>
            </p:cNvPr>
            <p:cNvSpPr/>
            <p:nvPr/>
          </p:nvSpPr>
          <p:spPr>
            <a:xfrm>
              <a:off x="2309016" y="4422953"/>
              <a:ext cx="2077582" cy="2051013"/>
            </a:xfrm>
            <a:custGeom>
              <a:avLst/>
              <a:gdLst>
                <a:gd name="connsiteX0" fmla="*/ 0 w 948880"/>
                <a:gd name="connsiteY0" fmla="*/ 936745 h 936744"/>
                <a:gd name="connsiteX1" fmla="*/ 321564 w 948880"/>
                <a:gd name="connsiteY1" fmla="*/ 725861 h 936744"/>
                <a:gd name="connsiteX2" fmla="*/ 948880 w 948880"/>
                <a:gd name="connsiteY2" fmla="*/ 815968 h 936744"/>
                <a:gd name="connsiteX3" fmla="*/ 704564 w 948880"/>
                <a:gd name="connsiteY3" fmla="*/ 247 h 936744"/>
                <a:gd name="connsiteX4" fmla="*/ 292132 w 948880"/>
                <a:gd name="connsiteY4" fmla="*/ 159981 h 936744"/>
                <a:gd name="connsiteX5" fmla="*/ 0 w 948880"/>
                <a:gd name="connsiteY5" fmla="*/ 936745 h 93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880" h="936744">
                  <a:moveTo>
                    <a:pt x="0" y="936745"/>
                  </a:moveTo>
                  <a:cubicBezTo>
                    <a:pt x="0" y="936745"/>
                    <a:pt x="135922" y="753960"/>
                    <a:pt x="321564" y="725861"/>
                  </a:cubicBezTo>
                  <a:cubicBezTo>
                    <a:pt x="507206" y="697762"/>
                    <a:pt x="856393" y="688809"/>
                    <a:pt x="948880" y="815968"/>
                  </a:cubicBezTo>
                  <a:cubicBezTo>
                    <a:pt x="948880" y="815968"/>
                    <a:pt x="944689" y="64159"/>
                    <a:pt x="704564" y="247"/>
                  </a:cubicBezTo>
                  <a:cubicBezTo>
                    <a:pt x="704564" y="247"/>
                    <a:pt x="396050" y="-13279"/>
                    <a:pt x="292132" y="159981"/>
                  </a:cubicBezTo>
                  <a:cubicBezTo>
                    <a:pt x="188214" y="333241"/>
                    <a:pt x="10001" y="682522"/>
                    <a:pt x="0" y="936745"/>
                  </a:cubicBezTo>
                  <a:close/>
                </a:path>
              </a:pathLst>
            </a:custGeom>
            <a:solidFill>
              <a:schemeClr val="accent1">
                <a:lumMod val="50000"/>
              </a:schemeClr>
            </a:solidFill>
            <a:ln w="9525" cap="flat">
              <a:solidFill>
                <a:srgbClr val="2F2E41"/>
              </a:solidFill>
              <a:prstDash val="solid"/>
              <a:miter/>
            </a:ln>
          </p:spPr>
          <p:txBody>
            <a:bodyPr rtlCol="0" anchor="ctr"/>
            <a:lstStyle/>
            <a:p>
              <a:endParaRPr lang="zh-CN" altLang="en-US"/>
            </a:p>
          </p:txBody>
        </p:sp>
        <p:sp>
          <p:nvSpPr>
            <p:cNvPr id="193" name="任意多边形: 形状 192">
              <a:extLst>
                <a:ext uri="{FF2B5EF4-FFF2-40B4-BE49-F238E27FC236}">
                  <a16:creationId xmlns:a16="http://schemas.microsoft.com/office/drawing/2014/main" id="{34211D9E-F318-9915-08C3-7F0C6966B444}"/>
                </a:ext>
              </a:extLst>
            </p:cNvPr>
            <p:cNvSpPr/>
            <p:nvPr/>
          </p:nvSpPr>
          <p:spPr>
            <a:xfrm>
              <a:off x="2656353" y="4375368"/>
              <a:ext cx="1428470" cy="2170273"/>
            </a:xfrm>
            <a:custGeom>
              <a:avLst/>
              <a:gdLst>
                <a:gd name="connsiteX0" fmla="*/ 715 w 652415"/>
                <a:gd name="connsiteY0" fmla="*/ 239625 h 991213"/>
                <a:gd name="connsiteX1" fmla="*/ 15003 w 652415"/>
                <a:gd name="connsiteY1" fmla="*/ 378786 h 991213"/>
                <a:gd name="connsiteX2" fmla="*/ 25195 w 652415"/>
                <a:gd name="connsiteY2" fmla="*/ 659297 h 991213"/>
                <a:gd name="connsiteX3" fmla="*/ 620 w 652415"/>
                <a:gd name="connsiteY3" fmla="*/ 935522 h 991213"/>
                <a:gd name="connsiteX4" fmla="*/ 652416 w 652415"/>
                <a:gd name="connsiteY4" fmla="*/ 867704 h 991213"/>
                <a:gd name="connsiteX5" fmla="*/ 616792 w 652415"/>
                <a:gd name="connsiteY5" fmla="*/ 180665 h 991213"/>
                <a:gd name="connsiteX6" fmla="*/ 448867 w 652415"/>
                <a:gd name="connsiteY6" fmla="*/ 1500 h 991213"/>
                <a:gd name="connsiteX7" fmla="*/ 225029 w 652415"/>
                <a:gd name="connsiteY7" fmla="*/ 2548 h 991213"/>
                <a:gd name="connsiteX8" fmla="*/ 116254 w 652415"/>
                <a:gd name="connsiteY8" fmla="*/ 23313 h 991213"/>
                <a:gd name="connsiteX9" fmla="*/ 715 w 652415"/>
                <a:gd name="connsiteY9" fmla="*/ 239625 h 99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2415" h="991213">
                  <a:moveTo>
                    <a:pt x="715" y="239625"/>
                  </a:moveTo>
                  <a:lnTo>
                    <a:pt x="15003" y="378786"/>
                  </a:lnTo>
                  <a:lnTo>
                    <a:pt x="25195" y="659297"/>
                  </a:lnTo>
                  <a:cubicBezTo>
                    <a:pt x="12812" y="734449"/>
                    <a:pt x="-3380" y="804267"/>
                    <a:pt x="620" y="935522"/>
                  </a:cubicBezTo>
                  <a:cubicBezTo>
                    <a:pt x="173118" y="1031820"/>
                    <a:pt x="462773" y="999435"/>
                    <a:pt x="652416" y="867704"/>
                  </a:cubicBezTo>
                  <a:cubicBezTo>
                    <a:pt x="652416" y="867704"/>
                    <a:pt x="644510" y="313635"/>
                    <a:pt x="616792" y="180665"/>
                  </a:cubicBezTo>
                  <a:cubicBezTo>
                    <a:pt x="589075" y="47696"/>
                    <a:pt x="541450" y="5120"/>
                    <a:pt x="448867" y="1500"/>
                  </a:cubicBezTo>
                  <a:cubicBezTo>
                    <a:pt x="351235" y="-2405"/>
                    <a:pt x="225029" y="2548"/>
                    <a:pt x="225029" y="2548"/>
                  </a:cubicBezTo>
                  <a:lnTo>
                    <a:pt x="116254" y="23313"/>
                  </a:lnTo>
                  <a:cubicBezTo>
                    <a:pt x="116254" y="23313"/>
                    <a:pt x="1858" y="193429"/>
                    <a:pt x="715" y="239625"/>
                  </a:cubicBezTo>
                  <a:close/>
                </a:path>
              </a:pathLst>
            </a:custGeom>
            <a:solidFill>
              <a:srgbClr val="EBEBEB"/>
            </a:solidFill>
            <a:ln w="9525" cap="flat">
              <a:solidFill>
                <a:srgbClr val="2F2E41"/>
              </a:solidFill>
              <a:prstDash val="solid"/>
              <a:miter/>
            </a:ln>
          </p:spPr>
          <p:txBody>
            <a:bodyPr rtlCol="0" anchor="ctr"/>
            <a:lstStyle/>
            <a:p>
              <a:endParaRPr lang="zh-CN" altLang="en-US"/>
            </a:p>
          </p:txBody>
        </p:sp>
        <p:sp>
          <p:nvSpPr>
            <p:cNvPr id="194" name="任意多边形: 形状 193">
              <a:extLst>
                <a:ext uri="{FF2B5EF4-FFF2-40B4-BE49-F238E27FC236}">
                  <a16:creationId xmlns:a16="http://schemas.microsoft.com/office/drawing/2014/main" id="{F278862C-5261-19D0-6BDD-C812B5AB97C8}"/>
                </a:ext>
              </a:extLst>
            </p:cNvPr>
            <p:cNvSpPr/>
            <p:nvPr/>
          </p:nvSpPr>
          <p:spPr>
            <a:xfrm>
              <a:off x="3525078" y="4203889"/>
              <a:ext cx="382274" cy="240875"/>
            </a:xfrm>
            <a:custGeom>
              <a:avLst/>
              <a:gdLst>
                <a:gd name="connsiteX0" fmla="*/ 0 w 174593"/>
                <a:gd name="connsiteY0" fmla="*/ 0 h 110013"/>
                <a:gd name="connsiteX1" fmla="*/ 174593 w 174593"/>
                <a:gd name="connsiteY1" fmla="*/ 110014 h 110013"/>
                <a:gd name="connsiteX2" fmla="*/ 71056 w 174593"/>
                <a:gd name="connsiteY2" fmla="*/ 83915 h 110013"/>
                <a:gd name="connsiteX3" fmla="*/ 9144 w 174593"/>
                <a:gd name="connsiteY3" fmla="*/ 80772 h 110013"/>
              </a:gdLst>
              <a:ahLst/>
              <a:cxnLst>
                <a:cxn ang="0">
                  <a:pos x="connsiteX0" y="connsiteY0"/>
                </a:cxn>
                <a:cxn ang="0">
                  <a:pos x="connsiteX1" y="connsiteY1"/>
                </a:cxn>
                <a:cxn ang="0">
                  <a:pos x="connsiteX2" y="connsiteY2"/>
                </a:cxn>
                <a:cxn ang="0">
                  <a:pos x="connsiteX3" y="connsiteY3"/>
                </a:cxn>
              </a:cxnLst>
              <a:rect l="l" t="t" r="r" b="b"/>
              <a:pathLst>
                <a:path w="174593" h="110013">
                  <a:moveTo>
                    <a:pt x="0" y="0"/>
                  </a:moveTo>
                  <a:cubicBezTo>
                    <a:pt x="31147" y="18574"/>
                    <a:pt x="143542" y="78867"/>
                    <a:pt x="174593" y="110014"/>
                  </a:cubicBezTo>
                  <a:cubicBezTo>
                    <a:pt x="140979" y="98088"/>
                    <a:pt x="106309" y="89354"/>
                    <a:pt x="71056" y="83915"/>
                  </a:cubicBezTo>
                  <a:cubicBezTo>
                    <a:pt x="20669" y="77152"/>
                    <a:pt x="9144" y="80772"/>
                    <a:pt x="9144" y="80772"/>
                  </a:cubicBezTo>
                  <a:close/>
                </a:path>
              </a:pathLst>
            </a:custGeom>
            <a:solidFill>
              <a:schemeClr val="accent1">
                <a:lumMod val="50000"/>
              </a:schemeClr>
            </a:solidFill>
            <a:ln w="9525" cap="flat">
              <a:solidFill>
                <a:srgbClr val="2F2E41"/>
              </a:solidFill>
              <a:prstDash val="solid"/>
              <a:miter/>
            </a:ln>
          </p:spPr>
          <p:txBody>
            <a:bodyPr rtlCol="0" anchor="ctr"/>
            <a:lstStyle/>
            <a:p>
              <a:endParaRPr lang="zh-CN" altLang="en-US"/>
            </a:p>
          </p:txBody>
        </p:sp>
        <p:sp>
          <p:nvSpPr>
            <p:cNvPr id="195" name="任意多边形: 形状 194">
              <a:extLst>
                <a:ext uri="{FF2B5EF4-FFF2-40B4-BE49-F238E27FC236}">
                  <a16:creationId xmlns:a16="http://schemas.microsoft.com/office/drawing/2014/main" id="{76780C7A-F3FF-90AF-CD31-67F1D7DFF833}"/>
                </a:ext>
              </a:extLst>
            </p:cNvPr>
            <p:cNvSpPr/>
            <p:nvPr/>
          </p:nvSpPr>
          <p:spPr>
            <a:xfrm>
              <a:off x="2092545" y="4424825"/>
              <a:ext cx="1158911" cy="2047682"/>
            </a:xfrm>
            <a:custGeom>
              <a:avLst/>
              <a:gdLst>
                <a:gd name="connsiteX0" fmla="*/ 529301 w 529301"/>
                <a:gd name="connsiteY0" fmla="*/ 196369 h 935223"/>
                <a:gd name="connsiteX1" fmla="*/ 226597 w 529301"/>
                <a:gd name="connsiteY1" fmla="*/ 681192 h 935223"/>
                <a:gd name="connsiteX2" fmla="*/ 98867 w 529301"/>
                <a:gd name="connsiteY2" fmla="*/ 935224 h 935223"/>
                <a:gd name="connsiteX3" fmla="*/ 51242 w 529301"/>
                <a:gd name="connsiteY3" fmla="*/ 895790 h 935223"/>
                <a:gd name="connsiteX4" fmla="*/ 16761 w 529301"/>
                <a:gd name="connsiteY4" fmla="*/ 834640 h 935223"/>
                <a:gd name="connsiteX5" fmla="*/ 188 w 529301"/>
                <a:gd name="connsiteY5" fmla="*/ 704909 h 935223"/>
                <a:gd name="connsiteX6" fmla="*/ 7046 w 529301"/>
                <a:gd name="connsiteY6" fmla="*/ 649855 h 935223"/>
                <a:gd name="connsiteX7" fmla="*/ 5331 w 529301"/>
                <a:gd name="connsiteY7" fmla="*/ 570607 h 935223"/>
                <a:gd name="connsiteX8" fmla="*/ 118202 w 529301"/>
                <a:gd name="connsiteY8" fmla="*/ 513457 h 935223"/>
                <a:gd name="connsiteX9" fmla="*/ 210976 w 529301"/>
                <a:gd name="connsiteY9" fmla="*/ 319242 h 935223"/>
                <a:gd name="connsiteX10" fmla="*/ 252505 w 529301"/>
                <a:gd name="connsiteY10" fmla="*/ 138267 h 935223"/>
                <a:gd name="connsiteX11" fmla="*/ 344993 w 529301"/>
                <a:gd name="connsiteY11" fmla="*/ 16347 h 935223"/>
                <a:gd name="connsiteX12" fmla="*/ 526539 w 529301"/>
                <a:gd name="connsiteY12" fmla="*/ 118455 h 935223"/>
                <a:gd name="connsiteX13" fmla="*/ 529301 w 529301"/>
                <a:gd name="connsiteY13" fmla="*/ 196369 h 935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9301" h="935223">
                  <a:moveTo>
                    <a:pt x="529301" y="196369"/>
                  </a:moveTo>
                  <a:cubicBezTo>
                    <a:pt x="490534" y="390679"/>
                    <a:pt x="319751" y="573369"/>
                    <a:pt x="226597" y="681192"/>
                  </a:cubicBezTo>
                  <a:cubicBezTo>
                    <a:pt x="162684" y="754915"/>
                    <a:pt x="127442" y="843784"/>
                    <a:pt x="98867" y="935224"/>
                  </a:cubicBezTo>
                  <a:cubicBezTo>
                    <a:pt x="84960" y="920365"/>
                    <a:pt x="64958" y="911983"/>
                    <a:pt x="51242" y="895790"/>
                  </a:cubicBezTo>
                  <a:cubicBezTo>
                    <a:pt x="36059" y="877721"/>
                    <a:pt x="24372" y="856985"/>
                    <a:pt x="16761" y="834640"/>
                  </a:cubicBezTo>
                  <a:cubicBezTo>
                    <a:pt x="2378" y="793206"/>
                    <a:pt x="-3" y="748915"/>
                    <a:pt x="188" y="704909"/>
                  </a:cubicBezTo>
                  <a:cubicBezTo>
                    <a:pt x="-708" y="686297"/>
                    <a:pt x="1607" y="667676"/>
                    <a:pt x="7046" y="649855"/>
                  </a:cubicBezTo>
                  <a:cubicBezTo>
                    <a:pt x="13046" y="633091"/>
                    <a:pt x="-6385" y="584037"/>
                    <a:pt x="5331" y="570607"/>
                  </a:cubicBezTo>
                  <a:cubicBezTo>
                    <a:pt x="5331" y="570607"/>
                    <a:pt x="86008" y="538888"/>
                    <a:pt x="118202" y="513457"/>
                  </a:cubicBezTo>
                  <a:cubicBezTo>
                    <a:pt x="180782" y="463260"/>
                    <a:pt x="199165" y="420207"/>
                    <a:pt x="210976" y="319242"/>
                  </a:cubicBezTo>
                  <a:cubicBezTo>
                    <a:pt x="218310" y="256091"/>
                    <a:pt x="224120" y="195417"/>
                    <a:pt x="252505" y="138267"/>
                  </a:cubicBezTo>
                  <a:cubicBezTo>
                    <a:pt x="276698" y="89880"/>
                    <a:pt x="298701" y="45112"/>
                    <a:pt x="344993" y="16347"/>
                  </a:cubicBezTo>
                  <a:cubicBezTo>
                    <a:pt x="424336" y="-32993"/>
                    <a:pt x="503870" y="37588"/>
                    <a:pt x="526539" y="118455"/>
                  </a:cubicBezTo>
                  <a:cubicBezTo>
                    <a:pt x="531111" y="136267"/>
                    <a:pt x="528349" y="177986"/>
                    <a:pt x="529301" y="196369"/>
                  </a:cubicBezTo>
                  <a:close/>
                </a:path>
              </a:pathLst>
            </a:custGeom>
            <a:solidFill>
              <a:schemeClr val="tx1">
                <a:lumMod val="50000"/>
                <a:lumOff val="50000"/>
              </a:schemeClr>
            </a:solidFill>
            <a:ln w="9525" cap="flat">
              <a:solidFill>
                <a:srgbClr val="2F2E41"/>
              </a:solidFill>
              <a:prstDash val="solid"/>
              <a:miter/>
            </a:ln>
          </p:spPr>
          <p:txBody>
            <a:bodyPr rtlCol="0" anchor="ctr"/>
            <a:lstStyle/>
            <a:p>
              <a:endParaRPr lang="zh-CN" altLang="en-US"/>
            </a:p>
          </p:txBody>
        </p:sp>
        <p:sp>
          <p:nvSpPr>
            <p:cNvPr id="196" name="任意多边形: 形状 195">
              <a:extLst>
                <a:ext uri="{FF2B5EF4-FFF2-40B4-BE49-F238E27FC236}">
                  <a16:creationId xmlns:a16="http://schemas.microsoft.com/office/drawing/2014/main" id="{267C2E29-06C1-063F-4162-F00E8DBD689A}"/>
                </a:ext>
              </a:extLst>
            </p:cNvPr>
            <p:cNvSpPr/>
            <p:nvPr/>
          </p:nvSpPr>
          <p:spPr>
            <a:xfrm>
              <a:off x="959932" y="5466979"/>
              <a:ext cx="2789302" cy="1391021"/>
            </a:xfrm>
            <a:custGeom>
              <a:avLst/>
              <a:gdLst>
                <a:gd name="connsiteX0" fmla="*/ 2314093 w 2789302"/>
                <a:gd name="connsiteY0" fmla="*/ 2052 h 1391021"/>
                <a:gd name="connsiteX1" fmla="*/ 2719577 w 2789302"/>
                <a:gd name="connsiteY1" fmla="*/ 235278 h 1391021"/>
                <a:gd name="connsiteX2" fmla="*/ 2538762 w 2789302"/>
                <a:gd name="connsiteY2" fmla="*/ 845915 h 1391021"/>
                <a:gd name="connsiteX3" fmla="*/ 1430453 w 2789302"/>
                <a:gd name="connsiteY3" fmla="*/ 1391021 h 1391021"/>
                <a:gd name="connsiteX4" fmla="*/ 10502 w 2789302"/>
                <a:gd name="connsiteY4" fmla="*/ 1391021 h 1391021"/>
                <a:gd name="connsiteX5" fmla="*/ 4276 w 2789302"/>
                <a:gd name="connsiteY5" fmla="*/ 1367166 h 1391021"/>
                <a:gd name="connsiteX6" fmla="*/ 250540 w 2789302"/>
                <a:gd name="connsiteY6" fmla="*/ 927459 h 1391021"/>
                <a:gd name="connsiteX7" fmla="*/ 2025726 w 2789302"/>
                <a:gd name="connsiteY7" fmla="*/ 55091 h 1391021"/>
                <a:gd name="connsiteX8" fmla="*/ 2314093 w 2789302"/>
                <a:gd name="connsiteY8" fmla="*/ 2052 h 1391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9302" h="1391021">
                  <a:moveTo>
                    <a:pt x="2314093" y="2052"/>
                  </a:moveTo>
                  <a:cubicBezTo>
                    <a:pt x="2476484" y="15844"/>
                    <a:pt x="2630942" y="98678"/>
                    <a:pt x="2719577" y="235278"/>
                  </a:cubicBezTo>
                  <a:cubicBezTo>
                    <a:pt x="2861183" y="453840"/>
                    <a:pt x="2780265" y="727250"/>
                    <a:pt x="2538762" y="845915"/>
                  </a:cubicBezTo>
                  <a:lnTo>
                    <a:pt x="1430453" y="1391021"/>
                  </a:lnTo>
                  <a:lnTo>
                    <a:pt x="10502" y="1391021"/>
                  </a:lnTo>
                  <a:lnTo>
                    <a:pt x="4276" y="1367166"/>
                  </a:lnTo>
                  <a:cubicBezTo>
                    <a:pt x="-21385" y="1192501"/>
                    <a:pt x="69414" y="1016458"/>
                    <a:pt x="250540" y="927459"/>
                  </a:cubicBezTo>
                  <a:lnTo>
                    <a:pt x="2025726" y="55091"/>
                  </a:lnTo>
                  <a:cubicBezTo>
                    <a:pt x="2116368" y="10356"/>
                    <a:pt x="2216659" y="-6224"/>
                    <a:pt x="2314093" y="2052"/>
                  </a:cubicBezTo>
                  <a:close/>
                </a:path>
              </a:pathLst>
            </a:custGeom>
            <a:solidFill>
              <a:schemeClr val="accent1"/>
            </a:solidFill>
            <a:ln w="9525" cap="flat">
              <a:solidFill>
                <a:srgbClr val="2F2E41"/>
              </a:solidFill>
              <a:prstDash val="solid"/>
              <a:miter/>
            </a:ln>
          </p:spPr>
          <p:txBody>
            <a:bodyPr wrap="square" rtlCol="0" anchor="ctr">
              <a:noAutofit/>
            </a:bodyPr>
            <a:lstStyle/>
            <a:p>
              <a:endParaRPr lang="zh-CN" altLang="en-US"/>
            </a:p>
          </p:txBody>
        </p:sp>
        <p:grpSp>
          <p:nvGrpSpPr>
            <p:cNvPr id="197" name="图形 8">
              <a:extLst>
                <a:ext uri="{FF2B5EF4-FFF2-40B4-BE49-F238E27FC236}">
                  <a16:creationId xmlns:a16="http://schemas.microsoft.com/office/drawing/2014/main" id="{19D8EE4A-05A4-4FAC-5942-E15597892027}"/>
                </a:ext>
              </a:extLst>
            </p:cNvPr>
            <p:cNvGrpSpPr/>
            <p:nvPr/>
          </p:nvGrpSpPr>
          <p:grpSpPr>
            <a:xfrm>
              <a:off x="1203425" y="5525073"/>
              <a:ext cx="2128506" cy="1533585"/>
              <a:chOff x="6731961" y="3014394"/>
              <a:chExt cx="972137" cy="700423"/>
            </a:xfrm>
            <a:solidFill>
              <a:schemeClr val="bg1"/>
            </a:solidFill>
          </p:grpSpPr>
          <p:sp>
            <p:nvSpPr>
              <p:cNvPr id="232" name="任意多边形: 形状 231">
                <a:extLst>
                  <a:ext uri="{FF2B5EF4-FFF2-40B4-BE49-F238E27FC236}">
                    <a16:creationId xmlns:a16="http://schemas.microsoft.com/office/drawing/2014/main" id="{CD5231EA-591E-6311-6F0D-C94B6BECFF05}"/>
                  </a:ext>
                </a:extLst>
              </p:cNvPr>
              <p:cNvSpPr/>
              <p:nvPr/>
            </p:nvSpPr>
            <p:spPr>
              <a:xfrm>
                <a:off x="6908058" y="3703433"/>
                <a:ext cx="476" cy="9525"/>
              </a:xfrm>
              <a:custGeom>
                <a:avLst/>
                <a:gdLst>
                  <a:gd name="connsiteX0" fmla="*/ 0 w 476"/>
                  <a:gd name="connsiteY0" fmla="*/ 0 h 9525"/>
                  <a:gd name="connsiteX1" fmla="*/ 0 w 476"/>
                  <a:gd name="connsiteY1" fmla="*/ 0 h 9525"/>
                  <a:gd name="connsiteX2" fmla="*/ 476 w 476"/>
                  <a:gd name="connsiteY2" fmla="*/ 0 h 9525"/>
                </a:gdLst>
                <a:ahLst/>
                <a:cxnLst>
                  <a:cxn ang="0">
                    <a:pos x="connsiteX0" y="connsiteY0"/>
                  </a:cxn>
                  <a:cxn ang="0">
                    <a:pos x="connsiteX1" y="connsiteY1"/>
                  </a:cxn>
                  <a:cxn ang="0">
                    <a:pos x="connsiteX2" y="connsiteY2"/>
                  </a:cxn>
                </a:cxnLst>
                <a:rect l="l" t="t" r="r" b="b"/>
                <a:pathLst>
                  <a:path w="476" h="9525">
                    <a:moveTo>
                      <a:pt x="0" y="0"/>
                    </a:moveTo>
                    <a:lnTo>
                      <a:pt x="0" y="0"/>
                    </a:lnTo>
                    <a:lnTo>
                      <a:pt x="476" y="0"/>
                    </a:lnTo>
                    <a:close/>
                  </a:path>
                </a:pathLst>
              </a:custGeom>
              <a:grpFill/>
              <a:ln w="9525" cap="flat">
                <a:noFill/>
                <a:prstDash val="solid"/>
                <a:miter/>
              </a:ln>
            </p:spPr>
            <p:txBody>
              <a:bodyPr rtlCol="0" anchor="ctr"/>
              <a:lstStyle/>
              <a:p>
                <a:endParaRPr lang="zh-CN" altLang="en-US"/>
              </a:p>
            </p:txBody>
          </p:sp>
          <p:sp>
            <p:nvSpPr>
              <p:cNvPr id="233" name="任意多边形: 形状 232">
                <a:extLst>
                  <a:ext uri="{FF2B5EF4-FFF2-40B4-BE49-F238E27FC236}">
                    <a16:creationId xmlns:a16="http://schemas.microsoft.com/office/drawing/2014/main" id="{A818B02E-1F0F-EC97-F267-F826CEA87E27}"/>
                  </a:ext>
                </a:extLst>
              </p:cNvPr>
              <p:cNvSpPr/>
              <p:nvPr/>
            </p:nvSpPr>
            <p:spPr>
              <a:xfrm>
                <a:off x="7215858" y="3569429"/>
                <a:ext cx="8839" cy="9809"/>
              </a:xfrm>
              <a:custGeom>
                <a:avLst/>
                <a:gdLst>
                  <a:gd name="connsiteX0" fmla="*/ 714 w 8839"/>
                  <a:gd name="connsiteY0" fmla="*/ 3892 h 9809"/>
                  <a:gd name="connsiteX1" fmla="*/ 714 w 8839"/>
                  <a:gd name="connsiteY1" fmla="*/ 3892 h 9809"/>
                  <a:gd name="connsiteX2" fmla="*/ 714 w 8839"/>
                  <a:gd name="connsiteY2" fmla="*/ 3892 h 9809"/>
                  <a:gd name="connsiteX3" fmla="*/ 143 w 8839"/>
                  <a:gd name="connsiteY3" fmla="*/ 4940 h 9809"/>
                  <a:gd name="connsiteX4" fmla="*/ 143 w 8839"/>
                  <a:gd name="connsiteY4" fmla="*/ 4940 h 9809"/>
                  <a:gd name="connsiteX5" fmla="*/ 143 w 8839"/>
                  <a:gd name="connsiteY5" fmla="*/ 7226 h 9809"/>
                  <a:gd name="connsiteX6" fmla="*/ 143 w 8839"/>
                  <a:gd name="connsiteY6" fmla="*/ 8369 h 9809"/>
                  <a:gd name="connsiteX7" fmla="*/ 143 w 8839"/>
                  <a:gd name="connsiteY7" fmla="*/ 8369 h 9809"/>
                  <a:gd name="connsiteX8" fmla="*/ 143 w 8839"/>
                  <a:gd name="connsiteY8" fmla="*/ 8941 h 9809"/>
                  <a:gd name="connsiteX9" fmla="*/ 1000 w 8839"/>
                  <a:gd name="connsiteY9" fmla="*/ 9703 h 9809"/>
                  <a:gd name="connsiteX10" fmla="*/ 1476 w 8839"/>
                  <a:gd name="connsiteY10" fmla="*/ 9703 h 9809"/>
                  <a:gd name="connsiteX11" fmla="*/ 2334 w 8839"/>
                  <a:gd name="connsiteY11" fmla="*/ 9703 h 9809"/>
                  <a:gd name="connsiteX12" fmla="*/ 3762 w 8839"/>
                  <a:gd name="connsiteY12" fmla="*/ 9703 h 9809"/>
                  <a:gd name="connsiteX13" fmla="*/ 4810 w 8839"/>
                  <a:gd name="connsiteY13" fmla="*/ 9703 h 9809"/>
                  <a:gd name="connsiteX14" fmla="*/ 6239 w 8839"/>
                  <a:gd name="connsiteY14" fmla="*/ 8750 h 9809"/>
                  <a:gd name="connsiteX15" fmla="*/ 7572 w 8839"/>
                  <a:gd name="connsiteY15" fmla="*/ 7417 h 9809"/>
                  <a:gd name="connsiteX16" fmla="*/ 8049 w 8839"/>
                  <a:gd name="connsiteY16" fmla="*/ 6845 h 9809"/>
                  <a:gd name="connsiteX17" fmla="*/ 8811 w 8839"/>
                  <a:gd name="connsiteY17" fmla="*/ 5607 h 9809"/>
                  <a:gd name="connsiteX18" fmla="*/ 8811 w 8839"/>
                  <a:gd name="connsiteY18" fmla="*/ 5607 h 9809"/>
                  <a:gd name="connsiteX19" fmla="*/ 8811 w 8839"/>
                  <a:gd name="connsiteY19" fmla="*/ 5607 h 9809"/>
                  <a:gd name="connsiteX20" fmla="*/ 8811 w 8839"/>
                  <a:gd name="connsiteY20" fmla="*/ 4559 h 9809"/>
                  <a:gd name="connsiteX21" fmla="*/ 8811 w 8839"/>
                  <a:gd name="connsiteY21" fmla="*/ 4559 h 9809"/>
                  <a:gd name="connsiteX22" fmla="*/ 8811 w 8839"/>
                  <a:gd name="connsiteY22" fmla="*/ 3607 h 9809"/>
                  <a:gd name="connsiteX23" fmla="*/ 8811 w 8839"/>
                  <a:gd name="connsiteY23" fmla="*/ 3607 h 9809"/>
                  <a:gd name="connsiteX24" fmla="*/ 8811 w 8839"/>
                  <a:gd name="connsiteY24" fmla="*/ 2654 h 9809"/>
                  <a:gd name="connsiteX25" fmla="*/ 8811 w 8839"/>
                  <a:gd name="connsiteY25" fmla="*/ 1892 h 9809"/>
                  <a:gd name="connsiteX26" fmla="*/ 8811 w 8839"/>
                  <a:gd name="connsiteY26" fmla="*/ 1892 h 9809"/>
                  <a:gd name="connsiteX27" fmla="*/ 8144 w 8839"/>
                  <a:gd name="connsiteY27" fmla="*/ 1321 h 9809"/>
                  <a:gd name="connsiteX28" fmla="*/ 8144 w 8839"/>
                  <a:gd name="connsiteY28" fmla="*/ 1321 h 9809"/>
                  <a:gd name="connsiteX29" fmla="*/ 7287 w 8839"/>
                  <a:gd name="connsiteY29" fmla="*/ 1321 h 9809"/>
                  <a:gd name="connsiteX30" fmla="*/ 5858 w 8839"/>
                  <a:gd name="connsiteY30" fmla="*/ 1321 h 9809"/>
                  <a:gd name="connsiteX31" fmla="*/ 5286 w 8839"/>
                  <a:gd name="connsiteY31" fmla="*/ 1321 h 9809"/>
                  <a:gd name="connsiteX32" fmla="*/ 5286 w 8839"/>
                  <a:gd name="connsiteY32" fmla="*/ 654 h 9809"/>
                  <a:gd name="connsiteX33" fmla="*/ 714 w 8839"/>
                  <a:gd name="connsiteY33" fmla="*/ 3416 h 9809"/>
                  <a:gd name="connsiteX34" fmla="*/ 714 w 8839"/>
                  <a:gd name="connsiteY34" fmla="*/ 3892 h 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839" h="9809">
                    <a:moveTo>
                      <a:pt x="714" y="3892"/>
                    </a:moveTo>
                    <a:lnTo>
                      <a:pt x="714" y="3892"/>
                    </a:lnTo>
                    <a:lnTo>
                      <a:pt x="714" y="3892"/>
                    </a:lnTo>
                    <a:lnTo>
                      <a:pt x="143" y="4940"/>
                    </a:lnTo>
                    <a:lnTo>
                      <a:pt x="143" y="4940"/>
                    </a:lnTo>
                    <a:cubicBezTo>
                      <a:pt x="-48" y="5693"/>
                      <a:pt x="-48" y="6474"/>
                      <a:pt x="143" y="7226"/>
                    </a:cubicBezTo>
                    <a:cubicBezTo>
                      <a:pt x="95" y="7607"/>
                      <a:pt x="95" y="7988"/>
                      <a:pt x="143" y="8369"/>
                    </a:cubicBezTo>
                    <a:lnTo>
                      <a:pt x="143" y="8369"/>
                    </a:lnTo>
                    <a:lnTo>
                      <a:pt x="143" y="8941"/>
                    </a:lnTo>
                    <a:cubicBezTo>
                      <a:pt x="381" y="9245"/>
                      <a:pt x="667" y="9503"/>
                      <a:pt x="1000" y="9703"/>
                    </a:cubicBezTo>
                    <a:lnTo>
                      <a:pt x="1476" y="9703"/>
                    </a:lnTo>
                    <a:lnTo>
                      <a:pt x="2334" y="9703"/>
                    </a:lnTo>
                    <a:cubicBezTo>
                      <a:pt x="2800" y="9846"/>
                      <a:pt x="3296" y="9846"/>
                      <a:pt x="3762" y="9703"/>
                    </a:cubicBezTo>
                    <a:cubicBezTo>
                      <a:pt x="4105" y="9760"/>
                      <a:pt x="4467" y="9760"/>
                      <a:pt x="4810" y="9703"/>
                    </a:cubicBezTo>
                    <a:cubicBezTo>
                      <a:pt x="5334" y="9465"/>
                      <a:pt x="5820" y="9141"/>
                      <a:pt x="6239" y="8750"/>
                    </a:cubicBezTo>
                    <a:lnTo>
                      <a:pt x="7572" y="7417"/>
                    </a:lnTo>
                    <a:lnTo>
                      <a:pt x="8049" y="6845"/>
                    </a:lnTo>
                    <a:cubicBezTo>
                      <a:pt x="8372" y="6474"/>
                      <a:pt x="8630" y="6055"/>
                      <a:pt x="8811" y="5607"/>
                    </a:cubicBezTo>
                    <a:lnTo>
                      <a:pt x="8811" y="5607"/>
                    </a:lnTo>
                    <a:lnTo>
                      <a:pt x="8811" y="5607"/>
                    </a:lnTo>
                    <a:lnTo>
                      <a:pt x="8811" y="4559"/>
                    </a:lnTo>
                    <a:lnTo>
                      <a:pt x="8811" y="4559"/>
                    </a:lnTo>
                    <a:cubicBezTo>
                      <a:pt x="8849" y="4245"/>
                      <a:pt x="8849" y="3921"/>
                      <a:pt x="8811" y="3607"/>
                    </a:cubicBezTo>
                    <a:lnTo>
                      <a:pt x="8811" y="3607"/>
                    </a:lnTo>
                    <a:lnTo>
                      <a:pt x="8811" y="2654"/>
                    </a:lnTo>
                    <a:cubicBezTo>
                      <a:pt x="8811" y="2654"/>
                      <a:pt x="8811" y="2654"/>
                      <a:pt x="8811" y="1892"/>
                    </a:cubicBezTo>
                    <a:lnTo>
                      <a:pt x="8811" y="1892"/>
                    </a:lnTo>
                    <a:lnTo>
                      <a:pt x="8144" y="1321"/>
                    </a:lnTo>
                    <a:lnTo>
                      <a:pt x="8144" y="1321"/>
                    </a:lnTo>
                    <a:lnTo>
                      <a:pt x="7287" y="1321"/>
                    </a:lnTo>
                    <a:lnTo>
                      <a:pt x="5858" y="1321"/>
                    </a:lnTo>
                    <a:lnTo>
                      <a:pt x="5286" y="1321"/>
                    </a:lnTo>
                    <a:cubicBezTo>
                      <a:pt x="5363" y="1102"/>
                      <a:pt x="5363" y="873"/>
                      <a:pt x="5286" y="654"/>
                    </a:cubicBezTo>
                    <a:cubicBezTo>
                      <a:pt x="4048" y="-1251"/>
                      <a:pt x="-524" y="1416"/>
                      <a:pt x="714" y="3416"/>
                    </a:cubicBezTo>
                    <a:cubicBezTo>
                      <a:pt x="429" y="3797"/>
                      <a:pt x="619" y="3797"/>
                      <a:pt x="714" y="3892"/>
                    </a:cubicBezTo>
                    <a:close/>
                  </a:path>
                </a:pathLst>
              </a:custGeom>
              <a:grpFill/>
              <a:ln w="9525" cap="flat">
                <a:noFill/>
                <a:prstDash val="solid"/>
                <a:miter/>
              </a:ln>
            </p:spPr>
            <p:txBody>
              <a:bodyPr rtlCol="0" anchor="ctr"/>
              <a:lstStyle/>
              <a:p>
                <a:endParaRPr lang="zh-CN" altLang="en-US"/>
              </a:p>
            </p:txBody>
          </p:sp>
          <p:sp>
            <p:nvSpPr>
              <p:cNvPr id="234" name="任意多边形: 形状 233">
                <a:extLst>
                  <a:ext uri="{FF2B5EF4-FFF2-40B4-BE49-F238E27FC236}">
                    <a16:creationId xmlns:a16="http://schemas.microsoft.com/office/drawing/2014/main" id="{A3543889-2948-F0B5-5F56-307C3010B1B2}"/>
                  </a:ext>
                </a:extLst>
              </p:cNvPr>
              <p:cNvSpPr/>
              <p:nvPr/>
            </p:nvSpPr>
            <p:spPr>
              <a:xfrm>
                <a:off x="6916726" y="3431780"/>
                <a:ext cx="857" cy="571"/>
              </a:xfrm>
              <a:custGeom>
                <a:avLst/>
                <a:gdLst>
                  <a:gd name="connsiteX0" fmla="*/ 0 w 857"/>
                  <a:gd name="connsiteY0" fmla="*/ 571 h 571"/>
                  <a:gd name="connsiteX1" fmla="*/ 857 w 857"/>
                  <a:gd name="connsiteY1" fmla="*/ 0 h 571"/>
                  <a:gd name="connsiteX2" fmla="*/ 857 w 857"/>
                  <a:gd name="connsiteY2" fmla="*/ 0 h 571"/>
                </a:gdLst>
                <a:ahLst/>
                <a:cxnLst>
                  <a:cxn ang="0">
                    <a:pos x="connsiteX0" y="connsiteY0"/>
                  </a:cxn>
                  <a:cxn ang="0">
                    <a:pos x="connsiteX1" y="connsiteY1"/>
                  </a:cxn>
                  <a:cxn ang="0">
                    <a:pos x="connsiteX2" y="connsiteY2"/>
                  </a:cxn>
                </a:cxnLst>
                <a:rect l="l" t="t" r="r" b="b"/>
                <a:pathLst>
                  <a:path w="857" h="571">
                    <a:moveTo>
                      <a:pt x="0" y="571"/>
                    </a:moveTo>
                    <a:lnTo>
                      <a:pt x="857" y="0"/>
                    </a:lnTo>
                    <a:lnTo>
                      <a:pt x="857" y="0"/>
                    </a:lnTo>
                    <a:close/>
                  </a:path>
                </a:pathLst>
              </a:custGeom>
              <a:grpFill/>
              <a:ln w="9525" cap="flat">
                <a:noFill/>
                <a:prstDash val="solid"/>
                <a:miter/>
              </a:ln>
            </p:spPr>
            <p:txBody>
              <a:bodyPr rtlCol="0" anchor="ctr"/>
              <a:lstStyle/>
              <a:p>
                <a:endParaRPr lang="zh-CN" altLang="en-US"/>
              </a:p>
            </p:txBody>
          </p:sp>
          <p:sp>
            <p:nvSpPr>
              <p:cNvPr id="235" name="任意多边形: 形状 234">
                <a:extLst>
                  <a:ext uri="{FF2B5EF4-FFF2-40B4-BE49-F238E27FC236}">
                    <a16:creationId xmlns:a16="http://schemas.microsoft.com/office/drawing/2014/main" id="{42D47C04-F1AF-CD7D-1AB5-5A3427D9D9A3}"/>
                  </a:ext>
                </a:extLst>
              </p:cNvPr>
              <p:cNvSpPr/>
              <p:nvPr/>
            </p:nvSpPr>
            <p:spPr>
              <a:xfrm>
                <a:off x="6898606" y="3701906"/>
                <a:ext cx="13881" cy="12911"/>
              </a:xfrm>
              <a:custGeom>
                <a:avLst/>
                <a:gdLst>
                  <a:gd name="connsiteX0" fmla="*/ 4594 w 13881"/>
                  <a:gd name="connsiteY0" fmla="*/ 2 h 12911"/>
                  <a:gd name="connsiteX1" fmla="*/ 2117 w 13881"/>
                  <a:gd name="connsiteY1" fmla="*/ 669 h 12911"/>
                  <a:gd name="connsiteX2" fmla="*/ 498 w 13881"/>
                  <a:gd name="connsiteY2" fmla="*/ 2384 h 12911"/>
                  <a:gd name="connsiteX3" fmla="*/ 1165 w 13881"/>
                  <a:gd name="connsiteY3" fmla="*/ 5717 h 12911"/>
                  <a:gd name="connsiteX4" fmla="*/ 2213 w 13881"/>
                  <a:gd name="connsiteY4" fmla="*/ 5717 h 12911"/>
                  <a:gd name="connsiteX5" fmla="*/ 2213 w 13881"/>
                  <a:gd name="connsiteY5" fmla="*/ 5717 h 12911"/>
                  <a:gd name="connsiteX6" fmla="*/ 2213 w 13881"/>
                  <a:gd name="connsiteY6" fmla="*/ 7813 h 12911"/>
                  <a:gd name="connsiteX7" fmla="*/ 2879 w 13881"/>
                  <a:gd name="connsiteY7" fmla="*/ 9432 h 12911"/>
                  <a:gd name="connsiteX8" fmla="*/ 4213 w 13881"/>
                  <a:gd name="connsiteY8" fmla="*/ 11909 h 12911"/>
                  <a:gd name="connsiteX9" fmla="*/ 6975 w 13881"/>
                  <a:gd name="connsiteY9" fmla="*/ 12861 h 12911"/>
                  <a:gd name="connsiteX10" fmla="*/ 11738 w 13881"/>
                  <a:gd name="connsiteY10" fmla="*/ 10670 h 12911"/>
                  <a:gd name="connsiteX11" fmla="*/ 13833 w 13881"/>
                  <a:gd name="connsiteY11" fmla="*/ 7146 h 12911"/>
                  <a:gd name="connsiteX12" fmla="*/ 13166 w 13881"/>
                  <a:gd name="connsiteY12" fmla="*/ 4289 h 12911"/>
                  <a:gd name="connsiteX13" fmla="*/ 11261 w 13881"/>
                  <a:gd name="connsiteY13" fmla="*/ 2098 h 12911"/>
                  <a:gd name="connsiteX14" fmla="*/ 9452 w 13881"/>
                  <a:gd name="connsiteY14" fmla="*/ 1050 h 12911"/>
                  <a:gd name="connsiteX15" fmla="*/ 7261 w 13881"/>
                  <a:gd name="connsiteY15" fmla="*/ 98 h 1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881" h="12911">
                    <a:moveTo>
                      <a:pt x="4594" y="2"/>
                    </a:moveTo>
                    <a:cubicBezTo>
                      <a:pt x="3718" y="-26"/>
                      <a:pt x="2860" y="202"/>
                      <a:pt x="2117" y="669"/>
                    </a:cubicBezTo>
                    <a:cubicBezTo>
                      <a:pt x="1460" y="1117"/>
                      <a:pt x="908" y="1698"/>
                      <a:pt x="498" y="2384"/>
                    </a:cubicBezTo>
                    <a:cubicBezTo>
                      <a:pt x="-169" y="3431"/>
                      <a:pt x="-359" y="5146"/>
                      <a:pt x="1165" y="5717"/>
                    </a:cubicBezTo>
                    <a:lnTo>
                      <a:pt x="2213" y="5717"/>
                    </a:lnTo>
                    <a:lnTo>
                      <a:pt x="2213" y="5717"/>
                    </a:lnTo>
                    <a:cubicBezTo>
                      <a:pt x="2022" y="6403"/>
                      <a:pt x="2022" y="7127"/>
                      <a:pt x="2213" y="7813"/>
                    </a:cubicBezTo>
                    <a:cubicBezTo>
                      <a:pt x="2489" y="8327"/>
                      <a:pt x="2717" y="8870"/>
                      <a:pt x="2879" y="9432"/>
                    </a:cubicBezTo>
                    <a:cubicBezTo>
                      <a:pt x="3232" y="10308"/>
                      <a:pt x="3679" y="11137"/>
                      <a:pt x="4213" y="11909"/>
                    </a:cubicBezTo>
                    <a:cubicBezTo>
                      <a:pt x="4899" y="12690"/>
                      <a:pt x="5946" y="13052"/>
                      <a:pt x="6975" y="12861"/>
                    </a:cubicBezTo>
                    <a:cubicBezTo>
                      <a:pt x="8747" y="12633"/>
                      <a:pt x="10414" y="11871"/>
                      <a:pt x="11738" y="10670"/>
                    </a:cubicBezTo>
                    <a:cubicBezTo>
                      <a:pt x="12814" y="9765"/>
                      <a:pt x="13557" y="8527"/>
                      <a:pt x="13833" y="7146"/>
                    </a:cubicBezTo>
                    <a:cubicBezTo>
                      <a:pt x="13995" y="6146"/>
                      <a:pt x="13747" y="5117"/>
                      <a:pt x="13166" y="4289"/>
                    </a:cubicBezTo>
                    <a:cubicBezTo>
                      <a:pt x="12661" y="3450"/>
                      <a:pt x="12023" y="2707"/>
                      <a:pt x="11261" y="2098"/>
                    </a:cubicBezTo>
                    <a:cubicBezTo>
                      <a:pt x="10680" y="1707"/>
                      <a:pt x="10080" y="1355"/>
                      <a:pt x="9452" y="1050"/>
                    </a:cubicBezTo>
                    <a:cubicBezTo>
                      <a:pt x="8775" y="622"/>
                      <a:pt x="8032" y="298"/>
                      <a:pt x="7261" y="98"/>
                    </a:cubicBezTo>
                    <a:close/>
                  </a:path>
                </a:pathLst>
              </a:custGeom>
              <a:grpFill/>
              <a:ln w="9525" cap="flat">
                <a:noFill/>
                <a:prstDash val="solid"/>
                <a:miter/>
              </a:ln>
            </p:spPr>
            <p:txBody>
              <a:bodyPr rtlCol="0" anchor="ctr"/>
              <a:lstStyle/>
              <a:p>
                <a:endParaRPr lang="zh-CN" altLang="en-US"/>
              </a:p>
            </p:txBody>
          </p:sp>
          <p:sp>
            <p:nvSpPr>
              <p:cNvPr id="236" name="任意多边形: 形状 235">
                <a:extLst>
                  <a:ext uri="{FF2B5EF4-FFF2-40B4-BE49-F238E27FC236}">
                    <a16:creationId xmlns:a16="http://schemas.microsoft.com/office/drawing/2014/main" id="{7D48F71A-17C4-2267-3F24-B09C901AE7D9}"/>
                  </a:ext>
                </a:extLst>
              </p:cNvPr>
              <p:cNvSpPr/>
              <p:nvPr/>
            </p:nvSpPr>
            <p:spPr>
              <a:xfrm>
                <a:off x="7089247" y="3525783"/>
                <a:ext cx="42829" cy="38227"/>
              </a:xfrm>
              <a:custGeom>
                <a:avLst/>
                <a:gdLst>
                  <a:gd name="connsiteX0" fmla="*/ 6168 w 42829"/>
                  <a:gd name="connsiteY0" fmla="*/ 7724 h 38227"/>
                  <a:gd name="connsiteX1" fmla="*/ 72 w 42829"/>
                  <a:gd name="connsiteY1" fmla="*/ 19344 h 38227"/>
                  <a:gd name="connsiteX2" fmla="*/ 1596 w 42829"/>
                  <a:gd name="connsiteY2" fmla="*/ 28202 h 38227"/>
                  <a:gd name="connsiteX3" fmla="*/ 1596 w 42829"/>
                  <a:gd name="connsiteY3" fmla="*/ 29250 h 38227"/>
                  <a:gd name="connsiteX4" fmla="*/ 7215 w 42829"/>
                  <a:gd name="connsiteY4" fmla="*/ 34679 h 38227"/>
                  <a:gd name="connsiteX5" fmla="*/ 13883 w 42829"/>
                  <a:gd name="connsiteY5" fmla="*/ 37441 h 38227"/>
                  <a:gd name="connsiteX6" fmla="*/ 27504 w 42829"/>
                  <a:gd name="connsiteY6" fmla="*/ 37441 h 38227"/>
                  <a:gd name="connsiteX7" fmla="*/ 42458 w 42829"/>
                  <a:gd name="connsiteY7" fmla="*/ 15029 h 38227"/>
                  <a:gd name="connsiteX8" fmla="*/ 28456 w 42829"/>
                  <a:gd name="connsiteY8" fmla="*/ 294 h 38227"/>
                  <a:gd name="connsiteX9" fmla="*/ 6168 w 42829"/>
                  <a:gd name="connsiteY9" fmla="*/ 7724 h 38227"/>
                  <a:gd name="connsiteX10" fmla="*/ 23694 w 42829"/>
                  <a:gd name="connsiteY10" fmla="*/ 5437 h 38227"/>
                  <a:gd name="connsiteX11" fmla="*/ 31981 w 42829"/>
                  <a:gd name="connsiteY11" fmla="*/ 9057 h 38227"/>
                  <a:gd name="connsiteX12" fmla="*/ 37600 w 42829"/>
                  <a:gd name="connsiteY12" fmla="*/ 18582 h 38227"/>
                  <a:gd name="connsiteX13" fmla="*/ 35886 w 42829"/>
                  <a:gd name="connsiteY13" fmla="*/ 26774 h 38227"/>
                  <a:gd name="connsiteX14" fmla="*/ 35124 w 42829"/>
                  <a:gd name="connsiteY14" fmla="*/ 27631 h 38227"/>
                  <a:gd name="connsiteX15" fmla="*/ 35124 w 42829"/>
                  <a:gd name="connsiteY15" fmla="*/ 27631 h 38227"/>
                  <a:gd name="connsiteX16" fmla="*/ 35124 w 42829"/>
                  <a:gd name="connsiteY16" fmla="*/ 27631 h 38227"/>
                  <a:gd name="connsiteX17" fmla="*/ 34267 w 42829"/>
                  <a:gd name="connsiteY17" fmla="*/ 28393 h 38227"/>
                  <a:gd name="connsiteX18" fmla="*/ 34267 w 42829"/>
                  <a:gd name="connsiteY18" fmla="*/ 28393 h 38227"/>
                  <a:gd name="connsiteX19" fmla="*/ 34267 w 42829"/>
                  <a:gd name="connsiteY19" fmla="*/ 28393 h 38227"/>
                  <a:gd name="connsiteX20" fmla="*/ 31981 w 42829"/>
                  <a:gd name="connsiteY20" fmla="*/ 29631 h 38227"/>
                  <a:gd name="connsiteX21" fmla="*/ 31981 w 42829"/>
                  <a:gd name="connsiteY21" fmla="*/ 29631 h 38227"/>
                  <a:gd name="connsiteX22" fmla="*/ 31409 w 42829"/>
                  <a:gd name="connsiteY22" fmla="*/ 29631 h 38227"/>
                  <a:gd name="connsiteX23" fmla="*/ 30076 w 42829"/>
                  <a:gd name="connsiteY23" fmla="*/ 30107 h 38227"/>
                  <a:gd name="connsiteX24" fmla="*/ 18360 w 42829"/>
                  <a:gd name="connsiteY24" fmla="*/ 30869 h 38227"/>
                  <a:gd name="connsiteX25" fmla="*/ 11121 w 42829"/>
                  <a:gd name="connsiteY25" fmla="*/ 28393 h 38227"/>
                  <a:gd name="connsiteX26" fmla="*/ 11121 w 42829"/>
                  <a:gd name="connsiteY26" fmla="*/ 26964 h 38227"/>
                  <a:gd name="connsiteX27" fmla="*/ 7501 w 42829"/>
                  <a:gd name="connsiteY27" fmla="*/ 17439 h 38227"/>
                  <a:gd name="connsiteX28" fmla="*/ 7501 w 42829"/>
                  <a:gd name="connsiteY28" fmla="*/ 15629 h 38227"/>
                  <a:gd name="connsiteX29" fmla="*/ 7501 w 42829"/>
                  <a:gd name="connsiteY29" fmla="*/ 14581 h 38227"/>
                  <a:gd name="connsiteX30" fmla="*/ 7501 w 42829"/>
                  <a:gd name="connsiteY30" fmla="*/ 14581 h 38227"/>
                  <a:gd name="connsiteX31" fmla="*/ 7501 w 42829"/>
                  <a:gd name="connsiteY31" fmla="*/ 14581 h 38227"/>
                  <a:gd name="connsiteX32" fmla="*/ 8454 w 42829"/>
                  <a:gd name="connsiteY32" fmla="*/ 12581 h 38227"/>
                  <a:gd name="connsiteX33" fmla="*/ 8454 w 42829"/>
                  <a:gd name="connsiteY33" fmla="*/ 12581 h 38227"/>
                  <a:gd name="connsiteX34" fmla="*/ 8454 w 42829"/>
                  <a:gd name="connsiteY34" fmla="*/ 12581 h 38227"/>
                  <a:gd name="connsiteX35" fmla="*/ 9216 w 42829"/>
                  <a:gd name="connsiteY35" fmla="*/ 11629 h 38227"/>
                  <a:gd name="connsiteX36" fmla="*/ 15598 w 42829"/>
                  <a:gd name="connsiteY36" fmla="*/ 6580 h 38227"/>
                  <a:gd name="connsiteX37" fmla="*/ 23694 w 42829"/>
                  <a:gd name="connsiteY37" fmla="*/ 5723 h 38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2829" h="38227">
                    <a:moveTo>
                      <a:pt x="6168" y="7724"/>
                    </a:moveTo>
                    <a:cubicBezTo>
                      <a:pt x="2910" y="10819"/>
                      <a:pt x="767" y="14905"/>
                      <a:pt x="72" y="19344"/>
                    </a:cubicBezTo>
                    <a:cubicBezTo>
                      <a:pt x="-204" y="22382"/>
                      <a:pt x="319" y="25430"/>
                      <a:pt x="1596" y="28202"/>
                    </a:cubicBezTo>
                    <a:cubicBezTo>
                      <a:pt x="1358" y="28507"/>
                      <a:pt x="1358" y="28945"/>
                      <a:pt x="1596" y="29250"/>
                    </a:cubicBezTo>
                    <a:cubicBezTo>
                      <a:pt x="3148" y="31365"/>
                      <a:pt x="5053" y="33193"/>
                      <a:pt x="7215" y="34679"/>
                    </a:cubicBezTo>
                    <a:cubicBezTo>
                      <a:pt x="9273" y="35965"/>
                      <a:pt x="11521" y="36898"/>
                      <a:pt x="13883" y="37441"/>
                    </a:cubicBezTo>
                    <a:cubicBezTo>
                      <a:pt x="18360" y="38489"/>
                      <a:pt x="23027" y="38489"/>
                      <a:pt x="27504" y="37441"/>
                    </a:cubicBezTo>
                    <a:cubicBezTo>
                      <a:pt x="37819" y="35384"/>
                      <a:pt x="44515" y="25345"/>
                      <a:pt x="42458" y="15029"/>
                    </a:cubicBezTo>
                    <a:cubicBezTo>
                      <a:pt x="41020" y="7828"/>
                      <a:pt x="35571" y="2094"/>
                      <a:pt x="28456" y="294"/>
                    </a:cubicBezTo>
                    <a:cubicBezTo>
                      <a:pt x="20265" y="-954"/>
                      <a:pt x="11978" y="1818"/>
                      <a:pt x="6168" y="7724"/>
                    </a:cubicBezTo>
                    <a:close/>
                    <a:moveTo>
                      <a:pt x="23694" y="5437"/>
                    </a:moveTo>
                    <a:cubicBezTo>
                      <a:pt x="26780" y="5695"/>
                      <a:pt x="29694" y="6971"/>
                      <a:pt x="31981" y="9057"/>
                    </a:cubicBezTo>
                    <a:cubicBezTo>
                      <a:pt x="34752" y="11610"/>
                      <a:pt x="36714" y="14924"/>
                      <a:pt x="37600" y="18582"/>
                    </a:cubicBezTo>
                    <a:cubicBezTo>
                      <a:pt x="38229" y="21430"/>
                      <a:pt x="37600" y="24411"/>
                      <a:pt x="35886" y="26774"/>
                    </a:cubicBezTo>
                    <a:lnTo>
                      <a:pt x="35124" y="27631"/>
                    </a:lnTo>
                    <a:lnTo>
                      <a:pt x="35124" y="27631"/>
                    </a:lnTo>
                    <a:lnTo>
                      <a:pt x="35124" y="27631"/>
                    </a:lnTo>
                    <a:lnTo>
                      <a:pt x="34267" y="28393"/>
                    </a:lnTo>
                    <a:lnTo>
                      <a:pt x="34267" y="28393"/>
                    </a:lnTo>
                    <a:lnTo>
                      <a:pt x="34267" y="28393"/>
                    </a:lnTo>
                    <a:lnTo>
                      <a:pt x="31981" y="29631"/>
                    </a:lnTo>
                    <a:lnTo>
                      <a:pt x="31981" y="29631"/>
                    </a:lnTo>
                    <a:lnTo>
                      <a:pt x="31409" y="29631"/>
                    </a:lnTo>
                    <a:lnTo>
                      <a:pt x="30076" y="30107"/>
                    </a:lnTo>
                    <a:cubicBezTo>
                      <a:pt x="26285" y="31279"/>
                      <a:pt x="22275" y="31536"/>
                      <a:pt x="18360" y="30869"/>
                    </a:cubicBezTo>
                    <a:cubicBezTo>
                      <a:pt x="15845" y="30374"/>
                      <a:pt x="13416" y="29536"/>
                      <a:pt x="11121" y="28393"/>
                    </a:cubicBezTo>
                    <a:cubicBezTo>
                      <a:pt x="11359" y="27945"/>
                      <a:pt x="11359" y="27412"/>
                      <a:pt x="11121" y="26964"/>
                    </a:cubicBezTo>
                    <a:cubicBezTo>
                      <a:pt x="9073" y="24173"/>
                      <a:pt x="7825" y="20887"/>
                      <a:pt x="7501" y="17439"/>
                    </a:cubicBezTo>
                    <a:cubicBezTo>
                      <a:pt x="7425" y="16839"/>
                      <a:pt x="7425" y="16229"/>
                      <a:pt x="7501" y="15629"/>
                    </a:cubicBezTo>
                    <a:lnTo>
                      <a:pt x="7501" y="14581"/>
                    </a:lnTo>
                    <a:cubicBezTo>
                      <a:pt x="7501" y="14581"/>
                      <a:pt x="7501" y="14581"/>
                      <a:pt x="7501" y="14581"/>
                    </a:cubicBezTo>
                    <a:lnTo>
                      <a:pt x="7501" y="14581"/>
                    </a:lnTo>
                    <a:cubicBezTo>
                      <a:pt x="7778" y="13896"/>
                      <a:pt x="8101" y="13229"/>
                      <a:pt x="8454" y="12581"/>
                    </a:cubicBezTo>
                    <a:lnTo>
                      <a:pt x="8454" y="12581"/>
                    </a:lnTo>
                    <a:lnTo>
                      <a:pt x="8454" y="12581"/>
                    </a:lnTo>
                    <a:lnTo>
                      <a:pt x="9216" y="11629"/>
                    </a:lnTo>
                    <a:cubicBezTo>
                      <a:pt x="10921" y="9476"/>
                      <a:pt x="13111" y="7743"/>
                      <a:pt x="15598" y="6580"/>
                    </a:cubicBezTo>
                    <a:cubicBezTo>
                      <a:pt x="18198" y="5695"/>
                      <a:pt x="20970" y="5399"/>
                      <a:pt x="23694" y="5723"/>
                    </a:cubicBezTo>
                    <a:close/>
                  </a:path>
                </a:pathLst>
              </a:custGeom>
              <a:grpFill/>
              <a:ln w="9525" cap="flat">
                <a:noFill/>
                <a:prstDash val="solid"/>
                <a:miter/>
              </a:ln>
            </p:spPr>
            <p:txBody>
              <a:bodyPr rtlCol="0" anchor="ctr"/>
              <a:lstStyle/>
              <a:p>
                <a:endParaRPr lang="zh-CN" altLang="en-US"/>
              </a:p>
            </p:txBody>
          </p:sp>
          <p:sp>
            <p:nvSpPr>
              <p:cNvPr id="237" name="任意多边形: 形状 236">
                <a:extLst>
                  <a:ext uri="{FF2B5EF4-FFF2-40B4-BE49-F238E27FC236}">
                    <a16:creationId xmlns:a16="http://schemas.microsoft.com/office/drawing/2014/main" id="{D366881C-9D2C-640D-5B88-4CA006E713A9}"/>
                  </a:ext>
                </a:extLst>
              </p:cNvPr>
              <p:cNvSpPr/>
              <p:nvPr/>
            </p:nvSpPr>
            <p:spPr>
              <a:xfrm>
                <a:off x="7123037" y="3524268"/>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grpFill/>
              <a:ln w="9525" cap="flat">
                <a:noFill/>
                <a:prstDash val="solid"/>
                <a:miter/>
              </a:ln>
            </p:spPr>
            <p:txBody>
              <a:bodyPr rtlCol="0" anchor="ctr"/>
              <a:lstStyle/>
              <a:p>
                <a:endParaRPr lang="zh-CN" altLang="en-US"/>
              </a:p>
            </p:txBody>
          </p:sp>
          <p:sp>
            <p:nvSpPr>
              <p:cNvPr id="238" name="任意多边形: 形状 237">
                <a:extLst>
                  <a:ext uri="{FF2B5EF4-FFF2-40B4-BE49-F238E27FC236}">
                    <a16:creationId xmlns:a16="http://schemas.microsoft.com/office/drawing/2014/main" id="{F1915BF8-D98B-68A4-6718-47BDBBF6CE59}"/>
                  </a:ext>
                </a:extLst>
              </p:cNvPr>
              <p:cNvSpPr/>
              <p:nvPr/>
            </p:nvSpPr>
            <p:spPr>
              <a:xfrm>
                <a:off x="7206469" y="3417982"/>
                <a:ext cx="28767" cy="21307"/>
              </a:xfrm>
              <a:custGeom>
                <a:avLst/>
                <a:gdLst>
                  <a:gd name="connsiteX0" fmla="*/ 6865 w 28767"/>
                  <a:gd name="connsiteY0" fmla="*/ 1130 h 21307"/>
                  <a:gd name="connsiteX1" fmla="*/ 6294 w 28767"/>
                  <a:gd name="connsiteY1" fmla="*/ 6178 h 21307"/>
                  <a:gd name="connsiteX2" fmla="*/ 9437 w 28767"/>
                  <a:gd name="connsiteY2" fmla="*/ 10845 h 21307"/>
                  <a:gd name="connsiteX3" fmla="*/ 1722 w 28767"/>
                  <a:gd name="connsiteY3" fmla="*/ 15417 h 21307"/>
                  <a:gd name="connsiteX4" fmla="*/ 7 w 28767"/>
                  <a:gd name="connsiteY4" fmla="*/ 18560 h 21307"/>
                  <a:gd name="connsiteX5" fmla="*/ 2360 w 28767"/>
                  <a:gd name="connsiteY5" fmla="*/ 19875 h 21307"/>
                  <a:gd name="connsiteX6" fmla="*/ 2579 w 28767"/>
                  <a:gd name="connsiteY6" fmla="*/ 19799 h 21307"/>
                  <a:gd name="connsiteX7" fmla="*/ 12771 w 28767"/>
                  <a:gd name="connsiteY7" fmla="*/ 15703 h 21307"/>
                  <a:gd name="connsiteX8" fmla="*/ 17152 w 28767"/>
                  <a:gd name="connsiteY8" fmla="*/ 20942 h 21307"/>
                  <a:gd name="connsiteX9" fmla="*/ 20105 w 28767"/>
                  <a:gd name="connsiteY9" fmla="*/ 20465 h 21307"/>
                  <a:gd name="connsiteX10" fmla="*/ 20962 w 28767"/>
                  <a:gd name="connsiteY10" fmla="*/ 17608 h 21307"/>
                  <a:gd name="connsiteX11" fmla="*/ 18772 w 28767"/>
                  <a:gd name="connsiteY11" fmla="*/ 13226 h 21307"/>
                  <a:gd name="connsiteX12" fmla="*/ 21248 w 28767"/>
                  <a:gd name="connsiteY12" fmla="*/ 11988 h 21307"/>
                  <a:gd name="connsiteX13" fmla="*/ 24106 w 28767"/>
                  <a:gd name="connsiteY13" fmla="*/ 10750 h 21307"/>
                  <a:gd name="connsiteX14" fmla="*/ 27535 w 28767"/>
                  <a:gd name="connsiteY14" fmla="*/ 8559 h 21307"/>
                  <a:gd name="connsiteX15" fmla="*/ 25344 w 28767"/>
                  <a:gd name="connsiteY15" fmla="*/ 2654 h 21307"/>
                  <a:gd name="connsiteX16" fmla="*/ 17914 w 28767"/>
                  <a:gd name="connsiteY16" fmla="*/ 6083 h 21307"/>
                  <a:gd name="connsiteX17" fmla="*/ 15343 w 28767"/>
                  <a:gd name="connsiteY17" fmla="*/ 7511 h 21307"/>
                  <a:gd name="connsiteX18" fmla="*/ 11342 w 28767"/>
                  <a:gd name="connsiteY18" fmla="*/ 1130 h 21307"/>
                  <a:gd name="connsiteX19" fmla="*/ 6865 w 28767"/>
                  <a:gd name="connsiteY19" fmla="*/ 1130 h 21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767" h="21307">
                    <a:moveTo>
                      <a:pt x="6865" y="1130"/>
                    </a:moveTo>
                    <a:cubicBezTo>
                      <a:pt x="5561" y="2492"/>
                      <a:pt x="5322" y="4559"/>
                      <a:pt x="6294" y="6178"/>
                    </a:cubicBezTo>
                    <a:lnTo>
                      <a:pt x="9437" y="10845"/>
                    </a:lnTo>
                    <a:lnTo>
                      <a:pt x="1722" y="15417"/>
                    </a:lnTo>
                    <a:cubicBezTo>
                      <a:pt x="588" y="16046"/>
                      <a:pt x="-78" y="17265"/>
                      <a:pt x="7" y="18560"/>
                    </a:cubicBezTo>
                    <a:cubicBezTo>
                      <a:pt x="293" y="19570"/>
                      <a:pt x="1350" y="20161"/>
                      <a:pt x="2360" y="19875"/>
                    </a:cubicBezTo>
                    <a:cubicBezTo>
                      <a:pt x="2436" y="19856"/>
                      <a:pt x="2503" y="19827"/>
                      <a:pt x="2579" y="19799"/>
                    </a:cubicBezTo>
                    <a:lnTo>
                      <a:pt x="12771" y="15703"/>
                    </a:lnTo>
                    <a:cubicBezTo>
                      <a:pt x="14095" y="17560"/>
                      <a:pt x="15562" y="19303"/>
                      <a:pt x="17152" y="20942"/>
                    </a:cubicBezTo>
                    <a:cubicBezTo>
                      <a:pt x="17914" y="21799"/>
                      <a:pt x="19534" y="20942"/>
                      <a:pt x="20105" y="20465"/>
                    </a:cubicBezTo>
                    <a:cubicBezTo>
                      <a:pt x="21001" y="19808"/>
                      <a:pt x="21343" y="18646"/>
                      <a:pt x="20962" y="17608"/>
                    </a:cubicBezTo>
                    <a:lnTo>
                      <a:pt x="18772" y="13226"/>
                    </a:lnTo>
                    <a:lnTo>
                      <a:pt x="21248" y="11988"/>
                    </a:lnTo>
                    <a:lnTo>
                      <a:pt x="24106" y="10750"/>
                    </a:lnTo>
                    <a:cubicBezTo>
                      <a:pt x="25344" y="10188"/>
                      <a:pt x="26506" y="9455"/>
                      <a:pt x="27535" y="8559"/>
                    </a:cubicBezTo>
                    <a:cubicBezTo>
                      <a:pt x="29630" y="6749"/>
                      <a:pt x="29154" y="1892"/>
                      <a:pt x="25344" y="2654"/>
                    </a:cubicBezTo>
                    <a:cubicBezTo>
                      <a:pt x="22725" y="3463"/>
                      <a:pt x="20229" y="4616"/>
                      <a:pt x="17914" y="6083"/>
                    </a:cubicBezTo>
                    <a:lnTo>
                      <a:pt x="15343" y="7511"/>
                    </a:lnTo>
                    <a:lnTo>
                      <a:pt x="11342" y="1130"/>
                    </a:lnTo>
                    <a:cubicBezTo>
                      <a:pt x="10390" y="-775"/>
                      <a:pt x="7913" y="82"/>
                      <a:pt x="6865" y="1130"/>
                    </a:cubicBezTo>
                    <a:close/>
                  </a:path>
                </a:pathLst>
              </a:custGeom>
              <a:grpFill/>
              <a:ln w="9525" cap="flat">
                <a:noFill/>
                <a:prstDash val="solid"/>
                <a:miter/>
              </a:ln>
            </p:spPr>
            <p:txBody>
              <a:bodyPr rtlCol="0" anchor="ctr"/>
              <a:lstStyle/>
              <a:p>
                <a:endParaRPr lang="zh-CN" altLang="en-US"/>
              </a:p>
            </p:txBody>
          </p:sp>
          <p:sp>
            <p:nvSpPr>
              <p:cNvPr id="239" name="任意多边形: 形状 238">
                <a:extLst>
                  <a:ext uri="{FF2B5EF4-FFF2-40B4-BE49-F238E27FC236}">
                    <a16:creationId xmlns:a16="http://schemas.microsoft.com/office/drawing/2014/main" id="{05E3E8C5-6D83-40AE-EA6F-B763915E33B1}"/>
                  </a:ext>
                </a:extLst>
              </p:cNvPr>
              <p:cNvSpPr/>
              <p:nvPr/>
            </p:nvSpPr>
            <p:spPr>
              <a:xfrm>
                <a:off x="7032048" y="3406283"/>
                <a:ext cx="28691" cy="21531"/>
              </a:xfrm>
              <a:custGeom>
                <a:avLst/>
                <a:gdLst>
                  <a:gd name="connsiteX0" fmla="*/ 6884 w 28691"/>
                  <a:gd name="connsiteY0" fmla="*/ 1399 h 21531"/>
                  <a:gd name="connsiteX1" fmla="*/ 6312 w 28691"/>
                  <a:gd name="connsiteY1" fmla="*/ 6352 h 21531"/>
                  <a:gd name="connsiteX2" fmla="*/ 9360 w 28691"/>
                  <a:gd name="connsiteY2" fmla="*/ 11114 h 21531"/>
                  <a:gd name="connsiteX3" fmla="*/ 1740 w 28691"/>
                  <a:gd name="connsiteY3" fmla="*/ 15591 h 21531"/>
                  <a:gd name="connsiteX4" fmla="*/ 26 w 28691"/>
                  <a:gd name="connsiteY4" fmla="*/ 18734 h 21531"/>
                  <a:gd name="connsiteX5" fmla="*/ 2140 w 28691"/>
                  <a:gd name="connsiteY5" fmla="*/ 20172 h 21531"/>
                  <a:gd name="connsiteX6" fmla="*/ 2502 w 28691"/>
                  <a:gd name="connsiteY6" fmla="*/ 20068 h 21531"/>
                  <a:gd name="connsiteX7" fmla="*/ 12694 w 28691"/>
                  <a:gd name="connsiteY7" fmla="*/ 15972 h 21531"/>
                  <a:gd name="connsiteX8" fmla="*/ 17076 w 28691"/>
                  <a:gd name="connsiteY8" fmla="*/ 21211 h 21531"/>
                  <a:gd name="connsiteX9" fmla="*/ 20028 w 28691"/>
                  <a:gd name="connsiteY9" fmla="*/ 20639 h 21531"/>
                  <a:gd name="connsiteX10" fmla="*/ 20886 w 28691"/>
                  <a:gd name="connsiteY10" fmla="*/ 17877 h 21531"/>
                  <a:gd name="connsiteX11" fmla="*/ 18695 w 28691"/>
                  <a:gd name="connsiteY11" fmla="*/ 13400 h 21531"/>
                  <a:gd name="connsiteX12" fmla="*/ 21267 w 28691"/>
                  <a:gd name="connsiteY12" fmla="*/ 12257 h 21531"/>
                  <a:gd name="connsiteX13" fmla="*/ 24029 w 28691"/>
                  <a:gd name="connsiteY13" fmla="*/ 10924 h 21531"/>
                  <a:gd name="connsiteX14" fmla="*/ 27458 w 28691"/>
                  <a:gd name="connsiteY14" fmla="*/ 8733 h 21531"/>
                  <a:gd name="connsiteX15" fmla="*/ 25267 w 28691"/>
                  <a:gd name="connsiteY15" fmla="*/ 2923 h 21531"/>
                  <a:gd name="connsiteX16" fmla="*/ 17933 w 28691"/>
                  <a:gd name="connsiteY16" fmla="*/ 6256 h 21531"/>
                  <a:gd name="connsiteX17" fmla="*/ 15361 w 28691"/>
                  <a:gd name="connsiteY17" fmla="*/ 7685 h 21531"/>
                  <a:gd name="connsiteX18" fmla="*/ 11265 w 28691"/>
                  <a:gd name="connsiteY18" fmla="*/ 1399 h 21531"/>
                  <a:gd name="connsiteX19" fmla="*/ 6884 w 28691"/>
                  <a:gd name="connsiteY19" fmla="*/ 1399 h 21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691" h="21531">
                    <a:moveTo>
                      <a:pt x="6884" y="1399"/>
                    </a:moveTo>
                    <a:cubicBezTo>
                      <a:pt x="5493" y="2675"/>
                      <a:pt x="5246" y="4790"/>
                      <a:pt x="6312" y="6352"/>
                    </a:cubicBezTo>
                    <a:cubicBezTo>
                      <a:pt x="7265" y="7971"/>
                      <a:pt x="8313" y="9495"/>
                      <a:pt x="9360" y="11114"/>
                    </a:cubicBezTo>
                    <a:lnTo>
                      <a:pt x="1740" y="15591"/>
                    </a:lnTo>
                    <a:cubicBezTo>
                      <a:pt x="550" y="16153"/>
                      <a:pt x="-146" y="17429"/>
                      <a:pt x="26" y="18734"/>
                    </a:cubicBezTo>
                    <a:cubicBezTo>
                      <a:pt x="207" y="19715"/>
                      <a:pt x="1159" y="20363"/>
                      <a:pt x="2140" y="20172"/>
                    </a:cubicBezTo>
                    <a:cubicBezTo>
                      <a:pt x="2264" y="20153"/>
                      <a:pt x="2388" y="20115"/>
                      <a:pt x="2502" y="20068"/>
                    </a:cubicBezTo>
                    <a:lnTo>
                      <a:pt x="12694" y="15972"/>
                    </a:lnTo>
                    <a:cubicBezTo>
                      <a:pt x="14047" y="17810"/>
                      <a:pt x="15514" y="19553"/>
                      <a:pt x="17076" y="21211"/>
                    </a:cubicBezTo>
                    <a:cubicBezTo>
                      <a:pt x="17838" y="21973"/>
                      <a:pt x="19457" y="21211"/>
                      <a:pt x="20028" y="20639"/>
                    </a:cubicBezTo>
                    <a:cubicBezTo>
                      <a:pt x="20933" y="20039"/>
                      <a:pt x="21295" y="18887"/>
                      <a:pt x="20886" y="17877"/>
                    </a:cubicBezTo>
                    <a:cubicBezTo>
                      <a:pt x="20219" y="16353"/>
                      <a:pt x="19457" y="14829"/>
                      <a:pt x="18695" y="13400"/>
                    </a:cubicBezTo>
                    <a:lnTo>
                      <a:pt x="21267" y="12257"/>
                    </a:lnTo>
                    <a:lnTo>
                      <a:pt x="24029" y="10924"/>
                    </a:lnTo>
                    <a:cubicBezTo>
                      <a:pt x="25286" y="10400"/>
                      <a:pt x="26448" y="9657"/>
                      <a:pt x="27458" y="8733"/>
                    </a:cubicBezTo>
                    <a:cubicBezTo>
                      <a:pt x="29553" y="6923"/>
                      <a:pt x="29077" y="2066"/>
                      <a:pt x="25267" y="2923"/>
                    </a:cubicBezTo>
                    <a:cubicBezTo>
                      <a:pt x="22676" y="3685"/>
                      <a:pt x="20209" y="4809"/>
                      <a:pt x="17933" y="6256"/>
                    </a:cubicBezTo>
                    <a:lnTo>
                      <a:pt x="15361" y="7685"/>
                    </a:lnTo>
                    <a:lnTo>
                      <a:pt x="11265" y="1399"/>
                    </a:lnTo>
                    <a:cubicBezTo>
                      <a:pt x="9932" y="-697"/>
                      <a:pt x="7551" y="-221"/>
                      <a:pt x="6884" y="1399"/>
                    </a:cubicBezTo>
                    <a:close/>
                  </a:path>
                </a:pathLst>
              </a:custGeom>
              <a:grpFill/>
              <a:ln w="9525" cap="flat">
                <a:noFill/>
                <a:prstDash val="solid"/>
                <a:miter/>
              </a:ln>
            </p:spPr>
            <p:txBody>
              <a:bodyPr rtlCol="0" anchor="ctr"/>
              <a:lstStyle/>
              <a:p>
                <a:endParaRPr lang="zh-CN" altLang="en-US"/>
              </a:p>
            </p:txBody>
          </p:sp>
          <p:sp>
            <p:nvSpPr>
              <p:cNvPr id="240" name="任意多边形: 形状 239">
                <a:extLst>
                  <a:ext uri="{FF2B5EF4-FFF2-40B4-BE49-F238E27FC236}">
                    <a16:creationId xmlns:a16="http://schemas.microsoft.com/office/drawing/2014/main" id="{E246017F-7574-B49D-4AF4-9213C64FAB84}"/>
                  </a:ext>
                </a:extLst>
              </p:cNvPr>
              <p:cNvSpPr/>
              <p:nvPr/>
            </p:nvSpPr>
            <p:spPr>
              <a:xfrm>
                <a:off x="6731961" y="3544406"/>
                <a:ext cx="97844" cy="148168"/>
              </a:xfrm>
              <a:custGeom>
                <a:avLst/>
                <a:gdLst>
                  <a:gd name="connsiteX0" fmla="*/ 49796 w 97844"/>
                  <a:gd name="connsiteY0" fmla="*/ 147121 h 148168"/>
                  <a:gd name="connsiteX1" fmla="*/ 54653 w 97844"/>
                  <a:gd name="connsiteY1" fmla="*/ 148168 h 148168"/>
                  <a:gd name="connsiteX2" fmla="*/ 67322 w 97844"/>
                  <a:gd name="connsiteY2" fmla="*/ 139786 h 148168"/>
                  <a:gd name="connsiteX3" fmla="*/ 72751 w 97844"/>
                  <a:gd name="connsiteY3" fmla="*/ 118069 h 148168"/>
                  <a:gd name="connsiteX4" fmla="*/ 72751 w 97844"/>
                  <a:gd name="connsiteY4" fmla="*/ 106163 h 148168"/>
                  <a:gd name="connsiteX5" fmla="*/ 95897 w 97844"/>
                  <a:gd name="connsiteY5" fmla="*/ 82351 h 148168"/>
                  <a:gd name="connsiteX6" fmla="*/ 73037 w 97844"/>
                  <a:gd name="connsiteY6" fmla="*/ 28153 h 148168"/>
                  <a:gd name="connsiteX7" fmla="*/ 58749 w 97844"/>
                  <a:gd name="connsiteY7" fmla="*/ 25391 h 148168"/>
                  <a:gd name="connsiteX8" fmla="*/ 58749 w 97844"/>
                  <a:gd name="connsiteY8" fmla="*/ 24343 h 148168"/>
                  <a:gd name="connsiteX9" fmla="*/ 41509 w 97844"/>
                  <a:gd name="connsiteY9" fmla="*/ 1197 h 148168"/>
                  <a:gd name="connsiteX10" fmla="*/ 22459 w 97844"/>
                  <a:gd name="connsiteY10" fmla="*/ 34154 h 148168"/>
                  <a:gd name="connsiteX11" fmla="*/ 28269 w 97844"/>
                  <a:gd name="connsiteY11" fmla="*/ 31868 h 148168"/>
                  <a:gd name="connsiteX12" fmla="*/ 29507 w 97844"/>
                  <a:gd name="connsiteY12" fmla="*/ 11770 h 148168"/>
                  <a:gd name="connsiteX13" fmla="*/ 40271 w 97844"/>
                  <a:gd name="connsiteY13" fmla="*/ 9199 h 148168"/>
                  <a:gd name="connsiteX14" fmla="*/ 51224 w 97844"/>
                  <a:gd name="connsiteY14" fmla="*/ 26153 h 148168"/>
                  <a:gd name="connsiteX15" fmla="*/ 24459 w 97844"/>
                  <a:gd name="connsiteY15" fmla="*/ 33678 h 148168"/>
                  <a:gd name="connsiteX16" fmla="*/ 6457 w 97844"/>
                  <a:gd name="connsiteY16" fmla="*/ 49394 h 148168"/>
                  <a:gd name="connsiteX17" fmla="*/ 2647 w 97844"/>
                  <a:gd name="connsiteY17" fmla="*/ 57776 h 148168"/>
                  <a:gd name="connsiteX18" fmla="*/ 1694 w 97844"/>
                  <a:gd name="connsiteY18" fmla="*/ 80064 h 148168"/>
                  <a:gd name="connsiteX19" fmla="*/ 17125 w 97844"/>
                  <a:gd name="connsiteY19" fmla="*/ 100448 h 148168"/>
                  <a:gd name="connsiteX20" fmla="*/ 25126 w 97844"/>
                  <a:gd name="connsiteY20" fmla="*/ 105020 h 148168"/>
                  <a:gd name="connsiteX21" fmla="*/ 30174 w 97844"/>
                  <a:gd name="connsiteY21" fmla="*/ 111497 h 148168"/>
                  <a:gd name="connsiteX22" fmla="*/ 38842 w 97844"/>
                  <a:gd name="connsiteY22" fmla="*/ 133405 h 148168"/>
                  <a:gd name="connsiteX23" fmla="*/ 43414 w 97844"/>
                  <a:gd name="connsiteY23" fmla="*/ 142072 h 148168"/>
                  <a:gd name="connsiteX24" fmla="*/ 49796 w 97844"/>
                  <a:gd name="connsiteY24" fmla="*/ 147121 h 148168"/>
                  <a:gd name="connsiteX25" fmla="*/ 63321 w 97844"/>
                  <a:gd name="connsiteY25" fmla="*/ 36059 h 148168"/>
                  <a:gd name="connsiteX26" fmla="*/ 87991 w 97844"/>
                  <a:gd name="connsiteY26" fmla="*/ 76445 h 148168"/>
                  <a:gd name="connsiteX27" fmla="*/ 71703 w 97844"/>
                  <a:gd name="connsiteY27" fmla="*/ 96638 h 148168"/>
                  <a:gd name="connsiteX28" fmla="*/ 67226 w 97844"/>
                  <a:gd name="connsiteY28" fmla="*/ 64920 h 148168"/>
                  <a:gd name="connsiteX29" fmla="*/ 61797 w 97844"/>
                  <a:gd name="connsiteY29" fmla="*/ 36345 h 148168"/>
                  <a:gd name="connsiteX30" fmla="*/ 10934 w 97844"/>
                  <a:gd name="connsiteY30" fmla="*/ 82351 h 148168"/>
                  <a:gd name="connsiteX31" fmla="*/ 8933 w 97844"/>
                  <a:gd name="connsiteY31" fmla="*/ 77874 h 148168"/>
                  <a:gd name="connsiteX32" fmla="*/ 21125 w 97844"/>
                  <a:gd name="connsiteY32" fmla="*/ 47489 h 148168"/>
                  <a:gd name="connsiteX33" fmla="*/ 53510 w 97844"/>
                  <a:gd name="connsiteY33" fmla="*/ 35202 h 148168"/>
                  <a:gd name="connsiteX34" fmla="*/ 54082 w 97844"/>
                  <a:gd name="connsiteY34" fmla="*/ 37488 h 148168"/>
                  <a:gd name="connsiteX35" fmla="*/ 59130 w 97844"/>
                  <a:gd name="connsiteY35" fmla="*/ 69301 h 148168"/>
                  <a:gd name="connsiteX36" fmla="*/ 63416 w 97844"/>
                  <a:gd name="connsiteY36" fmla="*/ 99781 h 148168"/>
                  <a:gd name="connsiteX37" fmla="*/ 53320 w 97844"/>
                  <a:gd name="connsiteY37" fmla="*/ 101210 h 148168"/>
                  <a:gd name="connsiteX38" fmla="*/ 41318 w 97844"/>
                  <a:gd name="connsiteY38" fmla="*/ 100258 h 148168"/>
                  <a:gd name="connsiteX39" fmla="*/ 10934 w 97844"/>
                  <a:gd name="connsiteY39" fmla="*/ 82351 h 148168"/>
                  <a:gd name="connsiteX40" fmla="*/ 64178 w 97844"/>
                  <a:gd name="connsiteY40" fmla="*/ 109116 h 148168"/>
                  <a:gd name="connsiteX41" fmla="*/ 64178 w 97844"/>
                  <a:gd name="connsiteY41" fmla="*/ 111306 h 148168"/>
                  <a:gd name="connsiteX42" fmla="*/ 62654 w 97844"/>
                  <a:gd name="connsiteY42" fmla="*/ 131595 h 148168"/>
                  <a:gd name="connsiteX43" fmla="*/ 54368 w 97844"/>
                  <a:gd name="connsiteY43" fmla="*/ 139024 h 148168"/>
                  <a:gd name="connsiteX44" fmla="*/ 46938 w 97844"/>
                  <a:gd name="connsiteY44" fmla="*/ 133785 h 148168"/>
                  <a:gd name="connsiteX45" fmla="*/ 40461 w 97844"/>
                  <a:gd name="connsiteY45" fmla="*/ 121498 h 148168"/>
                  <a:gd name="connsiteX46" fmla="*/ 38175 w 97844"/>
                  <a:gd name="connsiteY46" fmla="*/ 114831 h 148168"/>
                  <a:gd name="connsiteX47" fmla="*/ 37127 w 97844"/>
                  <a:gd name="connsiteY47" fmla="*/ 109592 h 148168"/>
                  <a:gd name="connsiteX48" fmla="*/ 64178 w 97844"/>
                  <a:gd name="connsiteY48" fmla="*/ 108925 h 14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97844" h="148168">
                    <a:moveTo>
                      <a:pt x="49796" y="147121"/>
                    </a:moveTo>
                    <a:cubicBezTo>
                      <a:pt x="51320" y="147825"/>
                      <a:pt x="52977" y="148178"/>
                      <a:pt x="54653" y="148168"/>
                    </a:cubicBezTo>
                    <a:cubicBezTo>
                      <a:pt x="59883" y="147330"/>
                      <a:pt x="64502" y="144273"/>
                      <a:pt x="67322" y="139786"/>
                    </a:cubicBezTo>
                    <a:cubicBezTo>
                      <a:pt x="71265" y="133252"/>
                      <a:pt x="73160" y="125689"/>
                      <a:pt x="72751" y="118069"/>
                    </a:cubicBezTo>
                    <a:cubicBezTo>
                      <a:pt x="72751" y="114069"/>
                      <a:pt x="72751" y="110163"/>
                      <a:pt x="72751" y="106163"/>
                    </a:cubicBezTo>
                    <a:cubicBezTo>
                      <a:pt x="83571" y="101991"/>
                      <a:pt x="92030" y="93285"/>
                      <a:pt x="95897" y="82351"/>
                    </a:cubicBezTo>
                    <a:cubicBezTo>
                      <a:pt x="102250" y="61138"/>
                      <a:pt x="92658" y="38402"/>
                      <a:pt x="73037" y="28153"/>
                    </a:cubicBezTo>
                    <a:cubicBezTo>
                      <a:pt x="68522" y="26248"/>
                      <a:pt x="63655" y="25315"/>
                      <a:pt x="58749" y="25391"/>
                    </a:cubicBezTo>
                    <a:cubicBezTo>
                      <a:pt x="58721" y="25039"/>
                      <a:pt x="58721" y="24696"/>
                      <a:pt x="58749" y="24343"/>
                    </a:cubicBezTo>
                    <a:cubicBezTo>
                      <a:pt x="56158" y="14714"/>
                      <a:pt x="49996" y="6436"/>
                      <a:pt x="41509" y="1197"/>
                    </a:cubicBezTo>
                    <a:cubicBezTo>
                      <a:pt x="23126" y="-6423"/>
                      <a:pt x="17506" y="24438"/>
                      <a:pt x="22459" y="34154"/>
                    </a:cubicBezTo>
                    <a:cubicBezTo>
                      <a:pt x="23792" y="36916"/>
                      <a:pt x="28460" y="34154"/>
                      <a:pt x="28269" y="31868"/>
                    </a:cubicBezTo>
                    <a:cubicBezTo>
                      <a:pt x="27098" y="25162"/>
                      <a:pt x="27526" y="18276"/>
                      <a:pt x="29507" y="11770"/>
                    </a:cubicBezTo>
                    <a:cubicBezTo>
                      <a:pt x="31698" y="6627"/>
                      <a:pt x="35222" y="5008"/>
                      <a:pt x="40271" y="9199"/>
                    </a:cubicBezTo>
                    <a:cubicBezTo>
                      <a:pt x="45328" y="13809"/>
                      <a:pt x="49100" y="19648"/>
                      <a:pt x="51224" y="26153"/>
                    </a:cubicBezTo>
                    <a:cubicBezTo>
                      <a:pt x="41995" y="27372"/>
                      <a:pt x="32974" y="29906"/>
                      <a:pt x="24459" y="33678"/>
                    </a:cubicBezTo>
                    <a:cubicBezTo>
                      <a:pt x="17125" y="37154"/>
                      <a:pt x="10896" y="42593"/>
                      <a:pt x="6457" y="49394"/>
                    </a:cubicBezTo>
                    <a:cubicBezTo>
                      <a:pt x="4923" y="52061"/>
                      <a:pt x="3647" y="54861"/>
                      <a:pt x="2647" y="57776"/>
                    </a:cubicBezTo>
                    <a:cubicBezTo>
                      <a:pt x="-515" y="64806"/>
                      <a:pt x="-858" y="72787"/>
                      <a:pt x="1694" y="80064"/>
                    </a:cubicBezTo>
                    <a:cubicBezTo>
                      <a:pt x="4647" y="88275"/>
                      <a:pt x="10029" y="95381"/>
                      <a:pt x="17125" y="100448"/>
                    </a:cubicBezTo>
                    <a:cubicBezTo>
                      <a:pt x="19668" y="102172"/>
                      <a:pt x="22345" y="103706"/>
                      <a:pt x="25126" y="105020"/>
                    </a:cubicBezTo>
                    <a:cubicBezTo>
                      <a:pt x="27631" y="106392"/>
                      <a:pt x="29450" y="108735"/>
                      <a:pt x="30174" y="111497"/>
                    </a:cubicBezTo>
                    <a:cubicBezTo>
                      <a:pt x="33032" y="118831"/>
                      <a:pt x="35984" y="126070"/>
                      <a:pt x="38842" y="133405"/>
                    </a:cubicBezTo>
                    <a:cubicBezTo>
                      <a:pt x="39851" y="136538"/>
                      <a:pt x="41404" y="139472"/>
                      <a:pt x="43414" y="142072"/>
                    </a:cubicBezTo>
                    <a:cubicBezTo>
                      <a:pt x="45157" y="144196"/>
                      <a:pt x="47329" y="145920"/>
                      <a:pt x="49796" y="147121"/>
                    </a:cubicBezTo>
                    <a:close/>
                    <a:moveTo>
                      <a:pt x="63321" y="36059"/>
                    </a:moveTo>
                    <a:cubicBezTo>
                      <a:pt x="80342" y="41641"/>
                      <a:pt x="90801" y="58748"/>
                      <a:pt x="87991" y="76445"/>
                    </a:cubicBezTo>
                    <a:cubicBezTo>
                      <a:pt x="86324" y="85494"/>
                      <a:pt x="80190" y="93095"/>
                      <a:pt x="71703" y="96638"/>
                    </a:cubicBezTo>
                    <a:cubicBezTo>
                      <a:pt x="70560" y="86065"/>
                      <a:pt x="68750" y="75493"/>
                      <a:pt x="67226" y="64920"/>
                    </a:cubicBezTo>
                    <a:cubicBezTo>
                      <a:pt x="65702" y="54347"/>
                      <a:pt x="64274" y="45870"/>
                      <a:pt x="61797" y="36345"/>
                    </a:cubicBezTo>
                    <a:close/>
                    <a:moveTo>
                      <a:pt x="10934" y="82351"/>
                    </a:moveTo>
                    <a:cubicBezTo>
                      <a:pt x="10095" y="80941"/>
                      <a:pt x="9419" y="79436"/>
                      <a:pt x="8933" y="77874"/>
                    </a:cubicBezTo>
                    <a:cubicBezTo>
                      <a:pt x="6571" y="66225"/>
                      <a:pt x="11362" y="54280"/>
                      <a:pt x="21125" y="47489"/>
                    </a:cubicBezTo>
                    <a:cubicBezTo>
                      <a:pt x="30231" y="39869"/>
                      <a:pt x="41642" y="35545"/>
                      <a:pt x="53510" y="35202"/>
                    </a:cubicBezTo>
                    <a:lnTo>
                      <a:pt x="54082" y="37488"/>
                    </a:lnTo>
                    <a:cubicBezTo>
                      <a:pt x="56654" y="47965"/>
                      <a:pt x="57511" y="58633"/>
                      <a:pt x="59130" y="69301"/>
                    </a:cubicBezTo>
                    <a:cubicBezTo>
                      <a:pt x="60749" y="79969"/>
                      <a:pt x="62369" y="89589"/>
                      <a:pt x="63416" y="99781"/>
                    </a:cubicBezTo>
                    <a:cubicBezTo>
                      <a:pt x="60111" y="100600"/>
                      <a:pt x="56730" y="101086"/>
                      <a:pt x="53320" y="101210"/>
                    </a:cubicBezTo>
                    <a:cubicBezTo>
                      <a:pt x="49300" y="101372"/>
                      <a:pt x="45271" y="101048"/>
                      <a:pt x="41318" y="100258"/>
                    </a:cubicBezTo>
                    <a:cubicBezTo>
                      <a:pt x="29269" y="98400"/>
                      <a:pt x="18401" y="91990"/>
                      <a:pt x="10934" y="82351"/>
                    </a:cubicBezTo>
                    <a:close/>
                    <a:moveTo>
                      <a:pt x="64178" y="109116"/>
                    </a:moveTo>
                    <a:cubicBezTo>
                      <a:pt x="64131" y="109849"/>
                      <a:pt x="64131" y="110573"/>
                      <a:pt x="64178" y="111306"/>
                    </a:cubicBezTo>
                    <a:cubicBezTo>
                      <a:pt x="64769" y="118107"/>
                      <a:pt x="64255" y="124956"/>
                      <a:pt x="62654" y="131595"/>
                    </a:cubicBezTo>
                    <a:cubicBezTo>
                      <a:pt x="62026" y="135729"/>
                      <a:pt x="58549" y="138843"/>
                      <a:pt x="54368" y="139024"/>
                    </a:cubicBezTo>
                    <a:cubicBezTo>
                      <a:pt x="51167" y="138653"/>
                      <a:pt x="48367" y="136681"/>
                      <a:pt x="46938" y="133785"/>
                    </a:cubicBezTo>
                    <a:cubicBezTo>
                      <a:pt x="44366" y="129918"/>
                      <a:pt x="42204" y="125804"/>
                      <a:pt x="40461" y="121498"/>
                    </a:cubicBezTo>
                    <a:cubicBezTo>
                      <a:pt x="39604" y="119308"/>
                      <a:pt x="38842" y="117022"/>
                      <a:pt x="38175" y="114831"/>
                    </a:cubicBezTo>
                    <a:cubicBezTo>
                      <a:pt x="37508" y="112640"/>
                      <a:pt x="36175" y="111116"/>
                      <a:pt x="37127" y="109592"/>
                    </a:cubicBezTo>
                    <a:cubicBezTo>
                      <a:pt x="46062" y="111640"/>
                      <a:pt x="55358" y="111411"/>
                      <a:pt x="64178" y="108925"/>
                    </a:cubicBezTo>
                    <a:close/>
                  </a:path>
                </a:pathLst>
              </a:custGeom>
              <a:grpFill/>
              <a:ln w="9525" cap="flat">
                <a:noFill/>
                <a:prstDash val="solid"/>
                <a:miter/>
              </a:ln>
            </p:spPr>
            <p:txBody>
              <a:bodyPr rtlCol="0" anchor="ctr"/>
              <a:lstStyle/>
              <a:p>
                <a:endParaRPr lang="zh-CN" altLang="en-US"/>
              </a:p>
            </p:txBody>
          </p:sp>
          <p:sp>
            <p:nvSpPr>
              <p:cNvPr id="241" name="任意多边形: 形状 240">
                <a:extLst>
                  <a:ext uri="{FF2B5EF4-FFF2-40B4-BE49-F238E27FC236}">
                    <a16:creationId xmlns:a16="http://schemas.microsoft.com/office/drawing/2014/main" id="{E9FA3F10-F313-574D-56FB-475AA1CA1764}"/>
                  </a:ext>
                </a:extLst>
              </p:cNvPr>
              <p:cNvSpPr/>
              <p:nvPr/>
            </p:nvSpPr>
            <p:spPr>
              <a:xfrm>
                <a:off x="6913642" y="3431518"/>
                <a:ext cx="8203" cy="8810"/>
              </a:xfrm>
              <a:custGeom>
                <a:avLst/>
                <a:gdLst>
                  <a:gd name="connsiteX0" fmla="*/ 7941 w 8203"/>
                  <a:gd name="connsiteY0" fmla="*/ 71 h 8810"/>
                  <a:gd name="connsiteX1" fmla="*/ 7370 w 8203"/>
                  <a:gd name="connsiteY1" fmla="*/ 71 h 8810"/>
                  <a:gd name="connsiteX2" fmla="*/ 6036 w 8203"/>
                  <a:gd name="connsiteY2" fmla="*/ 71 h 8810"/>
                  <a:gd name="connsiteX3" fmla="*/ 5465 w 8203"/>
                  <a:gd name="connsiteY3" fmla="*/ 71 h 8810"/>
                  <a:gd name="connsiteX4" fmla="*/ 4036 w 8203"/>
                  <a:gd name="connsiteY4" fmla="*/ 643 h 8810"/>
                  <a:gd name="connsiteX5" fmla="*/ 4036 w 8203"/>
                  <a:gd name="connsiteY5" fmla="*/ 643 h 8810"/>
                  <a:gd name="connsiteX6" fmla="*/ 2988 w 8203"/>
                  <a:gd name="connsiteY6" fmla="*/ 1310 h 8810"/>
                  <a:gd name="connsiteX7" fmla="*/ 2988 w 8203"/>
                  <a:gd name="connsiteY7" fmla="*/ 1310 h 8810"/>
                  <a:gd name="connsiteX8" fmla="*/ 3941 w 8203"/>
                  <a:gd name="connsiteY8" fmla="*/ 738 h 8810"/>
                  <a:gd name="connsiteX9" fmla="*/ 798 w 8203"/>
                  <a:gd name="connsiteY9" fmla="*/ 3596 h 8810"/>
                  <a:gd name="connsiteX10" fmla="*/ 36 w 8203"/>
                  <a:gd name="connsiteY10" fmla="*/ 5406 h 8810"/>
                  <a:gd name="connsiteX11" fmla="*/ 36 w 8203"/>
                  <a:gd name="connsiteY11" fmla="*/ 6167 h 8810"/>
                  <a:gd name="connsiteX12" fmla="*/ 36 w 8203"/>
                  <a:gd name="connsiteY12" fmla="*/ 7310 h 8810"/>
                  <a:gd name="connsiteX13" fmla="*/ 36 w 8203"/>
                  <a:gd name="connsiteY13" fmla="*/ 7977 h 8810"/>
                  <a:gd name="connsiteX14" fmla="*/ 893 w 8203"/>
                  <a:gd name="connsiteY14" fmla="*/ 8739 h 8810"/>
                  <a:gd name="connsiteX15" fmla="*/ 1655 w 8203"/>
                  <a:gd name="connsiteY15" fmla="*/ 8739 h 8810"/>
                  <a:gd name="connsiteX16" fmla="*/ 2893 w 8203"/>
                  <a:gd name="connsiteY16" fmla="*/ 8739 h 8810"/>
                  <a:gd name="connsiteX17" fmla="*/ 4703 w 8203"/>
                  <a:gd name="connsiteY17" fmla="*/ 8739 h 8810"/>
                  <a:gd name="connsiteX18" fmla="*/ 5370 w 8203"/>
                  <a:gd name="connsiteY18" fmla="*/ 8739 h 8810"/>
                  <a:gd name="connsiteX19" fmla="*/ 6417 w 8203"/>
                  <a:gd name="connsiteY19" fmla="*/ 8168 h 8810"/>
                  <a:gd name="connsiteX20" fmla="*/ 7370 w 8203"/>
                  <a:gd name="connsiteY20" fmla="*/ 7501 h 8810"/>
                  <a:gd name="connsiteX21" fmla="*/ 7370 w 8203"/>
                  <a:gd name="connsiteY21" fmla="*/ 7501 h 8810"/>
                  <a:gd name="connsiteX22" fmla="*/ 8132 w 8203"/>
                  <a:gd name="connsiteY22" fmla="*/ 6644 h 8810"/>
                  <a:gd name="connsiteX23" fmla="*/ 8132 w 8203"/>
                  <a:gd name="connsiteY23" fmla="*/ 5882 h 8810"/>
                  <a:gd name="connsiteX24" fmla="*/ 8132 w 8203"/>
                  <a:gd name="connsiteY24" fmla="*/ 5882 h 8810"/>
                  <a:gd name="connsiteX25" fmla="*/ 8132 w 8203"/>
                  <a:gd name="connsiteY25" fmla="*/ 4929 h 8810"/>
                  <a:gd name="connsiteX26" fmla="*/ 8132 w 8203"/>
                  <a:gd name="connsiteY26" fmla="*/ 4929 h 8810"/>
                  <a:gd name="connsiteX27" fmla="*/ 8132 w 8203"/>
                  <a:gd name="connsiteY27" fmla="*/ 4167 h 8810"/>
                  <a:gd name="connsiteX28" fmla="*/ 8132 w 8203"/>
                  <a:gd name="connsiteY28" fmla="*/ 4167 h 8810"/>
                  <a:gd name="connsiteX29" fmla="*/ 8132 w 8203"/>
                  <a:gd name="connsiteY29" fmla="*/ 3596 h 8810"/>
                  <a:gd name="connsiteX30" fmla="*/ 8132 w 8203"/>
                  <a:gd name="connsiteY30" fmla="*/ 2357 h 8810"/>
                  <a:gd name="connsiteX31" fmla="*/ 8132 w 8203"/>
                  <a:gd name="connsiteY31" fmla="*/ 2357 h 8810"/>
                  <a:gd name="connsiteX32" fmla="*/ 8132 w 8203"/>
                  <a:gd name="connsiteY32" fmla="*/ 2357 h 8810"/>
                  <a:gd name="connsiteX33" fmla="*/ 7941 w 8203"/>
                  <a:gd name="connsiteY33" fmla="*/ 71 h 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203" h="8810">
                    <a:moveTo>
                      <a:pt x="7941" y="71"/>
                    </a:moveTo>
                    <a:lnTo>
                      <a:pt x="7370" y="71"/>
                    </a:lnTo>
                    <a:cubicBezTo>
                      <a:pt x="6932" y="-24"/>
                      <a:pt x="6475" y="-24"/>
                      <a:pt x="6036" y="71"/>
                    </a:cubicBezTo>
                    <a:lnTo>
                      <a:pt x="5465" y="71"/>
                    </a:lnTo>
                    <a:cubicBezTo>
                      <a:pt x="4960" y="176"/>
                      <a:pt x="4474" y="367"/>
                      <a:pt x="4036" y="643"/>
                    </a:cubicBezTo>
                    <a:lnTo>
                      <a:pt x="4036" y="643"/>
                    </a:lnTo>
                    <a:cubicBezTo>
                      <a:pt x="3655" y="805"/>
                      <a:pt x="3303" y="1033"/>
                      <a:pt x="2988" y="1310"/>
                    </a:cubicBezTo>
                    <a:lnTo>
                      <a:pt x="2988" y="1310"/>
                    </a:lnTo>
                    <a:lnTo>
                      <a:pt x="3941" y="738"/>
                    </a:lnTo>
                    <a:cubicBezTo>
                      <a:pt x="2645" y="1376"/>
                      <a:pt x="1550" y="2367"/>
                      <a:pt x="798" y="3596"/>
                    </a:cubicBezTo>
                    <a:cubicBezTo>
                      <a:pt x="445" y="4158"/>
                      <a:pt x="188" y="4767"/>
                      <a:pt x="36" y="5406"/>
                    </a:cubicBezTo>
                    <a:cubicBezTo>
                      <a:pt x="-12" y="5653"/>
                      <a:pt x="-12" y="5920"/>
                      <a:pt x="36" y="6167"/>
                    </a:cubicBezTo>
                    <a:cubicBezTo>
                      <a:pt x="-12" y="6548"/>
                      <a:pt x="-12" y="6929"/>
                      <a:pt x="36" y="7310"/>
                    </a:cubicBezTo>
                    <a:lnTo>
                      <a:pt x="36" y="7977"/>
                    </a:lnTo>
                    <a:cubicBezTo>
                      <a:pt x="188" y="8349"/>
                      <a:pt x="502" y="8625"/>
                      <a:pt x="893" y="8739"/>
                    </a:cubicBezTo>
                    <a:cubicBezTo>
                      <a:pt x="1141" y="8834"/>
                      <a:pt x="1407" y="8834"/>
                      <a:pt x="1655" y="8739"/>
                    </a:cubicBezTo>
                    <a:cubicBezTo>
                      <a:pt x="2065" y="8834"/>
                      <a:pt x="2484" y="8834"/>
                      <a:pt x="2893" y="8739"/>
                    </a:cubicBezTo>
                    <a:lnTo>
                      <a:pt x="4703" y="8739"/>
                    </a:lnTo>
                    <a:lnTo>
                      <a:pt x="5370" y="8739"/>
                    </a:lnTo>
                    <a:lnTo>
                      <a:pt x="6417" y="8168"/>
                    </a:lnTo>
                    <a:lnTo>
                      <a:pt x="7370" y="7501"/>
                    </a:lnTo>
                    <a:lnTo>
                      <a:pt x="7370" y="7501"/>
                    </a:lnTo>
                    <a:cubicBezTo>
                      <a:pt x="7694" y="7282"/>
                      <a:pt x="7951" y="6987"/>
                      <a:pt x="8132" y="6644"/>
                    </a:cubicBezTo>
                    <a:cubicBezTo>
                      <a:pt x="8151" y="6387"/>
                      <a:pt x="8151" y="6139"/>
                      <a:pt x="8132" y="5882"/>
                    </a:cubicBezTo>
                    <a:lnTo>
                      <a:pt x="8132" y="5882"/>
                    </a:lnTo>
                    <a:cubicBezTo>
                      <a:pt x="8227" y="5567"/>
                      <a:pt x="8227" y="5243"/>
                      <a:pt x="8132" y="4929"/>
                    </a:cubicBezTo>
                    <a:lnTo>
                      <a:pt x="8132" y="4929"/>
                    </a:lnTo>
                    <a:lnTo>
                      <a:pt x="8132" y="4167"/>
                    </a:lnTo>
                    <a:lnTo>
                      <a:pt x="8132" y="4167"/>
                    </a:lnTo>
                    <a:lnTo>
                      <a:pt x="8132" y="3596"/>
                    </a:lnTo>
                    <a:cubicBezTo>
                      <a:pt x="8218" y="3186"/>
                      <a:pt x="8218" y="2767"/>
                      <a:pt x="8132" y="2357"/>
                    </a:cubicBezTo>
                    <a:lnTo>
                      <a:pt x="8132" y="2357"/>
                    </a:lnTo>
                    <a:lnTo>
                      <a:pt x="8132" y="2357"/>
                    </a:lnTo>
                    <a:cubicBezTo>
                      <a:pt x="8227" y="1586"/>
                      <a:pt x="8161" y="814"/>
                      <a:pt x="7941" y="71"/>
                    </a:cubicBezTo>
                    <a:close/>
                  </a:path>
                </a:pathLst>
              </a:custGeom>
              <a:grpFill/>
              <a:ln w="9525" cap="flat">
                <a:noFill/>
                <a:prstDash val="solid"/>
                <a:miter/>
              </a:ln>
            </p:spPr>
            <p:txBody>
              <a:bodyPr rtlCol="0" anchor="ctr"/>
              <a:lstStyle/>
              <a:p>
                <a:endParaRPr lang="zh-CN" altLang="en-US"/>
              </a:p>
            </p:txBody>
          </p:sp>
          <p:sp>
            <p:nvSpPr>
              <p:cNvPr id="242" name="任意多边形: 形状 241">
                <a:extLst>
                  <a:ext uri="{FF2B5EF4-FFF2-40B4-BE49-F238E27FC236}">
                    <a16:creationId xmlns:a16="http://schemas.microsoft.com/office/drawing/2014/main" id="{312709BA-76A4-FF1E-8DDB-2244F175B7A6}"/>
                  </a:ext>
                </a:extLst>
              </p:cNvPr>
              <p:cNvSpPr/>
              <p:nvPr/>
            </p:nvSpPr>
            <p:spPr>
              <a:xfrm>
                <a:off x="7293058" y="3223639"/>
                <a:ext cx="115254" cy="63337"/>
              </a:xfrm>
              <a:custGeom>
                <a:avLst/>
                <a:gdLst>
                  <a:gd name="connsiteX0" fmla="*/ 68199 w 115254"/>
                  <a:gd name="connsiteY0" fmla="*/ 23166 h 63337"/>
                  <a:gd name="connsiteX1" fmla="*/ 69342 w 115254"/>
                  <a:gd name="connsiteY1" fmla="*/ 18784 h 63337"/>
                  <a:gd name="connsiteX2" fmla="*/ 70390 w 115254"/>
                  <a:gd name="connsiteY2" fmla="*/ 13069 h 63337"/>
                  <a:gd name="connsiteX3" fmla="*/ 70390 w 115254"/>
                  <a:gd name="connsiteY3" fmla="*/ 11259 h 63337"/>
                  <a:gd name="connsiteX4" fmla="*/ 70390 w 115254"/>
                  <a:gd name="connsiteY4" fmla="*/ 9354 h 63337"/>
                  <a:gd name="connsiteX5" fmla="*/ 70390 w 115254"/>
                  <a:gd name="connsiteY5" fmla="*/ 8592 h 63337"/>
                  <a:gd name="connsiteX6" fmla="*/ 70390 w 115254"/>
                  <a:gd name="connsiteY6" fmla="*/ 6783 h 63337"/>
                  <a:gd name="connsiteX7" fmla="*/ 67723 w 115254"/>
                  <a:gd name="connsiteY7" fmla="*/ 5068 h 63337"/>
                  <a:gd name="connsiteX8" fmla="*/ 64104 w 115254"/>
                  <a:gd name="connsiteY8" fmla="*/ 7735 h 63337"/>
                  <a:gd name="connsiteX9" fmla="*/ 62484 w 115254"/>
                  <a:gd name="connsiteY9" fmla="*/ 10688 h 63337"/>
                  <a:gd name="connsiteX10" fmla="*/ 61913 w 115254"/>
                  <a:gd name="connsiteY10" fmla="*/ 12879 h 63337"/>
                  <a:gd name="connsiteX11" fmla="*/ 61913 w 115254"/>
                  <a:gd name="connsiteY11" fmla="*/ 15355 h 63337"/>
                  <a:gd name="connsiteX12" fmla="*/ 61056 w 115254"/>
                  <a:gd name="connsiteY12" fmla="*/ 19927 h 63337"/>
                  <a:gd name="connsiteX13" fmla="*/ 60008 w 115254"/>
                  <a:gd name="connsiteY13" fmla="*/ 25261 h 63337"/>
                  <a:gd name="connsiteX14" fmla="*/ 60008 w 115254"/>
                  <a:gd name="connsiteY14" fmla="*/ 27166 h 63337"/>
                  <a:gd name="connsiteX15" fmla="*/ 60008 w 115254"/>
                  <a:gd name="connsiteY15" fmla="*/ 27166 h 63337"/>
                  <a:gd name="connsiteX16" fmla="*/ 58103 w 115254"/>
                  <a:gd name="connsiteY16" fmla="*/ 28023 h 63337"/>
                  <a:gd name="connsiteX17" fmla="*/ 35529 w 115254"/>
                  <a:gd name="connsiteY17" fmla="*/ 37548 h 63337"/>
                  <a:gd name="connsiteX18" fmla="*/ 36862 w 115254"/>
                  <a:gd name="connsiteY18" fmla="*/ 34405 h 63337"/>
                  <a:gd name="connsiteX19" fmla="*/ 36862 w 115254"/>
                  <a:gd name="connsiteY19" fmla="*/ 34405 h 63337"/>
                  <a:gd name="connsiteX20" fmla="*/ 36862 w 115254"/>
                  <a:gd name="connsiteY20" fmla="*/ 34405 h 63337"/>
                  <a:gd name="connsiteX21" fmla="*/ 36862 w 115254"/>
                  <a:gd name="connsiteY21" fmla="*/ 33453 h 63337"/>
                  <a:gd name="connsiteX22" fmla="*/ 37814 w 115254"/>
                  <a:gd name="connsiteY22" fmla="*/ 31548 h 63337"/>
                  <a:gd name="connsiteX23" fmla="*/ 39815 w 115254"/>
                  <a:gd name="connsiteY23" fmla="*/ 27071 h 63337"/>
                  <a:gd name="connsiteX24" fmla="*/ 39815 w 115254"/>
                  <a:gd name="connsiteY24" fmla="*/ 24309 h 63337"/>
                  <a:gd name="connsiteX25" fmla="*/ 38291 w 115254"/>
                  <a:gd name="connsiteY25" fmla="*/ 22308 h 63337"/>
                  <a:gd name="connsiteX26" fmla="*/ 36291 w 115254"/>
                  <a:gd name="connsiteY26" fmla="*/ 22308 h 63337"/>
                  <a:gd name="connsiteX27" fmla="*/ 35433 w 115254"/>
                  <a:gd name="connsiteY27" fmla="*/ 22308 h 63337"/>
                  <a:gd name="connsiteX28" fmla="*/ 35433 w 115254"/>
                  <a:gd name="connsiteY28" fmla="*/ 22308 h 63337"/>
                  <a:gd name="connsiteX29" fmla="*/ 35433 w 115254"/>
                  <a:gd name="connsiteY29" fmla="*/ 22308 h 63337"/>
                  <a:gd name="connsiteX30" fmla="*/ 33814 w 115254"/>
                  <a:gd name="connsiteY30" fmla="*/ 23451 h 63337"/>
                  <a:gd name="connsiteX31" fmla="*/ 32957 w 115254"/>
                  <a:gd name="connsiteY31" fmla="*/ 24309 h 63337"/>
                  <a:gd name="connsiteX32" fmla="*/ 31433 w 115254"/>
                  <a:gd name="connsiteY32" fmla="*/ 26976 h 63337"/>
                  <a:gd name="connsiteX33" fmla="*/ 29337 w 115254"/>
                  <a:gd name="connsiteY33" fmla="*/ 32119 h 63337"/>
                  <a:gd name="connsiteX34" fmla="*/ 27909 w 115254"/>
                  <a:gd name="connsiteY34" fmla="*/ 35738 h 63337"/>
                  <a:gd name="connsiteX35" fmla="*/ 26670 w 115254"/>
                  <a:gd name="connsiteY35" fmla="*/ 41358 h 63337"/>
                  <a:gd name="connsiteX36" fmla="*/ 10287 w 115254"/>
                  <a:gd name="connsiteY36" fmla="*/ 49074 h 63337"/>
                  <a:gd name="connsiteX37" fmla="*/ 10287 w 115254"/>
                  <a:gd name="connsiteY37" fmla="*/ 48407 h 63337"/>
                  <a:gd name="connsiteX38" fmla="*/ 12764 w 115254"/>
                  <a:gd name="connsiteY38" fmla="*/ 44121 h 63337"/>
                  <a:gd name="connsiteX39" fmla="*/ 15240 w 115254"/>
                  <a:gd name="connsiteY39" fmla="*/ 36977 h 63337"/>
                  <a:gd name="connsiteX40" fmla="*/ 14574 w 115254"/>
                  <a:gd name="connsiteY40" fmla="*/ 34977 h 63337"/>
                  <a:gd name="connsiteX41" fmla="*/ 10859 w 115254"/>
                  <a:gd name="connsiteY41" fmla="*/ 34977 h 63337"/>
                  <a:gd name="connsiteX42" fmla="*/ 9144 w 115254"/>
                  <a:gd name="connsiteY42" fmla="*/ 36501 h 63337"/>
                  <a:gd name="connsiteX43" fmla="*/ 9144 w 115254"/>
                  <a:gd name="connsiteY43" fmla="*/ 37263 h 63337"/>
                  <a:gd name="connsiteX44" fmla="*/ 9144 w 115254"/>
                  <a:gd name="connsiteY44" fmla="*/ 37263 h 63337"/>
                  <a:gd name="connsiteX45" fmla="*/ 8097 w 115254"/>
                  <a:gd name="connsiteY45" fmla="*/ 39072 h 63337"/>
                  <a:gd name="connsiteX46" fmla="*/ 8097 w 115254"/>
                  <a:gd name="connsiteY46" fmla="*/ 39072 h 63337"/>
                  <a:gd name="connsiteX47" fmla="*/ 8097 w 115254"/>
                  <a:gd name="connsiteY47" fmla="*/ 39072 h 63337"/>
                  <a:gd name="connsiteX48" fmla="*/ 8097 w 115254"/>
                  <a:gd name="connsiteY48" fmla="*/ 39739 h 63337"/>
                  <a:gd name="connsiteX49" fmla="*/ 4953 w 115254"/>
                  <a:gd name="connsiteY49" fmla="*/ 45454 h 63337"/>
                  <a:gd name="connsiteX50" fmla="*/ 0 w 115254"/>
                  <a:gd name="connsiteY50" fmla="*/ 58980 h 63337"/>
                  <a:gd name="connsiteX51" fmla="*/ 762 w 115254"/>
                  <a:gd name="connsiteY51" fmla="*/ 60218 h 63337"/>
                  <a:gd name="connsiteX52" fmla="*/ 762 w 115254"/>
                  <a:gd name="connsiteY52" fmla="*/ 60218 h 63337"/>
                  <a:gd name="connsiteX53" fmla="*/ 2381 w 115254"/>
                  <a:gd name="connsiteY53" fmla="*/ 61266 h 63337"/>
                  <a:gd name="connsiteX54" fmla="*/ 7811 w 115254"/>
                  <a:gd name="connsiteY54" fmla="*/ 62409 h 63337"/>
                  <a:gd name="connsiteX55" fmla="*/ 11811 w 115254"/>
                  <a:gd name="connsiteY55" fmla="*/ 62409 h 63337"/>
                  <a:gd name="connsiteX56" fmla="*/ 19812 w 115254"/>
                  <a:gd name="connsiteY56" fmla="*/ 63266 h 63337"/>
                  <a:gd name="connsiteX57" fmla="*/ 22384 w 115254"/>
                  <a:gd name="connsiteY57" fmla="*/ 63266 h 63337"/>
                  <a:gd name="connsiteX58" fmla="*/ 23813 w 115254"/>
                  <a:gd name="connsiteY58" fmla="*/ 63266 h 63337"/>
                  <a:gd name="connsiteX59" fmla="*/ 25622 w 115254"/>
                  <a:gd name="connsiteY59" fmla="*/ 63266 h 63337"/>
                  <a:gd name="connsiteX60" fmla="*/ 28385 w 115254"/>
                  <a:gd name="connsiteY60" fmla="*/ 62409 h 63337"/>
                  <a:gd name="connsiteX61" fmla="*/ 30290 w 115254"/>
                  <a:gd name="connsiteY61" fmla="*/ 61551 h 63337"/>
                  <a:gd name="connsiteX62" fmla="*/ 32671 w 115254"/>
                  <a:gd name="connsiteY62" fmla="*/ 57360 h 63337"/>
                  <a:gd name="connsiteX63" fmla="*/ 31147 w 115254"/>
                  <a:gd name="connsiteY63" fmla="*/ 54884 h 63337"/>
                  <a:gd name="connsiteX64" fmla="*/ 29528 w 115254"/>
                  <a:gd name="connsiteY64" fmla="*/ 53360 h 63337"/>
                  <a:gd name="connsiteX65" fmla="*/ 27909 w 115254"/>
                  <a:gd name="connsiteY65" fmla="*/ 52598 h 63337"/>
                  <a:gd name="connsiteX66" fmla="*/ 26289 w 115254"/>
                  <a:gd name="connsiteY66" fmla="*/ 52598 h 63337"/>
                  <a:gd name="connsiteX67" fmla="*/ 18574 w 115254"/>
                  <a:gd name="connsiteY67" fmla="*/ 51455 h 63337"/>
                  <a:gd name="connsiteX68" fmla="*/ 16574 w 115254"/>
                  <a:gd name="connsiteY68" fmla="*/ 51455 h 63337"/>
                  <a:gd name="connsiteX69" fmla="*/ 30956 w 115254"/>
                  <a:gd name="connsiteY69" fmla="*/ 44597 h 63337"/>
                  <a:gd name="connsiteX70" fmla="*/ 31528 w 115254"/>
                  <a:gd name="connsiteY70" fmla="*/ 44597 h 63337"/>
                  <a:gd name="connsiteX71" fmla="*/ 31528 w 115254"/>
                  <a:gd name="connsiteY71" fmla="*/ 44597 h 63337"/>
                  <a:gd name="connsiteX72" fmla="*/ 32576 w 115254"/>
                  <a:gd name="connsiteY72" fmla="*/ 44597 h 63337"/>
                  <a:gd name="connsiteX73" fmla="*/ 35243 w 115254"/>
                  <a:gd name="connsiteY73" fmla="*/ 44597 h 63337"/>
                  <a:gd name="connsiteX74" fmla="*/ 42006 w 115254"/>
                  <a:gd name="connsiteY74" fmla="*/ 45549 h 63337"/>
                  <a:gd name="connsiteX75" fmla="*/ 48387 w 115254"/>
                  <a:gd name="connsiteY75" fmla="*/ 46883 h 63337"/>
                  <a:gd name="connsiteX76" fmla="*/ 52007 w 115254"/>
                  <a:gd name="connsiteY76" fmla="*/ 47550 h 63337"/>
                  <a:gd name="connsiteX77" fmla="*/ 52007 w 115254"/>
                  <a:gd name="connsiteY77" fmla="*/ 47550 h 63337"/>
                  <a:gd name="connsiteX78" fmla="*/ 54007 w 115254"/>
                  <a:gd name="connsiteY78" fmla="*/ 47550 h 63337"/>
                  <a:gd name="connsiteX79" fmla="*/ 55912 w 115254"/>
                  <a:gd name="connsiteY79" fmla="*/ 46026 h 63337"/>
                  <a:gd name="connsiteX80" fmla="*/ 54769 w 115254"/>
                  <a:gd name="connsiteY80" fmla="*/ 44406 h 63337"/>
                  <a:gd name="connsiteX81" fmla="*/ 53435 w 115254"/>
                  <a:gd name="connsiteY81" fmla="*/ 43263 h 63337"/>
                  <a:gd name="connsiteX82" fmla="*/ 49911 w 115254"/>
                  <a:gd name="connsiteY82" fmla="*/ 41644 h 63337"/>
                  <a:gd name="connsiteX83" fmla="*/ 41148 w 115254"/>
                  <a:gd name="connsiteY83" fmla="*/ 41168 h 63337"/>
                  <a:gd name="connsiteX84" fmla="*/ 40481 w 115254"/>
                  <a:gd name="connsiteY84" fmla="*/ 41168 h 63337"/>
                  <a:gd name="connsiteX85" fmla="*/ 59531 w 115254"/>
                  <a:gd name="connsiteY85" fmla="*/ 32405 h 63337"/>
                  <a:gd name="connsiteX86" fmla="*/ 61246 w 115254"/>
                  <a:gd name="connsiteY86" fmla="*/ 31643 h 63337"/>
                  <a:gd name="connsiteX87" fmla="*/ 65818 w 115254"/>
                  <a:gd name="connsiteY87" fmla="*/ 32500 h 63337"/>
                  <a:gd name="connsiteX88" fmla="*/ 66675 w 115254"/>
                  <a:gd name="connsiteY88" fmla="*/ 32500 h 63337"/>
                  <a:gd name="connsiteX89" fmla="*/ 66675 w 115254"/>
                  <a:gd name="connsiteY89" fmla="*/ 32500 h 63337"/>
                  <a:gd name="connsiteX90" fmla="*/ 68580 w 115254"/>
                  <a:gd name="connsiteY90" fmla="*/ 32500 h 63337"/>
                  <a:gd name="connsiteX91" fmla="*/ 72295 w 115254"/>
                  <a:gd name="connsiteY91" fmla="*/ 33357 h 63337"/>
                  <a:gd name="connsiteX92" fmla="*/ 78772 w 115254"/>
                  <a:gd name="connsiteY92" fmla="*/ 34215 h 63337"/>
                  <a:gd name="connsiteX93" fmla="*/ 87345 w 115254"/>
                  <a:gd name="connsiteY93" fmla="*/ 36310 h 63337"/>
                  <a:gd name="connsiteX94" fmla="*/ 91440 w 115254"/>
                  <a:gd name="connsiteY94" fmla="*/ 36977 h 63337"/>
                  <a:gd name="connsiteX95" fmla="*/ 96108 w 115254"/>
                  <a:gd name="connsiteY95" fmla="*/ 36501 h 63337"/>
                  <a:gd name="connsiteX96" fmla="*/ 97155 w 115254"/>
                  <a:gd name="connsiteY96" fmla="*/ 35358 h 63337"/>
                  <a:gd name="connsiteX97" fmla="*/ 94203 w 115254"/>
                  <a:gd name="connsiteY97" fmla="*/ 32881 h 63337"/>
                  <a:gd name="connsiteX98" fmla="*/ 90012 w 115254"/>
                  <a:gd name="connsiteY98" fmla="*/ 30976 h 63337"/>
                  <a:gd name="connsiteX99" fmla="*/ 81344 w 115254"/>
                  <a:gd name="connsiteY99" fmla="*/ 27452 h 63337"/>
                  <a:gd name="connsiteX100" fmla="*/ 76105 w 115254"/>
                  <a:gd name="connsiteY100" fmla="*/ 25261 h 63337"/>
                  <a:gd name="connsiteX101" fmla="*/ 74486 w 115254"/>
                  <a:gd name="connsiteY101" fmla="*/ 25261 h 63337"/>
                  <a:gd name="connsiteX102" fmla="*/ 113443 w 115254"/>
                  <a:gd name="connsiteY102" fmla="*/ 4592 h 63337"/>
                  <a:gd name="connsiteX103" fmla="*/ 111919 w 115254"/>
                  <a:gd name="connsiteY103" fmla="*/ 591 h 63337"/>
                  <a:gd name="connsiteX104" fmla="*/ 67914 w 115254"/>
                  <a:gd name="connsiteY104" fmla="*/ 23166 h 63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15254" h="63337">
                    <a:moveTo>
                      <a:pt x="68199" y="23166"/>
                    </a:moveTo>
                    <a:cubicBezTo>
                      <a:pt x="68199" y="21737"/>
                      <a:pt x="68961" y="20213"/>
                      <a:pt x="69342" y="18784"/>
                    </a:cubicBezTo>
                    <a:cubicBezTo>
                      <a:pt x="69723" y="17355"/>
                      <a:pt x="70104" y="14974"/>
                      <a:pt x="70390" y="13069"/>
                    </a:cubicBezTo>
                    <a:cubicBezTo>
                      <a:pt x="70676" y="11164"/>
                      <a:pt x="70390" y="11831"/>
                      <a:pt x="70390" y="11259"/>
                    </a:cubicBezTo>
                    <a:cubicBezTo>
                      <a:pt x="70485" y="10631"/>
                      <a:pt x="70485" y="9983"/>
                      <a:pt x="70390" y="9354"/>
                    </a:cubicBezTo>
                    <a:cubicBezTo>
                      <a:pt x="70314" y="9107"/>
                      <a:pt x="70314" y="8840"/>
                      <a:pt x="70390" y="8592"/>
                    </a:cubicBezTo>
                    <a:cubicBezTo>
                      <a:pt x="70438" y="7992"/>
                      <a:pt x="70438" y="7383"/>
                      <a:pt x="70390" y="6783"/>
                    </a:cubicBezTo>
                    <a:cubicBezTo>
                      <a:pt x="70390" y="5544"/>
                      <a:pt x="68866" y="4878"/>
                      <a:pt x="67723" y="5068"/>
                    </a:cubicBezTo>
                    <a:cubicBezTo>
                      <a:pt x="66161" y="5344"/>
                      <a:pt x="64827" y="6325"/>
                      <a:pt x="64104" y="7735"/>
                    </a:cubicBezTo>
                    <a:cubicBezTo>
                      <a:pt x="63627" y="8783"/>
                      <a:pt x="62865" y="9640"/>
                      <a:pt x="62484" y="10688"/>
                    </a:cubicBezTo>
                    <a:lnTo>
                      <a:pt x="61913" y="12879"/>
                    </a:lnTo>
                    <a:cubicBezTo>
                      <a:pt x="61865" y="13707"/>
                      <a:pt x="61865" y="14526"/>
                      <a:pt x="61913" y="15355"/>
                    </a:cubicBezTo>
                    <a:lnTo>
                      <a:pt x="61056" y="19927"/>
                    </a:lnTo>
                    <a:cubicBezTo>
                      <a:pt x="61056" y="21642"/>
                      <a:pt x="60198" y="23451"/>
                      <a:pt x="60008" y="25261"/>
                    </a:cubicBezTo>
                    <a:lnTo>
                      <a:pt x="60008" y="27166"/>
                    </a:lnTo>
                    <a:lnTo>
                      <a:pt x="60008" y="27166"/>
                    </a:lnTo>
                    <a:lnTo>
                      <a:pt x="58103" y="28023"/>
                    </a:lnTo>
                    <a:lnTo>
                      <a:pt x="35529" y="37548"/>
                    </a:lnTo>
                    <a:cubicBezTo>
                      <a:pt x="36005" y="36501"/>
                      <a:pt x="36481" y="35453"/>
                      <a:pt x="36862" y="34405"/>
                    </a:cubicBezTo>
                    <a:lnTo>
                      <a:pt x="36862" y="34405"/>
                    </a:lnTo>
                    <a:lnTo>
                      <a:pt x="36862" y="34405"/>
                    </a:lnTo>
                    <a:lnTo>
                      <a:pt x="36862" y="33453"/>
                    </a:lnTo>
                    <a:cubicBezTo>
                      <a:pt x="36862" y="32786"/>
                      <a:pt x="37529" y="32214"/>
                      <a:pt x="37814" y="31548"/>
                    </a:cubicBezTo>
                    <a:cubicBezTo>
                      <a:pt x="38577" y="30100"/>
                      <a:pt x="39243" y="28604"/>
                      <a:pt x="39815" y="27071"/>
                    </a:cubicBezTo>
                    <a:cubicBezTo>
                      <a:pt x="40053" y="26166"/>
                      <a:pt x="40053" y="25213"/>
                      <a:pt x="39815" y="24309"/>
                    </a:cubicBezTo>
                    <a:cubicBezTo>
                      <a:pt x="39634" y="23451"/>
                      <a:pt x="39072" y="22718"/>
                      <a:pt x="38291" y="22308"/>
                    </a:cubicBezTo>
                    <a:cubicBezTo>
                      <a:pt x="37634" y="22118"/>
                      <a:pt x="36948" y="22118"/>
                      <a:pt x="36291" y="22308"/>
                    </a:cubicBezTo>
                    <a:cubicBezTo>
                      <a:pt x="36291" y="22308"/>
                      <a:pt x="36291" y="22308"/>
                      <a:pt x="35433" y="22308"/>
                    </a:cubicBezTo>
                    <a:lnTo>
                      <a:pt x="35433" y="22308"/>
                    </a:lnTo>
                    <a:lnTo>
                      <a:pt x="35433" y="22308"/>
                    </a:lnTo>
                    <a:cubicBezTo>
                      <a:pt x="34824" y="22575"/>
                      <a:pt x="34271" y="22966"/>
                      <a:pt x="33814" y="23451"/>
                    </a:cubicBezTo>
                    <a:lnTo>
                      <a:pt x="32957" y="24309"/>
                    </a:lnTo>
                    <a:cubicBezTo>
                      <a:pt x="32376" y="25156"/>
                      <a:pt x="31871" y="26052"/>
                      <a:pt x="31433" y="26976"/>
                    </a:cubicBezTo>
                    <a:cubicBezTo>
                      <a:pt x="30671" y="28690"/>
                      <a:pt x="30004" y="30405"/>
                      <a:pt x="29337" y="32119"/>
                    </a:cubicBezTo>
                    <a:cubicBezTo>
                      <a:pt x="28766" y="33281"/>
                      <a:pt x="28289" y="34491"/>
                      <a:pt x="27909" y="35738"/>
                    </a:cubicBezTo>
                    <a:cubicBezTo>
                      <a:pt x="27261" y="37548"/>
                      <a:pt x="26842" y="39444"/>
                      <a:pt x="26670" y="41358"/>
                    </a:cubicBezTo>
                    <a:cubicBezTo>
                      <a:pt x="21146" y="43740"/>
                      <a:pt x="15526" y="46216"/>
                      <a:pt x="10287" y="49074"/>
                    </a:cubicBezTo>
                    <a:lnTo>
                      <a:pt x="10287" y="48407"/>
                    </a:lnTo>
                    <a:cubicBezTo>
                      <a:pt x="11145" y="46978"/>
                      <a:pt x="12002" y="45645"/>
                      <a:pt x="12764" y="44121"/>
                    </a:cubicBezTo>
                    <a:cubicBezTo>
                      <a:pt x="13926" y="41873"/>
                      <a:pt x="14764" y="39463"/>
                      <a:pt x="15240" y="36977"/>
                    </a:cubicBezTo>
                    <a:cubicBezTo>
                      <a:pt x="15355" y="36243"/>
                      <a:pt x="15107" y="35491"/>
                      <a:pt x="14574" y="34977"/>
                    </a:cubicBezTo>
                    <a:cubicBezTo>
                      <a:pt x="13440" y="34272"/>
                      <a:pt x="11992" y="34272"/>
                      <a:pt x="10859" y="34977"/>
                    </a:cubicBezTo>
                    <a:cubicBezTo>
                      <a:pt x="10182" y="35358"/>
                      <a:pt x="9602" y="35872"/>
                      <a:pt x="9144" y="36501"/>
                    </a:cubicBezTo>
                    <a:cubicBezTo>
                      <a:pt x="9144" y="36501"/>
                      <a:pt x="9144" y="36501"/>
                      <a:pt x="9144" y="37263"/>
                    </a:cubicBezTo>
                    <a:cubicBezTo>
                      <a:pt x="9144" y="38025"/>
                      <a:pt x="9144" y="37739"/>
                      <a:pt x="9144" y="37263"/>
                    </a:cubicBezTo>
                    <a:cubicBezTo>
                      <a:pt x="8754" y="37844"/>
                      <a:pt x="8401" y="38444"/>
                      <a:pt x="8097" y="39072"/>
                    </a:cubicBezTo>
                    <a:lnTo>
                      <a:pt x="8097" y="39072"/>
                    </a:lnTo>
                    <a:cubicBezTo>
                      <a:pt x="8097" y="39549"/>
                      <a:pt x="8097" y="39072"/>
                      <a:pt x="8097" y="39072"/>
                    </a:cubicBezTo>
                    <a:cubicBezTo>
                      <a:pt x="8068" y="39291"/>
                      <a:pt x="8068" y="39520"/>
                      <a:pt x="8097" y="39739"/>
                    </a:cubicBezTo>
                    <a:cubicBezTo>
                      <a:pt x="6858" y="41549"/>
                      <a:pt x="6001" y="43549"/>
                      <a:pt x="4953" y="45454"/>
                    </a:cubicBezTo>
                    <a:cubicBezTo>
                      <a:pt x="2267" y="49512"/>
                      <a:pt x="572" y="54150"/>
                      <a:pt x="0" y="58980"/>
                    </a:cubicBezTo>
                    <a:cubicBezTo>
                      <a:pt x="-9" y="59503"/>
                      <a:pt x="286" y="59989"/>
                      <a:pt x="762" y="60218"/>
                    </a:cubicBezTo>
                    <a:lnTo>
                      <a:pt x="762" y="60218"/>
                    </a:lnTo>
                    <a:cubicBezTo>
                      <a:pt x="1162" y="60742"/>
                      <a:pt x="1734" y="61113"/>
                      <a:pt x="2381" y="61266"/>
                    </a:cubicBezTo>
                    <a:cubicBezTo>
                      <a:pt x="4105" y="61980"/>
                      <a:pt x="5944" y="62370"/>
                      <a:pt x="7811" y="62409"/>
                    </a:cubicBezTo>
                    <a:lnTo>
                      <a:pt x="11811" y="62409"/>
                    </a:lnTo>
                    <a:cubicBezTo>
                      <a:pt x="14478" y="62409"/>
                      <a:pt x="17145" y="62694"/>
                      <a:pt x="19812" y="63266"/>
                    </a:cubicBezTo>
                    <a:lnTo>
                      <a:pt x="22384" y="63266"/>
                    </a:lnTo>
                    <a:lnTo>
                      <a:pt x="23813" y="63266"/>
                    </a:lnTo>
                    <a:cubicBezTo>
                      <a:pt x="24413" y="63361"/>
                      <a:pt x="25023" y="63361"/>
                      <a:pt x="25622" y="63266"/>
                    </a:cubicBezTo>
                    <a:cubicBezTo>
                      <a:pt x="26604" y="63228"/>
                      <a:pt x="27556" y="62932"/>
                      <a:pt x="28385" y="62409"/>
                    </a:cubicBezTo>
                    <a:cubicBezTo>
                      <a:pt x="29071" y="62247"/>
                      <a:pt x="29718" y="61951"/>
                      <a:pt x="30290" y="61551"/>
                    </a:cubicBezTo>
                    <a:cubicBezTo>
                      <a:pt x="31528" y="60599"/>
                      <a:pt x="32957" y="58980"/>
                      <a:pt x="32671" y="57360"/>
                    </a:cubicBezTo>
                    <a:lnTo>
                      <a:pt x="31147" y="54884"/>
                    </a:lnTo>
                    <a:cubicBezTo>
                      <a:pt x="30566" y="54427"/>
                      <a:pt x="30023" y="53912"/>
                      <a:pt x="29528" y="53360"/>
                    </a:cubicBezTo>
                    <a:lnTo>
                      <a:pt x="27909" y="52598"/>
                    </a:lnTo>
                    <a:lnTo>
                      <a:pt x="26289" y="52598"/>
                    </a:lnTo>
                    <a:cubicBezTo>
                      <a:pt x="23746" y="52026"/>
                      <a:pt x="21174" y="51645"/>
                      <a:pt x="18574" y="51455"/>
                    </a:cubicBezTo>
                    <a:lnTo>
                      <a:pt x="16574" y="51455"/>
                    </a:lnTo>
                    <a:cubicBezTo>
                      <a:pt x="21527" y="49264"/>
                      <a:pt x="26099" y="46788"/>
                      <a:pt x="30956" y="44597"/>
                    </a:cubicBezTo>
                    <a:lnTo>
                      <a:pt x="31528" y="44597"/>
                    </a:lnTo>
                    <a:cubicBezTo>
                      <a:pt x="31528" y="44597"/>
                      <a:pt x="31528" y="44597"/>
                      <a:pt x="31528" y="44597"/>
                    </a:cubicBezTo>
                    <a:lnTo>
                      <a:pt x="32576" y="44597"/>
                    </a:lnTo>
                    <a:lnTo>
                      <a:pt x="35243" y="44597"/>
                    </a:lnTo>
                    <a:cubicBezTo>
                      <a:pt x="37519" y="44721"/>
                      <a:pt x="39786" y="45035"/>
                      <a:pt x="42006" y="45549"/>
                    </a:cubicBezTo>
                    <a:cubicBezTo>
                      <a:pt x="44101" y="46121"/>
                      <a:pt x="46292" y="46311"/>
                      <a:pt x="48387" y="46883"/>
                    </a:cubicBezTo>
                    <a:cubicBezTo>
                      <a:pt x="49540" y="47340"/>
                      <a:pt x="50768" y="47569"/>
                      <a:pt x="52007" y="47550"/>
                    </a:cubicBezTo>
                    <a:cubicBezTo>
                      <a:pt x="52007" y="47550"/>
                      <a:pt x="52007" y="47550"/>
                      <a:pt x="52007" y="47550"/>
                    </a:cubicBezTo>
                    <a:lnTo>
                      <a:pt x="54007" y="47550"/>
                    </a:lnTo>
                    <a:cubicBezTo>
                      <a:pt x="54864" y="47550"/>
                      <a:pt x="56198" y="46883"/>
                      <a:pt x="55912" y="46026"/>
                    </a:cubicBezTo>
                    <a:cubicBezTo>
                      <a:pt x="55626" y="45168"/>
                      <a:pt x="55150" y="44978"/>
                      <a:pt x="54769" y="44406"/>
                    </a:cubicBezTo>
                    <a:cubicBezTo>
                      <a:pt x="54445" y="43902"/>
                      <a:pt x="53978" y="43501"/>
                      <a:pt x="53435" y="43263"/>
                    </a:cubicBezTo>
                    <a:lnTo>
                      <a:pt x="49911" y="41644"/>
                    </a:lnTo>
                    <a:cubicBezTo>
                      <a:pt x="47035" y="41044"/>
                      <a:pt x="44073" y="40882"/>
                      <a:pt x="41148" y="41168"/>
                    </a:cubicBezTo>
                    <a:lnTo>
                      <a:pt x="40481" y="41168"/>
                    </a:lnTo>
                    <a:lnTo>
                      <a:pt x="59531" y="32405"/>
                    </a:lnTo>
                    <a:lnTo>
                      <a:pt x="61246" y="31643"/>
                    </a:lnTo>
                    <a:cubicBezTo>
                      <a:pt x="62722" y="32157"/>
                      <a:pt x="64256" y="32443"/>
                      <a:pt x="65818" y="32500"/>
                    </a:cubicBezTo>
                    <a:lnTo>
                      <a:pt x="66675" y="32500"/>
                    </a:lnTo>
                    <a:cubicBezTo>
                      <a:pt x="66675" y="32500"/>
                      <a:pt x="66675" y="32500"/>
                      <a:pt x="66675" y="32500"/>
                    </a:cubicBezTo>
                    <a:lnTo>
                      <a:pt x="68580" y="32500"/>
                    </a:lnTo>
                    <a:lnTo>
                      <a:pt x="72295" y="33357"/>
                    </a:lnTo>
                    <a:cubicBezTo>
                      <a:pt x="74391" y="33929"/>
                      <a:pt x="76581" y="33834"/>
                      <a:pt x="78772" y="34215"/>
                    </a:cubicBezTo>
                    <a:lnTo>
                      <a:pt x="87345" y="36310"/>
                    </a:lnTo>
                    <a:cubicBezTo>
                      <a:pt x="88678" y="36720"/>
                      <a:pt x="90050" y="36939"/>
                      <a:pt x="91440" y="36977"/>
                    </a:cubicBezTo>
                    <a:cubicBezTo>
                      <a:pt x="93012" y="36967"/>
                      <a:pt x="94574" y="36815"/>
                      <a:pt x="96108" y="36501"/>
                    </a:cubicBezTo>
                    <a:cubicBezTo>
                      <a:pt x="96108" y="36501"/>
                      <a:pt x="97441" y="35834"/>
                      <a:pt x="97155" y="35358"/>
                    </a:cubicBezTo>
                    <a:cubicBezTo>
                      <a:pt x="96346" y="34338"/>
                      <a:pt x="95346" y="33500"/>
                      <a:pt x="94203" y="32881"/>
                    </a:cubicBezTo>
                    <a:cubicBezTo>
                      <a:pt x="92879" y="32090"/>
                      <a:pt x="91478" y="31452"/>
                      <a:pt x="90012" y="30976"/>
                    </a:cubicBezTo>
                    <a:lnTo>
                      <a:pt x="81344" y="27452"/>
                    </a:lnTo>
                    <a:cubicBezTo>
                      <a:pt x="79658" y="26585"/>
                      <a:pt x="77905" y="25852"/>
                      <a:pt x="76105" y="25261"/>
                    </a:cubicBezTo>
                    <a:lnTo>
                      <a:pt x="74486" y="25261"/>
                    </a:lnTo>
                    <a:cubicBezTo>
                      <a:pt x="87811" y="19032"/>
                      <a:pt x="100813" y="12136"/>
                      <a:pt x="113443" y="4592"/>
                    </a:cubicBezTo>
                    <a:cubicBezTo>
                      <a:pt x="116396" y="2877"/>
                      <a:pt x="115634" y="-1599"/>
                      <a:pt x="111919" y="591"/>
                    </a:cubicBezTo>
                    <a:cubicBezTo>
                      <a:pt x="97651" y="8868"/>
                      <a:pt x="82963" y="16403"/>
                      <a:pt x="67914" y="23166"/>
                    </a:cubicBezTo>
                    <a:close/>
                  </a:path>
                </a:pathLst>
              </a:custGeom>
              <a:grpFill/>
              <a:ln w="9525" cap="flat">
                <a:noFill/>
                <a:prstDash val="solid"/>
                <a:miter/>
              </a:ln>
            </p:spPr>
            <p:txBody>
              <a:bodyPr rtlCol="0" anchor="ctr"/>
              <a:lstStyle/>
              <a:p>
                <a:endParaRPr lang="zh-CN" altLang="en-US"/>
              </a:p>
            </p:txBody>
          </p:sp>
          <p:sp>
            <p:nvSpPr>
              <p:cNvPr id="243" name="任意多边形: 形状 242">
                <a:extLst>
                  <a:ext uri="{FF2B5EF4-FFF2-40B4-BE49-F238E27FC236}">
                    <a16:creationId xmlns:a16="http://schemas.microsoft.com/office/drawing/2014/main" id="{8C849252-B44C-E946-5EDB-8CA525DAF32A}"/>
                  </a:ext>
                </a:extLst>
              </p:cNvPr>
              <p:cNvSpPr/>
              <p:nvPr/>
            </p:nvSpPr>
            <p:spPr>
              <a:xfrm>
                <a:off x="7361039" y="3498713"/>
                <a:ext cx="26203" cy="26654"/>
              </a:xfrm>
              <a:custGeom>
                <a:avLst/>
                <a:gdLst>
                  <a:gd name="connsiteX0" fmla="*/ 6410 w 26203"/>
                  <a:gd name="connsiteY0" fmla="*/ 20220 h 26654"/>
                  <a:gd name="connsiteX1" fmla="*/ 7077 w 26203"/>
                  <a:gd name="connsiteY1" fmla="*/ 19649 h 26654"/>
                  <a:gd name="connsiteX2" fmla="*/ 7077 w 26203"/>
                  <a:gd name="connsiteY2" fmla="*/ 19649 h 26654"/>
                  <a:gd name="connsiteX3" fmla="*/ 7077 w 26203"/>
                  <a:gd name="connsiteY3" fmla="*/ 19649 h 26654"/>
                  <a:gd name="connsiteX4" fmla="*/ 7648 w 26203"/>
                  <a:gd name="connsiteY4" fmla="*/ 19649 h 26654"/>
                  <a:gd name="connsiteX5" fmla="*/ 8887 w 26203"/>
                  <a:gd name="connsiteY5" fmla="*/ 18887 h 26654"/>
                  <a:gd name="connsiteX6" fmla="*/ 11458 w 26203"/>
                  <a:gd name="connsiteY6" fmla="*/ 17268 h 26654"/>
                  <a:gd name="connsiteX7" fmla="*/ 18602 w 26203"/>
                  <a:gd name="connsiteY7" fmla="*/ 26221 h 26654"/>
                  <a:gd name="connsiteX8" fmla="*/ 22888 w 26203"/>
                  <a:gd name="connsiteY8" fmla="*/ 23268 h 26654"/>
                  <a:gd name="connsiteX9" fmla="*/ 18126 w 26203"/>
                  <a:gd name="connsiteY9" fmla="*/ 13743 h 26654"/>
                  <a:gd name="connsiteX10" fmla="*/ 19269 w 26203"/>
                  <a:gd name="connsiteY10" fmla="*/ 13172 h 26654"/>
                  <a:gd name="connsiteX11" fmla="*/ 24412 w 26203"/>
                  <a:gd name="connsiteY11" fmla="*/ 10410 h 26654"/>
                  <a:gd name="connsiteX12" fmla="*/ 26032 w 26203"/>
                  <a:gd name="connsiteY12" fmla="*/ 5361 h 26654"/>
                  <a:gd name="connsiteX13" fmla="*/ 22317 w 26203"/>
                  <a:gd name="connsiteY13" fmla="*/ 2694 h 26654"/>
                  <a:gd name="connsiteX14" fmla="*/ 16411 w 26203"/>
                  <a:gd name="connsiteY14" fmla="*/ 5171 h 26654"/>
                  <a:gd name="connsiteX15" fmla="*/ 13649 w 26203"/>
                  <a:gd name="connsiteY15" fmla="*/ 6695 h 26654"/>
                  <a:gd name="connsiteX16" fmla="*/ 12030 w 26203"/>
                  <a:gd name="connsiteY16" fmla="*/ 4123 h 26654"/>
                  <a:gd name="connsiteX17" fmla="*/ 9934 w 26203"/>
                  <a:gd name="connsiteY17" fmla="*/ 980 h 26654"/>
                  <a:gd name="connsiteX18" fmla="*/ 5219 w 26203"/>
                  <a:gd name="connsiteY18" fmla="*/ 970 h 26654"/>
                  <a:gd name="connsiteX19" fmla="*/ 4696 w 26203"/>
                  <a:gd name="connsiteY19" fmla="*/ 1647 h 26654"/>
                  <a:gd name="connsiteX20" fmla="*/ 7077 w 26203"/>
                  <a:gd name="connsiteY20" fmla="*/ 11172 h 26654"/>
                  <a:gd name="connsiteX21" fmla="*/ 4315 w 26203"/>
                  <a:gd name="connsiteY21" fmla="*/ 13458 h 26654"/>
                  <a:gd name="connsiteX22" fmla="*/ 2505 w 26203"/>
                  <a:gd name="connsiteY22" fmla="*/ 15363 h 26654"/>
                  <a:gd name="connsiteX23" fmla="*/ 505 w 26203"/>
                  <a:gd name="connsiteY23" fmla="*/ 22697 h 26654"/>
                  <a:gd name="connsiteX24" fmla="*/ 1552 w 26203"/>
                  <a:gd name="connsiteY24" fmla="*/ 22697 h 26654"/>
                  <a:gd name="connsiteX25" fmla="*/ 6410 w 26203"/>
                  <a:gd name="connsiteY25" fmla="*/ 20220 h 26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203" h="26654">
                    <a:moveTo>
                      <a:pt x="6410" y="20220"/>
                    </a:moveTo>
                    <a:lnTo>
                      <a:pt x="7077" y="19649"/>
                    </a:lnTo>
                    <a:lnTo>
                      <a:pt x="7077" y="19649"/>
                    </a:lnTo>
                    <a:lnTo>
                      <a:pt x="7077" y="19649"/>
                    </a:lnTo>
                    <a:lnTo>
                      <a:pt x="7648" y="19649"/>
                    </a:lnTo>
                    <a:lnTo>
                      <a:pt x="8887" y="18887"/>
                    </a:lnTo>
                    <a:lnTo>
                      <a:pt x="11458" y="17268"/>
                    </a:lnTo>
                    <a:cubicBezTo>
                      <a:pt x="13544" y="20478"/>
                      <a:pt x="15935" y="23478"/>
                      <a:pt x="18602" y="26221"/>
                    </a:cubicBezTo>
                    <a:cubicBezTo>
                      <a:pt x="20221" y="27745"/>
                      <a:pt x="23460" y="24888"/>
                      <a:pt x="22888" y="23268"/>
                    </a:cubicBezTo>
                    <a:cubicBezTo>
                      <a:pt x="21593" y="19954"/>
                      <a:pt x="19993" y="16772"/>
                      <a:pt x="18126" y="13743"/>
                    </a:cubicBezTo>
                    <a:lnTo>
                      <a:pt x="19269" y="13172"/>
                    </a:lnTo>
                    <a:cubicBezTo>
                      <a:pt x="21098" y="12486"/>
                      <a:pt x="22831" y="11553"/>
                      <a:pt x="24412" y="10410"/>
                    </a:cubicBezTo>
                    <a:cubicBezTo>
                      <a:pt x="25908" y="9200"/>
                      <a:pt x="26536" y="7219"/>
                      <a:pt x="26032" y="5361"/>
                    </a:cubicBezTo>
                    <a:cubicBezTo>
                      <a:pt x="25651" y="3656"/>
                      <a:pt x="24050" y="2504"/>
                      <a:pt x="22317" y="2694"/>
                    </a:cubicBezTo>
                    <a:cubicBezTo>
                      <a:pt x="20221" y="3180"/>
                      <a:pt x="18221" y="4018"/>
                      <a:pt x="16411" y="5171"/>
                    </a:cubicBezTo>
                    <a:lnTo>
                      <a:pt x="13649" y="6695"/>
                    </a:lnTo>
                    <a:lnTo>
                      <a:pt x="12030" y="4123"/>
                    </a:lnTo>
                    <a:cubicBezTo>
                      <a:pt x="11458" y="2999"/>
                      <a:pt x="10753" y="1942"/>
                      <a:pt x="9934" y="980"/>
                    </a:cubicBezTo>
                    <a:cubicBezTo>
                      <a:pt x="8639" y="-325"/>
                      <a:pt x="6524" y="-325"/>
                      <a:pt x="5219" y="970"/>
                    </a:cubicBezTo>
                    <a:cubicBezTo>
                      <a:pt x="5019" y="1170"/>
                      <a:pt x="4838" y="1399"/>
                      <a:pt x="4696" y="1647"/>
                    </a:cubicBezTo>
                    <a:cubicBezTo>
                      <a:pt x="2410" y="4790"/>
                      <a:pt x="4696" y="7933"/>
                      <a:pt x="7077" y="11172"/>
                    </a:cubicBezTo>
                    <a:cubicBezTo>
                      <a:pt x="6096" y="11848"/>
                      <a:pt x="5172" y="12620"/>
                      <a:pt x="4315" y="13458"/>
                    </a:cubicBezTo>
                    <a:lnTo>
                      <a:pt x="2505" y="15363"/>
                    </a:lnTo>
                    <a:cubicBezTo>
                      <a:pt x="981" y="17172"/>
                      <a:pt x="-924" y="20411"/>
                      <a:pt x="505" y="22697"/>
                    </a:cubicBezTo>
                    <a:cubicBezTo>
                      <a:pt x="838" y="22840"/>
                      <a:pt x="1219" y="22840"/>
                      <a:pt x="1552" y="22697"/>
                    </a:cubicBezTo>
                    <a:cubicBezTo>
                      <a:pt x="3448" y="22592"/>
                      <a:pt x="5210" y="21687"/>
                      <a:pt x="6410" y="20220"/>
                    </a:cubicBezTo>
                    <a:close/>
                  </a:path>
                </a:pathLst>
              </a:custGeom>
              <a:grpFill/>
              <a:ln w="9525" cap="flat">
                <a:noFill/>
                <a:prstDash val="solid"/>
                <a:miter/>
              </a:ln>
            </p:spPr>
            <p:txBody>
              <a:bodyPr rtlCol="0" anchor="ctr"/>
              <a:lstStyle/>
              <a:p>
                <a:endParaRPr lang="zh-CN" altLang="en-US"/>
              </a:p>
            </p:txBody>
          </p:sp>
          <p:sp>
            <p:nvSpPr>
              <p:cNvPr id="244" name="任意多边形: 形状 243">
                <a:extLst>
                  <a:ext uri="{FF2B5EF4-FFF2-40B4-BE49-F238E27FC236}">
                    <a16:creationId xmlns:a16="http://schemas.microsoft.com/office/drawing/2014/main" id="{1577E78E-06E2-77EA-1A81-8B43BD1BC057}"/>
                  </a:ext>
                </a:extLst>
              </p:cNvPr>
              <p:cNvSpPr/>
              <p:nvPr/>
            </p:nvSpPr>
            <p:spPr>
              <a:xfrm>
                <a:off x="7093154" y="3604592"/>
                <a:ext cx="26174" cy="26635"/>
              </a:xfrm>
              <a:custGeom>
                <a:avLst/>
                <a:gdLst>
                  <a:gd name="connsiteX0" fmla="*/ 6833 w 26174"/>
                  <a:gd name="connsiteY0" fmla="*/ 20259 h 26635"/>
                  <a:gd name="connsiteX1" fmla="*/ 7595 w 26174"/>
                  <a:gd name="connsiteY1" fmla="*/ 19688 h 26635"/>
                  <a:gd name="connsiteX2" fmla="*/ 7595 w 26174"/>
                  <a:gd name="connsiteY2" fmla="*/ 19688 h 26635"/>
                  <a:gd name="connsiteX3" fmla="*/ 7595 w 26174"/>
                  <a:gd name="connsiteY3" fmla="*/ 19688 h 26635"/>
                  <a:gd name="connsiteX4" fmla="*/ 7595 w 26174"/>
                  <a:gd name="connsiteY4" fmla="*/ 19688 h 26635"/>
                  <a:gd name="connsiteX5" fmla="*/ 8833 w 26174"/>
                  <a:gd name="connsiteY5" fmla="*/ 18830 h 26635"/>
                  <a:gd name="connsiteX6" fmla="*/ 11500 w 26174"/>
                  <a:gd name="connsiteY6" fmla="*/ 17306 h 26635"/>
                  <a:gd name="connsiteX7" fmla="*/ 18644 w 26174"/>
                  <a:gd name="connsiteY7" fmla="*/ 26165 h 26635"/>
                  <a:gd name="connsiteX8" fmla="*/ 22835 w 26174"/>
                  <a:gd name="connsiteY8" fmla="*/ 23307 h 26635"/>
                  <a:gd name="connsiteX9" fmla="*/ 18072 w 26174"/>
                  <a:gd name="connsiteY9" fmla="*/ 13782 h 26635"/>
                  <a:gd name="connsiteX10" fmla="*/ 19311 w 26174"/>
                  <a:gd name="connsiteY10" fmla="*/ 13115 h 26635"/>
                  <a:gd name="connsiteX11" fmla="*/ 24454 w 26174"/>
                  <a:gd name="connsiteY11" fmla="*/ 10353 h 26635"/>
                  <a:gd name="connsiteX12" fmla="*/ 25978 w 26174"/>
                  <a:gd name="connsiteY12" fmla="*/ 5400 h 26635"/>
                  <a:gd name="connsiteX13" fmla="*/ 22263 w 26174"/>
                  <a:gd name="connsiteY13" fmla="*/ 2638 h 26635"/>
                  <a:gd name="connsiteX14" fmla="*/ 16358 w 26174"/>
                  <a:gd name="connsiteY14" fmla="*/ 5114 h 26635"/>
                  <a:gd name="connsiteX15" fmla="*/ 13596 w 26174"/>
                  <a:gd name="connsiteY15" fmla="*/ 6638 h 26635"/>
                  <a:gd name="connsiteX16" fmla="*/ 12072 w 26174"/>
                  <a:gd name="connsiteY16" fmla="*/ 4162 h 26635"/>
                  <a:gd name="connsiteX17" fmla="*/ 9976 w 26174"/>
                  <a:gd name="connsiteY17" fmla="*/ 1019 h 26635"/>
                  <a:gd name="connsiteX18" fmla="*/ 5261 w 26174"/>
                  <a:gd name="connsiteY18" fmla="*/ 933 h 26635"/>
                  <a:gd name="connsiteX19" fmla="*/ 4737 w 26174"/>
                  <a:gd name="connsiteY19" fmla="*/ 1590 h 26635"/>
                  <a:gd name="connsiteX20" fmla="*/ 7119 w 26174"/>
                  <a:gd name="connsiteY20" fmla="*/ 11115 h 26635"/>
                  <a:gd name="connsiteX21" fmla="*/ 4261 w 26174"/>
                  <a:gd name="connsiteY21" fmla="*/ 13496 h 26635"/>
                  <a:gd name="connsiteX22" fmla="*/ 2451 w 26174"/>
                  <a:gd name="connsiteY22" fmla="*/ 15401 h 26635"/>
                  <a:gd name="connsiteX23" fmla="*/ 546 w 26174"/>
                  <a:gd name="connsiteY23" fmla="*/ 22736 h 26635"/>
                  <a:gd name="connsiteX24" fmla="*/ 1499 w 26174"/>
                  <a:gd name="connsiteY24" fmla="*/ 22736 h 26635"/>
                  <a:gd name="connsiteX25" fmla="*/ 6833 w 26174"/>
                  <a:gd name="connsiteY25" fmla="*/ 20259 h 26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174" h="26635">
                    <a:moveTo>
                      <a:pt x="6833" y="20259"/>
                    </a:moveTo>
                    <a:lnTo>
                      <a:pt x="7595" y="19688"/>
                    </a:lnTo>
                    <a:lnTo>
                      <a:pt x="7595" y="19688"/>
                    </a:lnTo>
                    <a:lnTo>
                      <a:pt x="7595" y="19688"/>
                    </a:lnTo>
                    <a:lnTo>
                      <a:pt x="7595" y="19688"/>
                    </a:lnTo>
                    <a:lnTo>
                      <a:pt x="8833" y="18830"/>
                    </a:lnTo>
                    <a:lnTo>
                      <a:pt x="11500" y="17306"/>
                    </a:lnTo>
                    <a:cubicBezTo>
                      <a:pt x="13529" y="20526"/>
                      <a:pt x="15920" y="23498"/>
                      <a:pt x="18644" y="26165"/>
                    </a:cubicBezTo>
                    <a:cubicBezTo>
                      <a:pt x="20263" y="27784"/>
                      <a:pt x="23406" y="24831"/>
                      <a:pt x="22835" y="23307"/>
                    </a:cubicBezTo>
                    <a:cubicBezTo>
                      <a:pt x="21616" y="19964"/>
                      <a:pt x="20015" y="16763"/>
                      <a:pt x="18072" y="13782"/>
                    </a:cubicBezTo>
                    <a:lnTo>
                      <a:pt x="19311" y="13115"/>
                    </a:lnTo>
                    <a:cubicBezTo>
                      <a:pt x="21168" y="12487"/>
                      <a:pt x="22901" y="11553"/>
                      <a:pt x="24454" y="10353"/>
                    </a:cubicBezTo>
                    <a:cubicBezTo>
                      <a:pt x="25911" y="9162"/>
                      <a:pt x="26521" y="7210"/>
                      <a:pt x="25978" y="5400"/>
                    </a:cubicBezTo>
                    <a:cubicBezTo>
                      <a:pt x="25607" y="3686"/>
                      <a:pt x="24016" y="2504"/>
                      <a:pt x="22263" y="2638"/>
                    </a:cubicBezTo>
                    <a:cubicBezTo>
                      <a:pt x="20187" y="3162"/>
                      <a:pt x="18196" y="4000"/>
                      <a:pt x="16358" y="5114"/>
                    </a:cubicBezTo>
                    <a:lnTo>
                      <a:pt x="13596" y="6638"/>
                    </a:lnTo>
                    <a:lnTo>
                      <a:pt x="12072" y="4162"/>
                    </a:lnTo>
                    <a:cubicBezTo>
                      <a:pt x="11462" y="3057"/>
                      <a:pt x="10757" y="2009"/>
                      <a:pt x="9976" y="1019"/>
                    </a:cubicBezTo>
                    <a:cubicBezTo>
                      <a:pt x="8700" y="-305"/>
                      <a:pt x="6585" y="-344"/>
                      <a:pt x="5261" y="933"/>
                    </a:cubicBezTo>
                    <a:cubicBezTo>
                      <a:pt x="5061" y="1133"/>
                      <a:pt x="4880" y="1352"/>
                      <a:pt x="4737" y="1590"/>
                    </a:cubicBezTo>
                    <a:cubicBezTo>
                      <a:pt x="2356" y="4733"/>
                      <a:pt x="4737" y="7972"/>
                      <a:pt x="7119" y="11115"/>
                    </a:cubicBezTo>
                    <a:lnTo>
                      <a:pt x="4261" y="13496"/>
                    </a:lnTo>
                    <a:cubicBezTo>
                      <a:pt x="3613" y="14087"/>
                      <a:pt x="3004" y="14725"/>
                      <a:pt x="2451" y="15401"/>
                    </a:cubicBezTo>
                    <a:cubicBezTo>
                      <a:pt x="1023" y="17211"/>
                      <a:pt x="-978" y="20354"/>
                      <a:pt x="546" y="22736"/>
                    </a:cubicBezTo>
                    <a:cubicBezTo>
                      <a:pt x="851" y="22859"/>
                      <a:pt x="1194" y="22859"/>
                      <a:pt x="1499" y="22736"/>
                    </a:cubicBezTo>
                    <a:cubicBezTo>
                      <a:pt x="3537" y="22678"/>
                      <a:pt x="5471" y="21783"/>
                      <a:pt x="6833" y="20259"/>
                    </a:cubicBezTo>
                    <a:close/>
                  </a:path>
                </a:pathLst>
              </a:custGeom>
              <a:grpFill/>
              <a:ln w="9525" cap="flat">
                <a:noFill/>
                <a:prstDash val="solid"/>
                <a:miter/>
              </a:ln>
            </p:spPr>
            <p:txBody>
              <a:bodyPr rtlCol="0" anchor="ctr"/>
              <a:lstStyle/>
              <a:p>
                <a:endParaRPr lang="zh-CN" altLang="en-US"/>
              </a:p>
            </p:txBody>
          </p:sp>
          <p:sp>
            <p:nvSpPr>
              <p:cNvPr id="245" name="任意多边形: 形状 244">
                <a:extLst>
                  <a:ext uri="{FF2B5EF4-FFF2-40B4-BE49-F238E27FC236}">
                    <a16:creationId xmlns:a16="http://schemas.microsoft.com/office/drawing/2014/main" id="{1F83A192-F056-D0F2-C345-BE6BC1288F4D}"/>
                  </a:ext>
                </a:extLst>
              </p:cNvPr>
              <p:cNvSpPr/>
              <p:nvPr/>
            </p:nvSpPr>
            <p:spPr>
              <a:xfrm>
                <a:off x="7449935" y="3346226"/>
                <a:ext cx="116838" cy="64789"/>
              </a:xfrm>
              <a:custGeom>
                <a:avLst/>
                <a:gdLst>
                  <a:gd name="connsiteX0" fmla="*/ 69342 w 116838"/>
                  <a:gd name="connsiteY0" fmla="*/ 24403 h 64789"/>
                  <a:gd name="connsiteX1" fmla="*/ 70390 w 116838"/>
                  <a:gd name="connsiteY1" fmla="*/ 19926 h 64789"/>
                  <a:gd name="connsiteX2" fmla="*/ 71438 w 116838"/>
                  <a:gd name="connsiteY2" fmla="*/ 14307 h 64789"/>
                  <a:gd name="connsiteX3" fmla="*/ 71438 w 116838"/>
                  <a:gd name="connsiteY3" fmla="*/ 12402 h 64789"/>
                  <a:gd name="connsiteX4" fmla="*/ 71438 w 116838"/>
                  <a:gd name="connsiteY4" fmla="*/ 10497 h 64789"/>
                  <a:gd name="connsiteX5" fmla="*/ 71438 w 116838"/>
                  <a:gd name="connsiteY5" fmla="*/ 9830 h 64789"/>
                  <a:gd name="connsiteX6" fmla="*/ 71438 w 116838"/>
                  <a:gd name="connsiteY6" fmla="*/ 7925 h 64789"/>
                  <a:gd name="connsiteX7" fmla="*/ 68675 w 116838"/>
                  <a:gd name="connsiteY7" fmla="*/ 6306 h 64789"/>
                  <a:gd name="connsiteX8" fmla="*/ 65151 w 116838"/>
                  <a:gd name="connsiteY8" fmla="*/ 8877 h 64789"/>
                  <a:gd name="connsiteX9" fmla="*/ 63532 w 116838"/>
                  <a:gd name="connsiteY9" fmla="*/ 11925 h 64789"/>
                  <a:gd name="connsiteX10" fmla="*/ 62960 w 116838"/>
                  <a:gd name="connsiteY10" fmla="*/ 14116 h 64789"/>
                  <a:gd name="connsiteX11" fmla="*/ 62389 w 116838"/>
                  <a:gd name="connsiteY11" fmla="*/ 16497 h 64789"/>
                  <a:gd name="connsiteX12" fmla="*/ 61627 w 116838"/>
                  <a:gd name="connsiteY12" fmla="*/ 21069 h 64789"/>
                  <a:gd name="connsiteX13" fmla="*/ 60484 w 116838"/>
                  <a:gd name="connsiteY13" fmla="*/ 26403 h 64789"/>
                  <a:gd name="connsiteX14" fmla="*/ 60484 w 116838"/>
                  <a:gd name="connsiteY14" fmla="*/ 28308 h 64789"/>
                  <a:gd name="connsiteX15" fmla="*/ 60484 w 116838"/>
                  <a:gd name="connsiteY15" fmla="*/ 28308 h 64789"/>
                  <a:gd name="connsiteX16" fmla="*/ 58674 w 116838"/>
                  <a:gd name="connsiteY16" fmla="*/ 29166 h 64789"/>
                  <a:gd name="connsiteX17" fmla="*/ 36100 w 116838"/>
                  <a:gd name="connsiteY17" fmla="*/ 38691 h 64789"/>
                  <a:gd name="connsiteX18" fmla="*/ 37433 w 116838"/>
                  <a:gd name="connsiteY18" fmla="*/ 35452 h 64789"/>
                  <a:gd name="connsiteX19" fmla="*/ 37433 w 116838"/>
                  <a:gd name="connsiteY19" fmla="*/ 35452 h 64789"/>
                  <a:gd name="connsiteX20" fmla="*/ 37433 w 116838"/>
                  <a:gd name="connsiteY20" fmla="*/ 35452 h 64789"/>
                  <a:gd name="connsiteX21" fmla="*/ 37433 w 116838"/>
                  <a:gd name="connsiteY21" fmla="*/ 34500 h 64789"/>
                  <a:gd name="connsiteX22" fmla="*/ 38291 w 116838"/>
                  <a:gd name="connsiteY22" fmla="*/ 32595 h 64789"/>
                  <a:gd name="connsiteX23" fmla="*/ 40291 w 116838"/>
                  <a:gd name="connsiteY23" fmla="*/ 28118 h 64789"/>
                  <a:gd name="connsiteX24" fmla="*/ 40291 w 116838"/>
                  <a:gd name="connsiteY24" fmla="*/ 25356 h 64789"/>
                  <a:gd name="connsiteX25" fmla="*/ 38767 w 116838"/>
                  <a:gd name="connsiteY25" fmla="*/ 23451 h 64789"/>
                  <a:gd name="connsiteX26" fmla="*/ 36671 w 116838"/>
                  <a:gd name="connsiteY26" fmla="*/ 23451 h 64789"/>
                  <a:gd name="connsiteX27" fmla="*/ 35909 w 116838"/>
                  <a:gd name="connsiteY27" fmla="*/ 23451 h 64789"/>
                  <a:gd name="connsiteX28" fmla="*/ 35909 w 116838"/>
                  <a:gd name="connsiteY28" fmla="*/ 23451 h 64789"/>
                  <a:gd name="connsiteX29" fmla="*/ 35909 w 116838"/>
                  <a:gd name="connsiteY29" fmla="*/ 23451 h 64789"/>
                  <a:gd name="connsiteX30" fmla="*/ 34195 w 116838"/>
                  <a:gd name="connsiteY30" fmla="*/ 24594 h 64789"/>
                  <a:gd name="connsiteX31" fmla="*/ 33433 w 116838"/>
                  <a:gd name="connsiteY31" fmla="*/ 25451 h 64789"/>
                  <a:gd name="connsiteX32" fmla="*/ 31909 w 116838"/>
                  <a:gd name="connsiteY32" fmla="*/ 28213 h 64789"/>
                  <a:gd name="connsiteX33" fmla="*/ 29718 w 116838"/>
                  <a:gd name="connsiteY33" fmla="*/ 33261 h 64789"/>
                  <a:gd name="connsiteX34" fmla="*/ 28289 w 116838"/>
                  <a:gd name="connsiteY34" fmla="*/ 36976 h 64789"/>
                  <a:gd name="connsiteX35" fmla="*/ 27051 w 116838"/>
                  <a:gd name="connsiteY35" fmla="*/ 42501 h 64789"/>
                  <a:gd name="connsiteX36" fmla="*/ 10668 w 116838"/>
                  <a:gd name="connsiteY36" fmla="*/ 50216 h 64789"/>
                  <a:gd name="connsiteX37" fmla="*/ 10668 w 116838"/>
                  <a:gd name="connsiteY37" fmla="*/ 49644 h 64789"/>
                  <a:gd name="connsiteX38" fmla="*/ 13145 w 116838"/>
                  <a:gd name="connsiteY38" fmla="*/ 45358 h 64789"/>
                  <a:gd name="connsiteX39" fmla="*/ 15621 w 116838"/>
                  <a:gd name="connsiteY39" fmla="*/ 38214 h 64789"/>
                  <a:gd name="connsiteX40" fmla="*/ 14859 w 116838"/>
                  <a:gd name="connsiteY40" fmla="*/ 36214 h 64789"/>
                  <a:gd name="connsiteX41" fmla="*/ 11144 w 116838"/>
                  <a:gd name="connsiteY41" fmla="*/ 36214 h 64789"/>
                  <a:gd name="connsiteX42" fmla="*/ 9525 w 116838"/>
                  <a:gd name="connsiteY42" fmla="*/ 37833 h 64789"/>
                  <a:gd name="connsiteX43" fmla="*/ 9525 w 116838"/>
                  <a:gd name="connsiteY43" fmla="*/ 38500 h 64789"/>
                  <a:gd name="connsiteX44" fmla="*/ 9525 w 116838"/>
                  <a:gd name="connsiteY44" fmla="*/ 38500 h 64789"/>
                  <a:gd name="connsiteX45" fmla="*/ 8477 w 116838"/>
                  <a:gd name="connsiteY45" fmla="*/ 40215 h 64789"/>
                  <a:gd name="connsiteX46" fmla="*/ 8477 w 116838"/>
                  <a:gd name="connsiteY46" fmla="*/ 40215 h 64789"/>
                  <a:gd name="connsiteX47" fmla="*/ 8477 w 116838"/>
                  <a:gd name="connsiteY47" fmla="*/ 40215 h 64789"/>
                  <a:gd name="connsiteX48" fmla="*/ 8477 w 116838"/>
                  <a:gd name="connsiteY48" fmla="*/ 40215 h 64789"/>
                  <a:gd name="connsiteX49" fmla="*/ 8001 w 116838"/>
                  <a:gd name="connsiteY49" fmla="*/ 40786 h 64789"/>
                  <a:gd name="connsiteX50" fmla="*/ 4953 w 116838"/>
                  <a:gd name="connsiteY50" fmla="*/ 46596 h 64789"/>
                  <a:gd name="connsiteX51" fmla="*/ 0 w 116838"/>
                  <a:gd name="connsiteY51" fmla="*/ 60122 h 64789"/>
                  <a:gd name="connsiteX52" fmla="*/ 762 w 116838"/>
                  <a:gd name="connsiteY52" fmla="*/ 61360 h 64789"/>
                  <a:gd name="connsiteX53" fmla="*/ 762 w 116838"/>
                  <a:gd name="connsiteY53" fmla="*/ 61360 h 64789"/>
                  <a:gd name="connsiteX54" fmla="*/ 2477 w 116838"/>
                  <a:gd name="connsiteY54" fmla="*/ 62503 h 64789"/>
                  <a:gd name="connsiteX55" fmla="*/ 7811 w 116838"/>
                  <a:gd name="connsiteY55" fmla="*/ 63551 h 64789"/>
                  <a:gd name="connsiteX56" fmla="*/ 11811 w 116838"/>
                  <a:gd name="connsiteY56" fmla="*/ 63551 h 64789"/>
                  <a:gd name="connsiteX57" fmla="*/ 19812 w 116838"/>
                  <a:gd name="connsiteY57" fmla="*/ 64313 h 64789"/>
                  <a:gd name="connsiteX58" fmla="*/ 22479 w 116838"/>
                  <a:gd name="connsiteY58" fmla="*/ 64789 h 64789"/>
                  <a:gd name="connsiteX59" fmla="*/ 23908 w 116838"/>
                  <a:gd name="connsiteY59" fmla="*/ 64789 h 64789"/>
                  <a:gd name="connsiteX60" fmla="*/ 25718 w 116838"/>
                  <a:gd name="connsiteY60" fmla="*/ 64789 h 64789"/>
                  <a:gd name="connsiteX61" fmla="*/ 28385 w 116838"/>
                  <a:gd name="connsiteY61" fmla="*/ 63932 h 64789"/>
                  <a:gd name="connsiteX62" fmla="*/ 30385 w 116838"/>
                  <a:gd name="connsiteY62" fmla="*/ 63075 h 64789"/>
                  <a:gd name="connsiteX63" fmla="*/ 32766 w 116838"/>
                  <a:gd name="connsiteY63" fmla="*/ 58884 h 64789"/>
                  <a:gd name="connsiteX64" fmla="*/ 31242 w 116838"/>
                  <a:gd name="connsiteY64" fmla="*/ 56312 h 64789"/>
                  <a:gd name="connsiteX65" fmla="*/ 29528 w 116838"/>
                  <a:gd name="connsiteY65" fmla="*/ 54788 h 64789"/>
                  <a:gd name="connsiteX66" fmla="*/ 28004 w 116838"/>
                  <a:gd name="connsiteY66" fmla="*/ 54026 h 64789"/>
                  <a:gd name="connsiteX67" fmla="*/ 26384 w 116838"/>
                  <a:gd name="connsiteY67" fmla="*/ 54026 h 64789"/>
                  <a:gd name="connsiteX68" fmla="*/ 18574 w 116838"/>
                  <a:gd name="connsiteY68" fmla="*/ 52883 h 64789"/>
                  <a:gd name="connsiteX69" fmla="*/ 16669 w 116838"/>
                  <a:gd name="connsiteY69" fmla="*/ 52883 h 64789"/>
                  <a:gd name="connsiteX70" fmla="*/ 31052 w 116838"/>
                  <a:gd name="connsiteY70" fmla="*/ 46120 h 64789"/>
                  <a:gd name="connsiteX71" fmla="*/ 32480 w 116838"/>
                  <a:gd name="connsiteY71" fmla="*/ 46120 h 64789"/>
                  <a:gd name="connsiteX72" fmla="*/ 35147 w 116838"/>
                  <a:gd name="connsiteY72" fmla="*/ 46120 h 64789"/>
                  <a:gd name="connsiteX73" fmla="*/ 41910 w 116838"/>
                  <a:gd name="connsiteY73" fmla="*/ 47073 h 64789"/>
                  <a:gd name="connsiteX74" fmla="*/ 48292 w 116838"/>
                  <a:gd name="connsiteY74" fmla="*/ 48311 h 64789"/>
                  <a:gd name="connsiteX75" fmla="*/ 51911 w 116838"/>
                  <a:gd name="connsiteY75" fmla="*/ 49073 h 64789"/>
                  <a:gd name="connsiteX76" fmla="*/ 51911 w 116838"/>
                  <a:gd name="connsiteY76" fmla="*/ 49073 h 64789"/>
                  <a:gd name="connsiteX77" fmla="*/ 53816 w 116838"/>
                  <a:gd name="connsiteY77" fmla="*/ 49073 h 64789"/>
                  <a:gd name="connsiteX78" fmla="*/ 55817 w 116838"/>
                  <a:gd name="connsiteY78" fmla="*/ 47549 h 64789"/>
                  <a:gd name="connsiteX79" fmla="*/ 54578 w 116838"/>
                  <a:gd name="connsiteY79" fmla="*/ 45930 h 64789"/>
                  <a:gd name="connsiteX80" fmla="*/ 53340 w 116838"/>
                  <a:gd name="connsiteY80" fmla="*/ 44787 h 64789"/>
                  <a:gd name="connsiteX81" fmla="*/ 49816 w 116838"/>
                  <a:gd name="connsiteY81" fmla="*/ 43167 h 64789"/>
                  <a:gd name="connsiteX82" fmla="*/ 42863 w 116838"/>
                  <a:gd name="connsiteY82" fmla="*/ 41167 h 64789"/>
                  <a:gd name="connsiteX83" fmla="*/ 42101 w 116838"/>
                  <a:gd name="connsiteY83" fmla="*/ 41167 h 64789"/>
                  <a:gd name="connsiteX84" fmla="*/ 61151 w 116838"/>
                  <a:gd name="connsiteY84" fmla="*/ 32499 h 64789"/>
                  <a:gd name="connsiteX85" fmla="*/ 62865 w 116838"/>
                  <a:gd name="connsiteY85" fmla="*/ 31737 h 64789"/>
                  <a:gd name="connsiteX86" fmla="*/ 67437 w 116838"/>
                  <a:gd name="connsiteY86" fmla="*/ 32499 h 64789"/>
                  <a:gd name="connsiteX87" fmla="*/ 68294 w 116838"/>
                  <a:gd name="connsiteY87" fmla="*/ 32499 h 64789"/>
                  <a:gd name="connsiteX88" fmla="*/ 68294 w 116838"/>
                  <a:gd name="connsiteY88" fmla="*/ 32499 h 64789"/>
                  <a:gd name="connsiteX89" fmla="*/ 70104 w 116838"/>
                  <a:gd name="connsiteY89" fmla="*/ 32499 h 64789"/>
                  <a:gd name="connsiteX90" fmla="*/ 73914 w 116838"/>
                  <a:gd name="connsiteY90" fmla="*/ 33357 h 64789"/>
                  <a:gd name="connsiteX91" fmla="*/ 80296 w 116838"/>
                  <a:gd name="connsiteY91" fmla="*/ 34214 h 64789"/>
                  <a:gd name="connsiteX92" fmla="*/ 88868 w 116838"/>
                  <a:gd name="connsiteY92" fmla="*/ 36214 h 64789"/>
                  <a:gd name="connsiteX93" fmla="*/ 93059 w 116838"/>
                  <a:gd name="connsiteY93" fmla="*/ 36976 h 64789"/>
                  <a:gd name="connsiteX94" fmla="*/ 97727 w 116838"/>
                  <a:gd name="connsiteY94" fmla="*/ 36405 h 64789"/>
                  <a:gd name="connsiteX95" fmla="*/ 98679 w 116838"/>
                  <a:gd name="connsiteY95" fmla="*/ 35357 h 64789"/>
                  <a:gd name="connsiteX96" fmla="*/ 95822 w 116838"/>
                  <a:gd name="connsiteY96" fmla="*/ 32785 h 64789"/>
                  <a:gd name="connsiteX97" fmla="*/ 91535 w 116838"/>
                  <a:gd name="connsiteY97" fmla="*/ 30880 h 64789"/>
                  <a:gd name="connsiteX98" fmla="*/ 82963 w 116838"/>
                  <a:gd name="connsiteY98" fmla="*/ 27356 h 64789"/>
                  <a:gd name="connsiteX99" fmla="*/ 77629 w 116838"/>
                  <a:gd name="connsiteY99" fmla="*/ 25260 h 64789"/>
                  <a:gd name="connsiteX100" fmla="*/ 76105 w 116838"/>
                  <a:gd name="connsiteY100" fmla="*/ 25260 h 64789"/>
                  <a:gd name="connsiteX101" fmla="*/ 115062 w 116838"/>
                  <a:gd name="connsiteY101" fmla="*/ 4686 h 64789"/>
                  <a:gd name="connsiteX102" fmla="*/ 113443 w 116838"/>
                  <a:gd name="connsiteY102" fmla="*/ 591 h 64789"/>
                  <a:gd name="connsiteX103" fmla="*/ 69437 w 116838"/>
                  <a:gd name="connsiteY103" fmla="*/ 23165 h 6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116838" h="64789">
                    <a:moveTo>
                      <a:pt x="69342" y="24403"/>
                    </a:moveTo>
                    <a:cubicBezTo>
                      <a:pt x="69342" y="22879"/>
                      <a:pt x="70104" y="21450"/>
                      <a:pt x="70390" y="19926"/>
                    </a:cubicBezTo>
                    <a:cubicBezTo>
                      <a:pt x="70885" y="18088"/>
                      <a:pt x="71238" y="16202"/>
                      <a:pt x="71438" y="14307"/>
                    </a:cubicBezTo>
                    <a:lnTo>
                      <a:pt x="71438" y="12402"/>
                    </a:lnTo>
                    <a:cubicBezTo>
                      <a:pt x="71533" y="11773"/>
                      <a:pt x="71533" y="11125"/>
                      <a:pt x="71438" y="10497"/>
                    </a:cubicBezTo>
                    <a:cubicBezTo>
                      <a:pt x="71399" y="10278"/>
                      <a:pt x="71399" y="10049"/>
                      <a:pt x="71438" y="9830"/>
                    </a:cubicBezTo>
                    <a:cubicBezTo>
                      <a:pt x="71390" y="9192"/>
                      <a:pt x="71390" y="8563"/>
                      <a:pt x="71438" y="7925"/>
                    </a:cubicBezTo>
                    <a:cubicBezTo>
                      <a:pt x="71438" y="6782"/>
                      <a:pt x="69914" y="6115"/>
                      <a:pt x="68675" y="6306"/>
                    </a:cubicBezTo>
                    <a:cubicBezTo>
                      <a:pt x="67180" y="6610"/>
                      <a:pt x="65894" y="7544"/>
                      <a:pt x="65151" y="8877"/>
                    </a:cubicBezTo>
                    <a:cubicBezTo>
                      <a:pt x="64551" y="9858"/>
                      <a:pt x="64018" y="10878"/>
                      <a:pt x="63532" y="11925"/>
                    </a:cubicBezTo>
                    <a:lnTo>
                      <a:pt x="62960" y="14116"/>
                    </a:lnTo>
                    <a:cubicBezTo>
                      <a:pt x="62713" y="14897"/>
                      <a:pt x="62522" y="15688"/>
                      <a:pt x="62389" y="16497"/>
                    </a:cubicBezTo>
                    <a:cubicBezTo>
                      <a:pt x="62389" y="18021"/>
                      <a:pt x="62389" y="19545"/>
                      <a:pt x="61627" y="21069"/>
                    </a:cubicBezTo>
                    <a:cubicBezTo>
                      <a:pt x="60865" y="22593"/>
                      <a:pt x="60770" y="24594"/>
                      <a:pt x="60484" y="26403"/>
                    </a:cubicBezTo>
                    <a:cubicBezTo>
                      <a:pt x="60541" y="27042"/>
                      <a:pt x="60541" y="27670"/>
                      <a:pt x="60484" y="28308"/>
                    </a:cubicBezTo>
                    <a:lnTo>
                      <a:pt x="60484" y="28308"/>
                    </a:lnTo>
                    <a:lnTo>
                      <a:pt x="58674" y="29166"/>
                    </a:lnTo>
                    <a:lnTo>
                      <a:pt x="36100" y="38691"/>
                    </a:lnTo>
                    <a:cubicBezTo>
                      <a:pt x="36576" y="37643"/>
                      <a:pt x="37052" y="36500"/>
                      <a:pt x="37433" y="35452"/>
                    </a:cubicBezTo>
                    <a:lnTo>
                      <a:pt x="37433" y="35452"/>
                    </a:lnTo>
                    <a:lnTo>
                      <a:pt x="37433" y="35452"/>
                    </a:lnTo>
                    <a:cubicBezTo>
                      <a:pt x="37452" y="35138"/>
                      <a:pt x="37452" y="34814"/>
                      <a:pt x="37433" y="34500"/>
                    </a:cubicBezTo>
                    <a:lnTo>
                      <a:pt x="38291" y="32595"/>
                    </a:lnTo>
                    <a:cubicBezTo>
                      <a:pt x="39148" y="31194"/>
                      <a:pt x="39824" y="29689"/>
                      <a:pt x="40291" y="28118"/>
                    </a:cubicBezTo>
                    <a:cubicBezTo>
                      <a:pt x="40577" y="27223"/>
                      <a:pt x="40577" y="26251"/>
                      <a:pt x="40291" y="25356"/>
                    </a:cubicBezTo>
                    <a:cubicBezTo>
                      <a:pt x="40072" y="24536"/>
                      <a:pt x="39519" y="23841"/>
                      <a:pt x="38767" y="23451"/>
                    </a:cubicBezTo>
                    <a:cubicBezTo>
                      <a:pt x="38081" y="23260"/>
                      <a:pt x="37357" y="23260"/>
                      <a:pt x="36671" y="23451"/>
                    </a:cubicBezTo>
                    <a:cubicBezTo>
                      <a:pt x="36671" y="23451"/>
                      <a:pt x="36671" y="23451"/>
                      <a:pt x="35909" y="23451"/>
                    </a:cubicBezTo>
                    <a:lnTo>
                      <a:pt x="35909" y="23451"/>
                    </a:lnTo>
                    <a:lnTo>
                      <a:pt x="35909" y="23451"/>
                    </a:lnTo>
                    <a:cubicBezTo>
                      <a:pt x="35271" y="23717"/>
                      <a:pt x="34690" y="24108"/>
                      <a:pt x="34195" y="24594"/>
                    </a:cubicBezTo>
                    <a:lnTo>
                      <a:pt x="33433" y="25451"/>
                    </a:lnTo>
                    <a:cubicBezTo>
                      <a:pt x="32795" y="26299"/>
                      <a:pt x="32280" y="27223"/>
                      <a:pt x="31909" y="28213"/>
                    </a:cubicBezTo>
                    <a:cubicBezTo>
                      <a:pt x="31147" y="29832"/>
                      <a:pt x="30385" y="31547"/>
                      <a:pt x="29718" y="33261"/>
                    </a:cubicBezTo>
                    <a:lnTo>
                      <a:pt x="28289" y="36976"/>
                    </a:lnTo>
                    <a:cubicBezTo>
                      <a:pt x="27727" y="38786"/>
                      <a:pt x="27318" y="40634"/>
                      <a:pt x="27051" y="42501"/>
                    </a:cubicBezTo>
                    <a:cubicBezTo>
                      <a:pt x="21527" y="44977"/>
                      <a:pt x="15907" y="47358"/>
                      <a:pt x="10668" y="50216"/>
                    </a:cubicBezTo>
                    <a:lnTo>
                      <a:pt x="10668" y="49644"/>
                    </a:lnTo>
                    <a:lnTo>
                      <a:pt x="13145" y="45358"/>
                    </a:lnTo>
                    <a:cubicBezTo>
                      <a:pt x="14297" y="43101"/>
                      <a:pt x="15126" y="40700"/>
                      <a:pt x="15621" y="38214"/>
                    </a:cubicBezTo>
                    <a:cubicBezTo>
                      <a:pt x="15621" y="37643"/>
                      <a:pt x="15621" y="36500"/>
                      <a:pt x="14859" y="36214"/>
                    </a:cubicBezTo>
                    <a:cubicBezTo>
                      <a:pt x="13726" y="35509"/>
                      <a:pt x="12278" y="35509"/>
                      <a:pt x="11144" y="36214"/>
                    </a:cubicBezTo>
                    <a:cubicBezTo>
                      <a:pt x="10468" y="36605"/>
                      <a:pt x="9916" y="37157"/>
                      <a:pt x="9525" y="37833"/>
                    </a:cubicBezTo>
                    <a:cubicBezTo>
                      <a:pt x="9497" y="38052"/>
                      <a:pt x="9497" y="38281"/>
                      <a:pt x="9525" y="38500"/>
                    </a:cubicBezTo>
                    <a:cubicBezTo>
                      <a:pt x="9525" y="38500"/>
                      <a:pt x="9525" y="39072"/>
                      <a:pt x="9525" y="38500"/>
                    </a:cubicBezTo>
                    <a:cubicBezTo>
                      <a:pt x="9125" y="39034"/>
                      <a:pt x="8773" y="39615"/>
                      <a:pt x="8477" y="40215"/>
                    </a:cubicBezTo>
                    <a:lnTo>
                      <a:pt x="8477" y="40215"/>
                    </a:lnTo>
                    <a:lnTo>
                      <a:pt x="8477" y="40215"/>
                    </a:lnTo>
                    <a:lnTo>
                      <a:pt x="8477" y="40215"/>
                    </a:lnTo>
                    <a:cubicBezTo>
                      <a:pt x="8477" y="40215"/>
                      <a:pt x="8477" y="40786"/>
                      <a:pt x="8001" y="40786"/>
                    </a:cubicBezTo>
                    <a:cubicBezTo>
                      <a:pt x="6858" y="42596"/>
                      <a:pt x="6001" y="44691"/>
                      <a:pt x="4953" y="46596"/>
                    </a:cubicBezTo>
                    <a:cubicBezTo>
                      <a:pt x="2248" y="50645"/>
                      <a:pt x="552" y="55283"/>
                      <a:pt x="0" y="60122"/>
                    </a:cubicBezTo>
                    <a:cubicBezTo>
                      <a:pt x="29" y="60636"/>
                      <a:pt x="314" y="61103"/>
                      <a:pt x="762" y="61360"/>
                    </a:cubicBezTo>
                    <a:lnTo>
                      <a:pt x="762" y="61360"/>
                    </a:lnTo>
                    <a:cubicBezTo>
                      <a:pt x="1238" y="61865"/>
                      <a:pt x="1819" y="62265"/>
                      <a:pt x="2477" y="62503"/>
                    </a:cubicBezTo>
                    <a:cubicBezTo>
                      <a:pt x="4182" y="63141"/>
                      <a:pt x="5991" y="63494"/>
                      <a:pt x="7811" y="63551"/>
                    </a:cubicBezTo>
                    <a:lnTo>
                      <a:pt x="11811" y="63551"/>
                    </a:lnTo>
                    <a:cubicBezTo>
                      <a:pt x="14488" y="63665"/>
                      <a:pt x="17164" y="63922"/>
                      <a:pt x="19812" y="64313"/>
                    </a:cubicBezTo>
                    <a:lnTo>
                      <a:pt x="22479" y="64789"/>
                    </a:lnTo>
                    <a:lnTo>
                      <a:pt x="23908" y="64789"/>
                    </a:lnTo>
                    <a:lnTo>
                      <a:pt x="25718" y="64789"/>
                    </a:lnTo>
                    <a:cubicBezTo>
                      <a:pt x="26661" y="64694"/>
                      <a:pt x="27565" y="64399"/>
                      <a:pt x="28385" y="63932"/>
                    </a:cubicBezTo>
                    <a:lnTo>
                      <a:pt x="30385" y="63075"/>
                    </a:lnTo>
                    <a:cubicBezTo>
                      <a:pt x="31623" y="62122"/>
                      <a:pt x="33052" y="60503"/>
                      <a:pt x="32766" y="58884"/>
                    </a:cubicBezTo>
                    <a:cubicBezTo>
                      <a:pt x="32480" y="57264"/>
                      <a:pt x="31718" y="57169"/>
                      <a:pt x="31242" y="56312"/>
                    </a:cubicBezTo>
                    <a:cubicBezTo>
                      <a:pt x="30604" y="55883"/>
                      <a:pt x="30032" y="55369"/>
                      <a:pt x="29528" y="54788"/>
                    </a:cubicBezTo>
                    <a:cubicBezTo>
                      <a:pt x="29051" y="54474"/>
                      <a:pt x="28537" y="54226"/>
                      <a:pt x="28004" y="54026"/>
                    </a:cubicBezTo>
                    <a:lnTo>
                      <a:pt x="26384" y="54026"/>
                    </a:lnTo>
                    <a:cubicBezTo>
                      <a:pt x="23803" y="53502"/>
                      <a:pt x="21193" y="53121"/>
                      <a:pt x="18574" y="52883"/>
                    </a:cubicBezTo>
                    <a:lnTo>
                      <a:pt x="16669" y="52883"/>
                    </a:lnTo>
                    <a:cubicBezTo>
                      <a:pt x="21622" y="50692"/>
                      <a:pt x="26194" y="48311"/>
                      <a:pt x="31052" y="46120"/>
                    </a:cubicBezTo>
                    <a:lnTo>
                      <a:pt x="32480" y="46120"/>
                    </a:lnTo>
                    <a:cubicBezTo>
                      <a:pt x="33366" y="46025"/>
                      <a:pt x="34261" y="46025"/>
                      <a:pt x="35147" y="46120"/>
                    </a:cubicBezTo>
                    <a:cubicBezTo>
                      <a:pt x="37433" y="46149"/>
                      <a:pt x="39710" y="46473"/>
                      <a:pt x="41910" y="47073"/>
                    </a:cubicBezTo>
                    <a:cubicBezTo>
                      <a:pt x="44006" y="47073"/>
                      <a:pt x="46196" y="47739"/>
                      <a:pt x="48292" y="48311"/>
                    </a:cubicBezTo>
                    <a:cubicBezTo>
                      <a:pt x="49435" y="48797"/>
                      <a:pt x="50663" y="49054"/>
                      <a:pt x="51911" y="49073"/>
                    </a:cubicBezTo>
                    <a:cubicBezTo>
                      <a:pt x="51911" y="49073"/>
                      <a:pt x="51911" y="49073"/>
                      <a:pt x="51911" y="49073"/>
                    </a:cubicBezTo>
                    <a:lnTo>
                      <a:pt x="53816" y="49073"/>
                    </a:lnTo>
                    <a:cubicBezTo>
                      <a:pt x="54674" y="49073"/>
                      <a:pt x="56102" y="48501"/>
                      <a:pt x="55817" y="47549"/>
                    </a:cubicBezTo>
                    <a:cubicBezTo>
                      <a:pt x="55455" y="46968"/>
                      <a:pt x="55045" y="46425"/>
                      <a:pt x="54578" y="45930"/>
                    </a:cubicBezTo>
                    <a:cubicBezTo>
                      <a:pt x="54264" y="45453"/>
                      <a:pt x="53835" y="45063"/>
                      <a:pt x="53340" y="44787"/>
                    </a:cubicBezTo>
                    <a:lnTo>
                      <a:pt x="49816" y="43167"/>
                    </a:lnTo>
                    <a:cubicBezTo>
                      <a:pt x="47606" y="42186"/>
                      <a:pt x="45263" y="41510"/>
                      <a:pt x="42863" y="41167"/>
                    </a:cubicBezTo>
                    <a:lnTo>
                      <a:pt x="42101" y="41167"/>
                    </a:lnTo>
                    <a:lnTo>
                      <a:pt x="61151" y="32499"/>
                    </a:lnTo>
                    <a:lnTo>
                      <a:pt x="62865" y="31737"/>
                    </a:lnTo>
                    <a:cubicBezTo>
                      <a:pt x="64341" y="32233"/>
                      <a:pt x="65884" y="32490"/>
                      <a:pt x="67437" y="32499"/>
                    </a:cubicBezTo>
                    <a:lnTo>
                      <a:pt x="68294" y="32499"/>
                    </a:lnTo>
                    <a:cubicBezTo>
                      <a:pt x="68294" y="32499"/>
                      <a:pt x="68294" y="32499"/>
                      <a:pt x="68294" y="32499"/>
                    </a:cubicBezTo>
                    <a:lnTo>
                      <a:pt x="70104" y="32499"/>
                    </a:lnTo>
                    <a:cubicBezTo>
                      <a:pt x="71438" y="32499"/>
                      <a:pt x="72676" y="33071"/>
                      <a:pt x="73914" y="33357"/>
                    </a:cubicBezTo>
                    <a:cubicBezTo>
                      <a:pt x="75152" y="33642"/>
                      <a:pt x="78200" y="33357"/>
                      <a:pt x="80296" y="34214"/>
                    </a:cubicBezTo>
                    <a:lnTo>
                      <a:pt x="88868" y="36214"/>
                    </a:lnTo>
                    <a:cubicBezTo>
                      <a:pt x="90221" y="36652"/>
                      <a:pt x="91631" y="36910"/>
                      <a:pt x="93059" y="36976"/>
                    </a:cubicBezTo>
                    <a:cubicBezTo>
                      <a:pt x="94631" y="36929"/>
                      <a:pt x="96193" y="36738"/>
                      <a:pt x="97727" y="36405"/>
                    </a:cubicBezTo>
                    <a:cubicBezTo>
                      <a:pt x="97727" y="36405"/>
                      <a:pt x="98965" y="35833"/>
                      <a:pt x="98679" y="35357"/>
                    </a:cubicBezTo>
                    <a:cubicBezTo>
                      <a:pt x="97889" y="34338"/>
                      <a:pt x="96927" y="33461"/>
                      <a:pt x="95822" y="32785"/>
                    </a:cubicBezTo>
                    <a:cubicBezTo>
                      <a:pt x="94450" y="32023"/>
                      <a:pt x="93021" y="31385"/>
                      <a:pt x="91535" y="30880"/>
                    </a:cubicBezTo>
                    <a:lnTo>
                      <a:pt x="82963" y="27356"/>
                    </a:lnTo>
                    <a:cubicBezTo>
                      <a:pt x="81239" y="26518"/>
                      <a:pt x="79458" y="25822"/>
                      <a:pt x="77629" y="25260"/>
                    </a:cubicBezTo>
                    <a:cubicBezTo>
                      <a:pt x="77124" y="25213"/>
                      <a:pt x="76610" y="25213"/>
                      <a:pt x="76105" y="25260"/>
                    </a:cubicBezTo>
                    <a:cubicBezTo>
                      <a:pt x="89430" y="19069"/>
                      <a:pt x="102432" y="12202"/>
                      <a:pt x="115062" y="4686"/>
                    </a:cubicBezTo>
                    <a:cubicBezTo>
                      <a:pt x="118015" y="2877"/>
                      <a:pt x="117158" y="-1600"/>
                      <a:pt x="113443" y="591"/>
                    </a:cubicBezTo>
                    <a:cubicBezTo>
                      <a:pt x="99203" y="8925"/>
                      <a:pt x="84515" y="16459"/>
                      <a:pt x="69437" y="23165"/>
                    </a:cubicBezTo>
                    <a:close/>
                  </a:path>
                </a:pathLst>
              </a:custGeom>
              <a:grpFill/>
              <a:ln w="9525" cap="flat">
                <a:noFill/>
                <a:prstDash val="solid"/>
                <a:miter/>
              </a:ln>
            </p:spPr>
            <p:txBody>
              <a:bodyPr rtlCol="0" anchor="ctr"/>
              <a:lstStyle/>
              <a:p>
                <a:endParaRPr lang="zh-CN" altLang="en-US"/>
              </a:p>
            </p:txBody>
          </p:sp>
          <p:sp>
            <p:nvSpPr>
              <p:cNvPr id="246" name="任意多边形: 形状 245">
                <a:extLst>
                  <a:ext uri="{FF2B5EF4-FFF2-40B4-BE49-F238E27FC236}">
                    <a16:creationId xmlns:a16="http://schemas.microsoft.com/office/drawing/2014/main" id="{6C267021-9A98-7710-3992-BF12DC30F41F}"/>
                  </a:ext>
                </a:extLst>
              </p:cNvPr>
              <p:cNvSpPr/>
              <p:nvPr/>
            </p:nvSpPr>
            <p:spPr>
              <a:xfrm>
                <a:off x="7255816" y="3165119"/>
                <a:ext cx="117159" cy="65301"/>
              </a:xfrm>
              <a:custGeom>
                <a:avLst/>
                <a:gdLst>
                  <a:gd name="connsiteX0" fmla="*/ 68866 w 117159"/>
                  <a:gd name="connsiteY0" fmla="*/ 25392 h 65301"/>
                  <a:gd name="connsiteX1" fmla="*/ 69914 w 117159"/>
                  <a:gd name="connsiteY1" fmla="*/ 21011 h 65301"/>
                  <a:gd name="connsiteX2" fmla="*/ 70961 w 117159"/>
                  <a:gd name="connsiteY2" fmla="*/ 15296 h 65301"/>
                  <a:gd name="connsiteX3" fmla="*/ 70961 w 117159"/>
                  <a:gd name="connsiteY3" fmla="*/ 13486 h 65301"/>
                  <a:gd name="connsiteX4" fmla="*/ 70961 w 117159"/>
                  <a:gd name="connsiteY4" fmla="*/ 11581 h 65301"/>
                  <a:gd name="connsiteX5" fmla="*/ 70961 w 117159"/>
                  <a:gd name="connsiteY5" fmla="*/ 10819 h 65301"/>
                  <a:gd name="connsiteX6" fmla="*/ 70961 w 117159"/>
                  <a:gd name="connsiteY6" fmla="*/ 9009 h 65301"/>
                  <a:gd name="connsiteX7" fmla="*/ 68294 w 117159"/>
                  <a:gd name="connsiteY7" fmla="*/ 7295 h 65301"/>
                  <a:gd name="connsiteX8" fmla="*/ 64770 w 117159"/>
                  <a:gd name="connsiteY8" fmla="*/ 9962 h 65301"/>
                  <a:gd name="connsiteX9" fmla="*/ 63056 w 117159"/>
                  <a:gd name="connsiteY9" fmla="*/ 12914 h 65301"/>
                  <a:gd name="connsiteX10" fmla="*/ 62484 w 117159"/>
                  <a:gd name="connsiteY10" fmla="*/ 15105 h 65301"/>
                  <a:gd name="connsiteX11" fmla="*/ 62008 w 117159"/>
                  <a:gd name="connsiteY11" fmla="*/ 17582 h 65301"/>
                  <a:gd name="connsiteX12" fmla="*/ 61151 w 117159"/>
                  <a:gd name="connsiteY12" fmla="*/ 22154 h 65301"/>
                  <a:gd name="connsiteX13" fmla="*/ 60103 w 117159"/>
                  <a:gd name="connsiteY13" fmla="*/ 27488 h 65301"/>
                  <a:gd name="connsiteX14" fmla="*/ 60103 w 117159"/>
                  <a:gd name="connsiteY14" fmla="*/ 29393 h 65301"/>
                  <a:gd name="connsiteX15" fmla="*/ 60103 w 117159"/>
                  <a:gd name="connsiteY15" fmla="*/ 29393 h 65301"/>
                  <a:gd name="connsiteX16" fmla="*/ 58198 w 117159"/>
                  <a:gd name="connsiteY16" fmla="*/ 30155 h 65301"/>
                  <a:gd name="connsiteX17" fmla="*/ 35624 w 117159"/>
                  <a:gd name="connsiteY17" fmla="*/ 39680 h 65301"/>
                  <a:gd name="connsiteX18" fmla="*/ 37052 w 117159"/>
                  <a:gd name="connsiteY18" fmla="*/ 36536 h 65301"/>
                  <a:gd name="connsiteX19" fmla="*/ 37052 w 117159"/>
                  <a:gd name="connsiteY19" fmla="*/ 36536 h 65301"/>
                  <a:gd name="connsiteX20" fmla="*/ 37052 w 117159"/>
                  <a:gd name="connsiteY20" fmla="*/ 36536 h 65301"/>
                  <a:gd name="connsiteX21" fmla="*/ 37052 w 117159"/>
                  <a:gd name="connsiteY21" fmla="*/ 35584 h 65301"/>
                  <a:gd name="connsiteX22" fmla="*/ 38005 w 117159"/>
                  <a:gd name="connsiteY22" fmla="*/ 33679 h 65301"/>
                  <a:gd name="connsiteX23" fmla="*/ 40005 w 117159"/>
                  <a:gd name="connsiteY23" fmla="*/ 29202 h 65301"/>
                  <a:gd name="connsiteX24" fmla="*/ 40005 w 117159"/>
                  <a:gd name="connsiteY24" fmla="*/ 26440 h 65301"/>
                  <a:gd name="connsiteX25" fmla="*/ 38481 w 117159"/>
                  <a:gd name="connsiteY25" fmla="*/ 24440 h 65301"/>
                  <a:gd name="connsiteX26" fmla="*/ 36481 w 117159"/>
                  <a:gd name="connsiteY26" fmla="*/ 24440 h 65301"/>
                  <a:gd name="connsiteX27" fmla="*/ 35338 w 117159"/>
                  <a:gd name="connsiteY27" fmla="*/ 24440 h 65301"/>
                  <a:gd name="connsiteX28" fmla="*/ 35338 w 117159"/>
                  <a:gd name="connsiteY28" fmla="*/ 24440 h 65301"/>
                  <a:gd name="connsiteX29" fmla="*/ 33719 w 117159"/>
                  <a:gd name="connsiteY29" fmla="*/ 25583 h 65301"/>
                  <a:gd name="connsiteX30" fmla="*/ 32861 w 117159"/>
                  <a:gd name="connsiteY30" fmla="*/ 26440 h 65301"/>
                  <a:gd name="connsiteX31" fmla="*/ 31337 w 117159"/>
                  <a:gd name="connsiteY31" fmla="*/ 29107 h 65301"/>
                  <a:gd name="connsiteX32" fmla="*/ 29242 w 117159"/>
                  <a:gd name="connsiteY32" fmla="*/ 34250 h 65301"/>
                  <a:gd name="connsiteX33" fmla="*/ 27813 w 117159"/>
                  <a:gd name="connsiteY33" fmla="*/ 37870 h 65301"/>
                  <a:gd name="connsiteX34" fmla="*/ 26575 w 117159"/>
                  <a:gd name="connsiteY34" fmla="*/ 43490 h 65301"/>
                  <a:gd name="connsiteX35" fmla="*/ 10192 w 117159"/>
                  <a:gd name="connsiteY35" fmla="*/ 51205 h 65301"/>
                  <a:gd name="connsiteX36" fmla="*/ 10192 w 117159"/>
                  <a:gd name="connsiteY36" fmla="*/ 50538 h 65301"/>
                  <a:gd name="connsiteX37" fmla="*/ 12668 w 117159"/>
                  <a:gd name="connsiteY37" fmla="*/ 46252 h 65301"/>
                  <a:gd name="connsiteX38" fmla="*/ 15145 w 117159"/>
                  <a:gd name="connsiteY38" fmla="*/ 39108 h 65301"/>
                  <a:gd name="connsiteX39" fmla="*/ 14478 w 117159"/>
                  <a:gd name="connsiteY39" fmla="*/ 37108 h 65301"/>
                  <a:gd name="connsiteX40" fmla="*/ 10763 w 117159"/>
                  <a:gd name="connsiteY40" fmla="*/ 37108 h 65301"/>
                  <a:gd name="connsiteX41" fmla="*/ 9144 w 117159"/>
                  <a:gd name="connsiteY41" fmla="*/ 38632 h 65301"/>
                  <a:gd name="connsiteX42" fmla="*/ 9144 w 117159"/>
                  <a:gd name="connsiteY42" fmla="*/ 39394 h 65301"/>
                  <a:gd name="connsiteX43" fmla="*/ 9144 w 117159"/>
                  <a:gd name="connsiteY43" fmla="*/ 39394 h 65301"/>
                  <a:gd name="connsiteX44" fmla="*/ 8096 w 117159"/>
                  <a:gd name="connsiteY44" fmla="*/ 41108 h 65301"/>
                  <a:gd name="connsiteX45" fmla="*/ 8096 w 117159"/>
                  <a:gd name="connsiteY45" fmla="*/ 41108 h 65301"/>
                  <a:gd name="connsiteX46" fmla="*/ 8096 w 117159"/>
                  <a:gd name="connsiteY46" fmla="*/ 41108 h 65301"/>
                  <a:gd name="connsiteX47" fmla="*/ 8096 w 117159"/>
                  <a:gd name="connsiteY47" fmla="*/ 41108 h 65301"/>
                  <a:gd name="connsiteX48" fmla="*/ 8096 w 117159"/>
                  <a:gd name="connsiteY48" fmla="*/ 41775 h 65301"/>
                  <a:gd name="connsiteX49" fmla="*/ 4953 w 117159"/>
                  <a:gd name="connsiteY49" fmla="*/ 47490 h 65301"/>
                  <a:gd name="connsiteX50" fmla="*/ 0 w 117159"/>
                  <a:gd name="connsiteY50" fmla="*/ 61016 h 65301"/>
                  <a:gd name="connsiteX51" fmla="*/ 762 w 117159"/>
                  <a:gd name="connsiteY51" fmla="*/ 62254 h 65301"/>
                  <a:gd name="connsiteX52" fmla="*/ 762 w 117159"/>
                  <a:gd name="connsiteY52" fmla="*/ 62254 h 65301"/>
                  <a:gd name="connsiteX53" fmla="*/ 2381 w 117159"/>
                  <a:gd name="connsiteY53" fmla="*/ 63301 h 65301"/>
                  <a:gd name="connsiteX54" fmla="*/ 7811 w 117159"/>
                  <a:gd name="connsiteY54" fmla="*/ 64445 h 65301"/>
                  <a:gd name="connsiteX55" fmla="*/ 11811 w 117159"/>
                  <a:gd name="connsiteY55" fmla="*/ 64445 h 65301"/>
                  <a:gd name="connsiteX56" fmla="*/ 19812 w 117159"/>
                  <a:gd name="connsiteY56" fmla="*/ 65302 h 65301"/>
                  <a:gd name="connsiteX57" fmla="*/ 22384 w 117159"/>
                  <a:gd name="connsiteY57" fmla="*/ 65302 h 65301"/>
                  <a:gd name="connsiteX58" fmla="*/ 23813 w 117159"/>
                  <a:gd name="connsiteY58" fmla="*/ 65302 h 65301"/>
                  <a:gd name="connsiteX59" fmla="*/ 25623 w 117159"/>
                  <a:gd name="connsiteY59" fmla="*/ 65302 h 65301"/>
                  <a:gd name="connsiteX60" fmla="*/ 28385 w 117159"/>
                  <a:gd name="connsiteY60" fmla="*/ 64445 h 65301"/>
                  <a:gd name="connsiteX61" fmla="*/ 30290 w 117159"/>
                  <a:gd name="connsiteY61" fmla="*/ 63587 h 65301"/>
                  <a:gd name="connsiteX62" fmla="*/ 32671 w 117159"/>
                  <a:gd name="connsiteY62" fmla="*/ 59396 h 65301"/>
                  <a:gd name="connsiteX63" fmla="*/ 31147 w 117159"/>
                  <a:gd name="connsiteY63" fmla="*/ 56920 h 65301"/>
                  <a:gd name="connsiteX64" fmla="*/ 29528 w 117159"/>
                  <a:gd name="connsiteY64" fmla="*/ 55301 h 65301"/>
                  <a:gd name="connsiteX65" fmla="*/ 27908 w 117159"/>
                  <a:gd name="connsiteY65" fmla="*/ 54634 h 65301"/>
                  <a:gd name="connsiteX66" fmla="*/ 26289 w 117159"/>
                  <a:gd name="connsiteY66" fmla="*/ 54158 h 65301"/>
                  <a:gd name="connsiteX67" fmla="*/ 18574 w 117159"/>
                  <a:gd name="connsiteY67" fmla="*/ 53110 h 65301"/>
                  <a:gd name="connsiteX68" fmla="*/ 16669 w 117159"/>
                  <a:gd name="connsiteY68" fmla="*/ 53110 h 65301"/>
                  <a:gd name="connsiteX69" fmla="*/ 31052 w 117159"/>
                  <a:gd name="connsiteY69" fmla="*/ 46252 h 65301"/>
                  <a:gd name="connsiteX70" fmla="*/ 32385 w 117159"/>
                  <a:gd name="connsiteY70" fmla="*/ 46252 h 65301"/>
                  <a:gd name="connsiteX71" fmla="*/ 35052 w 117159"/>
                  <a:gd name="connsiteY71" fmla="*/ 46252 h 65301"/>
                  <a:gd name="connsiteX72" fmla="*/ 41815 w 117159"/>
                  <a:gd name="connsiteY72" fmla="*/ 47204 h 65301"/>
                  <a:gd name="connsiteX73" fmla="*/ 48197 w 117159"/>
                  <a:gd name="connsiteY73" fmla="*/ 48538 h 65301"/>
                  <a:gd name="connsiteX74" fmla="*/ 51816 w 117159"/>
                  <a:gd name="connsiteY74" fmla="*/ 49205 h 65301"/>
                  <a:gd name="connsiteX75" fmla="*/ 51816 w 117159"/>
                  <a:gd name="connsiteY75" fmla="*/ 49205 h 65301"/>
                  <a:gd name="connsiteX76" fmla="*/ 53816 w 117159"/>
                  <a:gd name="connsiteY76" fmla="*/ 49205 h 65301"/>
                  <a:gd name="connsiteX77" fmla="*/ 55721 w 117159"/>
                  <a:gd name="connsiteY77" fmla="*/ 47680 h 65301"/>
                  <a:gd name="connsiteX78" fmla="*/ 54578 w 117159"/>
                  <a:gd name="connsiteY78" fmla="*/ 46061 h 65301"/>
                  <a:gd name="connsiteX79" fmla="*/ 53245 w 117159"/>
                  <a:gd name="connsiteY79" fmla="*/ 44918 h 65301"/>
                  <a:gd name="connsiteX80" fmla="*/ 49721 w 117159"/>
                  <a:gd name="connsiteY80" fmla="*/ 43299 h 65301"/>
                  <a:gd name="connsiteX81" fmla="*/ 42767 w 117159"/>
                  <a:gd name="connsiteY81" fmla="*/ 41204 h 65301"/>
                  <a:gd name="connsiteX82" fmla="*/ 42101 w 117159"/>
                  <a:gd name="connsiteY82" fmla="*/ 41204 h 65301"/>
                  <a:gd name="connsiteX83" fmla="*/ 61151 w 117159"/>
                  <a:gd name="connsiteY83" fmla="*/ 32441 h 65301"/>
                  <a:gd name="connsiteX84" fmla="*/ 62865 w 117159"/>
                  <a:gd name="connsiteY84" fmla="*/ 31679 h 65301"/>
                  <a:gd name="connsiteX85" fmla="*/ 67532 w 117159"/>
                  <a:gd name="connsiteY85" fmla="*/ 32536 h 65301"/>
                  <a:gd name="connsiteX86" fmla="*/ 68580 w 117159"/>
                  <a:gd name="connsiteY86" fmla="*/ 32536 h 65301"/>
                  <a:gd name="connsiteX87" fmla="*/ 70485 w 117159"/>
                  <a:gd name="connsiteY87" fmla="*/ 32536 h 65301"/>
                  <a:gd name="connsiteX88" fmla="*/ 74200 w 117159"/>
                  <a:gd name="connsiteY88" fmla="*/ 33393 h 65301"/>
                  <a:gd name="connsiteX89" fmla="*/ 80677 w 117159"/>
                  <a:gd name="connsiteY89" fmla="*/ 34250 h 65301"/>
                  <a:gd name="connsiteX90" fmla="*/ 89249 w 117159"/>
                  <a:gd name="connsiteY90" fmla="*/ 36346 h 65301"/>
                  <a:gd name="connsiteX91" fmla="*/ 93345 w 117159"/>
                  <a:gd name="connsiteY91" fmla="*/ 37013 h 65301"/>
                  <a:gd name="connsiteX92" fmla="*/ 98012 w 117159"/>
                  <a:gd name="connsiteY92" fmla="*/ 36441 h 65301"/>
                  <a:gd name="connsiteX93" fmla="*/ 99060 w 117159"/>
                  <a:gd name="connsiteY93" fmla="*/ 35393 h 65301"/>
                  <a:gd name="connsiteX94" fmla="*/ 96107 w 117159"/>
                  <a:gd name="connsiteY94" fmla="*/ 32917 h 65301"/>
                  <a:gd name="connsiteX95" fmla="*/ 91916 w 117159"/>
                  <a:gd name="connsiteY95" fmla="*/ 31012 h 65301"/>
                  <a:gd name="connsiteX96" fmla="*/ 83249 w 117159"/>
                  <a:gd name="connsiteY96" fmla="*/ 27488 h 65301"/>
                  <a:gd name="connsiteX97" fmla="*/ 78010 w 117159"/>
                  <a:gd name="connsiteY97" fmla="*/ 25297 h 65301"/>
                  <a:gd name="connsiteX98" fmla="*/ 76391 w 117159"/>
                  <a:gd name="connsiteY98" fmla="*/ 25297 h 65301"/>
                  <a:gd name="connsiteX99" fmla="*/ 115348 w 117159"/>
                  <a:gd name="connsiteY99" fmla="*/ 4628 h 65301"/>
                  <a:gd name="connsiteX100" fmla="*/ 113824 w 117159"/>
                  <a:gd name="connsiteY100" fmla="*/ 627 h 65301"/>
                  <a:gd name="connsiteX101" fmla="*/ 69818 w 117159"/>
                  <a:gd name="connsiteY101" fmla="*/ 23201 h 65301"/>
                  <a:gd name="connsiteX102" fmla="*/ 68866 w 117159"/>
                  <a:gd name="connsiteY102" fmla="*/ 25392 h 65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117159" h="65301">
                    <a:moveTo>
                      <a:pt x="68866" y="25392"/>
                    </a:moveTo>
                    <a:cubicBezTo>
                      <a:pt x="68866" y="23963"/>
                      <a:pt x="69533" y="22439"/>
                      <a:pt x="69914" y="21011"/>
                    </a:cubicBezTo>
                    <a:cubicBezTo>
                      <a:pt x="70295" y="19582"/>
                      <a:pt x="70676" y="17201"/>
                      <a:pt x="70961" y="15296"/>
                    </a:cubicBezTo>
                    <a:cubicBezTo>
                      <a:pt x="71247" y="13391"/>
                      <a:pt x="70961" y="14057"/>
                      <a:pt x="70961" y="13486"/>
                    </a:cubicBezTo>
                    <a:cubicBezTo>
                      <a:pt x="71057" y="12857"/>
                      <a:pt x="71057" y="12209"/>
                      <a:pt x="70961" y="11581"/>
                    </a:cubicBezTo>
                    <a:cubicBezTo>
                      <a:pt x="70885" y="11333"/>
                      <a:pt x="70885" y="11066"/>
                      <a:pt x="70961" y="10819"/>
                    </a:cubicBezTo>
                    <a:cubicBezTo>
                      <a:pt x="71009" y="10219"/>
                      <a:pt x="71009" y="9609"/>
                      <a:pt x="70961" y="9009"/>
                    </a:cubicBezTo>
                    <a:cubicBezTo>
                      <a:pt x="70961" y="7771"/>
                      <a:pt x="69437" y="7104"/>
                      <a:pt x="68294" y="7295"/>
                    </a:cubicBezTo>
                    <a:cubicBezTo>
                      <a:pt x="66742" y="7533"/>
                      <a:pt x="65427" y="8533"/>
                      <a:pt x="64770" y="9962"/>
                    </a:cubicBezTo>
                    <a:cubicBezTo>
                      <a:pt x="64132" y="10905"/>
                      <a:pt x="63551" y="11886"/>
                      <a:pt x="63056" y="12914"/>
                    </a:cubicBezTo>
                    <a:lnTo>
                      <a:pt x="62484" y="15105"/>
                    </a:lnTo>
                    <a:cubicBezTo>
                      <a:pt x="62284" y="15924"/>
                      <a:pt x="62122" y="16743"/>
                      <a:pt x="62008" y="17582"/>
                    </a:cubicBezTo>
                    <a:lnTo>
                      <a:pt x="61151" y="22154"/>
                    </a:lnTo>
                    <a:cubicBezTo>
                      <a:pt x="61151" y="23868"/>
                      <a:pt x="60293" y="25678"/>
                      <a:pt x="60103" y="27488"/>
                    </a:cubicBezTo>
                    <a:lnTo>
                      <a:pt x="60103" y="29393"/>
                    </a:lnTo>
                    <a:lnTo>
                      <a:pt x="60103" y="29393"/>
                    </a:lnTo>
                    <a:lnTo>
                      <a:pt x="58198" y="30155"/>
                    </a:lnTo>
                    <a:cubicBezTo>
                      <a:pt x="50768" y="33488"/>
                      <a:pt x="43148" y="36727"/>
                      <a:pt x="35624" y="39680"/>
                    </a:cubicBezTo>
                    <a:lnTo>
                      <a:pt x="37052" y="36536"/>
                    </a:lnTo>
                    <a:lnTo>
                      <a:pt x="37052" y="36536"/>
                    </a:lnTo>
                    <a:lnTo>
                      <a:pt x="37052" y="36536"/>
                    </a:lnTo>
                    <a:lnTo>
                      <a:pt x="37052" y="35584"/>
                    </a:lnTo>
                    <a:lnTo>
                      <a:pt x="38005" y="33679"/>
                    </a:lnTo>
                    <a:cubicBezTo>
                      <a:pt x="38748" y="32222"/>
                      <a:pt x="39415" y="30726"/>
                      <a:pt x="40005" y="29202"/>
                    </a:cubicBezTo>
                    <a:cubicBezTo>
                      <a:pt x="40243" y="28297"/>
                      <a:pt x="40243" y="27345"/>
                      <a:pt x="40005" y="26440"/>
                    </a:cubicBezTo>
                    <a:cubicBezTo>
                      <a:pt x="39824" y="25583"/>
                      <a:pt x="39262" y="24849"/>
                      <a:pt x="38481" y="24440"/>
                    </a:cubicBezTo>
                    <a:cubicBezTo>
                      <a:pt x="37824" y="24249"/>
                      <a:pt x="37138" y="24249"/>
                      <a:pt x="36481" y="24440"/>
                    </a:cubicBezTo>
                    <a:lnTo>
                      <a:pt x="35338" y="24440"/>
                    </a:lnTo>
                    <a:lnTo>
                      <a:pt x="35338" y="24440"/>
                    </a:lnTo>
                    <a:cubicBezTo>
                      <a:pt x="34738" y="24735"/>
                      <a:pt x="34195" y="25116"/>
                      <a:pt x="33719" y="25583"/>
                    </a:cubicBezTo>
                    <a:lnTo>
                      <a:pt x="32861" y="26440"/>
                    </a:lnTo>
                    <a:cubicBezTo>
                      <a:pt x="32242" y="27259"/>
                      <a:pt x="31728" y="28154"/>
                      <a:pt x="31337" y="29107"/>
                    </a:cubicBezTo>
                    <a:cubicBezTo>
                      <a:pt x="30575" y="30821"/>
                      <a:pt x="29909" y="32536"/>
                      <a:pt x="29242" y="34250"/>
                    </a:cubicBezTo>
                    <a:cubicBezTo>
                      <a:pt x="28670" y="35412"/>
                      <a:pt x="28194" y="36622"/>
                      <a:pt x="27813" y="37870"/>
                    </a:cubicBezTo>
                    <a:cubicBezTo>
                      <a:pt x="27165" y="39680"/>
                      <a:pt x="26746" y="41575"/>
                      <a:pt x="26575" y="43490"/>
                    </a:cubicBezTo>
                    <a:cubicBezTo>
                      <a:pt x="21050" y="45871"/>
                      <a:pt x="15431" y="48347"/>
                      <a:pt x="10192" y="51205"/>
                    </a:cubicBezTo>
                    <a:lnTo>
                      <a:pt x="10192" y="50538"/>
                    </a:lnTo>
                    <a:cubicBezTo>
                      <a:pt x="11049" y="49109"/>
                      <a:pt x="11906" y="47680"/>
                      <a:pt x="12668" y="46252"/>
                    </a:cubicBezTo>
                    <a:cubicBezTo>
                      <a:pt x="13830" y="44004"/>
                      <a:pt x="14669" y="41594"/>
                      <a:pt x="15145" y="39108"/>
                    </a:cubicBezTo>
                    <a:cubicBezTo>
                      <a:pt x="15259" y="38375"/>
                      <a:pt x="15012" y="37622"/>
                      <a:pt x="14478" y="37108"/>
                    </a:cubicBezTo>
                    <a:cubicBezTo>
                      <a:pt x="13345" y="36403"/>
                      <a:pt x="11897" y="36403"/>
                      <a:pt x="10763" y="37108"/>
                    </a:cubicBezTo>
                    <a:cubicBezTo>
                      <a:pt x="10116" y="37489"/>
                      <a:pt x="9563" y="38003"/>
                      <a:pt x="9144" y="38632"/>
                    </a:cubicBezTo>
                    <a:cubicBezTo>
                      <a:pt x="9144" y="38632"/>
                      <a:pt x="9144" y="39108"/>
                      <a:pt x="9144" y="39394"/>
                    </a:cubicBezTo>
                    <a:cubicBezTo>
                      <a:pt x="9144" y="39680"/>
                      <a:pt x="9144" y="39870"/>
                      <a:pt x="9144" y="39394"/>
                    </a:cubicBezTo>
                    <a:cubicBezTo>
                      <a:pt x="8706" y="39908"/>
                      <a:pt x="8354" y="40489"/>
                      <a:pt x="8096" y="41108"/>
                    </a:cubicBezTo>
                    <a:lnTo>
                      <a:pt x="8096" y="41108"/>
                    </a:lnTo>
                    <a:lnTo>
                      <a:pt x="8096" y="41108"/>
                    </a:lnTo>
                    <a:cubicBezTo>
                      <a:pt x="8096" y="41108"/>
                      <a:pt x="8096" y="41108"/>
                      <a:pt x="8096" y="41108"/>
                    </a:cubicBezTo>
                    <a:cubicBezTo>
                      <a:pt x="8087" y="41327"/>
                      <a:pt x="8087" y="41556"/>
                      <a:pt x="8096" y="41775"/>
                    </a:cubicBezTo>
                    <a:cubicBezTo>
                      <a:pt x="6858" y="43585"/>
                      <a:pt x="6001" y="45585"/>
                      <a:pt x="4953" y="47490"/>
                    </a:cubicBezTo>
                    <a:cubicBezTo>
                      <a:pt x="2267" y="51548"/>
                      <a:pt x="572" y="56186"/>
                      <a:pt x="0" y="61016"/>
                    </a:cubicBezTo>
                    <a:cubicBezTo>
                      <a:pt x="-9" y="61539"/>
                      <a:pt x="286" y="62025"/>
                      <a:pt x="762" y="62254"/>
                    </a:cubicBezTo>
                    <a:lnTo>
                      <a:pt x="762" y="62254"/>
                    </a:lnTo>
                    <a:cubicBezTo>
                      <a:pt x="1162" y="62778"/>
                      <a:pt x="1734" y="63149"/>
                      <a:pt x="2381" y="63301"/>
                    </a:cubicBezTo>
                    <a:cubicBezTo>
                      <a:pt x="4115" y="63978"/>
                      <a:pt x="5953" y="64359"/>
                      <a:pt x="7811" y="64445"/>
                    </a:cubicBezTo>
                    <a:lnTo>
                      <a:pt x="11811" y="64445"/>
                    </a:lnTo>
                    <a:cubicBezTo>
                      <a:pt x="14478" y="64445"/>
                      <a:pt x="17145" y="64730"/>
                      <a:pt x="19812" y="65302"/>
                    </a:cubicBezTo>
                    <a:lnTo>
                      <a:pt x="22384" y="65302"/>
                    </a:lnTo>
                    <a:lnTo>
                      <a:pt x="23813" y="65302"/>
                    </a:lnTo>
                    <a:lnTo>
                      <a:pt x="25623" y="65302"/>
                    </a:lnTo>
                    <a:cubicBezTo>
                      <a:pt x="26604" y="65264"/>
                      <a:pt x="27556" y="64968"/>
                      <a:pt x="28385" y="64445"/>
                    </a:cubicBezTo>
                    <a:cubicBezTo>
                      <a:pt x="29071" y="64302"/>
                      <a:pt x="29718" y="64006"/>
                      <a:pt x="30290" y="63587"/>
                    </a:cubicBezTo>
                    <a:cubicBezTo>
                      <a:pt x="31528" y="62635"/>
                      <a:pt x="32957" y="61016"/>
                      <a:pt x="32671" y="59396"/>
                    </a:cubicBezTo>
                    <a:lnTo>
                      <a:pt x="31147" y="56920"/>
                    </a:lnTo>
                    <a:cubicBezTo>
                      <a:pt x="30537" y="56453"/>
                      <a:pt x="29994" y="55910"/>
                      <a:pt x="29528" y="55301"/>
                    </a:cubicBezTo>
                    <a:lnTo>
                      <a:pt x="27908" y="54634"/>
                    </a:lnTo>
                    <a:lnTo>
                      <a:pt x="26289" y="54158"/>
                    </a:lnTo>
                    <a:cubicBezTo>
                      <a:pt x="23736" y="53672"/>
                      <a:pt x="21165" y="53319"/>
                      <a:pt x="18574" y="53110"/>
                    </a:cubicBezTo>
                    <a:lnTo>
                      <a:pt x="16669" y="53110"/>
                    </a:lnTo>
                    <a:cubicBezTo>
                      <a:pt x="21527" y="50919"/>
                      <a:pt x="26194" y="48443"/>
                      <a:pt x="31052" y="46252"/>
                    </a:cubicBezTo>
                    <a:lnTo>
                      <a:pt x="32385" y="46252"/>
                    </a:lnTo>
                    <a:lnTo>
                      <a:pt x="35052" y="46252"/>
                    </a:lnTo>
                    <a:cubicBezTo>
                      <a:pt x="37329" y="46376"/>
                      <a:pt x="39596" y="46690"/>
                      <a:pt x="41815" y="47204"/>
                    </a:cubicBezTo>
                    <a:cubicBezTo>
                      <a:pt x="43910" y="47776"/>
                      <a:pt x="46101" y="47966"/>
                      <a:pt x="48197" y="48538"/>
                    </a:cubicBezTo>
                    <a:cubicBezTo>
                      <a:pt x="49349" y="48995"/>
                      <a:pt x="50578" y="49224"/>
                      <a:pt x="51816" y="49205"/>
                    </a:cubicBezTo>
                    <a:cubicBezTo>
                      <a:pt x="51816" y="49205"/>
                      <a:pt x="51816" y="49205"/>
                      <a:pt x="51816" y="49205"/>
                    </a:cubicBezTo>
                    <a:lnTo>
                      <a:pt x="53816" y="49205"/>
                    </a:lnTo>
                    <a:cubicBezTo>
                      <a:pt x="54674" y="49205"/>
                      <a:pt x="56007" y="48538"/>
                      <a:pt x="55721" y="47680"/>
                    </a:cubicBezTo>
                    <a:cubicBezTo>
                      <a:pt x="55455" y="47071"/>
                      <a:pt x="55064" y="46518"/>
                      <a:pt x="54578" y="46061"/>
                    </a:cubicBezTo>
                    <a:cubicBezTo>
                      <a:pt x="54255" y="45556"/>
                      <a:pt x="53788" y="45156"/>
                      <a:pt x="53245" y="44918"/>
                    </a:cubicBezTo>
                    <a:cubicBezTo>
                      <a:pt x="52121" y="44280"/>
                      <a:pt x="50940" y="43737"/>
                      <a:pt x="49721" y="43299"/>
                    </a:cubicBezTo>
                    <a:cubicBezTo>
                      <a:pt x="47501" y="42318"/>
                      <a:pt x="45168" y="41613"/>
                      <a:pt x="42767" y="41204"/>
                    </a:cubicBezTo>
                    <a:lnTo>
                      <a:pt x="42101" y="41204"/>
                    </a:lnTo>
                    <a:lnTo>
                      <a:pt x="61151" y="32441"/>
                    </a:lnTo>
                    <a:lnTo>
                      <a:pt x="62865" y="31679"/>
                    </a:lnTo>
                    <a:cubicBezTo>
                      <a:pt x="64370" y="32202"/>
                      <a:pt x="65942" y="32488"/>
                      <a:pt x="67532" y="32536"/>
                    </a:cubicBezTo>
                    <a:lnTo>
                      <a:pt x="68580" y="32536"/>
                    </a:lnTo>
                    <a:lnTo>
                      <a:pt x="70485" y="32536"/>
                    </a:lnTo>
                    <a:lnTo>
                      <a:pt x="74200" y="33393"/>
                    </a:lnTo>
                    <a:cubicBezTo>
                      <a:pt x="76295" y="33869"/>
                      <a:pt x="78486" y="33393"/>
                      <a:pt x="80677" y="34250"/>
                    </a:cubicBezTo>
                    <a:lnTo>
                      <a:pt x="89249" y="36346"/>
                    </a:lnTo>
                    <a:cubicBezTo>
                      <a:pt x="90573" y="36755"/>
                      <a:pt x="91955" y="36974"/>
                      <a:pt x="93345" y="37013"/>
                    </a:cubicBezTo>
                    <a:cubicBezTo>
                      <a:pt x="94917" y="37022"/>
                      <a:pt x="96488" y="36832"/>
                      <a:pt x="98012" y="36441"/>
                    </a:cubicBezTo>
                    <a:cubicBezTo>
                      <a:pt x="98489" y="36441"/>
                      <a:pt x="99346" y="35870"/>
                      <a:pt x="99060" y="35393"/>
                    </a:cubicBezTo>
                    <a:cubicBezTo>
                      <a:pt x="98251" y="34374"/>
                      <a:pt x="97250" y="33536"/>
                      <a:pt x="96107" y="32917"/>
                    </a:cubicBezTo>
                    <a:cubicBezTo>
                      <a:pt x="94783" y="32126"/>
                      <a:pt x="93383" y="31488"/>
                      <a:pt x="91916" y="31012"/>
                    </a:cubicBezTo>
                    <a:lnTo>
                      <a:pt x="83249" y="27488"/>
                    </a:lnTo>
                    <a:cubicBezTo>
                      <a:pt x="81563" y="26621"/>
                      <a:pt x="79810" y="25887"/>
                      <a:pt x="78010" y="25297"/>
                    </a:cubicBezTo>
                    <a:lnTo>
                      <a:pt x="76391" y="25297"/>
                    </a:lnTo>
                    <a:cubicBezTo>
                      <a:pt x="89716" y="19067"/>
                      <a:pt x="102718" y="12171"/>
                      <a:pt x="115348" y="4628"/>
                    </a:cubicBezTo>
                    <a:cubicBezTo>
                      <a:pt x="118301" y="2913"/>
                      <a:pt x="117539" y="-1659"/>
                      <a:pt x="113824" y="627"/>
                    </a:cubicBezTo>
                    <a:cubicBezTo>
                      <a:pt x="99727" y="8914"/>
                      <a:pt x="85249" y="16248"/>
                      <a:pt x="69818" y="23201"/>
                    </a:cubicBezTo>
                    <a:lnTo>
                      <a:pt x="68866" y="25392"/>
                    </a:lnTo>
                    <a:close/>
                  </a:path>
                </a:pathLst>
              </a:custGeom>
              <a:grpFill/>
              <a:ln w="9525" cap="flat">
                <a:noFill/>
                <a:prstDash val="solid"/>
                <a:miter/>
              </a:ln>
            </p:spPr>
            <p:txBody>
              <a:bodyPr rtlCol="0" anchor="ctr"/>
              <a:lstStyle/>
              <a:p>
                <a:endParaRPr lang="zh-CN" altLang="en-US"/>
              </a:p>
            </p:txBody>
          </p:sp>
          <p:sp>
            <p:nvSpPr>
              <p:cNvPr id="247" name="任意多边形: 形状 246">
                <a:extLst>
                  <a:ext uri="{FF2B5EF4-FFF2-40B4-BE49-F238E27FC236}">
                    <a16:creationId xmlns:a16="http://schemas.microsoft.com/office/drawing/2014/main" id="{505EC15D-F8B2-C2CD-222E-3A7861A61AB6}"/>
                  </a:ext>
                </a:extLst>
              </p:cNvPr>
              <p:cNvSpPr/>
              <p:nvPr/>
            </p:nvSpPr>
            <p:spPr>
              <a:xfrm>
                <a:off x="7364686" y="3014394"/>
                <a:ext cx="339412" cy="334994"/>
              </a:xfrm>
              <a:custGeom>
                <a:avLst/>
                <a:gdLst>
                  <a:gd name="connsiteX0" fmla="*/ 215265 w 339412"/>
                  <a:gd name="connsiteY0" fmla="*/ 0 h 334994"/>
                  <a:gd name="connsiteX1" fmla="*/ 203645 w 339412"/>
                  <a:gd name="connsiteY1" fmla="*/ 5715 h 334994"/>
                  <a:gd name="connsiteX2" fmla="*/ 254032 w 339412"/>
                  <a:gd name="connsiteY2" fmla="*/ 97060 h 334994"/>
                  <a:gd name="connsiteX3" fmla="*/ 326041 w 339412"/>
                  <a:gd name="connsiteY3" fmla="*/ 258032 h 334994"/>
                  <a:gd name="connsiteX4" fmla="*/ 299942 w 339412"/>
                  <a:gd name="connsiteY4" fmla="*/ 320135 h 334994"/>
                  <a:gd name="connsiteX5" fmla="*/ 237173 w 339412"/>
                  <a:gd name="connsiteY5" fmla="*/ 296132 h 334994"/>
                  <a:gd name="connsiteX6" fmla="*/ 176689 w 339412"/>
                  <a:gd name="connsiteY6" fmla="*/ 247745 h 334994"/>
                  <a:gd name="connsiteX7" fmla="*/ 99250 w 339412"/>
                  <a:gd name="connsiteY7" fmla="*/ 201263 h 334994"/>
                  <a:gd name="connsiteX8" fmla="*/ 30861 w 339412"/>
                  <a:gd name="connsiteY8" fmla="*/ 126492 h 334994"/>
                  <a:gd name="connsiteX9" fmla="*/ 11335 w 339412"/>
                  <a:gd name="connsiteY9" fmla="*/ 100203 h 334994"/>
                  <a:gd name="connsiteX10" fmla="*/ 0 w 339412"/>
                  <a:gd name="connsiteY10" fmla="*/ 105823 h 334994"/>
                  <a:gd name="connsiteX11" fmla="*/ 16954 w 339412"/>
                  <a:gd name="connsiteY11" fmla="*/ 129826 h 334994"/>
                  <a:gd name="connsiteX12" fmla="*/ 79915 w 339412"/>
                  <a:gd name="connsiteY12" fmla="*/ 203454 h 334994"/>
                  <a:gd name="connsiteX13" fmla="*/ 161830 w 339412"/>
                  <a:gd name="connsiteY13" fmla="*/ 255365 h 334994"/>
                  <a:gd name="connsiteX14" fmla="*/ 200978 w 339412"/>
                  <a:gd name="connsiteY14" fmla="*/ 283940 h 334994"/>
                  <a:gd name="connsiteX15" fmla="*/ 228791 w 339412"/>
                  <a:gd name="connsiteY15" fmla="*/ 307372 h 334994"/>
                  <a:gd name="connsiteX16" fmla="*/ 296132 w 339412"/>
                  <a:gd name="connsiteY16" fmla="*/ 334994 h 334994"/>
                  <a:gd name="connsiteX17" fmla="*/ 337375 w 339412"/>
                  <a:gd name="connsiteY17" fmla="*/ 295751 h 334994"/>
                  <a:gd name="connsiteX18" fmla="*/ 281940 w 339412"/>
                  <a:gd name="connsiteY18" fmla="*/ 121729 h 334994"/>
                  <a:gd name="connsiteX19" fmla="*/ 215265 w 339412"/>
                  <a:gd name="connsiteY19" fmla="*/ 0 h 334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412" h="334994">
                    <a:moveTo>
                      <a:pt x="215265" y="0"/>
                    </a:moveTo>
                    <a:lnTo>
                      <a:pt x="203645" y="5715"/>
                    </a:lnTo>
                    <a:cubicBezTo>
                      <a:pt x="220885" y="35909"/>
                      <a:pt x="237839" y="66294"/>
                      <a:pt x="254032" y="97060"/>
                    </a:cubicBezTo>
                    <a:cubicBezTo>
                      <a:pt x="281178" y="148780"/>
                      <a:pt x="319183" y="200692"/>
                      <a:pt x="326041" y="258032"/>
                    </a:cubicBezTo>
                    <a:cubicBezTo>
                      <a:pt x="328422" y="277844"/>
                      <a:pt x="329660" y="316897"/>
                      <a:pt x="299942" y="320135"/>
                    </a:cubicBezTo>
                    <a:cubicBezTo>
                      <a:pt x="277844" y="322517"/>
                      <a:pt x="253937" y="307753"/>
                      <a:pt x="237173" y="296132"/>
                    </a:cubicBezTo>
                    <a:cubicBezTo>
                      <a:pt x="215646" y="281178"/>
                      <a:pt x="199073" y="262033"/>
                      <a:pt x="176689" y="247745"/>
                    </a:cubicBezTo>
                    <a:cubicBezTo>
                      <a:pt x="151352" y="231648"/>
                      <a:pt x="123254" y="219170"/>
                      <a:pt x="99250" y="201263"/>
                    </a:cubicBezTo>
                    <a:cubicBezTo>
                      <a:pt x="72009" y="180975"/>
                      <a:pt x="50959" y="152209"/>
                      <a:pt x="30861" y="126492"/>
                    </a:cubicBezTo>
                    <a:cubicBezTo>
                      <a:pt x="24194" y="117919"/>
                      <a:pt x="17621" y="109252"/>
                      <a:pt x="11335" y="100203"/>
                    </a:cubicBezTo>
                    <a:lnTo>
                      <a:pt x="0" y="105823"/>
                    </a:lnTo>
                    <a:cubicBezTo>
                      <a:pt x="5429" y="113919"/>
                      <a:pt x="11049" y="121920"/>
                      <a:pt x="16954" y="129826"/>
                    </a:cubicBezTo>
                    <a:cubicBezTo>
                      <a:pt x="35405" y="156429"/>
                      <a:pt x="56493" y="181099"/>
                      <a:pt x="79915" y="203454"/>
                    </a:cubicBezTo>
                    <a:cubicBezTo>
                      <a:pt x="104013" y="224790"/>
                      <a:pt x="133921" y="238792"/>
                      <a:pt x="161830" y="255365"/>
                    </a:cubicBezTo>
                    <a:cubicBezTo>
                      <a:pt x="175879" y="263442"/>
                      <a:pt x="189005" y="273024"/>
                      <a:pt x="200978" y="283940"/>
                    </a:cubicBezTo>
                    <a:cubicBezTo>
                      <a:pt x="209674" y="292408"/>
                      <a:pt x="218970" y="300238"/>
                      <a:pt x="228791" y="307372"/>
                    </a:cubicBezTo>
                    <a:cubicBezTo>
                      <a:pt x="247841" y="320707"/>
                      <a:pt x="271463" y="334899"/>
                      <a:pt x="296132" y="334994"/>
                    </a:cubicBezTo>
                    <a:cubicBezTo>
                      <a:pt x="320802" y="335089"/>
                      <a:pt x="334232" y="315944"/>
                      <a:pt x="337375" y="295751"/>
                    </a:cubicBezTo>
                    <a:cubicBezTo>
                      <a:pt x="348425" y="234410"/>
                      <a:pt x="312325" y="175641"/>
                      <a:pt x="281940" y="121729"/>
                    </a:cubicBezTo>
                    <a:cubicBezTo>
                      <a:pt x="259175" y="81534"/>
                      <a:pt x="237839" y="40862"/>
                      <a:pt x="215265" y="0"/>
                    </a:cubicBezTo>
                    <a:close/>
                  </a:path>
                </a:pathLst>
              </a:custGeom>
              <a:grpFill/>
              <a:ln w="9525" cap="flat">
                <a:noFill/>
                <a:prstDash val="solid"/>
                <a:miter/>
              </a:ln>
            </p:spPr>
            <p:txBody>
              <a:bodyPr rtlCol="0" anchor="ctr"/>
              <a:lstStyle/>
              <a:p>
                <a:endParaRPr lang="zh-CN" altLang="en-US"/>
              </a:p>
            </p:txBody>
          </p:sp>
          <p:sp>
            <p:nvSpPr>
              <p:cNvPr id="248" name="任意多边形: 形状 247">
                <a:extLst>
                  <a:ext uri="{FF2B5EF4-FFF2-40B4-BE49-F238E27FC236}">
                    <a16:creationId xmlns:a16="http://schemas.microsoft.com/office/drawing/2014/main" id="{E5512052-35FA-71C0-6351-B9B8E722133C}"/>
                  </a:ext>
                </a:extLst>
              </p:cNvPr>
              <p:cNvSpPr/>
              <p:nvPr/>
            </p:nvSpPr>
            <p:spPr>
              <a:xfrm>
                <a:off x="7572234" y="3374515"/>
                <a:ext cx="115370" cy="64789"/>
              </a:xfrm>
              <a:custGeom>
                <a:avLst/>
                <a:gdLst>
                  <a:gd name="connsiteX0" fmla="*/ 68392 w 115370"/>
                  <a:gd name="connsiteY0" fmla="*/ 24879 h 64789"/>
                  <a:gd name="connsiteX1" fmla="*/ 69439 w 115370"/>
                  <a:gd name="connsiteY1" fmla="*/ 20403 h 64789"/>
                  <a:gd name="connsiteX2" fmla="*/ 70487 w 115370"/>
                  <a:gd name="connsiteY2" fmla="*/ 14783 h 64789"/>
                  <a:gd name="connsiteX3" fmla="*/ 70487 w 115370"/>
                  <a:gd name="connsiteY3" fmla="*/ 12878 h 64789"/>
                  <a:gd name="connsiteX4" fmla="*/ 70487 w 115370"/>
                  <a:gd name="connsiteY4" fmla="*/ 10973 h 64789"/>
                  <a:gd name="connsiteX5" fmla="*/ 70487 w 115370"/>
                  <a:gd name="connsiteY5" fmla="*/ 10306 h 64789"/>
                  <a:gd name="connsiteX6" fmla="*/ 70487 w 115370"/>
                  <a:gd name="connsiteY6" fmla="*/ 8401 h 64789"/>
                  <a:gd name="connsiteX7" fmla="*/ 67725 w 115370"/>
                  <a:gd name="connsiteY7" fmla="*/ 6782 h 64789"/>
                  <a:gd name="connsiteX8" fmla="*/ 64201 w 115370"/>
                  <a:gd name="connsiteY8" fmla="*/ 9354 h 64789"/>
                  <a:gd name="connsiteX9" fmla="*/ 62581 w 115370"/>
                  <a:gd name="connsiteY9" fmla="*/ 12402 h 64789"/>
                  <a:gd name="connsiteX10" fmla="*/ 61915 w 115370"/>
                  <a:gd name="connsiteY10" fmla="*/ 14592 h 64789"/>
                  <a:gd name="connsiteX11" fmla="*/ 61438 w 115370"/>
                  <a:gd name="connsiteY11" fmla="*/ 16974 h 64789"/>
                  <a:gd name="connsiteX12" fmla="*/ 60676 w 115370"/>
                  <a:gd name="connsiteY12" fmla="*/ 21546 h 64789"/>
                  <a:gd name="connsiteX13" fmla="*/ 59533 w 115370"/>
                  <a:gd name="connsiteY13" fmla="*/ 26880 h 64789"/>
                  <a:gd name="connsiteX14" fmla="*/ 59533 w 115370"/>
                  <a:gd name="connsiteY14" fmla="*/ 28785 h 64789"/>
                  <a:gd name="connsiteX15" fmla="*/ 59533 w 115370"/>
                  <a:gd name="connsiteY15" fmla="*/ 28785 h 64789"/>
                  <a:gd name="connsiteX16" fmla="*/ 57724 w 115370"/>
                  <a:gd name="connsiteY16" fmla="*/ 29642 h 64789"/>
                  <a:gd name="connsiteX17" fmla="*/ 35054 w 115370"/>
                  <a:gd name="connsiteY17" fmla="*/ 39167 h 64789"/>
                  <a:gd name="connsiteX18" fmla="*/ 36483 w 115370"/>
                  <a:gd name="connsiteY18" fmla="*/ 35928 h 64789"/>
                  <a:gd name="connsiteX19" fmla="*/ 36483 w 115370"/>
                  <a:gd name="connsiteY19" fmla="*/ 35928 h 64789"/>
                  <a:gd name="connsiteX20" fmla="*/ 36483 w 115370"/>
                  <a:gd name="connsiteY20" fmla="*/ 35452 h 64789"/>
                  <a:gd name="connsiteX21" fmla="*/ 36959 w 115370"/>
                  <a:gd name="connsiteY21" fmla="*/ 34500 h 64789"/>
                  <a:gd name="connsiteX22" fmla="*/ 37816 w 115370"/>
                  <a:gd name="connsiteY22" fmla="*/ 32595 h 64789"/>
                  <a:gd name="connsiteX23" fmla="*/ 39817 w 115370"/>
                  <a:gd name="connsiteY23" fmla="*/ 28118 h 64789"/>
                  <a:gd name="connsiteX24" fmla="*/ 39817 w 115370"/>
                  <a:gd name="connsiteY24" fmla="*/ 25356 h 64789"/>
                  <a:gd name="connsiteX25" fmla="*/ 38197 w 115370"/>
                  <a:gd name="connsiteY25" fmla="*/ 23451 h 64789"/>
                  <a:gd name="connsiteX26" fmla="*/ 36197 w 115370"/>
                  <a:gd name="connsiteY26" fmla="*/ 23451 h 64789"/>
                  <a:gd name="connsiteX27" fmla="*/ 35435 w 115370"/>
                  <a:gd name="connsiteY27" fmla="*/ 23451 h 64789"/>
                  <a:gd name="connsiteX28" fmla="*/ 35435 w 115370"/>
                  <a:gd name="connsiteY28" fmla="*/ 23451 h 64789"/>
                  <a:gd name="connsiteX29" fmla="*/ 35435 w 115370"/>
                  <a:gd name="connsiteY29" fmla="*/ 23451 h 64789"/>
                  <a:gd name="connsiteX30" fmla="*/ 33721 w 115370"/>
                  <a:gd name="connsiteY30" fmla="*/ 24594 h 64789"/>
                  <a:gd name="connsiteX31" fmla="*/ 32959 w 115370"/>
                  <a:gd name="connsiteY31" fmla="*/ 25451 h 64789"/>
                  <a:gd name="connsiteX32" fmla="*/ 31435 w 115370"/>
                  <a:gd name="connsiteY32" fmla="*/ 28213 h 64789"/>
                  <a:gd name="connsiteX33" fmla="*/ 29244 w 115370"/>
                  <a:gd name="connsiteY33" fmla="*/ 33261 h 64789"/>
                  <a:gd name="connsiteX34" fmla="*/ 27815 w 115370"/>
                  <a:gd name="connsiteY34" fmla="*/ 36976 h 64789"/>
                  <a:gd name="connsiteX35" fmla="*/ 26577 w 115370"/>
                  <a:gd name="connsiteY35" fmla="*/ 42501 h 64789"/>
                  <a:gd name="connsiteX36" fmla="*/ 10194 w 115370"/>
                  <a:gd name="connsiteY36" fmla="*/ 50216 h 64789"/>
                  <a:gd name="connsiteX37" fmla="*/ 10194 w 115370"/>
                  <a:gd name="connsiteY37" fmla="*/ 49644 h 64789"/>
                  <a:gd name="connsiteX38" fmla="*/ 12670 w 115370"/>
                  <a:gd name="connsiteY38" fmla="*/ 45358 h 64789"/>
                  <a:gd name="connsiteX39" fmla="*/ 15052 w 115370"/>
                  <a:gd name="connsiteY39" fmla="*/ 38214 h 64789"/>
                  <a:gd name="connsiteX40" fmla="*/ 14385 w 115370"/>
                  <a:gd name="connsiteY40" fmla="*/ 36214 h 64789"/>
                  <a:gd name="connsiteX41" fmla="*/ 10670 w 115370"/>
                  <a:gd name="connsiteY41" fmla="*/ 36214 h 64789"/>
                  <a:gd name="connsiteX42" fmla="*/ 9051 w 115370"/>
                  <a:gd name="connsiteY42" fmla="*/ 37833 h 64789"/>
                  <a:gd name="connsiteX43" fmla="*/ 9051 w 115370"/>
                  <a:gd name="connsiteY43" fmla="*/ 38500 h 64789"/>
                  <a:gd name="connsiteX44" fmla="*/ 9051 w 115370"/>
                  <a:gd name="connsiteY44" fmla="*/ 38500 h 64789"/>
                  <a:gd name="connsiteX45" fmla="*/ 8003 w 115370"/>
                  <a:gd name="connsiteY45" fmla="*/ 40215 h 64789"/>
                  <a:gd name="connsiteX46" fmla="*/ 8003 w 115370"/>
                  <a:gd name="connsiteY46" fmla="*/ 40215 h 64789"/>
                  <a:gd name="connsiteX47" fmla="*/ 8003 w 115370"/>
                  <a:gd name="connsiteY47" fmla="*/ 40215 h 64789"/>
                  <a:gd name="connsiteX48" fmla="*/ 8003 w 115370"/>
                  <a:gd name="connsiteY48" fmla="*/ 40215 h 64789"/>
                  <a:gd name="connsiteX49" fmla="*/ 8003 w 115370"/>
                  <a:gd name="connsiteY49" fmla="*/ 40786 h 64789"/>
                  <a:gd name="connsiteX50" fmla="*/ 4860 w 115370"/>
                  <a:gd name="connsiteY50" fmla="*/ 46596 h 64789"/>
                  <a:gd name="connsiteX51" fmla="*/ 2 w 115370"/>
                  <a:gd name="connsiteY51" fmla="*/ 60122 h 64789"/>
                  <a:gd name="connsiteX52" fmla="*/ 669 w 115370"/>
                  <a:gd name="connsiteY52" fmla="*/ 61360 h 64789"/>
                  <a:gd name="connsiteX53" fmla="*/ 669 w 115370"/>
                  <a:gd name="connsiteY53" fmla="*/ 61360 h 64789"/>
                  <a:gd name="connsiteX54" fmla="*/ 2288 w 115370"/>
                  <a:gd name="connsiteY54" fmla="*/ 62503 h 64789"/>
                  <a:gd name="connsiteX55" fmla="*/ 7717 w 115370"/>
                  <a:gd name="connsiteY55" fmla="*/ 63551 h 64789"/>
                  <a:gd name="connsiteX56" fmla="*/ 11718 w 115370"/>
                  <a:gd name="connsiteY56" fmla="*/ 63551 h 64789"/>
                  <a:gd name="connsiteX57" fmla="*/ 19719 w 115370"/>
                  <a:gd name="connsiteY57" fmla="*/ 64313 h 64789"/>
                  <a:gd name="connsiteX58" fmla="*/ 22386 w 115370"/>
                  <a:gd name="connsiteY58" fmla="*/ 64789 h 64789"/>
                  <a:gd name="connsiteX59" fmla="*/ 23815 w 115370"/>
                  <a:gd name="connsiteY59" fmla="*/ 64789 h 64789"/>
                  <a:gd name="connsiteX60" fmla="*/ 25529 w 115370"/>
                  <a:gd name="connsiteY60" fmla="*/ 64789 h 64789"/>
                  <a:gd name="connsiteX61" fmla="*/ 28291 w 115370"/>
                  <a:gd name="connsiteY61" fmla="*/ 63932 h 64789"/>
                  <a:gd name="connsiteX62" fmla="*/ 30196 w 115370"/>
                  <a:gd name="connsiteY62" fmla="*/ 63075 h 64789"/>
                  <a:gd name="connsiteX63" fmla="*/ 32578 w 115370"/>
                  <a:gd name="connsiteY63" fmla="*/ 58884 h 64789"/>
                  <a:gd name="connsiteX64" fmla="*/ 31149 w 115370"/>
                  <a:gd name="connsiteY64" fmla="*/ 56312 h 64789"/>
                  <a:gd name="connsiteX65" fmla="*/ 29434 w 115370"/>
                  <a:gd name="connsiteY65" fmla="*/ 54788 h 64789"/>
                  <a:gd name="connsiteX66" fmla="*/ 27910 w 115370"/>
                  <a:gd name="connsiteY66" fmla="*/ 54026 h 64789"/>
                  <a:gd name="connsiteX67" fmla="*/ 26196 w 115370"/>
                  <a:gd name="connsiteY67" fmla="*/ 54026 h 64789"/>
                  <a:gd name="connsiteX68" fmla="*/ 18481 w 115370"/>
                  <a:gd name="connsiteY68" fmla="*/ 52883 h 64789"/>
                  <a:gd name="connsiteX69" fmla="*/ 16576 w 115370"/>
                  <a:gd name="connsiteY69" fmla="*/ 52883 h 64789"/>
                  <a:gd name="connsiteX70" fmla="*/ 30958 w 115370"/>
                  <a:gd name="connsiteY70" fmla="*/ 46120 h 64789"/>
                  <a:gd name="connsiteX71" fmla="*/ 32292 w 115370"/>
                  <a:gd name="connsiteY71" fmla="*/ 46120 h 64789"/>
                  <a:gd name="connsiteX72" fmla="*/ 35054 w 115370"/>
                  <a:gd name="connsiteY72" fmla="*/ 46120 h 64789"/>
                  <a:gd name="connsiteX73" fmla="*/ 41817 w 115370"/>
                  <a:gd name="connsiteY73" fmla="*/ 47073 h 64789"/>
                  <a:gd name="connsiteX74" fmla="*/ 48199 w 115370"/>
                  <a:gd name="connsiteY74" fmla="*/ 48311 h 64789"/>
                  <a:gd name="connsiteX75" fmla="*/ 51723 w 115370"/>
                  <a:gd name="connsiteY75" fmla="*/ 49073 h 64789"/>
                  <a:gd name="connsiteX76" fmla="*/ 53723 w 115370"/>
                  <a:gd name="connsiteY76" fmla="*/ 49073 h 64789"/>
                  <a:gd name="connsiteX77" fmla="*/ 55628 w 115370"/>
                  <a:gd name="connsiteY77" fmla="*/ 47549 h 64789"/>
                  <a:gd name="connsiteX78" fmla="*/ 54485 w 115370"/>
                  <a:gd name="connsiteY78" fmla="*/ 45930 h 64789"/>
                  <a:gd name="connsiteX79" fmla="*/ 53247 w 115370"/>
                  <a:gd name="connsiteY79" fmla="*/ 44787 h 64789"/>
                  <a:gd name="connsiteX80" fmla="*/ 49723 w 115370"/>
                  <a:gd name="connsiteY80" fmla="*/ 43167 h 64789"/>
                  <a:gd name="connsiteX81" fmla="*/ 42674 w 115370"/>
                  <a:gd name="connsiteY81" fmla="*/ 41167 h 64789"/>
                  <a:gd name="connsiteX82" fmla="*/ 42007 w 115370"/>
                  <a:gd name="connsiteY82" fmla="*/ 41167 h 64789"/>
                  <a:gd name="connsiteX83" fmla="*/ 61057 w 115370"/>
                  <a:gd name="connsiteY83" fmla="*/ 32499 h 64789"/>
                  <a:gd name="connsiteX84" fmla="*/ 62772 w 115370"/>
                  <a:gd name="connsiteY84" fmla="*/ 31737 h 64789"/>
                  <a:gd name="connsiteX85" fmla="*/ 67439 w 115370"/>
                  <a:gd name="connsiteY85" fmla="*/ 32499 h 64789"/>
                  <a:gd name="connsiteX86" fmla="*/ 66772 w 115370"/>
                  <a:gd name="connsiteY86" fmla="*/ 32499 h 64789"/>
                  <a:gd name="connsiteX87" fmla="*/ 68677 w 115370"/>
                  <a:gd name="connsiteY87" fmla="*/ 32499 h 64789"/>
                  <a:gd name="connsiteX88" fmla="*/ 72392 w 115370"/>
                  <a:gd name="connsiteY88" fmla="*/ 33357 h 64789"/>
                  <a:gd name="connsiteX89" fmla="*/ 78869 w 115370"/>
                  <a:gd name="connsiteY89" fmla="*/ 34214 h 64789"/>
                  <a:gd name="connsiteX90" fmla="*/ 87442 w 115370"/>
                  <a:gd name="connsiteY90" fmla="*/ 36214 h 64789"/>
                  <a:gd name="connsiteX91" fmla="*/ 91633 w 115370"/>
                  <a:gd name="connsiteY91" fmla="*/ 36976 h 64789"/>
                  <a:gd name="connsiteX92" fmla="*/ 96300 w 115370"/>
                  <a:gd name="connsiteY92" fmla="*/ 36405 h 64789"/>
                  <a:gd name="connsiteX93" fmla="*/ 97252 w 115370"/>
                  <a:gd name="connsiteY93" fmla="*/ 35357 h 64789"/>
                  <a:gd name="connsiteX94" fmla="*/ 94395 w 115370"/>
                  <a:gd name="connsiteY94" fmla="*/ 32785 h 64789"/>
                  <a:gd name="connsiteX95" fmla="*/ 90109 w 115370"/>
                  <a:gd name="connsiteY95" fmla="*/ 30880 h 64789"/>
                  <a:gd name="connsiteX96" fmla="*/ 81441 w 115370"/>
                  <a:gd name="connsiteY96" fmla="*/ 27356 h 64789"/>
                  <a:gd name="connsiteX97" fmla="*/ 76202 w 115370"/>
                  <a:gd name="connsiteY97" fmla="*/ 25260 h 64789"/>
                  <a:gd name="connsiteX98" fmla="*/ 74678 w 115370"/>
                  <a:gd name="connsiteY98" fmla="*/ 25260 h 64789"/>
                  <a:gd name="connsiteX99" fmla="*/ 113635 w 115370"/>
                  <a:gd name="connsiteY99" fmla="*/ 4686 h 64789"/>
                  <a:gd name="connsiteX100" fmla="*/ 112016 w 115370"/>
                  <a:gd name="connsiteY100" fmla="*/ 591 h 64789"/>
                  <a:gd name="connsiteX101" fmla="*/ 68011 w 115370"/>
                  <a:gd name="connsiteY101" fmla="*/ 23165 h 64789"/>
                  <a:gd name="connsiteX102" fmla="*/ 68392 w 115370"/>
                  <a:gd name="connsiteY102" fmla="*/ 24879 h 6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115370" h="64789">
                    <a:moveTo>
                      <a:pt x="68392" y="24879"/>
                    </a:moveTo>
                    <a:cubicBezTo>
                      <a:pt x="68392" y="23355"/>
                      <a:pt x="69154" y="21927"/>
                      <a:pt x="69439" y="20403"/>
                    </a:cubicBezTo>
                    <a:cubicBezTo>
                      <a:pt x="69887" y="18545"/>
                      <a:pt x="70239" y="16669"/>
                      <a:pt x="70487" y="14783"/>
                    </a:cubicBezTo>
                    <a:cubicBezTo>
                      <a:pt x="70535" y="14145"/>
                      <a:pt x="70535" y="13516"/>
                      <a:pt x="70487" y="12878"/>
                    </a:cubicBezTo>
                    <a:cubicBezTo>
                      <a:pt x="70630" y="12249"/>
                      <a:pt x="70630" y="11601"/>
                      <a:pt x="70487" y="10973"/>
                    </a:cubicBezTo>
                    <a:cubicBezTo>
                      <a:pt x="70373" y="10763"/>
                      <a:pt x="70373" y="10516"/>
                      <a:pt x="70487" y="10306"/>
                    </a:cubicBezTo>
                    <a:cubicBezTo>
                      <a:pt x="70439" y="9668"/>
                      <a:pt x="70439" y="9039"/>
                      <a:pt x="70487" y="8401"/>
                    </a:cubicBezTo>
                    <a:cubicBezTo>
                      <a:pt x="70487" y="7258"/>
                      <a:pt x="68963" y="6591"/>
                      <a:pt x="67725" y="6782"/>
                    </a:cubicBezTo>
                    <a:cubicBezTo>
                      <a:pt x="66220" y="7058"/>
                      <a:pt x="64925" y="8011"/>
                      <a:pt x="64201" y="9354"/>
                    </a:cubicBezTo>
                    <a:cubicBezTo>
                      <a:pt x="63572" y="10316"/>
                      <a:pt x="63029" y="11335"/>
                      <a:pt x="62581" y="12402"/>
                    </a:cubicBezTo>
                    <a:cubicBezTo>
                      <a:pt x="62305" y="13116"/>
                      <a:pt x="62077" y="13849"/>
                      <a:pt x="61915" y="14592"/>
                    </a:cubicBezTo>
                    <a:cubicBezTo>
                      <a:pt x="61715" y="15373"/>
                      <a:pt x="61553" y="16174"/>
                      <a:pt x="61438" y="16974"/>
                    </a:cubicBezTo>
                    <a:cubicBezTo>
                      <a:pt x="61438" y="18498"/>
                      <a:pt x="60962" y="20022"/>
                      <a:pt x="60676" y="21546"/>
                    </a:cubicBezTo>
                    <a:cubicBezTo>
                      <a:pt x="60391" y="23070"/>
                      <a:pt x="59819" y="25070"/>
                      <a:pt x="59533" y="26880"/>
                    </a:cubicBezTo>
                    <a:lnTo>
                      <a:pt x="59533" y="28785"/>
                    </a:lnTo>
                    <a:lnTo>
                      <a:pt x="59533" y="28785"/>
                    </a:lnTo>
                    <a:lnTo>
                      <a:pt x="57724" y="29642"/>
                    </a:lnTo>
                    <a:lnTo>
                      <a:pt x="35054" y="39167"/>
                    </a:lnTo>
                    <a:lnTo>
                      <a:pt x="36483" y="35928"/>
                    </a:lnTo>
                    <a:lnTo>
                      <a:pt x="36483" y="35928"/>
                    </a:lnTo>
                    <a:lnTo>
                      <a:pt x="36483" y="35452"/>
                    </a:lnTo>
                    <a:cubicBezTo>
                      <a:pt x="36664" y="35147"/>
                      <a:pt x="36816" y="34823"/>
                      <a:pt x="36959" y="34500"/>
                    </a:cubicBezTo>
                    <a:lnTo>
                      <a:pt x="37816" y="32595"/>
                    </a:lnTo>
                    <a:cubicBezTo>
                      <a:pt x="38674" y="31194"/>
                      <a:pt x="39350" y="29689"/>
                      <a:pt x="39817" y="28118"/>
                    </a:cubicBezTo>
                    <a:cubicBezTo>
                      <a:pt x="40102" y="27223"/>
                      <a:pt x="40102" y="26251"/>
                      <a:pt x="39817" y="25356"/>
                    </a:cubicBezTo>
                    <a:cubicBezTo>
                      <a:pt x="39559" y="24527"/>
                      <a:pt x="38978" y="23832"/>
                      <a:pt x="38197" y="23451"/>
                    </a:cubicBezTo>
                    <a:cubicBezTo>
                      <a:pt x="37540" y="23260"/>
                      <a:pt x="36854" y="23260"/>
                      <a:pt x="36197" y="23451"/>
                    </a:cubicBezTo>
                    <a:cubicBezTo>
                      <a:pt x="36197" y="23451"/>
                      <a:pt x="36197" y="23451"/>
                      <a:pt x="35435" y="23451"/>
                    </a:cubicBezTo>
                    <a:lnTo>
                      <a:pt x="35435" y="23451"/>
                    </a:lnTo>
                    <a:lnTo>
                      <a:pt x="35435" y="23451"/>
                    </a:lnTo>
                    <a:cubicBezTo>
                      <a:pt x="34797" y="23717"/>
                      <a:pt x="34216" y="24108"/>
                      <a:pt x="33721" y="24594"/>
                    </a:cubicBezTo>
                    <a:lnTo>
                      <a:pt x="32959" y="25451"/>
                    </a:lnTo>
                    <a:cubicBezTo>
                      <a:pt x="32320" y="26299"/>
                      <a:pt x="31806" y="27223"/>
                      <a:pt x="31435" y="28213"/>
                    </a:cubicBezTo>
                    <a:cubicBezTo>
                      <a:pt x="30673" y="29832"/>
                      <a:pt x="29911" y="31547"/>
                      <a:pt x="29244" y="33261"/>
                    </a:cubicBezTo>
                    <a:cubicBezTo>
                      <a:pt x="28577" y="34976"/>
                      <a:pt x="28196" y="35738"/>
                      <a:pt x="27815" y="36976"/>
                    </a:cubicBezTo>
                    <a:cubicBezTo>
                      <a:pt x="27253" y="38786"/>
                      <a:pt x="26844" y="40634"/>
                      <a:pt x="26577" y="42501"/>
                    </a:cubicBezTo>
                    <a:cubicBezTo>
                      <a:pt x="21052" y="44977"/>
                      <a:pt x="15433" y="47358"/>
                      <a:pt x="10194" y="50216"/>
                    </a:cubicBezTo>
                    <a:lnTo>
                      <a:pt x="10194" y="49644"/>
                    </a:lnTo>
                    <a:cubicBezTo>
                      <a:pt x="10956" y="48216"/>
                      <a:pt x="11813" y="46787"/>
                      <a:pt x="12670" y="45358"/>
                    </a:cubicBezTo>
                    <a:cubicBezTo>
                      <a:pt x="13832" y="43120"/>
                      <a:pt x="14633" y="40700"/>
                      <a:pt x="15052" y="38214"/>
                    </a:cubicBezTo>
                    <a:cubicBezTo>
                      <a:pt x="15223" y="37471"/>
                      <a:pt x="14966" y="36700"/>
                      <a:pt x="14385" y="36214"/>
                    </a:cubicBezTo>
                    <a:cubicBezTo>
                      <a:pt x="13251" y="35509"/>
                      <a:pt x="11804" y="35509"/>
                      <a:pt x="10670" y="36214"/>
                    </a:cubicBezTo>
                    <a:cubicBezTo>
                      <a:pt x="9994" y="36605"/>
                      <a:pt x="9441" y="37157"/>
                      <a:pt x="9051" y="37833"/>
                    </a:cubicBezTo>
                    <a:cubicBezTo>
                      <a:pt x="9022" y="38052"/>
                      <a:pt x="9022" y="38281"/>
                      <a:pt x="9051" y="38500"/>
                    </a:cubicBezTo>
                    <a:cubicBezTo>
                      <a:pt x="9051" y="38976"/>
                      <a:pt x="9051" y="39072"/>
                      <a:pt x="9051" y="38500"/>
                    </a:cubicBezTo>
                    <a:cubicBezTo>
                      <a:pt x="8613" y="39014"/>
                      <a:pt x="8260" y="39596"/>
                      <a:pt x="8003" y="40215"/>
                    </a:cubicBezTo>
                    <a:lnTo>
                      <a:pt x="8003" y="40215"/>
                    </a:lnTo>
                    <a:lnTo>
                      <a:pt x="8003" y="40215"/>
                    </a:lnTo>
                    <a:cubicBezTo>
                      <a:pt x="8003" y="40215"/>
                      <a:pt x="8003" y="40215"/>
                      <a:pt x="8003" y="40215"/>
                    </a:cubicBezTo>
                    <a:lnTo>
                      <a:pt x="8003" y="40786"/>
                    </a:lnTo>
                    <a:cubicBezTo>
                      <a:pt x="6860" y="42596"/>
                      <a:pt x="5908" y="44691"/>
                      <a:pt x="4860" y="46596"/>
                    </a:cubicBezTo>
                    <a:cubicBezTo>
                      <a:pt x="2193" y="50654"/>
                      <a:pt x="526" y="55293"/>
                      <a:pt x="2" y="60122"/>
                    </a:cubicBezTo>
                    <a:cubicBezTo>
                      <a:pt x="-26" y="60627"/>
                      <a:pt x="231" y="61103"/>
                      <a:pt x="669" y="61360"/>
                    </a:cubicBezTo>
                    <a:lnTo>
                      <a:pt x="669" y="61360"/>
                    </a:lnTo>
                    <a:cubicBezTo>
                      <a:pt x="1107" y="61865"/>
                      <a:pt x="1659" y="62265"/>
                      <a:pt x="2288" y="62503"/>
                    </a:cubicBezTo>
                    <a:cubicBezTo>
                      <a:pt x="4031" y="63141"/>
                      <a:pt x="5860" y="63494"/>
                      <a:pt x="7717" y="63551"/>
                    </a:cubicBezTo>
                    <a:lnTo>
                      <a:pt x="11718" y="63551"/>
                    </a:lnTo>
                    <a:cubicBezTo>
                      <a:pt x="14394" y="63665"/>
                      <a:pt x="17071" y="63922"/>
                      <a:pt x="19719" y="64313"/>
                    </a:cubicBezTo>
                    <a:lnTo>
                      <a:pt x="22386" y="64789"/>
                    </a:lnTo>
                    <a:lnTo>
                      <a:pt x="23815" y="64789"/>
                    </a:lnTo>
                    <a:lnTo>
                      <a:pt x="25529" y="64789"/>
                    </a:lnTo>
                    <a:cubicBezTo>
                      <a:pt x="26501" y="64713"/>
                      <a:pt x="27444" y="64418"/>
                      <a:pt x="28291" y="63932"/>
                    </a:cubicBezTo>
                    <a:cubicBezTo>
                      <a:pt x="28968" y="63741"/>
                      <a:pt x="29606" y="63456"/>
                      <a:pt x="30196" y="63075"/>
                    </a:cubicBezTo>
                    <a:cubicBezTo>
                      <a:pt x="31435" y="62122"/>
                      <a:pt x="32959" y="60503"/>
                      <a:pt x="32578" y="58884"/>
                    </a:cubicBezTo>
                    <a:lnTo>
                      <a:pt x="31149" y="56312"/>
                    </a:lnTo>
                    <a:cubicBezTo>
                      <a:pt x="30511" y="55883"/>
                      <a:pt x="29939" y="55369"/>
                      <a:pt x="29434" y="54788"/>
                    </a:cubicBezTo>
                    <a:lnTo>
                      <a:pt x="27910" y="54026"/>
                    </a:lnTo>
                    <a:lnTo>
                      <a:pt x="26196" y="54026"/>
                    </a:lnTo>
                    <a:cubicBezTo>
                      <a:pt x="23653" y="53502"/>
                      <a:pt x="21071" y="53121"/>
                      <a:pt x="18481" y="52883"/>
                    </a:cubicBezTo>
                    <a:lnTo>
                      <a:pt x="16576" y="52883"/>
                    </a:lnTo>
                    <a:lnTo>
                      <a:pt x="30958" y="46120"/>
                    </a:lnTo>
                    <a:lnTo>
                      <a:pt x="32292" y="46120"/>
                    </a:lnTo>
                    <a:cubicBezTo>
                      <a:pt x="33206" y="46034"/>
                      <a:pt x="34140" y="46034"/>
                      <a:pt x="35054" y="46120"/>
                    </a:cubicBezTo>
                    <a:cubicBezTo>
                      <a:pt x="37340" y="46196"/>
                      <a:pt x="39607" y="46520"/>
                      <a:pt x="41817" y="47073"/>
                    </a:cubicBezTo>
                    <a:cubicBezTo>
                      <a:pt x="43912" y="47549"/>
                      <a:pt x="46103" y="47739"/>
                      <a:pt x="48199" y="48311"/>
                    </a:cubicBezTo>
                    <a:cubicBezTo>
                      <a:pt x="49304" y="48835"/>
                      <a:pt x="50504" y="49092"/>
                      <a:pt x="51723" y="49073"/>
                    </a:cubicBezTo>
                    <a:lnTo>
                      <a:pt x="53723" y="49073"/>
                    </a:lnTo>
                    <a:cubicBezTo>
                      <a:pt x="54580" y="49073"/>
                      <a:pt x="56009" y="48501"/>
                      <a:pt x="55628" y="47549"/>
                    </a:cubicBezTo>
                    <a:cubicBezTo>
                      <a:pt x="55247" y="46596"/>
                      <a:pt x="54866" y="46501"/>
                      <a:pt x="54485" y="45930"/>
                    </a:cubicBezTo>
                    <a:cubicBezTo>
                      <a:pt x="54142" y="45482"/>
                      <a:pt x="53723" y="45091"/>
                      <a:pt x="53247" y="44787"/>
                    </a:cubicBezTo>
                    <a:lnTo>
                      <a:pt x="49723" y="43167"/>
                    </a:lnTo>
                    <a:cubicBezTo>
                      <a:pt x="47484" y="42167"/>
                      <a:pt x="45103" y="41501"/>
                      <a:pt x="42674" y="41167"/>
                    </a:cubicBezTo>
                    <a:lnTo>
                      <a:pt x="42007" y="41167"/>
                    </a:lnTo>
                    <a:lnTo>
                      <a:pt x="61057" y="32499"/>
                    </a:lnTo>
                    <a:lnTo>
                      <a:pt x="62772" y="31737"/>
                    </a:lnTo>
                    <a:cubicBezTo>
                      <a:pt x="64277" y="32233"/>
                      <a:pt x="65858" y="32490"/>
                      <a:pt x="67439" y="32499"/>
                    </a:cubicBezTo>
                    <a:lnTo>
                      <a:pt x="66772" y="32499"/>
                    </a:lnTo>
                    <a:lnTo>
                      <a:pt x="68677" y="32499"/>
                    </a:lnTo>
                    <a:lnTo>
                      <a:pt x="72392" y="33357"/>
                    </a:lnTo>
                    <a:cubicBezTo>
                      <a:pt x="74488" y="33833"/>
                      <a:pt x="76774" y="33357"/>
                      <a:pt x="78869" y="34214"/>
                    </a:cubicBezTo>
                    <a:lnTo>
                      <a:pt x="87442" y="36214"/>
                    </a:lnTo>
                    <a:cubicBezTo>
                      <a:pt x="88794" y="36662"/>
                      <a:pt x="90204" y="36919"/>
                      <a:pt x="91633" y="36976"/>
                    </a:cubicBezTo>
                    <a:cubicBezTo>
                      <a:pt x="93204" y="36929"/>
                      <a:pt x="94766" y="36738"/>
                      <a:pt x="96300" y="36405"/>
                    </a:cubicBezTo>
                    <a:cubicBezTo>
                      <a:pt x="96300" y="36405"/>
                      <a:pt x="97538" y="35833"/>
                      <a:pt x="97252" y="35357"/>
                    </a:cubicBezTo>
                    <a:cubicBezTo>
                      <a:pt x="96462" y="34338"/>
                      <a:pt x="95500" y="33461"/>
                      <a:pt x="94395" y="32785"/>
                    </a:cubicBezTo>
                    <a:cubicBezTo>
                      <a:pt x="93014" y="32052"/>
                      <a:pt x="91576" y="31413"/>
                      <a:pt x="90109" y="30880"/>
                    </a:cubicBezTo>
                    <a:lnTo>
                      <a:pt x="81441" y="27356"/>
                    </a:lnTo>
                    <a:cubicBezTo>
                      <a:pt x="79755" y="26518"/>
                      <a:pt x="78002" y="25822"/>
                      <a:pt x="76202" y="25260"/>
                    </a:cubicBezTo>
                    <a:cubicBezTo>
                      <a:pt x="75697" y="25213"/>
                      <a:pt x="75183" y="25213"/>
                      <a:pt x="74678" y="25260"/>
                    </a:cubicBezTo>
                    <a:cubicBezTo>
                      <a:pt x="88013" y="18974"/>
                      <a:pt x="101062" y="12211"/>
                      <a:pt x="113635" y="4686"/>
                    </a:cubicBezTo>
                    <a:cubicBezTo>
                      <a:pt x="116493" y="2877"/>
                      <a:pt x="115731" y="-1600"/>
                      <a:pt x="112016" y="591"/>
                    </a:cubicBezTo>
                    <a:cubicBezTo>
                      <a:pt x="97767" y="8906"/>
                      <a:pt x="83079" y="16440"/>
                      <a:pt x="68011" y="23165"/>
                    </a:cubicBezTo>
                    <a:lnTo>
                      <a:pt x="68392" y="24879"/>
                    </a:lnTo>
                    <a:close/>
                  </a:path>
                </a:pathLst>
              </a:custGeom>
              <a:grpFill/>
              <a:ln w="9525" cap="flat">
                <a:noFill/>
                <a:prstDash val="solid"/>
                <a:miter/>
              </a:ln>
            </p:spPr>
            <p:txBody>
              <a:bodyPr rtlCol="0" anchor="ctr"/>
              <a:lstStyle/>
              <a:p>
                <a:endParaRPr lang="zh-CN" altLang="en-US"/>
              </a:p>
            </p:txBody>
          </p:sp>
          <p:sp>
            <p:nvSpPr>
              <p:cNvPr id="249" name="任意多边形: 形状 248">
                <a:extLst>
                  <a:ext uri="{FF2B5EF4-FFF2-40B4-BE49-F238E27FC236}">
                    <a16:creationId xmlns:a16="http://schemas.microsoft.com/office/drawing/2014/main" id="{ED449D52-5DD8-D992-4ED7-63C52CCAF938}"/>
                  </a:ext>
                </a:extLst>
              </p:cNvPr>
              <p:cNvSpPr/>
              <p:nvPr/>
            </p:nvSpPr>
            <p:spPr>
              <a:xfrm>
                <a:off x="7263436" y="3207657"/>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grpFill/>
              <a:ln w="9525" cap="flat">
                <a:noFill/>
                <a:prstDash val="solid"/>
                <a:miter/>
              </a:ln>
            </p:spPr>
            <p:txBody>
              <a:bodyPr rtlCol="0" anchor="ctr"/>
              <a:lstStyle/>
              <a:p>
                <a:endParaRPr lang="zh-CN" altLang="en-US"/>
              </a:p>
            </p:txBody>
          </p:sp>
          <p:sp>
            <p:nvSpPr>
              <p:cNvPr id="250" name="任意多边形: 形状 249">
                <a:extLst>
                  <a:ext uri="{FF2B5EF4-FFF2-40B4-BE49-F238E27FC236}">
                    <a16:creationId xmlns:a16="http://schemas.microsoft.com/office/drawing/2014/main" id="{6E131D30-8FCF-41A7-3F92-18ED6EFCC9EF}"/>
                  </a:ext>
                </a:extLst>
              </p:cNvPr>
              <p:cNvSpPr/>
              <p:nvPr/>
            </p:nvSpPr>
            <p:spPr>
              <a:xfrm>
                <a:off x="7409454" y="3297839"/>
                <a:ext cx="116178" cy="62884"/>
              </a:xfrm>
              <a:custGeom>
                <a:avLst/>
                <a:gdLst>
                  <a:gd name="connsiteX0" fmla="*/ 69056 w 116178"/>
                  <a:gd name="connsiteY0" fmla="*/ 22498 h 62884"/>
                  <a:gd name="connsiteX1" fmla="*/ 70200 w 116178"/>
                  <a:gd name="connsiteY1" fmla="*/ 18021 h 62884"/>
                  <a:gd name="connsiteX2" fmla="*/ 71247 w 116178"/>
                  <a:gd name="connsiteY2" fmla="*/ 12402 h 62884"/>
                  <a:gd name="connsiteX3" fmla="*/ 71247 w 116178"/>
                  <a:gd name="connsiteY3" fmla="*/ 10497 h 62884"/>
                  <a:gd name="connsiteX4" fmla="*/ 71247 w 116178"/>
                  <a:gd name="connsiteY4" fmla="*/ 8592 h 62884"/>
                  <a:gd name="connsiteX5" fmla="*/ 71247 w 116178"/>
                  <a:gd name="connsiteY5" fmla="*/ 7925 h 62884"/>
                  <a:gd name="connsiteX6" fmla="*/ 71247 w 116178"/>
                  <a:gd name="connsiteY6" fmla="*/ 6020 h 62884"/>
                  <a:gd name="connsiteX7" fmla="*/ 68485 w 116178"/>
                  <a:gd name="connsiteY7" fmla="*/ 4401 h 62884"/>
                  <a:gd name="connsiteX8" fmla="*/ 64961 w 116178"/>
                  <a:gd name="connsiteY8" fmla="*/ 6972 h 62884"/>
                  <a:gd name="connsiteX9" fmla="*/ 63342 w 116178"/>
                  <a:gd name="connsiteY9" fmla="*/ 10020 h 62884"/>
                  <a:gd name="connsiteX10" fmla="*/ 62770 w 116178"/>
                  <a:gd name="connsiteY10" fmla="*/ 12211 h 62884"/>
                  <a:gd name="connsiteX11" fmla="*/ 62198 w 116178"/>
                  <a:gd name="connsiteY11" fmla="*/ 14592 h 62884"/>
                  <a:gd name="connsiteX12" fmla="*/ 61437 w 116178"/>
                  <a:gd name="connsiteY12" fmla="*/ 19164 h 62884"/>
                  <a:gd name="connsiteX13" fmla="*/ 60389 w 116178"/>
                  <a:gd name="connsiteY13" fmla="*/ 24498 h 62884"/>
                  <a:gd name="connsiteX14" fmla="*/ 60389 w 116178"/>
                  <a:gd name="connsiteY14" fmla="*/ 26403 h 62884"/>
                  <a:gd name="connsiteX15" fmla="*/ 58579 w 116178"/>
                  <a:gd name="connsiteY15" fmla="*/ 27261 h 62884"/>
                  <a:gd name="connsiteX16" fmla="*/ 36005 w 116178"/>
                  <a:gd name="connsiteY16" fmla="*/ 36786 h 62884"/>
                  <a:gd name="connsiteX17" fmla="*/ 37338 w 116178"/>
                  <a:gd name="connsiteY17" fmla="*/ 33547 h 62884"/>
                  <a:gd name="connsiteX18" fmla="*/ 37338 w 116178"/>
                  <a:gd name="connsiteY18" fmla="*/ 33547 h 62884"/>
                  <a:gd name="connsiteX19" fmla="*/ 37338 w 116178"/>
                  <a:gd name="connsiteY19" fmla="*/ 33547 h 62884"/>
                  <a:gd name="connsiteX20" fmla="*/ 37338 w 116178"/>
                  <a:gd name="connsiteY20" fmla="*/ 32595 h 62884"/>
                  <a:gd name="connsiteX21" fmla="*/ 38291 w 116178"/>
                  <a:gd name="connsiteY21" fmla="*/ 30690 h 62884"/>
                  <a:gd name="connsiteX22" fmla="*/ 40196 w 116178"/>
                  <a:gd name="connsiteY22" fmla="*/ 26213 h 62884"/>
                  <a:gd name="connsiteX23" fmla="*/ 40196 w 116178"/>
                  <a:gd name="connsiteY23" fmla="*/ 23451 h 62884"/>
                  <a:gd name="connsiteX24" fmla="*/ 38672 w 116178"/>
                  <a:gd name="connsiteY24" fmla="*/ 21546 h 62884"/>
                  <a:gd name="connsiteX25" fmla="*/ 36576 w 116178"/>
                  <a:gd name="connsiteY25" fmla="*/ 21546 h 62884"/>
                  <a:gd name="connsiteX26" fmla="*/ 35814 w 116178"/>
                  <a:gd name="connsiteY26" fmla="*/ 21546 h 62884"/>
                  <a:gd name="connsiteX27" fmla="*/ 35814 w 116178"/>
                  <a:gd name="connsiteY27" fmla="*/ 21546 h 62884"/>
                  <a:gd name="connsiteX28" fmla="*/ 35814 w 116178"/>
                  <a:gd name="connsiteY28" fmla="*/ 21546 h 62884"/>
                  <a:gd name="connsiteX29" fmla="*/ 34100 w 116178"/>
                  <a:gd name="connsiteY29" fmla="*/ 22689 h 62884"/>
                  <a:gd name="connsiteX30" fmla="*/ 33338 w 116178"/>
                  <a:gd name="connsiteY30" fmla="*/ 23546 h 62884"/>
                  <a:gd name="connsiteX31" fmla="*/ 31814 w 116178"/>
                  <a:gd name="connsiteY31" fmla="*/ 26308 h 62884"/>
                  <a:gd name="connsiteX32" fmla="*/ 29623 w 116178"/>
                  <a:gd name="connsiteY32" fmla="*/ 31356 h 62884"/>
                  <a:gd name="connsiteX33" fmla="*/ 28194 w 116178"/>
                  <a:gd name="connsiteY33" fmla="*/ 35071 h 62884"/>
                  <a:gd name="connsiteX34" fmla="*/ 26956 w 116178"/>
                  <a:gd name="connsiteY34" fmla="*/ 40596 h 62884"/>
                  <a:gd name="connsiteX35" fmla="*/ 10668 w 116178"/>
                  <a:gd name="connsiteY35" fmla="*/ 48311 h 62884"/>
                  <a:gd name="connsiteX36" fmla="*/ 10668 w 116178"/>
                  <a:gd name="connsiteY36" fmla="*/ 47739 h 62884"/>
                  <a:gd name="connsiteX37" fmla="*/ 13145 w 116178"/>
                  <a:gd name="connsiteY37" fmla="*/ 43453 h 62884"/>
                  <a:gd name="connsiteX38" fmla="*/ 15621 w 116178"/>
                  <a:gd name="connsiteY38" fmla="*/ 36309 h 62884"/>
                  <a:gd name="connsiteX39" fmla="*/ 14859 w 116178"/>
                  <a:gd name="connsiteY39" fmla="*/ 34309 h 62884"/>
                  <a:gd name="connsiteX40" fmla="*/ 11145 w 116178"/>
                  <a:gd name="connsiteY40" fmla="*/ 34309 h 62884"/>
                  <a:gd name="connsiteX41" fmla="*/ 9525 w 116178"/>
                  <a:gd name="connsiteY41" fmla="*/ 35928 h 62884"/>
                  <a:gd name="connsiteX42" fmla="*/ 9525 w 116178"/>
                  <a:gd name="connsiteY42" fmla="*/ 36595 h 62884"/>
                  <a:gd name="connsiteX43" fmla="*/ 9525 w 116178"/>
                  <a:gd name="connsiteY43" fmla="*/ 36595 h 62884"/>
                  <a:gd name="connsiteX44" fmla="*/ 8477 w 116178"/>
                  <a:gd name="connsiteY44" fmla="*/ 38310 h 62884"/>
                  <a:gd name="connsiteX45" fmla="*/ 8477 w 116178"/>
                  <a:gd name="connsiteY45" fmla="*/ 38310 h 62884"/>
                  <a:gd name="connsiteX46" fmla="*/ 8477 w 116178"/>
                  <a:gd name="connsiteY46" fmla="*/ 38310 h 62884"/>
                  <a:gd name="connsiteX47" fmla="*/ 8477 w 116178"/>
                  <a:gd name="connsiteY47" fmla="*/ 38310 h 62884"/>
                  <a:gd name="connsiteX48" fmla="*/ 8001 w 116178"/>
                  <a:gd name="connsiteY48" fmla="*/ 38881 h 62884"/>
                  <a:gd name="connsiteX49" fmla="*/ 4953 w 116178"/>
                  <a:gd name="connsiteY49" fmla="*/ 44691 h 62884"/>
                  <a:gd name="connsiteX50" fmla="*/ 0 w 116178"/>
                  <a:gd name="connsiteY50" fmla="*/ 58217 h 62884"/>
                  <a:gd name="connsiteX51" fmla="*/ 762 w 116178"/>
                  <a:gd name="connsiteY51" fmla="*/ 59455 h 62884"/>
                  <a:gd name="connsiteX52" fmla="*/ 762 w 116178"/>
                  <a:gd name="connsiteY52" fmla="*/ 59455 h 62884"/>
                  <a:gd name="connsiteX53" fmla="*/ 2381 w 116178"/>
                  <a:gd name="connsiteY53" fmla="*/ 60598 h 62884"/>
                  <a:gd name="connsiteX54" fmla="*/ 7811 w 116178"/>
                  <a:gd name="connsiteY54" fmla="*/ 61646 h 62884"/>
                  <a:gd name="connsiteX55" fmla="*/ 11716 w 116178"/>
                  <a:gd name="connsiteY55" fmla="*/ 61646 h 62884"/>
                  <a:gd name="connsiteX56" fmla="*/ 19812 w 116178"/>
                  <a:gd name="connsiteY56" fmla="*/ 62408 h 62884"/>
                  <a:gd name="connsiteX57" fmla="*/ 22384 w 116178"/>
                  <a:gd name="connsiteY57" fmla="*/ 62884 h 62884"/>
                  <a:gd name="connsiteX58" fmla="*/ 23813 w 116178"/>
                  <a:gd name="connsiteY58" fmla="*/ 62884 h 62884"/>
                  <a:gd name="connsiteX59" fmla="*/ 25622 w 116178"/>
                  <a:gd name="connsiteY59" fmla="*/ 62884 h 62884"/>
                  <a:gd name="connsiteX60" fmla="*/ 28289 w 116178"/>
                  <a:gd name="connsiteY60" fmla="*/ 62027 h 62884"/>
                  <a:gd name="connsiteX61" fmla="*/ 30290 w 116178"/>
                  <a:gd name="connsiteY61" fmla="*/ 61170 h 62884"/>
                  <a:gd name="connsiteX62" fmla="*/ 32671 w 116178"/>
                  <a:gd name="connsiteY62" fmla="*/ 56979 h 62884"/>
                  <a:gd name="connsiteX63" fmla="*/ 31147 w 116178"/>
                  <a:gd name="connsiteY63" fmla="*/ 54407 h 62884"/>
                  <a:gd name="connsiteX64" fmla="*/ 29433 w 116178"/>
                  <a:gd name="connsiteY64" fmla="*/ 52883 h 62884"/>
                  <a:gd name="connsiteX65" fmla="*/ 27909 w 116178"/>
                  <a:gd name="connsiteY65" fmla="*/ 52121 h 62884"/>
                  <a:gd name="connsiteX66" fmla="*/ 26289 w 116178"/>
                  <a:gd name="connsiteY66" fmla="*/ 52121 h 62884"/>
                  <a:gd name="connsiteX67" fmla="*/ 18479 w 116178"/>
                  <a:gd name="connsiteY67" fmla="*/ 50978 h 62884"/>
                  <a:gd name="connsiteX68" fmla="*/ 16574 w 116178"/>
                  <a:gd name="connsiteY68" fmla="*/ 50978 h 62884"/>
                  <a:gd name="connsiteX69" fmla="*/ 30956 w 116178"/>
                  <a:gd name="connsiteY69" fmla="*/ 44215 h 62884"/>
                  <a:gd name="connsiteX70" fmla="*/ 32385 w 116178"/>
                  <a:gd name="connsiteY70" fmla="*/ 44215 h 62884"/>
                  <a:gd name="connsiteX71" fmla="*/ 35052 w 116178"/>
                  <a:gd name="connsiteY71" fmla="*/ 44215 h 62884"/>
                  <a:gd name="connsiteX72" fmla="*/ 41815 w 116178"/>
                  <a:gd name="connsiteY72" fmla="*/ 45168 h 62884"/>
                  <a:gd name="connsiteX73" fmla="*/ 48197 w 116178"/>
                  <a:gd name="connsiteY73" fmla="*/ 46406 h 62884"/>
                  <a:gd name="connsiteX74" fmla="*/ 51816 w 116178"/>
                  <a:gd name="connsiteY74" fmla="*/ 47168 h 62884"/>
                  <a:gd name="connsiteX75" fmla="*/ 51816 w 116178"/>
                  <a:gd name="connsiteY75" fmla="*/ 47168 h 62884"/>
                  <a:gd name="connsiteX76" fmla="*/ 53721 w 116178"/>
                  <a:gd name="connsiteY76" fmla="*/ 47168 h 62884"/>
                  <a:gd name="connsiteX77" fmla="*/ 55722 w 116178"/>
                  <a:gd name="connsiteY77" fmla="*/ 45644 h 62884"/>
                  <a:gd name="connsiteX78" fmla="*/ 54579 w 116178"/>
                  <a:gd name="connsiteY78" fmla="*/ 44025 h 62884"/>
                  <a:gd name="connsiteX79" fmla="*/ 53245 w 116178"/>
                  <a:gd name="connsiteY79" fmla="*/ 42882 h 62884"/>
                  <a:gd name="connsiteX80" fmla="*/ 48578 w 116178"/>
                  <a:gd name="connsiteY80" fmla="*/ 43167 h 62884"/>
                  <a:gd name="connsiteX81" fmla="*/ 41625 w 116178"/>
                  <a:gd name="connsiteY81" fmla="*/ 41167 h 62884"/>
                  <a:gd name="connsiteX82" fmla="*/ 40958 w 116178"/>
                  <a:gd name="connsiteY82" fmla="*/ 41167 h 62884"/>
                  <a:gd name="connsiteX83" fmla="*/ 60008 w 116178"/>
                  <a:gd name="connsiteY83" fmla="*/ 32499 h 62884"/>
                  <a:gd name="connsiteX84" fmla="*/ 61722 w 116178"/>
                  <a:gd name="connsiteY84" fmla="*/ 31737 h 62884"/>
                  <a:gd name="connsiteX85" fmla="*/ 66294 w 116178"/>
                  <a:gd name="connsiteY85" fmla="*/ 32499 h 62884"/>
                  <a:gd name="connsiteX86" fmla="*/ 67628 w 116178"/>
                  <a:gd name="connsiteY86" fmla="*/ 32499 h 62884"/>
                  <a:gd name="connsiteX87" fmla="*/ 67628 w 116178"/>
                  <a:gd name="connsiteY87" fmla="*/ 32499 h 62884"/>
                  <a:gd name="connsiteX88" fmla="*/ 69533 w 116178"/>
                  <a:gd name="connsiteY88" fmla="*/ 32499 h 62884"/>
                  <a:gd name="connsiteX89" fmla="*/ 73247 w 116178"/>
                  <a:gd name="connsiteY89" fmla="*/ 33357 h 62884"/>
                  <a:gd name="connsiteX90" fmla="*/ 79629 w 116178"/>
                  <a:gd name="connsiteY90" fmla="*/ 34214 h 62884"/>
                  <a:gd name="connsiteX91" fmla="*/ 88297 w 116178"/>
                  <a:gd name="connsiteY91" fmla="*/ 36214 h 62884"/>
                  <a:gd name="connsiteX92" fmla="*/ 92393 w 116178"/>
                  <a:gd name="connsiteY92" fmla="*/ 36976 h 62884"/>
                  <a:gd name="connsiteX93" fmla="*/ 97060 w 116178"/>
                  <a:gd name="connsiteY93" fmla="*/ 36405 h 62884"/>
                  <a:gd name="connsiteX94" fmla="*/ 98013 w 116178"/>
                  <a:gd name="connsiteY94" fmla="*/ 35357 h 62884"/>
                  <a:gd name="connsiteX95" fmla="*/ 95155 w 116178"/>
                  <a:gd name="connsiteY95" fmla="*/ 32785 h 62884"/>
                  <a:gd name="connsiteX96" fmla="*/ 90869 w 116178"/>
                  <a:gd name="connsiteY96" fmla="*/ 30880 h 62884"/>
                  <a:gd name="connsiteX97" fmla="*/ 82296 w 116178"/>
                  <a:gd name="connsiteY97" fmla="*/ 27356 h 62884"/>
                  <a:gd name="connsiteX98" fmla="*/ 76962 w 116178"/>
                  <a:gd name="connsiteY98" fmla="*/ 25260 h 62884"/>
                  <a:gd name="connsiteX99" fmla="*/ 75438 w 116178"/>
                  <a:gd name="connsiteY99" fmla="*/ 25260 h 62884"/>
                  <a:gd name="connsiteX100" fmla="*/ 114396 w 116178"/>
                  <a:gd name="connsiteY100" fmla="*/ 4686 h 62884"/>
                  <a:gd name="connsiteX101" fmla="*/ 112872 w 116178"/>
                  <a:gd name="connsiteY101" fmla="*/ 591 h 62884"/>
                  <a:gd name="connsiteX102" fmla="*/ 68771 w 116178"/>
                  <a:gd name="connsiteY102" fmla="*/ 23165 h 6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116178" h="62884">
                    <a:moveTo>
                      <a:pt x="69056" y="22498"/>
                    </a:moveTo>
                    <a:lnTo>
                      <a:pt x="70200" y="18021"/>
                    </a:lnTo>
                    <a:cubicBezTo>
                      <a:pt x="70200" y="16212"/>
                      <a:pt x="70962" y="14307"/>
                      <a:pt x="71247" y="12402"/>
                    </a:cubicBezTo>
                    <a:cubicBezTo>
                      <a:pt x="71200" y="11764"/>
                      <a:pt x="71200" y="11135"/>
                      <a:pt x="71247" y="10497"/>
                    </a:cubicBezTo>
                    <a:cubicBezTo>
                      <a:pt x="71343" y="9868"/>
                      <a:pt x="71343" y="9220"/>
                      <a:pt x="71247" y="8592"/>
                    </a:cubicBezTo>
                    <a:cubicBezTo>
                      <a:pt x="71209" y="8373"/>
                      <a:pt x="71209" y="8144"/>
                      <a:pt x="71247" y="7925"/>
                    </a:cubicBezTo>
                    <a:cubicBezTo>
                      <a:pt x="71247" y="7258"/>
                      <a:pt x="71247" y="6687"/>
                      <a:pt x="71247" y="6020"/>
                    </a:cubicBezTo>
                    <a:cubicBezTo>
                      <a:pt x="71247" y="5353"/>
                      <a:pt x="69723" y="4210"/>
                      <a:pt x="68485" y="4401"/>
                    </a:cubicBezTo>
                    <a:cubicBezTo>
                      <a:pt x="66990" y="4706"/>
                      <a:pt x="65704" y="5639"/>
                      <a:pt x="64961" y="6972"/>
                    </a:cubicBezTo>
                    <a:cubicBezTo>
                      <a:pt x="64361" y="7953"/>
                      <a:pt x="63827" y="8973"/>
                      <a:pt x="63342" y="10020"/>
                    </a:cubicBezTo>
                    <a:lnTo>
                      <a:pt x="62770" y="12211"/>
                    </a:lnTo>
                    <a:cubicBezTo>
                      <a:pt x="62522" y="12992"/>
                      <a:pt x="62332" y="13783"/>
                      <a:pt x="62198" y="14592"/>
                    </a:cubicBezTo>
                    <a:cubicBezTo>
                      <a:pt x="62198" y="16116"/>
                      <a:pt x="62198" y="17640"/>
                      <a:pt x="61437" y="19164"/>
                    </a:cubicBezTo>
                    <a:cubicBezTo>
                      <a:pt x="60998" y="20926"/>
                      <a:pt x="60646" y="22708"/>
                      <a:pt x="60389" y="24498"/>
                    </a:cubicBezTo>
                    <a:lnTo>
                      <a:pt x="60389" y="26403"/>
                    </a:lnTo>
                    <a:lnTo>
                      <a:pt x="58579" y="27261"/>
                    </a:lnTo>
                    <a:lnTo>
                      <a:pt x="36005" y="36786"/>
                    </a:lnTo>
                    <a:cubicBezTo>
                      <a:pt x="36481" y="35738"/>
                      <a:pt x="36957" y="34595"/>
                      <a:pt x="37338" y="33547"/>
                    </a:cubicBezTo>
                    <a:lnTo>
                      <a:pt x="37338" y="33547"/>
                    </a:lnTo>
                    <a:lnTo>
                      <a:pt x="37338" y="33547"/>
                    </a:lnTo>
                    <a:cubicBezTo>
                      <a:pt x="37357" y="33233"/>
                      <a:pt x="37357" y="32909"/>
                      <a:pt x="37338" y="32595"/>
                    </a:cubicBezTo>
                    <a:lnTo>
                      <a:pt x="38291" y="30690"/>
                    </a:lnTo>
                    <a:cubicBezTo>
                      <a:pt x="39081" y="29270"/>
                      <a:pt x="39720" y="27765"/>
                      <a:pt x="40196" y="26213"/>
                    </a:cubicBezTo>
                    <a:cubicBezTo>
                      <a:pt x="40481" y="25318"/>
                      <a:pt x="40481" y="24346"/>
                      <a:pt x="40196" y="23451"/>
                    </a:cubicBezTo>
                    <a:cubicBezTo>
                      <a:pt x="40015" y="22612"/>
                      <a:pt x="39443" y="21908"/>
                      <a:pt x="38672" y="21546"/>
                    </a:cubicBezTo>
                    <a:cubicBezTo>
                      <a:pt x="37986" y="21355"/>
                      <a:pt x="37262" y="21355"/>
                      <a:pt x="36576" y="21546"/>
                    </a:cubicBezTo>
                    <a:cubicBezTo>
                      <a:pt x="36576" y="21546"/>
                      <a:pt x="36576" y="21546"/>
                      <a:pt x="35814" y="21546"/>
                    </a:cubicBezTo>
                    <a:lnTo>
                      <a:pt x="35814" y="21546"/>
                    </a:lnTo>
                    <a:lnTo>
                      <a:pt x="35814" y="21546"/>
                    </a:lnTo>
                    <a:cubicBezTo>
                      <a:pt x="35176" y="21812"/>
                      <a:pt x="34595" y="22203"/>
                      <a:pt x="34100" y="22689"/>
                    </a:cubicBezTo>
                    <a:lnTo>
                      <a:pt x="33338" y="23546"/>
                    </a:lnTo>
                    <a:cubicBezTo>
                      <a:pt x="32738" y="24413"/>
                      <a:pt x="32223" y="25337"/>
                      <a:pt x="31814" y="26308"/>
                    </a:cubicBezTo>
                    <a:cubicBezTo>
                      <a:pt x="31052" y="27927"/>
                      <a:pt x="30385" y="29642"/>
                      <a:pt x="29623" y="31356"/>
                    </a:cubicBezTo>
                    <a:lnTo>
                      <a:pt x="28194" y="35071"/>
                    </a:lnTo>
                    <a:cubicBezTo>
                      <a:pt x="27632" y="36881"/>
                      <a:pt x="27223" y="38729"/>
                      <a:pt x="26956" y="40596"/>
                    </a:cubicBezTo>
                    <a:cubicBezTo>
                      <a:pt x="21431" y="43072"/>
                      <a:pt x="15907" y="45453"/>
                      <a:pt x="10668" y="48311"/>
                    </a:cubicBezTo>
                    <a:lnTo>
                      <a:pt x="10668" y="47739"/>
                    </a:lnTo>
                    <a:cubicBezTo>
                      <a:pt x="11526" y="46311"/>
                      <a:pt x="12383" y="44882"/>
                      <a:pt x="13145" y="43453"/>
                    </a:cubicBezTo>
                    <a:cubicBezTo>
                      <a:pt x="14297" y="41196"/>
                      <a:pt x="15126" y="38795"/>
                      <a:pt x="15621" y="36309"/>
                    </a:cubicBezTo>
                    <a:cubicBezTo>
                      <a:pt x="15621" y="35738"/>
                      <a:pt x="15621" y="34595"/>
                      <a:pt x="14859" y="34309"/>
                    </a:cubicBezTo>
                    <a:cubicBezTo>
                      <a:pt x="13726" y="33604"/>
                      <a:pt x="12278" y="33604"/>
                      <a:pt x="11145" y="34309"/>
                    </a:cubicBezTo>
                    <a:cubicBezTo>
                      <a:pt x="10468" y="34700"/>
                      <a:pt x="9916" y="35252"/>
                      <a:pt x="9525" y="35928"/>
                    </a:cubicBezTo>
                    <a:cubicBezTo>
                      <a:pt x="9449" y="36147"/>
                      <a:pt x="9449" y="36376"/>
                      <a:pt x="9525" y="36595"/>
                    </a:cubicBezTo>
                    <a:cubicBezTo>
                      <a:pt x="9525" y="36595"/>
                      <a:pt x="9525" y="37167"/>
                      <a:pt x="9525" y="36595"/>
                    </a:cubicBezTo>
                    <a:cubicBezTo>
                      <a:pt x="9525" y="36024"/>
                      <a:pt x="8859" y="37738"/>
                      <a:pt x="8477" y="38310"/>
                    </a:cubicBezTo>
                    <a:lnTo>
                      <a:pt x="8477" y="38310"/>
                    </a:lnTo>
                    <a:lnTo>
                      <a:pt x="8477" y="38310"/>
                    </a:lnTo>
                    <a:lnTo>
                      <a:pt x="8477" y="38310"/>
                    </a:lnTo>
                    <a:cubicBezTo>
                      <a:pt x="8477" y="38310"/>
                      <a:pt x="8477" y="38881"/>
                      <a:pt x="8001" y="38881"/>
                    </a:cubicBezTo>
                    <a:cubicBezTo>
                      <a:pt x="6858" y="40691"/>
                      <a:pt x="6001" y="42786"/>
                      <a:pt x="4953" y="44691"/>
                    </a:cubicBezTo>
                    <a:cubicBezTo>
                      <a:pt x="2248" y="48740"/>
                      <a:pt x="553" y="53378"/>
                      <a:pt x="0" y="58217"/>
                    </a:cubicBezTo>
                    <a:cubicBezTo>
                      <a:pt x="-9" y="58741"/>
                      <a:pt x="286" y="59227"/>
                      <a:pt x="762" y="59455"/>
                    </a:cubicBezTo>
                    <a:lnTo>
                      <a:pt x="762" y="59455"/>
                    </a:lnTo>
                    <a:cubicBezTo>
                      <a:pt x="1181" y="59979"/>
                      <a:pt x="1743" y="60379"/>
                      <a:pt x="2381" y="60598"/>
                    </a:cubicBezTo>
                    <a:cubicBezTo>
                      <a:pt x="4125" y="61236"/>
                      <a:pt x="5953" y="61589"/>
                      <a:pt x="7811" y="61646"/>
                    </a:cubicBezTo>
                    <a:lnTo>
                      <a:pt x="11716" y="61646"/>
                    </a:lnTo>
                    <a:cubicBezTo>
                      <a:pt x="14431" y="61751"/>
                      <a:pt x="17126" y="62008"/>
                      <a:pt x="19812" y="62408"/>
                    </a:cubicBezTo>
                    <a:lnTo>
                      <a:pt x="22384" y="62884"/>
                    </a:lnTo>
                    <a:lnTo>
                      <a:pt x="23813" y="62884"/>
                    </a:lnTo>
                    <a:lnTo>
                      <a:pt x="25622" y="62884"/>
                    </a:lnTo>
                    <a:cubicBezTo>
                      <a:pt x="26565" y="62798"/>
                      <a:pt x="27480" y="62513"/>
                      <a:pt x="28289" y="62027"/>
                    </a:cubicBezTo>
                    <a:lnTo>
                      <a:pt x="30290" y="61170"/>
                    </a:lnTo>
                    <a:cubicBezTo>
                      <a:pt x="31528" y="60217"/>
                      <a:pt x="32957" y="58598"/>
                      <a:pt x="32671" y="56979"/>
                    </a:cubicBezTo>
                    <a:lnTo>
                      <a:pt x="31147" y="54407"/>
                    </a:lnTo>
                    <a:lnTo>
                      <a:pt x="29433" y="52883"/>
                    </a:lnTo>
                    <a:cubicBezTo>
                      <a:pt x="28956" y="52569"/>
                      <a:pt x="28442" y="52321"/>
                      <a:pt x="27909" y="52121"/>
                    </a:cubicBezTo>
                    <a:lnTo>
                      <a:pt x="26289" y="52121"/>
                    </a:lnTo>
                    <a:cubicBezTo>
                      <a:pt x="23708" y="51597"/>
                      <a:pt x="21098" y="51216"/>
                      <a:pt x="18479" y="50978"/>
                    </a:cubicBezTo>
                    <a:lnTo>
                      <a:pt x="16574" y="50978"/>
                    </a:lnTo>
                    <a:cubicBezTo>
                      <a:pt x="21527" y="48787"/>
                      <a:pt x="26099" y="46406"/>
                      <a:pt x="30956" y="44215"/>
                    </a:cubicBezTo>
                    <a:lnTo>
                      <a:pt x="32385" y="44215"/>
                    </a:lnTo>
                    <a:cubicBezTo>
                      <a:pt x="33271" y="44120"/>
                      <a:pt x="34166" y="44120"/>
                      <a:pt x="35052" y="44215"/>
                    </a:cubicBezTo>
                    <a:cubicBezTo>
                      <a:pt x="37338" y="44244"/>
                      <a:pt x="39615" y="44568"/>
                      <a:pt x="41815" y="45168"/>
                    </a:cubicBezTo>
                    <a:cubicBezTo>
                      <a:pt x="43910" y="45168"/>
                      <a:pt x="46101" y="45834"/>
                      <a:pt x="48197" y="46406"/>
                    </a:cubicBezTo>
                    <a:cubicBezTo>
                      <a:pt x="49340" y="46892"/>
                      <a:pt x="50569" y="47149"/>
                      <a:pt x="51816" y="47168"/>
                    </a:cubicBezTo>
                    <a:cubicBezTo>
                      <a:pt x="51816" y="47168"/>
                      <a:pt x="51816" y="47168"/>
                      <a:pt x="51816" y="47168"/>
                    </a:cubicBezTo>
                    <a:lnTo>
                      <a:pt x="53721" y="47168"/>
                    </a:lnTo>
                    <a:cubicBezTo>
                      <a:pt x="54579" y="47168"/>
                      <a:pt x="56007" y="46596"/>
                      <a:pt x="55722" y="45644"/>
                    </a:cubicBezTo>
                    <a:cubicBezTo>
                      <a:pt x="55436" y="44691"/>
                      <a:pt x="54960" y="44596"/>
                      <a:pt x="54579" y="44025"/>
                    </a:cubicBezTo>
                    <a:cubicBezTo>
                      <a:pt x="54197" y="43568"/>
                      <a:pt x="53750" y="43186"/>
                      <a:pt x="53245" y="42882"/>
                    </a:cubicBezTo>
                    <a:lnTo>
                      <a:pt x="48578" y="43167"/>
                    </a:lnTo>
                    <a:cubicBezTo>
                      <a:pt x="46368" y="42167"/>
                      <a:pt x="44025" y="41501"/>
                      <a:pt x="41625" y="41167"/>
                    </a:cubicBezTo>
                    <a:lnTo>
                      <a:pt x="40958" y="41167"/>
                    </a:lnTo>
                    <a:lnTo>
                      <a:pt x="60008" y="32499"/>
                    </a:lnTo>
                    <a:lnTo>
                      <a:pt x="61722" y="31737"/>
                    </a:lnTo>
                    <a:cubicBezTo>
                      <a:pt x="63208" y="32175"/>
                      <a:pt x="64742" y="32433"/>
                      <a:pt x="66294" y="32499"/>
                    </a:cubicBezTo>
                    <a:lnTo>
                      <a:pt x="67628" y="32499"/>
                    </a:lnTo>
                    <a:cubicBezTo>
                      <a:pt x="67628" y="32499"/>
                      <a:pt x="67628" y="32499"/>
                      <a:pt x="67628" y="32499"/>
                    </a:cubicBezTo>
                    <a:lnTo>
                      <a:pt x="69533" y="32499"/>
                    </a:lnTo>
                    <a:cubicBezTo>
                      <a:pt x="70771" y="32499"/>
                      <a:pt x="72009" y="33071"/>
                      <a:pt x="73247" y="33357"/>
                    </a:cubicBezTo>
                    <a:cubicBezTo>
                      <a:pt x="74486" y="33642"/>
                      <a:pt x="77534" y="33357"/>
                      <a:pt x="79629" y="34214"/>
                    </a:cubicBezTo>
                    <a:cubicBezTo>
                      <a:pt x="81725" y="35071"/>
                      <a:pt x="85439" y="35547"/>
                      <a:pt x="88297" y="36214"/>
                    </a:cubicBezTo>
                    <a:cubicBezTo>
                      <a:pt x="89621" y="36662"/>
                      <a:pt x="91002" y="36919"/>
                      <a:pt x="92393" y="36976"/>
                    </a:cubicBezTo>
                    <a:cubicBezTo>
                      <a:pt x="93964" y="36929"/>
                      <a:pt x="95527" y="36738"/>
                      <a:pt x="97060" y="36405"/>
                    </a:cubicBezTo>
                    <a:cubicBezTo>
                      <a:pt x="97060" y="36405"/>
                      <a:pt x="98298" y="35833"/>
                      <a:pt x="98013" y="35357"/>
                    </a:cubicBezTo>
                    <a:cubicBezTo>
                      <a:pt x="97222" y="34338"/>
                      <a:pt x="96260" y="33461"/>
                      <a:pt x="95155" y="32785"/>
                    </a:cubicBezTo>
                    <a:cubicBezTo>
                      <a:pt x="93793" y="32023"/>
                      <a:pt x="92355" y="31385"/>
                      <a:pt x="90869" y="30880"/>
                    </a:cubicBezTo>
                    <a:lnTo>
                      <a:pt x="82296" y="27356"/>
                    </a:lnTo>
                    <a:cubicBezTo>
                      <a:pt x="80572" y="26518"/>
                      <a:pt x="78791" y="25822"/>
                      <a:pt x="76962" y="25260"/>
                    </a:cubicBezTo>
                    <a:cubicBezTo>
                      <a:pt x="76457" y="25203"/>
                      <a:pt x="75943" y="25203"/>
                      <a:pt x="75438" y="25260"/>
                    </a:cubicBezTo>
                    <a:cubicBezTo>
                      <a:pt x="88764" y="19069"/>
                      <a:pt x="101765" y="12202"/>
                      <a:pt x="114396" y="4686"/>
                    </a:cubicBezTo>
                    <a:cubicBezTo>
                      <a:pt x="117348" y="2877"/>
                      <a:pt x="116491" y="-1600"/>
                      <a:pt x="112872" y="591"/>
                    </a:cubicBezTo>
                    <a:cubicBezTo>
                      <a:pt x="98603" y="8925"/>
                      <a:pt x="83877" y="16459"/>
                      <a:pt x="68771" y="23165"/>
                    </a:cubicBezTo>
                    <a:close/>
                  </a:path>
                </a:pathLst>
              </a:custGeom>
              <a:grpFill/>
              <a:ln w="9525" cap="flat">
                <a:noFill/>
                <a:prstDash val="solid"/>
                <a:miter/>
              </a:ln>
            </p:spPr>
            <p:txBody>
              <a:bodyPr rtlCol="0" anchor="ctr"/>
              <a:lstStyle/>
              <a:p>
                <a:endParaRPr lang="zh-CN" altLang="en-US"/>
              </a:p>
            </p:txBody>
          </p:sp>
          <p:sp>
            <p:nvSpPr>
              <p:cNvPr id="251" name="任意多边形: 形状 250">
                <a:extLst>
                  <a:ext uri="{FF2B5EF4-FFF2-40B4-BE49-F238E27FC236}">
                    <a16:creationId xmlns:a16="http://schemas.microsoft.com/office/drawing/2014/main" id="{E8A7B035-B442-DDB9-1420-8EBC5BF0B04E}"/>
                  </a:ext>
                </a:extLst>
              </p:cNvPr>
              <p:cNvSpPr/>
              <p:nvPr/>
            </p:nvSpPr>
            <p:spPr>
              <a:xfrm>
                <a:off x="7059887" y="3240518"/>
                <a:ext cx="535018" cy="248031"/>
              </a:xfrm>
              <a:custGeom>
                <a:avLst/>
                <a:gdLst>
                  <a:gd name="connsiteX0" fmla="*/ 535019 w 535018"/>
                  <a:gd name="connsiteY0" fmla="*/ 243364 h 248031"/>
                  <a:gd name="connsiteX1" fmla="*/ 514064 w 535018"/>
                  <a:gd name="connsiteY1" fmla="*/ 238125 h 248031"/>
                  <a:gd name="connsiteX2" fmla="*/ 448722 w 535018"/>
                  <a:gd name="connsiteY2" fmla="*/ 228600 h 248031"/>
                  <a:gd name="connsiteX3" fmla="*/ 375094 w 535018"/>
                  <a:gd name="connsiteY3" fmla="*/ 219075 h 248031"/>
                  <a:gd name="connsiteX4" fmla="*/ 361759 w 535018"/>
                  <a:gd name="connsiteY4" fmla="*/ 216218 h 248031"/>
                  <a:gd name="connsiteX5" fmla="*/ 370046 w 535018"/>
                  <a:gd name="connsiteY5" fmla="*/ 207931 h 248031"/>
                  <a:gd name="connsiteX6" fmla="*/ 371474 w 535018"/>
                  <a:gd name="connsiteY6" fmla="*/ 191262 h 248031"/>
                  <a:gd name="connsiteX7" fmla="*/ 341757 w 535018"/>
                  <a:gd name="connsiteY7" fmla="*/ 169450 h 248031"/>
                  <a:gd name="connsiteX8" fmla="*/ 323945 w 535018"/>
                  <a:gd name="connsiteY8" fmla="*/ 170974 h 248031"/>
                  <a:gd name="connsiteX9" fmla="*/ 313086 w 535018"/>
                  <a:gd name="connsiteY9" fmla="*/ 161449 h 248031"/>
                  <a:gd name="connsiteX10" fmla="*/ 304133 w 535018"/>
                  <a:gd name="connsiteY10" fmla="*/ 149162 h 248031"/>
                  <a:gd name="connsiteX11" fmla="*/ 287464 w 535018"/>
                  <a:gd name="connsiteY11" fmla="*/ 147923 h 248031"/>
                  <a:gd name="connsiteX12" fmla="*/ 297941 w 535018"/>
                  <a:gd name="connsiteY12" fmla="*/ 119348 h 248031"/>
                  <a:gd name="connsiteX13" fmla="*/ 298418 w 535018"/>
                  <a:gd name="connsiteY13" fmla="*/ 117539 h 248031"/>
                  <a:gd name="connsiteX14" fmla="*/ 298894 w 535018"/>
                  <a:gd name="connsiteY14" fmla="*/ 115824 h 248031"/>
                  <a:gd name="connsiteX15" fmla="*/ 303275 w 535018"/>
                  <a:gd name="connsiteY15" fmla="*/ 99155 h 248031"/>
                  <a:gd name="connsiteX16" fmla="*/ 318135 w 535018"/>
                  <a:gd name="connsiteY16" fmla="*/ 84487 h 248031"/>
                  <a:gd name="connsiteX17" fmla="*/ 338518 w 535018"/>
                  <a:gd name="connsiteY17" fmla="*/ 64008 h 248031"/>
                  <a:gd name="connsiteX18" fmla="*/ 352424 w 535018"/>
                  <a:gd name="connsiteY18" fmla="*/ 6858 h 248031"/>
                  <a:gd name="connsiteX19" fmla="*/ 345757 w 535018"/>
                  <a:gd name="connsiteY19" fmla="*/ 1429 h 248031"/>
                  <a:gd name="connsiteX20" fmla="*/ 332041 w 535018"/>
                  <a:gd name="connsiteY20" fmla="*/ 49911 h 248031"/>
                  <a:gd name="connsiteX21" fmla="*/ 314134 w 535018"/>
                  <a:gd name="connsiteY21" fmla="*/ 73533 h 248031"/>
                  <a:gd name="connsiteX22" fmla="*/ 293370 w 535018"/>
                  <a:gd name="connsiteY22" fmla="*/ 96679 h 248031"/>
                  <a:gd name="connsiteX23" fmla="*/ 288702 w 535018"/>
                  <a:gd name="connsiteY23" fmla="*/ 115729 h 248031"/>
                  <a:gd name="connsiteX24" fmla="*/ 219360 w 535018"/>
                  <a:gd name="connsiteY24" fmla="*/ 113062 h 248031"/>
                  <a:gd name="connsiteX25" fmla="*/ 149923 w 535018"/>
                  <a:gd name="connsiteY25" fmla="*/ 101251 h 248031"/>
                  <a:gd name="connsiteX26" fmla="*/ 111252 w 535018"/>
                  <a:gd name="connsiteY26" fmla="*/ 101727 h 248031"/>
                  <a:gd name="connsiteX27" fmla="*/ 115347 w 535018"/>
                  <a:gd name="connsiteY27" fmla="*/ 78486 h 248031"/>
                  <a:gd name="connsiteX28" fmla="*/ 95249 w 535018"/>
                  <a:gd name="connsiteY28" fmla="*/ 64389 h 248031"/>
                  <a:gd name="connsiteX29" fmla="*/ 83248 w 535018"/>
                  <a:gd name="connsiteY29" fmla="*/ 58960 h 248031"/>
                  <a:gd name="connsiteX30" fmla="*/ 74771 w 535018"/>
                  <a:gd name="connsiteY30" fmla="*/ 54960 h 248031"/>
                  <a:gd name="connsiteX31" fmla="*/ 54102 w 535018"/>
                  <a:gd name="connsiteY31" fmla="*/ 27051 h 248031"/>
                  <a:gd name="connsiteX32" fmla="*/ 50387 w 535018"/>
                  <a:gd name="connsiteY32" fmla="*/ 25527 h 248031"/>
                  <a:gd name="connsiteX33" fmla="*/ 44862 w 535018"/>
                  <a:gd name="connsiteY33" fmla="*/ 25527 h 248031"/>
                  <a:gd name="connsiteX34" fmla="*/ 51339 w 535018"/>
                  <a:gd name="connsiteY34" fmla="*/ 4572 h 248031"/>
                  <a:gd name="connsiteX35" fmla="*/ 38576 w 535018"/>
                  <a:gd name="connsiteY35" fmla="*/ 10859 h 248031"/>
                  <a:gd name="connsiteX36" fmla="*/ 30194 w 535018"/>
                  <a:gd name="connsiteY36" fmla="*/ 32671 h 248031"/>
                  <a:gd name="connsiteX37" fmla="*/ 190 w 535018"/>
                  <a:gd name="connsiteY37" fmla="*/ 92583 h 248031"/>
                  <a:gd name="connsiteX38" fmla="*/ 2857 w 535018"/>
                  <a:gd name="connsiteY38" fmla="*/ 99251 h 248031"/>
                  <a:gd name="connsiteX39" fmla="*/ 149352 w 535018"/>
                  <a:gd name="connsiteY39" fmla="*/ 113252 h 248031"/>
                  <a:gd name="connsiteX40" fmla="*/ 225552 w 535018"/>
                  <a:gd name="connsiteY40" fmla="*/ 126016 h 248031"/>
                  <a:gd name="connsiteX41" fmla="*/ 285464 w 535018"/>
                  <a:gd name="connsiteY41" fmla="*/ 126683 h 248031"/>
                  <a:gd name="connsiteX42" fmla="*/ 280701 w 535018"/>
                  <a:gd name="connsiteY42" fmla="*/ 140018 h 248031"/>
                  <a:gd name="connsiteX43" fmla="*/ 268795 w 535018"/>
                  <a:gd name="connsiteY43" fmla="*/ 184214 h 248031"/>
                  <a:gd name="connsiteX44" fmla="*/ 277082 w 535018"/>
                  <a:gd name="connsiteY44" fmla="*/ 216789 h 248031"/>
                  <a:gd name="connsiteX45" fmla="*/ 326231 w 535018"/>
                  <a:gd name="connsiteY45" fmla="*/ 221647 h 248031"/>
                  <a:gd name="connsiteX46" fmla="*/ 352044 w 535018"/>
                  <a:gd name="connsiteY46" fmla="*/ 224314 h 248031"/>
                  <a:gd name="connsiteX47" fmla="*/ 356139 w 535018"/>
                  <a:gd name="connsiteY47" fmla="*/ 225076 h 248031"/>
                  <a:gd name="connsiteX48" fmla="*/ 395382 w 535018"/>
                  <a:gd name="connsiteY48" fmla="*/ 233363 h 248031"/>
                  <a:gd name="connsiteX49" fmla="*/ 470630 w 535018"/>
                  <a:gd name="connsiteY49" fmla="*/ 237268 h 248031"/>
                  <a:gd name="connsiteX50" fmla="*/ 525875 w 535018"/>
                  <a:gd name="connsiteY50" fmla="*/ 248031 h 248031"/>
                  <a:gd name="connsiteX51" fmla="*/ 12001 w 535018"/>
                  <a:gd name="connsiteY51" fmla="*/ 89821 h 248031"/>
                  <a:gd name="connsiteX52" fmla="*/ 40576 w 535018"/>
                  <a:gd name="connsiteY52" fmla="*/ 36672 h 248031"/>
                  <a:gd name="connsiteX53" fmla="*/ 40576 w 535018"/>
                  <a:gd name="connsiteY53" fmla="*/ 36672 h 248031"/>
                  <a:gd name="connsiteX54" fmla="*/ 47720 w 535018"/>
                  <a:gd name="connsiteY54" fmla="*/ 37338 h 248031"/>
                  <a:gd name="connsiteX55" fmla="*/ 65722 w 535018"/>
                  <a:gd name="connsiteY55" fmla="*/ 62389 h 248031"/>
                  <a:gd name="connsiteX56" fmla="*/ 82867 w 535018"/>
                  <a:gd name="connsiteY56" fmla="*/ 71914 h 248031"/>
                  <a:gd name="connsiteX57" fmla="*/ 102870 w 535018"/>
                  <a:gd name="connsiteY57" fmla="*/ 81439 h 248031"/>
                  <a:gd name="connsiteX58" fmla="*/ 104012 w 535018"/>
                  <a:gd name="connsiteY58" fmla="*/ 98108 h 248031"/>
                  <a:gd name="connsiteX59" fmla="*/ 103346 w 535018"/>
                  <a:gd name="connsiteY59" fmla="*/ 101346 h 248031"/>
                  <a:gd name="connsiteX60" fmla="*/ 12001 w 535018"/>
                  <a:gd name="connsiteY60" fmla="*/ 89630 h 248031"/>
                  <a:gd name="connsiteX61" fmla="*/ 314324 w 535018"/>
                  <a:gd name="connsiteY61" fmla="*/ 211931 h 248031"/>
                  <a:gd name="connsiteX62" fmla="*/ 277272 w 535018"/>
                  <a:gd name="connsiteY62" fmla="*/ 197358 h 248031"/>
                  <a:gd name="connsiteX63" fmla="*/ 285845 w 535018"/>
                  <a:gd name="connsiteY63" fmla="*/ 152210 h 248031"/>
                  <a:gd name="connsiteX64" fmla="*/ 294608 w 535018"/>
                  <a:gd name="connsiteY64" fmla="*/ 154686 h 248031"/>
                  <a:gd name="connsiteX65" fmla="*/ 299656 w 535018"/>
                  <a:gd name="connsiteY65" fmla="*/ 159830 h 248031"/>
                  <a:gd name="connsiteX66" fmla="*/ 309181 w 535018"/>
                  <a:gd name="connsiteY66" fmla="*/ 172784 h 248031"/>
                  <a:gd name="connsiteX67" fmla="*/ 319468 w 535018"/>
                  <a:gd name="connsiteY67" fmla="*/ 181166 h 248031"/>
                  <a:gd name="connsiteX68" fmla="*/ 334422 w 535018"/>
                  <a:gd name="connsiteY68" fmla="*/ 180023 h 248031"/>
                  <a:gd name="connsiteX69" fmla="*/ 362997 w 535018"/>
                  <a:gd name="connsiteY69" fmla="*/ 196596 h 248031"/>
                  <a:gd name="connsiteX70" fmla="*/ 358616 w 535018"/>
                  <a:gd name="connsiteY70" fmla="*/ 209074 h 248031"/>
                  <a:gd name="connsiteX71" fmla="*/ 354044 w 535018"/>
                  <a:gd name="connsiteY71" fmla="*/ 215170 h 248031"/>
                  <a:gd name="connsiteX72" fmla="*/ 314324 w 535018"/>
                  <a:gd name="connsiteY72" fmla="*/ 211931 h 248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535018" h="248031">
                    <a:moveTo>
                      <a:pt x="535019" y="243364"/>
                    </a:moveTo>
                    <a:cubicBezTo>
                      <a:pt x="527589" y="241650"/>
                      <a:pt x="520445" y="239935"/>
                      <a:pt x="514064" y="238125"/>
                    </a:cubicBezTo>
                    <a:cubicBezTo>
                      <a:pt x="492747" y="232334"/>
                      <a:pt x="470811" y="229143"/>
                      <a:pt x="448722" y="228600"/>
                    </a:cubicBezTo>
                    <a:cubicBezTo>
                      <a:pt x="423929" y="227857"/>
                      <a:pt x="399259" y="224666"/>
                      <a:pt x="375094" y="219075"/>
                    </a:cubicBezTo>
                    <a:cubicBezTo>
                      <a:pt x="370522" y="217932"/>
                      <a:pt x="366141" y="217075"/>
                      <a:pt x="361759" y="216218"/>
                    </a:cubicBezTo>
                    <a:cubicBezTo>
                      <a:pt x="364712" y="213646"/>
                      <a:pt x="367474" y="210884"/>
                      <a:pt x="370046" y="207931"/>
                    </a:cubicBezTo>
                    <a:cubicBezTo>
                      <a:pt x="373437" y="203016"/>
                      <a:pt x="373980" y="196682"/>
                      <a:pt x="371474" y="191262"/>
                    </a:cubicBezTo>
                    <a:cubicBezTo>
                      <a:pt x="365559" y="179708"/>
                      <a:pt x="354549" y="171631"/>
                      <a:pt x="341757" y="169450"/>
                    </a:cubicBezTo>
                    <a:cubicBezTo>
                      <a:pt x="335661" y="168878"/>
                      <a:pt x="329850" y="171355"/>
                      <a:pt x="323945" y="170974"/>
                    </a:cubicBezTo>
                    <a:cubicBezTo>
                      <a:pt x="318039" y="170593"/>
                      <a:pt x="316325" y="164688"/>
                      <a:pt x="313086" y="161449"/>
                    </a:cubicBezTo>
                    <a:cubicBezTo>
                      <a:pt x="309848" y="158210"/>
                      <a:pt x="307848" y="152781"/>
                      <a:pt x="304133" y="149162"/>
                    </a:cubicBezTo>
                    <a:cubicBezTo>
                      <a:pt x="299675" y="144618"/>
                      <a:pt x="292541" y="144094"/>
                      <a:pt x="287464" y="147923"/>
                    </a:cubicBezTo>
                    <a:cubicBezTo>
                      <a:pt x="291531" y="138618"/>
                      <a:pt x="295027" y="129074"/>
                      <a:pt x="297941" y="119348"/>
                    </a:cubicBezTo>
                    <a:cubicBezTo>
                      <a:pt x="298189" y="118768"/>
                      <a:pt x="298351" y="118158"/>
                      <a:pt x="298418" y="117539"/>
                    </a:cubicBezTo>
                    <a:cubicBezTo>
                      <a:pt x="298618" y="116977"/>
                      <a:pt x="298780" y="116405"/>
                      <a:pt x="298894" y="115824"/>
                    </a:cubicBezTo>
                    <a:cubicBezTo>
                      <a:pt x="299827" y="110138"/>
                      <a:pt x="301294" y="104566"/>
                      <a:pt x="303275" y="99155"/>
                    </a:cubicBezTo>
                    <a:cubicBezTo>
                      <a:pt x="306676" y="92917"/>
                      <a:pt x="311848" y="87811"/>
                      <a:pt x="318135" y="84487"/>
                    </a:cubicBezTo>
                    <a:cubicBezTo>
                      <a:pt x="326812" y="79829"/>
                      <a:pt x="333908" y="72704"/>
                      <a:pt x="338518" y="64008"/>
                    </a:cubicBezTo>
                    <a:cubicBezTo>
                      <a:pt x="347091" y="45815"/>
                      <a:pt x="343281" y="25242"/>
                      <a:pt x="352424" y="6858"/>
                    </a:cubicBezTo>
                    <a:cubicBezTo>
                      <a:pt x="354329" y="2953"/>
                      <a:pt x="350043" y="-2667"/>
                      <a:pt x="345757" y="1429"/>
                    </a:cubicBezTo>
                    <a:cubicBezTo>
                      <a:pt x="332232" y="13811"/>
                      <a:pt x="335470" y="34005"/>
                      <a:pt x="332041" y="49911"/>
                    </a:cubicBezTo>
                    <a:cubicBezTo>
                      <a:pt x="329765" y="59998"/>
                      <a:pt x="323230" y="68618"/>
                      <a:pt x="314134" y="73533"/>
                    </a:cubicBezTo>
                    <a:cubicBezTo>
                      <a:pt x="304819" y="78705"/>
                      <a:pt x="297503" y="86859"/>
                      <a:pt x="293370" y="96679"/>
                    </a:cubicBezTo>
                    <a:cubicBezTo>
                      <a:pt x="291369" y="102908"/>
                      <a:pt x="289807" y="109281"/>
                      <a:pt x="288702" y="115729"/>
                    </a:cubicBezTo>
                    <a:cubicBezTo>
                      <a:pt x="265595" y="118596"/>
                      <a:pt x="242182" y="117691"/>
                      <a:pt x="219360" y="113062"/>
                    </a:cubicBezTo>
                    <a:cubicBezTo>
                      <a:pt x="196519" y="107509"/>
                      <a:pt x="173316" y="103566"/>
                      <a:pt x="149923" y="101251"/>
                    </a:cubicBezTo>
                    <a:cubicBezTo>
                      <a:pt x="137160" y="100680"/>
                      <a:pt x="124206" y="101251"/>
                      <a:pt x="111252" y="101727"/>
                    </a:cubicBezTo>
                    <a:cubicBezTo>
                      <a:pt x="118138" y="96041"/>
                      <a:pt x="119872" y="86192"/>
                      <a:pt x="115347" y="78486"/>
                    </a:cubicBezTo>
                    <a:cubicBezTo>
                      <a:pt x="110080" y="72019"/>
                      <a:pt x="103127" y="67142"/>
                      <a:pt x="95249" y="64389"/>
                    </a:cubicBezTo>
                    <a:lnTo>
                      <a:pt x="83248" y="58960"/>
                    </a:lnTo>
                    <a:cubicBezTo>
                      <a:pt x="80314" y="57884"/>
                      <a:pt x="77476" y="56541"/>
                      <a:pt x="74771" y="54960"/>
                    </a:cubicBezTo>
                    <a:cubicBezTo>
                      <a:pt x="65246" y="48006"/>
                      <a:pt x="60483" y="35910"/>
                      <a:pt x="54102" y="27051"/>
                    </a:cubicBezTo>
                    <a:cubicBezTo>
                      <a:pt x="53168" y="25994"/>
                      <a:pt x="51796" y="25432"/>
                      <a:pt x="50387" y="25527"/>
                    </a:cubicBezTo>
                    <a:cubicBezTo>
                      <a:pt x="48548" y="25765"/>
                      <a:pt x="46701" y="25765"/>
                      <a:pt x="44862" y="25527"/>
                    </a:cubicBezTo>
                    <a:cubicBezTo>
                      <a:pt x="47434" y="18669"/>
                      <a:pt x="49434" y="11621"/>
                      <a:pt x="51339" y="4572"/>
                    </a:cubicBezTo>
                    <a:lnTo>
                      <a:pt x="38576" y="10859"/>
                    </a:lnTo>
                    <a:cubicBezTo>
                      <a:pt x="36394" y="18345"/>
                      <a:pt x="33585" y="25642"/>
                      <a:pt x="30194" y="32671"/>
                    </a:cubicBezTo>
                    <a:cubicBezTo>
                      <a:pt x="20669" y="52959"/>
                      <a:pt x="5048" y="70771"/>
                      <a:pt x="190" y="92583"/>
                    </a:cubicBezTo>
                    <a:cubicBezTo>
                      <a:pt x="-467" y="95145"/>
                      <a:pt x="619" y="97841"/>
                      <a:pt x="2857" y="99251"/>
                    </a:cubicBezTo>
                    <a:cubicBezTo>
                      <a:pt x="48768" y="124397"/>
                      <a:pt x="99726" y="110585"/>
                      <a:pt x="149352" y="113252"/>
                    </a:cubicBezTo>
                    <a:cubicBezTo>
                      <a:pt x="174955" y="116167"/>
                      <a:pt x="200396" y="120434"/>
                      <a:pt x="225552" y="126016"/>
                    </a:cubicBezTo>
                    <a:cubicBezTo>
                      <a:pt x="245259" y="130378"/>
                      <a:pt x="265661" y="130607"/>
                      <a:pt x="285464" y="126683"/>
                    </a:cubicBezTo>
                    <a:cubicBezTo>
                      <a:pt x="283845" y="131160"/>
                      <a:pt x="282225" y="135541"/>
                      <a:pt x="280701" y="140018"/>
                    </a:cubicBezTo>
                    <a:cubicBezTo>
                      <a:pt x="275139" y="154277"/>
                      <a:pt x="271148" y="169088"/>
                      <a:pt x="268795" y="184214"/>
                    </a:cubicBezTo>
                    <a:cubicBezTo>
                      <a:pt x="267557" y="194406"/>
                      <a:pt x="266223" y="209550"/>
                      <a:pt x="277082" y="216789"/>
                    </a:cubicBezTo>
                    <a:cubicBezTo>
                      <a:pt x="289750" y="225267"/>
                      <a:pt x="311753" y="221647"/>
                      <a:pt x="326231" y="221647"/>
                    </a:cubicBezTo>
                    <a:cubicBezTo>
                      <a:pt x="334899" y="221685"/>
                      <a:pt x="343547" y="222571"/>
                      <a:pt x="352044" y="224314"/>
                    </a:cubicBezTo>
                    <a:cubicBezTo>
                      <a:pt x="352044" y="226505"/>
                      <a:pt x="354329" y="226219"/>
                      <a:pt x="356139" y="225076"/>
                    </a:cubicBezTo>
                    <a:cubicBezTo>
                      <a:pt x="369189" y="227743"/>
                      <a:pt x="382238" y="231363"/>
                      <a:pt x="395382" y="233363"/>
                    </a:cubicBezTo>
                    <a:cubicBezTo>
                      <a:pt x="420147" y="237173"/>
                      <a:pt x="445674" y="235363"/>
                      <a:pt x="470630" y="237268"/>
                    </a:cubicBezTo>
                    <a:cubicBezTo>
                      <a:pt x="489327" y="239211"/>
                      <a:pt x="507815" y="242812"/>
                      <a:pt x="525875" y="248031"/>
                    </a:cubicBezTo>
                    <a:close/>
                    <a:moveTo>
                      <a:pt x="12001" y="89821"/>
                    </a:moveTo>
                    <a:cubicBezTo>
                      <a:pt x="17811" y="70771"/>
                      <a:pt x="31623" y="54674"/>
                      <a:pt x="40576" y="36672"/>
                    </a:cubicBezTo>
                    <a:lnTo>
                      <a:pt x="40576" y="36672"/>
                    </a:lnTo>
                    <a:cubicBezTo>
                      <a:pt x="43053" y="36672"/>
                      <a:pt x="45339" y="37243"/>
                      <a:pt x="47720" y="37338"/>
                    </a:cubicBezTo>
                    <a:cubicBezTo>
                      <a:pt x="52720" y="46358"/>
                      <a:pt x="58769" y="54769"/>
                      <a:pt x="65722" y="62389"/>
                    </a:cubicBezTo>
                    <a:cubicBezTo>
                      <a:pt x="70846" y="66532"/>
                      <a:pt x="76647" y="69752"/>
                      <a:pt x="82867" y="71914"/>
                    </a:cubicBezTo>
                    <a:cubicBezTo>
                      <a:pt x="89849" y="74390"/>
                      <a:pt x="96545" y="77581"/>
                      <a:pt x="102870" y="81439"/>
                    </a:cubicBezTo>
                    <a:cubicBezTo>
                      <a:pt x="109823" y="86582"/>
                      <a:pt x="108013" y="91917"/>
                      <a:pt x="104012" y="98108"/>
                    </a:cubicBezTo>
                    <a:cubicBezTo>
                      <a:pt x="103393" y="99070"/>
                      <a:pt x="103155" y="100222"/>
                      <a:pt x="103346" y="101346"/>
                    </a:cubicBezTo>
                    <a:cubicBezTo>
                      <a:pt x="72199" y="103061"/>
                      <a:pt x="40862" y="103918"/>
                      <a:pt x="12001" y="89630"/>
                    </a:cubicBezTo>
                    <a:close/>
                    <a:moveTo>
                      <a:pt x="314324" y="211931"/>
                    </a:moveTo>
                    <a:cubicBezTo>
                      <a:pt x="300132" y="211931"/>
                      <a:pt x="279463" y="213741"/>
                      <a:pt x="277272" y="197358"/>
                    </a:cubicBezTo>
                    <a:cubicBezTo>
                      <a:pt x="276215" y="181823"/>
                      <a:pt x="279168" y="166278"/>
                      <a:pt x="285845" y="152210"/>
                    </a:cubicBezTo>
                    <a:cubicBezTo>
                      <a:pt x="288607" y="154401"/>
                      <a:pt x="291465" y="153543"/>
                      <a:pt x="294608" y="154686"/>
                    </a:cubicBezTo>
                    <a:cubicBezTo>
                      <a:pt x="296818" y="155791"/>
                      <a:pt x="298599" y="157601"/>
                      <a:pt x="299656" y="159830"/>
                    </a:cubicBezTo>
                    <a:cubicBezTo>
                      <a:pt x="302323" y="164497"/>
                      <a:pt x="306133" y="168307"/>
                      <a:pt x="309181" y="172784"/>
                    </a:cubicBezTo>
                    <a:cubicBezTo>
                      <a:pt x="311181" y="176975"/>
                      <a:pt x="314953" y="180051"/>
                      <a:pt x="319468" y="181166"/>
                    </a:cubicBezTo>
                    <a:cubicBezTo>
                      <a:pt x="324478" y="181404"/>
                      <a:pt x="329507" y="181023"/>
                      <a:pt x="334422" y="180023"/>
                    </a:cubicBezTo>
                    <a:cubicBezTo>
                      <a:pt x="346281" y="179842"/>
                      <a:pt x="357263" y="186214"/>
                      <a:pt x="362997" y="196596"/>
                    </a:cubicBezTo>
                    <a:cubicBezTo>
                      <a:pt x="365760" y="202026"/>
                      <a:pt x="362426" y="205169"/>
                      <a:pt x="358616" y="209074"/>
                    </a:cubicBezTo>
                    <a:cubicBezTo>
                      <a:pt x="356787" y="210855"/>
                      <a:pt x="355244" y="212913"/>
                      <a:pt x="354044" y="215170"/>
                    </a:cubicBezTo>
                    <a:cubicBezTo>
                      <a:pt x="340918" y="212989"/>
                      <a:pt x="327631" y="211903"/>
                      <a:pt x="314324" y="211931"/>
                    </a:cubicBezTo>
                    <a:close/>
                  </a:path>
                </a:pathLst>
              </a:custGeom>
              <a:grpFill/>
              <a:ln w="9525" cap="flat">
                <a:noFill/>
                <a:prstDash val="solid"/>
                <a:miter/>
              </a:ln>
            </p:spPr>
            <p:txBody>
              <a:bodyPr rtlCol="0" anchor="ctr"/>
              <a:lstStyle/>
              <a:p>
                <a:endParaRPr lang="zh-CN" altLang="en-US"/>
              </a:p>
            </p:txBody>
          </p:sp>
          <p:sp>
            <p:nvSpPr>
              <p:cNvPr id="252" name="任意多边形: 形状 251">
                <a:extLst>
                  <a:ext uri="{FF2B5EF4-FFF2-40B4-BE49-F238E27FC236}">
                    <a16:creationId xmlns:a16="http://schemas.microsoft.com/office/drawing/2014/main" id="{A522B4E4-F3DB-07B4-7B22-AEC5CE1BCCE4}"/>
                  </a:ext>
                </a:extLst>
              </p:cNvPr>
              <p:cNvSpPr/>
              <p:nvPr/>
            </p:nvSpPr>
            <p:spPr>
              <a:xfrm>
                <a:off x="6983322" y="3352960"/>
                <a:ext cx="9008" cy="8239"/>
              </a:xfrm>
              <a:custGeom>
                <a:avLst/>
                <a:gdLst>
                  <a:gd name="connsiteX0" fmla="*/ 2269 w 9008"/>
                  <a:gd name="connsiteY0" fmla="*/ 8239 h 8239"/>
                  <a:gd name="connsiteX1" fmla="*/ 4270 w 9008"/>
                  <a:gd name="connsiteY1" fmla="*/ 8239 h 8239"/>
                  <a:gd name="connsiteX2" fmla="*/ 6270 w 9008"/>
                  <a:gd name="connsiteY2" fmla="*/ 7572 h 8239"/>
                  <a:gd name="connsiteX3" fmla="*/ 8080 w 9008"/>
                  <a:gd name="connsiteY3" fmla="*/ 5953 h 8239"/>
                  <a:gd name="connsiteX4" fmla="*/ 8937 w 9008"/>
                  <a:gd name="connsiteY4" fmla="*/ 3762 h 8239"/>
                  <a:gd name="connsiteX5" fmla="*/ 8937 w 9008"/>
                  <a:gd name="connsiteY5" fmla="*/ 2334 h 8239"/>
                  <a:gd name="connsiteX6" fmla="*/ 8365 w 9008"/>
                  <a:gd name="connsiteY6" fmla="*/ 1095 h 8239"/>
                  <a:gd name="connsiteX7" fmla="*/ 6746 w 9008"/>
                  <a:gd name="connsiteY7" fmla="*/ 143 h 8239"/>
                  <a:gd name="connsiteX8" fmla="*/ 4746 w 9008"/>
                  <a:gd name="connsiteY8" fmla="*/ 143 h 8239"/>
                  <a:gd name="connsiteX9" fmla="*/ 2746 w 9008"/>
                  <a:gd name="connsiteY9" fmla="*/ 1381 h 8239"/>
                  <a:gd name="connsiteX10" fmla="*/ 2746 w 9008"/>
                  <a:gd name="connsiteY10" fmla="*/ 1381 h 8239"/>
                  <a:gd name="connsiteX11" fmla="*/ 1126 w 9008"/>
                  <a:gd name="connsiteY11" fmla="*/ 2905 h 8239"/>
                  <a:gd name="connsiteX12" fmla="*/ 555 w 9008"/>
                  <a:gd name="connsiteY12" fmla="*/ 3667 h 8239"/>
                  <a:gd name="connsiteX13" fmla="*/ 79 w 9008"/>
                  <a:gd name="connsiteY13" fmla="*/ 4524 h 8239"/>
                  <a:gd name="connsiteX14" fmla="*/ 79 w 9008"/>
                  <a:gd name="connsiteY14" fmla="*/ 5382 h 8239"/>
                  <a:gd name="connsiteX15" fmla="*/ 79 w 9008"/>
                  <a:gd name="connsiteY15" fmla="*/ 6525 h 8239"/>
                  <a:gd name="connsiteX16" fmla="*/ 79 w 9008"/>
                  <a:gd name="connsiteY16" fmla="*/ 7191 h 8239"/>
                  <a:gd name="connsiteX17" fmla="*/ 745 w 9008"/>
                  <a:gd name="connsiteY17" fmla="*/ 7668 h 8239"/>
                  <a:gd name="connsiteX18" fmla="*/ 1507 w 9008"/>
                  <a:gd name="connsiteY18" fmla="*/ 7668 h 8239"/>
                  <a:gd name="connsiteX19" fmla="*/ 2746 w 9008"/>
                  <a:gd name="connsiteY19" fmla="*/ 7668 h 8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008" h="8239">
                    <a:moveTo>
                      <a:pt x="2269" y="8239"/>
                    </a:moveTo>
                    <a:lnTo>
                      <a:pt x="4270" y="8239"/>
                    </a:lnTo>
                    <a:cubicBezTo>
                      <a:pt x="4975" y="8173"/>
                      <a:pt x="5660" y="7944"/>
                      <a:pt x="6270" y="7572"/>
                    </a:cubicBezTo>
                    <a:cubicBezTo>
                      <a:pt x="6956" y="7134"/>
                      <a:pt x="7565" y="6591"/>
                      <a:pt x="8080" y="5953"/>
                    </a:cubicBezTo>
                    <a:cubicBezTo>
                      <a:pt x="8499" y="5286"/>
                      <a:pt x="8794" y="4543"/>
                      <a:pt x="8937" y="3762"/>
                    </a:cubicBezTo>
                    <a:cubicBezTo>
                      <a:pt x="9032" y="3286"/>
                      <a:pt x="9032" y="2800"/>
                      <a:pt x="8937" y="2334"/>
                    </a:cubicBezTo>
                    <a:cubicBezTo>
                      <a:pt x="8842" y="1886"/>
                      <a:pt x="8651" y="1457"/>
                      <a:pt x="8365" y="1095"/>
                    </a:cubicBezTo>
                    <a:cubicBezTo>
                      <a:pt x="7975" y="572"/>
                      <a:pt x="7394" y="229"/>
                      <a:pt x="6746" y="143"/>
                    </a:cubicBezTo>
                    <a:cubicBezTo>
                      <a:pt x="6089" y="-48"/>
                      <a:pt x="5403" y="-48"/>
                      <a:pt x="4746" y="143"/>
                    </a:cubicBezTo>
                    <a:cubicBezTo>
                      <a:pt x="3993" y="400"/>
                      <a:pt x="3317" y="829"/>
                      <a:pt x="2746" y="1381"/>
                    </a:cubicBezTo>
                    <a:lnTo>
                      <a:pt x="2746" y="1381"/>
                    </a:lnTo>
                    <a:cubicBezTo>
                      <a:pt x="2250" y="1933"/>
                      <a:pt x="1707" y="2448"/>
                      <a:pt x="1126" y="2905"/>
                    </a:cubicBezTo>
                    <a:lnTo>
                      <a:pt x="555" y="3667"/>
                    </a:lnTo>
                    <a:lnTo>
                      <a:pt x="79" y="4524"/>
                    </a:lnTo>
                    <a:lnTo>
                      <a:pt x="79" y="5382"/>
                    </a:lnTo>
                    <a:cubicBezTo>
                      <a:pt x="-26" y="5753"/>
                      <a:pt x="-26" y="6153"/>
                      <a:pt x="79" y="6525"/>
                    </a:cubicBezTo>
                    <a:cubicBezTo>
                      <a:pt x="31" y="6744"/>
                      <a:pt x="31" y="6972"/>
                      <a:pt x="79" y="7191"/>
                    </a:cubicBezTo>
                    <a:cubicBezTo>
                      <a:pt x="260" y="7401"/>
                      <a:pt x="488" y="7563"/>
                      <a:pt x="745" y="7668"/>
                    </a:cubicBezTo>
                    <a:cubicBezTo>
                      <a:pt x="993" y="7763"/>
                      <a:pt x="1260" y="7763"/>
                      <a:pt x="1507" y="7668"/>
                    </a:cubicBezTo>
                    <a:cubicBezTo>
                      <a:pt x="1907" y="7801"/>
                      <a:pt x="2346" y="7801"/>
                      <a:pt x="2746" y="7668"/>
                    </a:cubicBezTo>
                    <a:close/>
                  </a:path>
                </a:pathLst>
              </a:custGeom>
              <a:grpFill/>
              <a:ln w="9525" cap="flat">
                <a:noFill/>
                <a:prstDash val="solid"/>
                <a:miter/>
              </a:ln>
            </p:spPr>
            <p:txBody>
              <a:bodyPr rtlCol="0" anchor="ctr"/>
              <a:lstStyle/>
              <a:p>
                <a:endParaRPr lang="zh-CN" altLang="en-US"/>
              </a:p>
            </p:txBody>
          </p:sp>
          <p:sp>
            <p:nvSpPr>
              <p:cNvPr id="253" name="任意多边形: 形状 252">
                <a:extLst>
                  <a:ext uri="{FF2B5EF4-FFF2-40B4-BE49-F238E27FC236}">
                    <a16:creationId xmlns:a16="http://schemas.microsoft.com/office/drawing/2014/main" id="{D6932AB7-B396-D49C-4A7A-02342F1CFC58}"/>
                  </a:ext>
                </a:extLst>
              </p:cNvPr>
              <p:cNvSpPr/>
              <p:nvPr/>
            </p:nvSpPr>
            <p:spPr>
              <a:xfrm>
                <a:off x="7117882" y="3663047"/>
                <a:ext cx="6626" cy="6679"/>
              </a:xfrm>
              <a:custGeom>
                <a:avLst/>
                <a:gdLst>
                  <a:gd name="connsiteX0" fmla="*/ 5346 w 6626"/>
                  <a:gd name="connsiteY0" fmla="*/ 667 h 6679"/>
                  <a:gd name="connsiteX1" fmla="*/ 3727 w 6626"/>
                  <a:gd name="connsiteY1" fmla="*/ 667 h 6679"/>
                  <a:gd name="connsiteX2" fmla="*/ 2203 w 6626"/>
                  <a:gd name="connsiteY2" fmla="*/ 1429 h 6679"/>
                  <a:gd name="connsiteX3" fmla="*/ 2203 w 6626"/>
                  <a:gd name="connsiteY3" fmla="*/ 1429 h 6679"/>
                  <a:gd name="connsiteX4" fmla="*/ 583 w 6626"/>
                  <a:gd name="connsiteY4" fmla="*/ 2762 h 6679"/>
                  <a:gd name="connsiteX5" fmla="*/ 583 w 6626"/>
                  <a:gd name="connsiteY5" fmla="*/ 3715 h 6679"/>
                  <a:gd name="connsiteX6" fmla="*/ 583 w 6626"/>
                  <a:gd name="connsiteY6" fmla="*/ 3715 h 6679"/>
                  <a:gd name="connsiteX7" fmla="*/ 583 w 6626"/>
                  <a:gd name="connsiteY7" fmla="*/ 3715 h 6679"/>
                  <a:gd name="connsiteX8" fmla="*/ 107 w 6626"/>
                  <a:gd name="connsiteY8" fmla="*/ 4763 h 6679"/>
                  <a:gd name="connsiteX9" fmla="*/ 107 w 6626"/>
                  <a:gd name="connsiteY9" fmla="*/ 5715 h 6679"/>
                  <a:gd name="connsiteX10" fmla="*/ 107 w 6626"/>
                  <a:gd name="connsiteY10" fmla="*/ 6572 h 6679"/>
                  <a:gd name="connsiteX11" fmla="*/ 679 w 6626"/>
                  <a:gd name="connsiteY11" fmla="*/ 6572 h 6679"/>
                  <a:gd name="connsiteX12" fmla="*/ 2107 w 6626"/>
                  <a:gd name="connsiteY12" fmla="*/ 6572 h 6679"/>
                  <a:gd name="connsiteX13" fmla="*/ 2965 w 6626"/>
                  <a:gd name="connsiteY13" fmla="*/ 6572 h 6679"/>
                  <a:gd name="connsiteX14" fmla="*/ 4489 w 6626"/>
                  <a:gd name="connsiteY14" fmla="*/ 5620 h 6679"/>
                  <a:gd name="connsiteX15" fmla="*/ 5917 w 6626"/>
                  <a:gd name="connsiteY15" fmla="*/ 4382 h 6679"/>
                  <a:gd name="connsiteX16" fmla="*/ 5917 w 6626"/>
                  <a:gd name="connsiteY16" fmla="*/ 4382 h 6679"/>
                  <a:gd name="connsiteX17" fmla="*/ 6584 w 6626"/>
                  <a:gd name="connsiteY17" fmla="*/ 3334 h 6679"/>
                  <a:gd name="connsiteX18" fmla="*/ 6584 w 6626"/>
                  <a:gd name="connsiteY18" fmla="*/ 3334 h 6679"/>
                  <a:gd name="connsiteX19" fmla="*/ 6584 w 6626"/>
                  <a:gd name="connsiteY19" fmla="*/ 2572 h 6679"/>
                  <a:gd name="connsiteX20" fmla="*/ 6584 w 6626"/>
                  <a:gd name="connsiteY20" fmla="*/ 2572 h 6679"/>
                  <a:gd name="connsiteX21" fmla="*/ 6584 w 6626"/>
                  <a:gd name="connsiteY21" fmla="*/ 1810 h 6679"/>
                  <a:gd name="connsiteX22" fmla="*/ 4584 w 6626"/>
                  <a:gd name="connsiteY22" fmla="*/ 0 h 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626" h="6679">
                    <a:moveTo>
                      <a:pt x="5346" y="667"/>
                    </a:moveTo>
                    <a:cubicBezTo>
                      <a:pt x="4813" y="571"/>
                      <a:pt x="4260" y="571"/>
                      <a:pt x="3727" y="667"/>
                    </a:cubicBezTo>
                    <a:cubicBezTo>
                      <a:pt x="3174" y="819"/>
                      <a:pt x="2660" y="1086"/>
                      <a:pt x="2203" y="1429"/>
                    </a:cubicBezTo>
                    <a:lnTo>
                      <a:pt x="2203" y="1429"/>
                    </a:lnTo>
                    <a:cubicBezTo>
                      <a:pt x="1526" y="1686"/>
                      <a:pt x="964" y="2153"/>
                      <a:pt x="583" y="2762"/>
                    </a:cubicBezTo>
                    <a:cubicBezTo>
                      <a:pt x="488" y="3077"/>
                      <a:pt x="488" y="3401"/>
                      <a:pt x="583" y="3715"/>
                    </a:cubicBezTo>
                    <a:cubicBezTo>
                      <a:pt x="583" y="3715"/>
                      <a:pt x="583" y="3715"/>
                      <a:pt x="583" y="3715"/>
                    </a:cubicBezTo>
                    <a:lnTo>
                      <a:pt x="583" y="3715"/>
                    </a:lnTo>
                    <a:cubicBezTo>
                      <a:pt x="298" y="3991"/>
                      <a:pt x="126" y="4363"/>
                      <a:pt x="107" y="4763"/>
                    </a:cubicBezTo>
                    <a:cubicBezTo>
                      <a:pt x="-36" y="5067"/>
                      <a:pt x="-36" y="5410"/>
                      <a:pt x="107" y="5715"/>
                    </a:cubicBezTo>
                    <a:cubicBezTo>
                      <a:pt x="21" y="5991"/>
                      <a:pt x="21" y="6296"/>
                      <a:pt x="107" y="6572"/>
                    </a:cubicBezTo>
                    <a:lnTo>
                      <a:pt x="679" y="6572"/>
                    </a:lnTo>
                    <a:cubicBezTo>
                      <a:pt x="1145" y="6715"/>
                      <a:pt x="1641" y="6715"/>
                      <a:pt x="2107" y="6572"/>
                    </a:cubicBezTo>
                    <a:lnTo>
                      <a:pt x="2965" y="6572"/>
                    </a:lnTo>
                    <a:cubicBezTo>
                      <a:pt x="3517" y="6334"/>
                      <a:pt x="4031" y="6010"/>
                      <a:pt x="4489" y="5620"/>
                    </a:cubicBezTo>
                    <a:cubicBezTo>
                      <a:pt x="5003" y="5258"/>
                      <a:pt x="5489" y="4848"/>
                      <a:pt x="5917" y="4382"/>
                    </a:cubicBezTo>
                    <a:lnTo>
                      <a:pt x="5917" y="4382"/>
                    </a:lnTo>
                    <a:lnTo>
                      <a:pt x="6584" y="3334"/>
                    </a:lnTo>
                    <a:lnTo>
                      <a:pt x="6584" y="3334"/>
                    </a:lnTo>
                    <a:lnTo>
                      <a:pt x="6584" y="2572"/>
                    </a:lnTo>
                    <a:lnTo>
                      <a:pt x="6584" y="2572"/>
                    </a:lnTo>
                    <a:cubicBezTo>
                      <a:pt x="6641" y="2324"/>
                      <a:pt x="6641" y="2057"/>
                      <a:pt x="6584" y="1810"/>
                    </a:cubicBezTo>
                    <a:cubicBezTo>
                      <a:pt x="6489" y="781"/>
                      <a:pt x="5622" y="0"/>
                      <a:pt x="4584" y="0"/>
                    </a:cubicBezTo>
                    <a:close/>
                  </a:path>
                </a:pathLst>
              </a:custGeom>
              <a:grpFill/>
              <a:ln w="9525" cap="flat">
                <a:noFill/>
                <a:prstDash val="solid"/>
                <a:miter/>
              </a:ln>
            </p:spPr>
            <p:txBody>
              <a:bodyPr rtlCol="0" anchor="ctr"/>
              <a:lstStyle/>
              <a:p>
                <a:endParaRPr lang="zh-CN" altLang="en-US"/>
              </a:p>
            </p:txBody>
          </p:sp>
          <p:sp>
            <p:nvSpPr>
              <p:cNvPr id="254" name="任意多边形: 形状 253">
                <a:extLst>
                  <a:ext uri="{FF2B5EF4-FFF2-40B4-BE49-F238E27FC236}">
                    <a16:creationId xmlns:a16="http://schemas.microsoft.com/office/drawing/2014/main" id="{9C99804D-7294-F285-48D9-41E96C97B34F}"/>
                  </a:ext>
                </a:extLst>
              </p:cNvPr>
              <p:cNvSpPr/>
              <p:nvPr/>
            </p:nvSpPr>
            <p:spPr>
              <a:xfrm>
                <a:off x="7435172" y="3082307"/>
                <a:ext cx="69315" cy="103668"/>
              </a:xfrm>
              <a:custGeom>
                <a:avLst/>
                <a:gdLst>
                  <a:gd name="connsiteX0" fmla="*/ 14002 w 69315"/>
                  <a:gd name="connsiteY0" fmla="*/ 25146 h 103668"/>
                  <a:gd name="connsiteX1" fmla="*/ 40672 w 69315"/>
                  <a:gd name="connsiteY1" fmla="*/ 66866 h 103668"/>
                  <a:gd name="connsiteX2" fmla="*/ 51054 w 69315"/>
                  <a:gd name="connsiteY2" fmla="*/ 85439 h 103668"/>
                  <a:gd name="connsiteX3" fmla="*/ 65913 w 69315"/>
                  <a:gd name="connsiteY3" fmla="*/ 103156 h 103668"/>
                  <a:gd name="connsiteX4" fmla="*/ 69247 w 69315"/>
                  <a:gd name="connsiteY4" fmla="*/ 101917 h 103668"/>
                  <a:gd name="connsiteX5" fmla="*/ 54769 w 69315"/>
                  <a:gd name="connsiteY5" fmla="*/ 81534 h 103668"/>
                  <a:gd name="connsiteX6" fmla="*/ 42863 w 69315"/>
                  <a:gd name="connsiteY6" fmla="*/ 55721 h 103668"/>
                  <a:gd name="connsiteX7" fmla="*/ 30766 w 69315"/>
                  <a:gd name="connsiteY7" fmla="*/ 37814 h 103668"/>
                  <a:gd name="connsiteX8" fmla="*/ 17145 w 69315"/>
                  <a:gd name="connsiteY8" fmla="*/ 13049 h 103668"/>
                  <a:gd name="connsiteX9" fmla="*/ 6572 w 69315"/>
                  <a:gd name="connsiteY9" fmla="*/ 0 h 103668"/>
                  <a:gd name="connsiteX10" fmla="*/ 0 w 69315"/>
                  <a:gd name="connsiteY10" fmla="*/ 3238 h 103668"/>
                  <a:gd name="connsiteX11" fmla="*/ 1048 w 69315"/>
                  <a:gd name="connsiteY11" fmla="*/ 4000 h 103668"/>
                  <a:gd name="connsiteX12" fmla="*/ 14002 w 69315"/>
                  <a:gd name="connsiteY12" fmla="*/ 25146 h 103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315" h="103668">
                    <a:moveTo>
                      <a:pt x="14002" y="25146"/>
                    </a:moveTo>
                    <a:cubicBezTo>
                      <a:pt x="20288" y="40196"/>
                      <a:pt x="34671" y="51530"/>
                      <a:pt x="40672" y="66866"/>
                    </a:cubicBezTo>
                    <a:cubicBezTo>
                      <a:pt x="43034" y="73609"/>
                      <a:pt x="46549" y="79896"/>
                      <a:pt x="51054" y="85439"/>
                    </a:cubicBezTo>
                    <a:cubicBezTo>
                      <a:pt x="56416" y="90983"/>
                      <a:pt x="61389" y="96907"/>
                      <a:pt x="65913" y="103156"/>
                    </a:cubicBezTo>
                    <a:cubicBezTo>
                      <a:pt x="66675" y="104394"/>
                      <a:pt x="69818" y="103156"/>
                      <a:pt x="69247" y="101917"/>
                    </a:cubicBezTo>
                    <a:cubicBezTo>
                      <a:pt x="65179" y="94621"/>
                      <a:pt x="60322" y="87782"/>
                      <a:pt x="54769" y="81534"/>
                    </a:cubicBezTo>
                    <a:cubicBezTo>
                      <a:pt x="49940" y="73352"/>
                      <a:pt x="45949" y="64703"/>
                      <a:pt x="42863" y="55721"/>
                    </a:cubicBezTo>
                    <a:cubicBezTo>
                      <a:pt x="39433" y="49368"/>
                      <a:pt x="35376" y="43367"/>
                      <a:pt x="30766" y="37814"/>
                    </a:cubicBezTo>
                    <a:cubicBezTo>
                      <a:pt x="25060" y="30251"/>
                      <a:pt x="20469" y="21917"/>
                      <a:pt x="17145" y="13049"/>
                    </a:cubicBezTo>
                    <a:cubicBezTo>
                      <a:pt x="14849" y="7839"/>
                      <a:pt x="11192" y="3334"/>
                      <a:pt x="6572" y="0"/>
                    </a:cubicBezTo>
                    <a:lnTo>
                      <a:pt x="0" y="3238"/>
                    </a:lnTo>
                    <a:lnTo>
                      <a:pt x="1048" y="4000"/>
                    </a:lnTo>
                    <a:cubicBezTo>
                      <a:pt x="7382" y="9592"/>
                      <a:pt x="11897" y="16954"/>
                      <a:pt x="14002" y="25146"/>
                    </a:cubicBezTo>
                    <a:close/>
                  </a:path>
                </a:pathLst>
              </a:custGeom>
              <a:grpFill/>
              <a:ln w="9525" cap="flat">
                <a:noFill/>
                <a:prstDash val="solid"/>
                <a:miter/>
              </a:ln>
            </p:spPr>
            <p:txBody>
              <a:bodyPr rtlCol="0" anchor="ctr"/>
              <a:lstStyle/>
              <a:p>
                <a:endParaRPr lang="zh-CN" altLang="en-US"/>
              </a:p>
            </p:txBody>
          </p:sp>
          <p:sp>
            <p:nvSpPr>
              <p:cNvPr id="255" name="任意多边形: 形状 254">
                <a:extLst>
                  <a:ext uri="{FF2B5EF4-FFF2-40B4-BE49-F238E27FC236}">
                    <a16:creationId xmlns:a16="http://schemas.microsoft.com/office/drawing/2014/main" id="{C4C28FD0-CB82-600A-4EA3-1B1456C2BD7E}"/>
                  </a:ext>
                </a:extLst>
              </p:cNvPr>
              <p:cNvSpPr/>
              <p:nvPr/>
            </p:nvSpPr>
            <p:spPr>
              <a:xfrm>
                <a:off x="7511086" y="3043922"/>
                <a:ext cx="59007" cy="82936"/>
              </a:xfrm>
              <a:custGeom>
                <a:avLst/>
                <a:gdLst>
                  <a:gd name="connsiteX0" fmla="*/ 58674 w 59007"/>
                  <a:gd name="connsiteY0" fmla="*/ 80010 h 82936"/>
                  <a:gd name="connsiteX1" fmla="*/ 35433 w 59007"/>
                  <a:gd name="connsiteY1" fmla="*/ 47149 h 82936"/>
                  <a:gd name="connsiteX2" fmla="*/ 21812 w 59007"/>
                  <a:gd name="connsiteY2" fmla="*/ 24670 h 82936"/>
                  <a:gd name="connsiteX3" fmla="*/ 12859 w 59007"/>
                  <a:gd name="connsiteY3" fmla="*/ 5048 h 82936"/>
                  <a:gd name="connsiteX4" fmla="*/ 8763 w 59007"/>
                  <a:gd name="connsiteY4" fmla="*/ 0 h 82936"/>
                  <a:gd name="connsiteX5" fmla="*/ 0 w 59007"/>
                  <a:gd name="connsiteY5" fmla="*/ 4382 h 82936"/>
                  <a:gd name="connsiteX6" fmla="*/ 8858 w 59007"/>
                  <a:gd name="connsiteY6" fmla="*/ 16288 h 82936"/>
                  <a:gd name="connsiteX7" fmla="*/ 30289 w 59007"/>
                  <a:gd name="connsiteY7" fmla="*/ 53912 h 82936"/>
                  <a:gd name="connsiteX8" fmla="*/ 54483 w 59007"/>
                  <a:gd name="connsiteY8" fmla="*/ 82487 h 82936"/>
                  <a:gd name="connsiteX9" fmla="*/ 58674 w 59007"/>
                  <a:gd name="connsiteY9" fmla="*/ 80010 h 82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007" h="82936">
                    <a:moveTo>
                      <a:pt x="58674" y="80010"/>
                    </a:moveTo>
                    <a:cubicBezTo>
                      <a:pt x="50282" y="69533"/>
                      <a:pt x="42519" y="58560"/>
                      <a:pt x="35433" y="47149"/>
                    </a:cubicBezTo>
                    <a:cubicBezTo>
                      <a:pt x="30194" y="40100"/>
                      <a:pt x="25641" y="32575"/>
                      <a:pt x="21812" y="24670"/>
                    </a:cubicBezTo>
                    <a:cubicBezTo>
                      <a:pt x="19259" y="17945"/>
                      <a:pt x="16269" y="11382"/>
                      <a:pt x="12859" y="5048"/>
                    </a:cubicBezTo>
                    <a:cubicBezTo>
                      <a:pt x="11601" y="3286"/>
                      <a:pt x="10230" y="1600"/>
                      <a:pt x="8763" y="0"/>
                    </a:cubicBezTo>
                    <a:lnTo>
                      <a:pt x="0" y="4382"/>
                    </a:lnTo>
                    <a:cubicBezTo>
                      <a:pt x="3610" y="7811"/>
                      <a:pt x="6610" y="11840"/>
                      <a:pt x="8858" y="16288"/>
                    </a:cubicBezTo>
                    <a:cubicBezTo>
                      <a:pt x="14792" y="29480"/>
                      <a:pt x="21965" y="42081"/>
                      <a:pt x="30289" y="53912"/>
                    </a:cubicBezTo>
                    <a:cubicBezTo>
                      <a:pt x="36443" y="64903"/>
                      <a:pt x="44653" y="74609"/>
                      <a:pt x="54483" y="82487"/>
                    </a:cubicBezTo>
                    <a:cubicBezTo>
                      <a:pt x="56102" y="83915"/>
                      <a:pt x="60198" y="81629"/>
                      <a:pt x="58674" y="80010"/>
                    </a:cubicBezTo>
                    <a:close/>
                  </a:path>
                </a:pathLst>
              </a:custGeom>
              <a:grpFill/>
              <a:ln w="9525" cap="flat">
                <a:noFill/>
                <a:prstDash val="solid"/>
                <a:miter/>
              </a:ln>
            </p:spPr>
            <p:txBody>
              <a:bodyPr rtlCol="0" anchor="ctr"/>
              <a:lstStyle/>
              <a:p>
                <a:endParaRPr lang="zh-CN" altLang="en-US"/>
              </a:p>
            </p:txBody>
          </p:sp>
          <p:sp>
            <p:nvSpPr>
              <p:cNvPr id="256" name="任意多边形: 形状 255">
                <a:extLst>
                  <a:ext uri="{FF2B5EF4-FFF2-40B4-BE49-F238E27FC236}">
                    <a16:creationId xmlns:a16="http://schemas.microsoft.com/office/drawing/2014/main" id="{BF4D6E1D-7C50-9EED-7894-5B8FC2047BF0}"/>
                  </a:ext>
                </a:extLst>
              </p:cNvPr>
              <p:cNvSpPr/>
              <p:nvPr/>
            </p:nvSpPr>
            <p:spPr>
              <a:xfrm>
                <a:off x="7470414" y="3066306"/>
                <a:ext cx="107354" cy="170559"/>
              </a:xfrm>
              <a:custGeom>
                <a:avLst/>
                <a:gdLst>
                  <a:gd name="connsiteX0" fmla="*/ 103346 w 107354"/>
                  <a:gd name="connsiteY0" fmla="*/ 169926 h 170559"/>
                  <a:gd name="connsiteX1" fmla="*/ 107347 w 107354"/>
                  <a:gd name="connsiteY1" fmla="*/ 168497 h 170559"/>
                  <a:gd name="connsiteX2" fmla="*/ 74390 w 107354"/>
                  <a:gd name="connsiteY2" fmla="*/ 112490 h 170559"/>
                  <a:gd name="connsiteX3" fmla="*/ 58388 w 107354"/>
                  <a:gd name="connsiteY3" fmla="*/ 68008 h 170559"/>
                  <a:gd name="connsiteX4" fmla="*/ 34195 w 107354"/>
                  <a:gd name="connsiteY4" fmla="*/ 48958 h 170559"/>
                  <a:gd name="connsiteX5" fmla="*/ 16573 w 107354"/>
                  <a:gd name="connsiteY5" fmla="*/ 22003 h 170559"/>
                  <a:gd name="connsiteX6" fmla="*/ 5620 w 107354"/>
                  <a:gd name="connsiteY6" fmla="*/ 0 h 170559"/>
                  <a:gd name="connsiteX7" fmla="*/ 0 w 107354"/>
                  <a:gd name="connsiteY7" fmla="*/ 2858 h 170559"/>
                  <a:gd name="connsiteX8" fmla="*/ 15621 w 107354"/>
                  <a:gd name="connsiteY8" fmla="*/ 32956 h 170559"/>
                  <a:gd name="connsiteX9" fmla="*/ 53245 w 107354"/>
                  <a:gd name="connsiteY9" fmla="*/ 72390 h 170559"/>
                  <a:gd name="connsiteX10" fmla="*/ 67246 w 107354"/>
                  <a:gd name="connsiteY10" fmla="*/ 97250 h 170559"/>
                  <a:gd name="connsiteX11" fmla="*/ 68866 w 107354"/>
                  <a:gd name="connsiteY11" fmla="*/ 117729 h 170559"/>
                  <a:gd name="connsiteX12" fmla="*/ 103346 w 107354"/>
                  <a:gd name="connsiteY12" fmla="*/ 169926 h 170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354" h="170559">
                    <a:moveTo>
                      <a:pt x="103346" y="169926"/>
                    </a:moveTo>
                    <a:cubicBezTo>
                      <a:pt x="104013" y="171450"/>
                      <a:pt x="107537" y="169926"/>
                      <a:pt x="107347" y="168497"/>
                    </a:cubicBezTo>
                    <a:cubicBezTo>
                      <a:pt x="104108" y="146494"/>
                      <a:pt x="77057" y="134969"/>
                      <a:pt x="74390" y="112490"/>
                    </a:cubicBezTo>
                    <a:cubicBezTo>
                      <a:pt x="72295" y="95250"/>
                      <a:pt x="73152" y="81629"/>
                      <a:pt x="58388" y="68008"/>
                    </a:cubicBezTo>
                    <a:cubicBezTo>
                      <a:pt x="50768" y="61055"/>
                      <a:pt x="41815" y="55435"/>
                      <a:pt x="34195" y="48958"/>
                    </a:cubicBezTo>
                    <a:cubicBezTo>
                      <a:pt x="26584" y="41234"/>
                      <a:pt x="20593" y="32071"/>
                      <a:pt x="16573" y="22003"/>
                    </a:cubicBezTo>
                    <a:cubicBezTo>
                      <a:pt x="13525" y="15526"/>
                      <a:pt x="10096" y="7525"/>
                      <a:pt x="5620" y="0"/>
                    </a:cubicBezTo>
                    <a:lnTo>
                      <a:pt x="0" y="2858"/>
                    </a:lnTo>
                    <a:cubicBezTo>
                      <a:pt x="6191" y="12383"/>
                      <a:pt x="10382" y="22955"/>
                      <a:pt x="15621" y="32956"/>
                    </a:cubicBezTo>
                    <a:cubicBezTo>
                      <a:pt x="24479" y="50006"/>
                      <a:pt x="38957" y="59246"/>
                      <a:pt x="53245" y="72390"/>
                    </a:cubicBezTo>
                    <a:cubicBezTo>
                      <a:pt x="60836" y="78648"/>
                      <a:pt x="65827" y="87516"/>
                      <a:pt x="67246" y="97250"/>
                    </a:cubicBezTo>
                    <a:cubicBezTo>
                      <a:pt x="68199" y="104108"/>
                      <a:pt x="67246" y="110966"/>
                      <a:pt x="68866" y="117729"/>
                    </a:cubicBezTo>
                    <a:cubicBezTo>
                      <a:pt x="72580" y="137827"/>
                      <a:pt x="95441" y="149923"/>
                      <a:pt x="103346" y="169926"/>
                    </a:cubicBezTo>
                    <a:close/>
                  </a:path>
                </a:pathLst>
              </a:custGeom>
              <a:grpFill/>
              <a:ln w="9525" cap="flat">
                <a:noFill/>
                <a:prstDash val="solid"/>
                <a:miter/>
              </a:ln>
            </p:spPr>
            <p:txBody>
              <a:bodyPr rtlCol="0" anchor="ctr"/>
              <a:lstStyle/>
              <a:p>
                <a:endParaRPr lang="zh-CN" altLang="en-US"/>
              </a:p>
            </p:txBody>
          </p:sp>
        </p:grpSp>
        <p:sp>
          <p:nvSpPr>
            <p:cNvPr id="198" name="任意多边形: 形状 197">
              <a:extLst>
                <a:ext uri="{FF2B5EF4-FFF2-40B4-BE49-F238E27FC236}">
                  <a16:creationId xmlns:a16="http://schemas.microsoft.com/office/drawing/2014/main" id="{DC3ED8CC-BC02-621B-6DEB-E26ED340DD52}"/>
                </a:ext>
              </a:extLst>
            </p:cNvPr>
            <p:cNvSpPr/>
            <p:nvPr/>
          </p:nvSpPr>
          <p:spPr>
            <a:xfrm>
              <a:off x="1332732" y="6605741"/>
              <a:ext cx="422171" cy="252259"/>
            </a:xfrm>
            <a:custGeom>
              <a:avLst/>
              <a:gdLst>
                <a:gd name="connsiteX0" fmla="*/ 270518 w 422171"/>
                <a:gd name="connsiteY0" fmla="*/ 828 h 252259"/>
                <a:gd name="connsiteX1" fmla="*/ 284939 w 422171"/>
                <a:gd name="connsiteY1" fmla="*/ 10873 h 252259"/>
                <a:gd name="connsiteX2" fmla="*/ 415700 w 422171"/>
                <a:gd name="connsiteY2" fmla="*/ 212543 h 252259"/>
                <a:gd name="connsiteX3" fmla="*/ 420079 w 422171"/>
                <a:gd name="connsiteY3" fmla="*/ 250082 h 252259"/>
                <a:gd name="connsiteX4" fmla="*/ 419399 w 422171"/>
                <a:gd name="connsiteY4" fmla="*/ 252259 h 252259"/>
                <a:gd name="connsiteX5" fmla="*/ 51949 w 422171"/>
                <a:gd name="connsiteY5" fmla="*/ 252259 h 252259"/>
                <a:gd name="connsiteX6" fmla="*/ 6525 w 422171"/>
                <a:gd name="connsiteY6" fmla="*/ 182093 h 252259"/>
                <a:gd name="connsiteX7" fmla="*/ 267 w 422171"/>
                <a:gd name="connsiteY7" fmla="*/ 161238 h 252259"/>
                <a:gd name="connsiteX8" fmla="*/ 2144 w 422171"/>
                <a:gd name="connsiteY8" fmla="*/ 144554 h 252259"/>
                <a:gd name="connsiteX9" fmla="*/ 3396 w 422171"/>
                <a:gd name="connsiteY9" fmla="*/ 141425 h 252259"/>
                <a:gd name="connsiteX10" fmla="*/ 30299 w 422171"/>
                <a:gd name="connsiteY10" fmla="*/ 112228 h 252259"/>
                <a:gd name="connsiteX11" fmla="*/ 253031 w 422171"/>
                <a:gd name="connsiteY11" fmla="*/ 2531 h 252259"/>
                <a:gd name="connsiteX12" fmla="*/ 270518 w 422171"/>
                <a:gd name="connsiteY12" fmla="*/ 828 h 252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2171" h="252259">
                  <a:moveTo>
                    <a:pt x="270518" y="828"/>
                  </a:moveTo>
                  <a:cubicBezTo>
                    <a:pt x="276195" y="2312"/>
                    <a:pt x="281362" y="5753"/>
                    <a:pt x="284939" y="10873"/>
                  </a:cubicBezTo>
                  <a:lnTo>
                    <a:pt x="415700" y="212543"/>
                  </a:lnTo>
                  <a:cubicBezTo>
                    <a:pt x="422374" y="223887"/>
                    <a:pt x="423979" y="237506"/>
                    <a:pt x="420079" y="250082"/>
                  </a:cubicBezTo>
                  <a:lnTo>
                    <a:pt x="419399" y="252259"/>
                  </a:lnTo>
                  <a:lnTo>
                    <a:pt x="51949" y="252259"/>
                  </a:lnTo>
                  <a:lnTo>
                    <a:pt x="6525" y="182093"/>
                  </a:lnTo>
                  <a:cubicBezTo>
                    <a:pt x="2770" y="175753"/>
                    <a:pt x="622" y="168599"/>
                    <a:pt x="267" y="161238"/>
                  </a:cubicBezTo>
                  <a:cubicBezTo>
                    <a:pt x="-420" y="155607"/>
                    <a:pt x="226" y="149892"/>
                    <a:pt x="2144" y="144554"/>
                  </a:cubicBezTo>
                  <a:lnTo>
                    <a:pt x="3396" y="141425"/>
                  </a:lnTo>
                  <a:cubicBezTo>
                    <a:pt x="8859" y="128976"/>
                    <a:pt x="18329" y="118694"/>
                    <a:pt x="30299" y="112228"/>
                  </a:cubicBezTo>
                  <a:lnTo>
                    <a:pt x="253031" y="2531"/>
                  </a:lnTo>
                  <a:cubicBezTo>
                    <a:pt x="258651" y="-181"/>
                    <a:pt x="264840" y="-655"/>
                    <a:pt x="270518" y="828"/>
                  </a:cubicBezTo>
                  <a:close/>
                </a:path>
              </a:pathLst>
            </a:custGeom>
            <a:solidFill>
              <a:srgbClr val="37474F"/>
            </a:solidFill>
            <a:ln w="9525" cap="flat">
              <a:solidFill>
                <a:srgbClr val="2F2E41"/>
              </a:solidFill>
              <a:prstDash val="solid"/>
              <a:miter/>
            </a:ln>
          </p:spPr>
          <p:txBody>
            <a:bodyPr wrap="square" rtlCol="0" anchor="ctr">
              <a:noAutofit/>
            </a:bodyPr>
            <a:lstStyle/>
            <a:p>
              <a:endParaRPr lang="zh-CN" altLang="en-US"/>
            </a:p>
          </p:txBody>
        </p:sp>
        <p:sp>
          <p:nvSpPr>
            <p:cNvPr id="199" name="任意多边形: 形状 198">
              <a:extLst>
                <a:ext uri="{FF2B5EF4-FFF2-40B4-BE49-F238E27FC236}">
                  <a16:creationId xmlns:a16="http://schemas.microsoft.com/office/drawing/2014/main" id="{C70E596F-3E37-D98F-3064-48C42D3C0738}"/>
                </a:ext>
              </a:extLst>
            </p:cNvPr>
            <p:cNvSpPr/>
            <p:nvPr/>
          </p:nvSpPr>
          <p:spPr>
            <a:xfrm>
              <a:off x="1332375" y="6648912"/>
              <a:ext cx="398186" cy="209088"/>
            </a:xfrm>
            <a:custGeom>
              <a:avLst/>
              <a:gdLst>
                <a:gd name="connsiteX0" fmla="*/ 254430 w 398186"/>
                <a:gd name="connsiteY0" fmla="*/ 949 h 209088"/>
                <a:gd name="connsiteX1" fmla="*/ 271118 w 398186"/>
                <a:gd name="connsiteY1" fmla="*/ 12542 h 209088"/>
                <a:gd name="connsiteX2" fmla="*/ 398126 w 398186"/>
                <a:gd name="connsiteY2" fmla="*/ 208788 h 209088"/>
                <a:gd name="connsiteX3" fmla="*/ 398186 w 398186"/>
                <a:gd name="connsiteY3" fmla="*/ 209088 h 209088"/>
                <a:gd name="connsiteX4" fmla="*/ 51682 w 398186"/>
                <a:gd name="connsiteY4" fmla="*/ 209088 h 209088"/>
                <a:gd name="connsiteX5" fmla="*/ 6258 w 398186"/>
                <a:gd name="connsiteY5" fmla="*/ 138923 h 209088"/>
                <a:gd name="connsiteX6" fmla="*/ 0 w 398186"/>
                <a:gd name="connsiteY6" fmla="*/ 118068 h 209088"/>
                <a:gd name="connsiteX7" fmla="*/ 234205 w 398186"/>
                <a:gd name="connsiteY7" fmla="*/ 2947 h 209088"/>
                <a:gd name="connsiteX8" fmla="*/ 254430 w 398186"/>
                <a:gd name="connsiteY8" fmla="*/ 949 h 20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8186" h="209088">
                  <a:moveTo>
                    <a:pt x="254430" y="949"/>
                  </a:moveTo>
                  <a:cubicBezTo>
                    <a:pt x="260999" y="2656"/>
                    <a:pt x="266979" y="6629"/>
                    <a:pt x="271118" y="12542"/>
                  </a:cubicBezTo>
                  <a:lnTo>
                    <a:pt x="398126" y="208788"/>
                  </a:lnTo>
                  <a:lnTo>
                    <a:pt x="398186" y="209088"/>
                  </a:lnTo>
                  <a:lnTo>
                    <a:pt x="51682" y="209088"/>
                  </a:lnTo>
                  <a:lnTo>
                    <a:pt x="6258" y="138923"/>
                  </a:lnTo>
                  <a:cubicBezTo>
                    <a:pt x="2503" y="132584"/>
                    <a:pt x="355" y="125431"/>
                    <a:pt x="0" y="118068"/>
                  </a:cubicBezTo>
                  <a:lnTo>
                    <a:pt x="234205" y="2947"/>
                  </a:lnTo>
                  <a:cubicBezTo>
                    <a:pt x="240701" y="-202"/>
                    <a:pt x="247860" y="-759"/>
                    <a:pt x="254430" y="949"/>
                  </a:cubicBezTo>
                  <a:close/>
                </a:path>
              </a:pathLst>
            </a:custGeom>
            <a:solidFill>
              <a:srgbClr val="455A64"/>
            </a:solidFill>
            <a:ln w="9525" cap="flat">
              <a:solidFill>
                <a:srgbClr val="2F2E41"/>
              </a:solidFill>
              <a:prstDash val="solid"/>
              <a:miter/>
            </a:ln>
          </p:spPr>
          <p:txBody>
            <a:bodyPr wrap="square" rtlCol="0" anchor="ctr">
              <a:noAutofit/>
            </a:bodyPr>
            <a:lstStyle/>
            <a:p>
              <a:endParaRPr lang="zh-CN" altLang="en-US"/>
            </a:p>
          </p:txBody>
        </p:sp>
        <p:sp>
          <p:nvSpPr>
            <p:cNvPr id="200" name="任意多边形: 形状 199">
              <a:extLst>
                <a:ext uri="{FF2B5EF4-FFF2-40B4-BE49-F238E27FC236}">
                  <a16:creationId xmlns:a16="http://schemas.microsoft.com/office/drawing/2014/main" id="{FDDABE87-B554-0F47-80CA-794F932F9B90}"/>
                </a:ext>
              </a:extLst>
            </p:cNvPr>
            <p:cNvSpPr/>
            <p:nvPr/>
          </p:nvSpPr>
          <p:spPr>
            <a:xfrm>
              <a:off x="1177421" y="6512339"/>
              <a:ext cx="402738" cy="345661"/>
            </a:xfrm>
            <a:custGeom>
              <a:avLst/>
              <a:gdLst>
                <a:gd name="connsiteX0" fmla="*/ 54431 w 402738"/>
                <a:gd name="connsiteY0" fmla="*/ 0 h 345661"/>
                <a:gd name="connsiteX1" fmla="*/ 169135 w 402738"/>
                <a:gd name="connsiteY1" fmla="*/ 176852 h 345661"/>
                <a:gd name="connsiteX2" fmla="*/ 388531 w 402738"/>
                <a:gd name="connsiteY2" fmla="*/ 296977 h 345661"/>
                <a:gd name="connsiteX3" fmla="*/ 401840 w 402738"/>
                <a:gd name="connsiteY3" fmla="*/ 326886 h 345661"/>
                <a:gd name="connsiteX4" fmla="*/ 402738 w 402738"/>
                <a:gd name="connsiteY4" fmla="*/ 345661 h 345661"/>
                <a:gd name="connsiteX5" fmla="*/ 206547 w 402738"/>
                <a:gd name="connsiteY5" fmla="*/ 345661 h 345661"/>
                <a:gd name="connsiteX6" fmla="*/ 0 w 402738"/>
                <a:gd name="connsiteY6" fmla="*/ 26903 h 345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738" h="345661">
                  <a:moveTo>
                    <a:pt x="54431" y="0"/>
                  </a:moveTo>
                  <a:lnTo>
                    <a:pt x="169135" y="176852"/>
                  </a:lnTo>
                  <a:cubicBezTo>
                    <a:pt x="235871" y="280293"/>
                    <a:pt x="333263" y="211680"/>
                    <a:pt x="388531" y="296977"/>
                  </a:cubicBezTo>
                  <a:cubicBezTo>
                    <a:pt x="395439" y="307639"/>
                    <a:pt x="399642" y="317532"/>
                    <a:pt x="401840" y="326886"/>
                  </a:cubicBezTo>
                  <a:lnTo>
                    <a:pt x="402738" y="345661"/>
                  </a:lnTo>
                  <a:lnTo>
                    <a:pt x="206547" y="345661"/>
                  </a:lnTo>
                  <a:lnTo>
                    <a:pt x="0" y="26903"/>
                  </a:lnTo>
                  <a:close/>
                </a:path>
              </a:pathLst>
            </a:custGeom>
            <a:solidFill>
              <a:schemeClr val="tx1">
                <a:lumMod val="50000"/>
                <a:lumOff val="50000"/>
              </a:schemeClr>
            </a:solidFill>
            <a:ln w="9525" cap="flat">
              <a:solidFill>
                <a:srgbClr val="2F2E41"/>
              </a:solidFill>
              <a:prstDash val="solid"/>
              <a:miter/>
            </a:ln>
          </p:spPr>
          <p:txBody>
            <a:bodyPr wrap="square" rtlCol="0" anchor="ctr">
              <a:noAutofit/>
            </a:bodyPr>
            <a:lstStyle/>
            <a:p>
              <a:endParaRPr lang="zh-CN" altLang="en-US"/>
            </a:p>
          </p:txBody>
        </p:sp>
        <p:sp>
          <p:nvSpPr>
            <p:cNvPr id="201" name="任意多边形: 形状 200">
              <a:extLst>
                <a:ext uri="{FF2B5EF4-FFF2-40B4-BE49-F238E27FC236}">
                  <a16:creationId xmlns:a16="http://schemas.microsoft.com/office/drawing/2014/main" id="{A56E4481-8AF1-BBB0-C245-AAFD81E2ACD1}"/>
                </a:ext>
              </a:extLst>
            </p:cNvPr>
            <p:cNvSpPr/>
            <p:nvPr/>
          </p:nvSpPr>
          <p:spPr>
            <a:xfrm>
              <a:off x="1434762" y="6803640"/>
              <a:ext cx="100182" cy="54360"/>
            </a:xfrm>
            <a:custGeom>
              <a:avLst/>
              <a:gdLst>
                <a:gd name="connsiteX0" fmla="*/ 62707 w 100182"/>
                <a:gd name="connsiteY0" fmla="*/ 1843 h 54360"/>
                <a:gd name="connsiteX1" fmla="*/ 94275 w 100182"/>
                <a:gd name="connsiteY1" fmla="*/ 23820 h 54360"/>
                <a:gd name="connsiteX2" fmla="*/ 100182 w 100182"/>
                <a:gd name="connsiteY2" fmla="*/ 54360 h 54360"/>
                <a:gd name="connsiteX3" fmla="*/ 3739 w 100182"/>
                <a:gd name="connsiteY3" fmla="*/ 54360 h 54360"/>
                <a:gd name="connsiteX4" fmla="*/ 0 w 100182"/>
                <a:gd name="connsiteY4" fmla="*/ 35685 h 54360"/>
                <a:gd name="connsiteX5" fmla="*/ 17697 w 100182"/>
                <a:gd name="connsiteY5" fmla="*/ 9117 h 54360"/>
                <a:gd name="connsiteX6" fmla="*/ 24412 w 100182"/>
                <a:gd name="connsiteY6" fmla="*/ 5468 h 54360"/>
                <a:gd name="connsiteX7" fmla="*/ 62707 w 100182"/>
                <a:gd name="connsiteY7" fmla="*/ 1843 h 5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182" h="54360">
                  <a:moveTo>
                    <a:pt x="62707" y="1843"/>
                  </a:moveTo>
                  <a:cubicBezTo>
                    <a:pt x="75131" y="5109"/>
                    <a:pt x="86434" y="12643"/>
                    <a:pt x="94275" y="23820"/>
                  </a:cubicBezTo>
                  <a:lnTo>
                    <a:pt x="100182" y="54360"/>
                  </a:lnTo>
                  <a:lnTo>
                    <a:pt x="3739" y="54360"/>
                  </a:lnTo>
                  <a:lnTo>
                    <a:pt x="0" y="35685"/>
                  </a:lnTo>
                  <a:cubicBezTo>
                    <a:pt x="2070" y="25213"/>
                    <a:pt x="8134" y="15531"/>
                    <a:pt x="17697" y="9117"/>
                  </a:cubicBezTo>
                  <a:cubicBezTo>
                    <a:pt x="19823" y="7699"/>
                    <a:pt x="22076" y="6468"/>
                    <a:pt x="24412" y="5468"/>
                  </a:cubicBezTo>
                  <a:cubicBezTo>
                    <a:pt x="36737" y="-424"/>
                    <a:pt x="50282" y="-1424"/>
                    <a:pt x="62707" y="1843"/>
                  </a:cubicBezTo>
                  <a:close/>
                </a:path>
              </a:pathLst>
            </a:custGeom>
            <a:solidFill>
              <a:srgbClr val="37474F"/>
            </a:solidFill>
            <a:ln w="9525" cap="flat">
              <a:solidFill>
                <a:srgbClr val="2F2E41"/>
              </a:solidFill>
              <a:prstDash val="solid"/>
              <a:miter/>
            </a:ln>
          </p:spPr>
          <p:txBody>
            <a:bodyPr wrap="square" rtlCol="0" anchor="ctr">
              <a:noAutofit/>
            </a:bodyPr>
            <a:lstStyle/>
            <a:p>
              <a:endParaRPr lang="zh-CN" altLang="en-US"/>
            </a:p>
          </p:txBody>
        </p:sp>
        <p:sp>
          <p:nvSpPr>
            <p:cNvPr id="202" name="任意多边形: 形状 201">
              <a:extLst>
                <a:ext uri="{FF2B5EF4-FFF2-40B4-BE49-F238E27FC236}">
                  <a16:creationId xmlns:a16="http://schemas.microsoft.com/office/drawing/2014/main" id="{76CE4DF5-A659-89C1-3822-8859E3BE0922}"/>
                </a:ext>
              </a:extLst>
            </p:cNvPr>
            <p:cNvSpPr/>
            <p:nvPr/>
          </p:nvSpPr>
          <p:spPr>
            <a:xfrm>
              <a:off x="1030556" y="6383100"/>
              <a:ext cx="311830" cy="237235"/>
            </a:xfrm>
            <a:custGeom>
              <a:avLst/>
              <a:gdLst>
                <a:gd name="connsiteX0" fmla="*/ 208 w 142420"/>
                <a:gd name="connsiteY0" fmla="*/ 53312 h 108351"/>
                <a:gd name="connsiteX1" fmla="*/ 32022 w 142420"/>
                <a:gd name="connsiteY1" fmla="*/ 104366 h 108351"/>
                <a:gd name="connsiteX2" fmla="*/ 98030 w 142420"/>
                <a:gd name="connsiteY2" fmla="*/ 93984 h 108351"/>
                <a:gd name="connsiteX3" fmla="*/ 142417 w 142420"/>
                <a:gd name="connsiteY3" fmla="*/ 50073 h 108351"/>
                <a:gd name="connsiteX4" fmla="*/ 108793 w 142420"/>
                <a:gd name="connsiteY4" fmla="*/ 67 h 108351"/>
                <a:gd name="connsiteX5" fmla="*/ 45643 w 142420"/>
                <a:gd name="connsiteY5" fmla="*/ 13021 h 108351"/>
                <a:gd name="connsiteX6" fmla="*/ 208 w 142420"/>
                <a:gd name="connsiteY6" fmla="*/ 53312 h 108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420" h="108351">
                  <a:moveTo>
                    <a:pt x="208" y="53312"/>
                  </a:moveTo>
                  <a:cubicBezTo>
                    <a:pt x="-2173" y="70647"/>
                    <a:pt x="16306" y="96841"/>
                    <a:pt x="32022" y="104366"/>
                  </a:cubicBezTo>
                  <a:cubicBezTo>
                    <a:pt x="47738" y="111891"/>
                    <a:pt x="67550" y="108938"/>
                    <a:pt x="98030" y="93984"/>
                  </a:cubicBezTo>
                  <a:cubicBezTo>
                    <a:pt x="128510" y="79029"/>
                    <a:pt x="142702" y="66838"/>
                    <a:pt x="142417" y="50073"/>
                  </a:cubicBezTo>
                  <a:cubicBezTo>
                    <a:pt x="142131" y="33309"/>
                    <a:pt x="123367" y="7497"/>
                    <a:pt x="108793" y="67"/>
                  </a:cubicBezTo>
                  <a:cubicBezTo>
                    <a:pt x="87019" y="-609"/>
                    <a:pt x="65388" y="3830"/>
                    <a:pt x="45643" y="13021"/>
                  </a:cubicBezTo>
                  <a:cubicBezTo>
                    <a:pt x="27193" y="22184"/>
                    <a:pt x="11515" y="36091"/>
                    <a:pt x="208" y="53312"/>
                  </a:cubicBezTo>
                  <a:close/>
                </a:path>
              </a:pathLst>
            </a:custGeom>
            <a:solidFill>
              <a:srgbClr val="37474F"/>
            </a:solidFill>
            <a:ln w="9525" cap="flat">
              <a:solidFill>
                <a:srgbClr val="2F2E41"/>
              </a:solidFill>
              <a:prstDash val="solid"/>
              <a:miter/>
            </a:ln>
          </p:spPr>
          <p:txBody>
            <a:bodyPr rtlCol="0" anchor="ctr"/>
            <a:lstStyle/>
            <a:p>
              <a:endParaRPr lang="zh-CN" altLang="en-US"/>
            </a:p>
          </p:txBody>
        </p:sp>
        <p:sp>
          <p:nvSpPr>
            <p:cNvPr id="203" name="任意多边形: 形状 202">
              <a:extLst>
                <a:ext uri="{FF2B5EF4-FFF2-40B4-BE49-F238E27FC236}">
                  <a16:creationId xmlns:a16="http://schemas.microsoft.com/office/drawing/2014/main" id="{E4680103-5CD2-FDC9-AB97-A0D4D2D1351E}"/>
                </a:ext>
              </a:extLst>
            </p:cNvPr>
            <p:cNvSpPr/>
            <p:nvPr/>
          </p:nvSpPr>
          <p:spPr>
            <a:xfrm>
              <a:off x="1030964" y="6378286"/>
              <a:ext cx="246392" cy="139846"/>
            </a:xfrm>
            <a:custGeom>
              <a:avLst/>
              <a:gdLst>
                <a:gd name="connsiteX0" fmla="*/ 45454 w 112533"/>
                <a:gd name="connsiteY0" fmla="*/ 15219 h 63871"/>
                <a:gd name="connsiteX1" fmla="*/ 111462 w 112533"/>
                <a:gd name="connsiteY1" fmla="*/ 4742 h 63871"/>
                <a:gd name="connsiteX2" fmla="*/ 67076 w 112533"/>
                <a:gd name="connsiteY2" fmla="*/ 48652 h 63871"/>
                <a:gd name="connsiteX3" fmla="*/ 1068 w 112533"/>
                <a:gd name="connsiteY3" fmla="*/ 59034 h 63871"/>
                <a:gd name="connsiteX4" fmla="*/ 45454 w 112533"/>
                <a:gd name="connsiteY4" fmla="*/ 15219 h 63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533" h="63871">
                  <a:moveTo>
                    <a:pt x="45454" y="15219"/>
                  </a:moveTo>
                  <a:cubicBezTo>
                    <a:pt x="75934" y="170"/>
                    <a:pt x="105461" y="-4497"/>
                    <a:pt x="111462" y="4742"/>
                  </a:cubicBezTo>
                  <a:cubicBezTo>
                    <a:pt x="117463" y="13981"/>
                    <a:pt x="97651" y="33317"/>
                    <a:pt x="67076" y="48652"/>
                  </a:cubicBezTo>
                  <a:cubicBezTo>
                    <a:pt x="36501" y="63987"/>
                    <a:pt x="7068" y="68274"/>
                    <a:pt x="1068" y="59034"/>
                  </a:cubicBezTo>
                  <a:cubicBezTo>
                    <a:pt x="-4933" y="49795"/>
                    <a:pt x="14974" y="30174"/>
                    <a:pt x="45454" y="15219"/>
                  </a:cubicBezTo>
                  <a:close/>
                </a:path>
              </a:pathLst>
            </a:custGeom>
            <a:solidFill>
              <a:srgbClr val="455A64"/>
            </a:solidFill>
            <a:ln w="9525" cap="flat">
              <a:solidFill>
                <a:srgbClr val="2F2E41"/>
              </a:solidFill>
              <a:prstDash val="solid"/>
              <a:miter/>
            </a:ln>
          </p:spPr>
          <p:txBody>
            <a:bodyPr rtlCol="0" anchor="ctr"/>
            <a:lstStyle/>
            <a:p>
              <a:endParaRPr lang="zh-CN" altLang="en-US"/>
            </a:p>
          </p:txBody>
        </p:sp>
        <p:sp>
          <p:nvSpPr>
            <p:cNvPr id="204" name="任意多边形: 形状 203">
              <a:extLst>
                <a:ext uri="{FF2B5EF4-FFF2-40B4-BE49-F238E27FC236}">
                  <a16:creationId xmlns:a16="http://schemas.microsoft.com/office/drawing/2014/main" id="{75769487-60A9-8401-23EC-27E7C29C9502}"/>
                </a:ext>
              </a:extLst>
            </p:cNvPr>
            <p:cNvSpPr/>
            <p:nvPr/>
          </p:nvSpPr>
          <p:spPr>
            <a:xfrm>
              <a:off x="2939607" y="5816054"/>
              <a:ext cx="421752" cy="393549"/>
            </a:xfrm>
            <a:custGeom>
              <a:avLst/>
              <a:gdLst>
                <a:gd name="connsiteX0" fmla="*/ 13838 w 192624"/>
                <a:gd name="connsiteY0" fmla="*/ 51118 h 179743"/>
                <a:gd name="connsiteX1" fmla="*/ 115565 w 192624"/>
                <a:gd name="connsiteY1" fmla="*/ 1208 h 179743"/>
                <a:gd name="connsiteX2" fmla="*/ 130138 w 192624"/>
                <a:gd name="connsiteY2" fmla="*/ 5017 h 179743"/>
                <a:gd name="connsiteX3" fmla="*/ 189384 w 192624"/>
                <a:gd name="connsiteY3" fmla="*/ 96458 h 179743"/>
                <a:gd name="connsiteX4" fmla="*/ 191860 w 192624"/>
                <a:gd name="connsiteY4" fmla="*/ 114269 h 179743"/>
                <a:gd name="connsiteX5" fmla="*/ 191384 w 192624"/>
                <a:gd name="connsiteY5" fmla="*/ 115698 h 179743"/>
                <a:gd name="connsiteX6" fmla="*/ 191384 w 192624"/>
                <a:gd name="connsiteY6" fmla="*/ 116174 h 179743"/>
                <a:gd name="connsiteX7" fmla="*/ 187003 w 192624"/>
                <a:gd name="connsiteY7" fmla="*/ 122747 h 179743"/>
                <a:gd name="connsiteX8" fmla="*/ 179002 w 192624"/>
                <a:gd name="connsiteY8" fmla="*/ 129128 h 179743"/>
                <a:gd name="connsiteX9" fmla="*/ 78703 w 192624"/>
                <a:gd name="connsiteY9" fmla="*/ 178372 h 179743"/>
                <a:gd name="connsiteX10" fmla="*/ 61844 w 192624"/>
                <a:gd name="connsiteY10" fmla="*/ 173991 h 179743"/>
                <a:gd name="connsiteX11" fmla="*/ 2980 w 192624"/>
                <a:gd name="connsiteY11" fmla="*/ 83122 h 179743"/>
                <a:gd name="connsiteX12" fmla="*/ 122 w 192624"/>
                <a:gd name="connsiteY12" fmla="*/ 73597 h 179743"/>
                <a:gd name="connsiteX13" fmla="*/ 979 w 192624"/>
                <a:gd name="connsiteY13" fmla="*/ 65978 h 179743"/>
                <a:gd name="connsiteX14" fmla="*/ 1551 w 192624"/>
                <a:gd name="connsiteY14" fmla="*/ 64549 h 179743"/>
                <a:gd name="connsiteX15" fmla="*/ 13838 w 192624"/>
                <a:gd name="connsiteY15" fmla="*/ 51118 h 17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2624" h="179743">
                  <a:moveTo>
                    <a:pt x="13838" y="51118"/>
                  </a:moveTo>
                  <a:lnTo>
                    <a:pt x="115565" y="1208"/>
                  </a:lnTo>
                  <a:cubicBezTo>
                    <a:pt x="120690" y="-1355"/>
                    <a:pt x="126919" y="274"/>
                    <a:pt x="130138" y="5017"/>
                  </a:cubicBezTo>
                  <a:lnTo>
                    <a:pt x="189384" y="96458"/>
                  </a:lnTo>
                  <a:cubicBezTo>
                    <a:pt x="192546" y="101830"/>
                    <a:pt x="193441" y="108240"/>
                    <a:pt x="191860" y="114269"/>
                  </a:cubicBezTo>
                  <a:lnTo>
                    <a:pt x="191384" y="115698"/>
                  </a:lnTo>
                  <a:lnTo>
                    <a:pt x="191384" y="116174"/>
                  </a:lnTo>
                  <a:cubicBezTo>
                    <a:pt x="190289" y="118584"/>
                    <a:pt x="188803" y="120803"/>
                    <a:pt x="187003" y="122747"/>
                  </a:cubicBezTo>
                  <a:cubicBezTo>
                    <a:pt x="184745" y="125337"/>
                    <a:pt x="182031" y="127500"/>
                    <a:pt x="179002" y="129128"/>
                  </a:cubicBezTo>
                  <a:lnTo>
                    <a:pt x="78703" y="178372"/>
                  </a:lnTo>
                  <a:cubicBezTo>
                    <a:pt x="72779" y="181287"/>
                    <a:pt x="65606" y="179430"/>
                    <a:pt x="61844" y="173991"/>
                  </a:cubicBezTo>
                  <a:lnTo>
                    <a:pt x="2980" y="83122"/>
                  </a:lnTo>
                  <a:cubicBezTo>
                    <a:pt x="1227" y="80246"/>
                    <a:pt x="236" y="76969"/>
                    <a:pt x="122" y="73597"/>
                  </a:cubicBezTo>
                  <a:cubicBezTo>
                    <a:pt x="-192" y="71026"/>
                    <a:pt x="103" y="68416"/>
                    <a:pt x="979" y="65978"/>
                  </a:cubicBezTo>
                  <a:lnTo>
                    <a:pt x="1551" y="64549"/>
                  </a:lnTo>
                  <a:cubicBezTo>
                    <a:pt x="4123" y="58881"/>
                    <a:pt x="8428" y="54186"/>
                    <a:pt x="13838" y="51118"/>
                  </a:cubicBezTo>
                  <a:close/>
                </a:path>
              </a:pathLst>
            </a:custGeom>
            <a:solidFill>
              <a:srgbClr val="37474F"/>
            </a:solidFill>
            <a:ln w="9525" cap="flat">
              <a:solidFill>
                <a:srgbClr val="2F2E41"/>
              </a:solidFill>
              <a:prstDash val="solid"/>
              <a:miter/>
            </a:ln>
          </p:spPr>
          <p:txBody>
            <a:bodyPr rtlCol="0" anchor="ctr"/>
            <a:lstStyle/>
            <a:p>
              <a:endParaRPr lang="zh-CN" altLang="en-US"/>
            </a:p>
          </p:txBody>
        </p:sp>
        <p:sp>
          <p:nvSpPr>
            <p:cNvPr id="205" name="任意多边形: 形状 204">
              <a:extLst>
                <a:ext uri="{FF2B5EF4-FFF2-40B4-BE49-F238E27FC236}">
                  <a16:creationId xmlns:a16="http://schemas.microsoft.com/office/drawing/2014/main" id="{C304EB9F-610C-8A57-97B3-2601A3553327}"/>
                </a:ext>
              </a:extLst>
            </p:cNvPr>
            <p:cNvSpPr/>
            <p:nvPr/>
          </p:nvSpPr>
          <p:spPr>
            <a:xfrm>
              <a:off x="2943778" y="5859143"/>
              <a:ext cx="397305" cy="350393"/>
            </a:xfrm>
            <a:custGeom>
              <a:avLst/>
              <a:gdLst>
                <a:gd name="connsiteX0" fmla="*/ 6028 w 181458"/>
                <a:gd name="connsiteY0" fmla="*/ 49918 h 160033"/>
                <a:gd name="connsiteX1" fmla="*/ 104992 w 181458"/>
                <a:gd name="connsiteY1" fmla="*/ 1340 h 160033"/>
                <a:gd name="connsiteX2" fmla="*/ 121756 w 181458"/>
                <a:gd name="connsiteY2" fmla="*/ 5722 h 160033"/>
                <a:gd name="connsiteX3" fmla="*/ 179763 w 181458"/>
                <a:gd name="connsiteY3" fmla="*/ 95352 h 160033"/>
                <a:gd name="connsiteX4" fmla="*/ 177020 w 181458"/>
                <a:gd name="connsiteY4" fmla="*/ 109230 h 160033"/>
                <a:gd name="connsiteX5" fmla="*/ 175382 w 181458"/>
                <a:gd name="connsiteY5" fmla="*/ 110116 h 160033"/>
                <a:gd name="connsiteX6" fmla="*/ 76513 w 181458"/>
                <a:gd name="connsiteY6" fmla="*/ 158693 h 160033"/>
                <a:gd name="connsiteX7" fmla="*/ 59749 w 181458"/>
                <a:gd name="connsiteY7" fmla="*/ 154312 h 160033"/>
                <a:gd name="connsiteX8" fmla="*/ 1646 w 181458"/>
                <a:gd name="connsiteY8" fmla="*/ 64681 h 160033"/>
                <a:gd name="connsiteX9" fmla="*/ 4570 w 181458"/>
                <a:gd name="connsiteY9" fmla="*/ 50708 h 160033"/>
                <a:gd name="connsiteX10" fmla="*/ 6028 w 181458"/>
                <a:gd name="connsiteY10" fmla="*/ 49918 h 160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1458" h="160033">
                  <a:moveTo>
                    <a:pt x="6028" y="49918"/>
                  </a:moveTo>
                  <a:lnTo>
                    <a:pt x="104992" y="1340"/>
                  </a:lnTo>
                  <a:cubicBezTo>
                    <a:pt x="110898" y="-1527"/>
                    <a:pt x="118003" y="331"/>
                    <a:pt x="121756" y="5722"/>
                  </a:cubicBezTo>
                  <a:lnTo>
                    <a:pt x="179763" y="95352"/>
                  </a:lnTo>
                  <a:cubicBezTo>
                    <a:pt x="182840" y="99943"/>
                    <a:pt x="181611" y="106153"/>
                    <a:pt x="177020" y="109230"/>
                  </a:cubicBezTo>
                  <a:cubicBezTo>
                    <a:pt x="176506" y="109573"/>
                    <a:pt x="175954" y="109868"/>
                    <a:pt x="175382" y="110116"/>
                  </a:cubicBezTo>
                  <a:lnTo>
                    <a:pt x="76513" y="158693"/>
                  </a:lnTo>
                  <a:cubicBezTo>
                    <a:pt x="70607" y="161560"/>
                    <a:pt x="63501" y="159703"/>
                    <a:pt x="59749" y="154312"/>
                  </a:cubicBezTo>
                  <a:lnTo>
                    <a:pt x="1646" y="64681"/>
                  </a:lnTo>
                  <a:cubicBezTo>
                    <a:pt x="-1402" y="60014"/>
                    <a:pt x="-97" y="53756"/>
                    <a:pt x="4570" y="50708"/>
                  </a:cubicBezTo>
                  <a:cubicBezTo>
                    <a:pt x="5037" y="50404"/>
                    <a:pt x="5523" y="50137"/>
                    <a:pt x="6028" y="49918"/>
                  </a:cubicBezTo>
                  <a:close/>
                </a:path>
              </a:pathLst>
            </a:custGeom>
            <a:solidFill>
              <a:srgbClr val="455A64"/>
            </a:solidFill>
            <a:ln w="9525" cap="flat">
              <a:solidFill>
                <a:srgbClr val="2F2E41"/>
              </a:solidFill>
              <a:prstDash val="solid"/>
              <a:miter/>
            </a:ln>
          </p:spPr>
          <p:txBody>
            <a:bodyPr rtlCol="0" anchor="ctr"/>
            <a:lstStyle/>
            <a:p>
              <a:endParaRPr lang="zh-CN" altLang="en-US"/>
            </a:p>
          </p:txBody>
        </p:sp>
        <p:sp>
          <p:nvSpPr>
            <p:cNvPr id="206" name="任意多边形: 形状 205">
              <a:extLst>
                <a:ext uri="{FF2B5EF4-FFF2-40B4-BE49-F238E27FC236}">
                  <a16:creationId xmlns:a16="http://schemas.microsoft.com/office/drawing/2014/main" id="{069C4CF7-A2BE-2FE4-0CC1-0E81BC589470}"/>
                </a:ext>
              </a:extLst>
            </p:cNvPr>
            <p:cNvSpPr/>
            <p:nvPr/>
          </p:nvSpPr>
          <p:spPr>
            <a:xfrm>
              <a:off x="3385129" y="6250504"/>
              <a:ext cx="311573" cy="238711"/>
            </a:xfrm>
            <a:custGeom>
              <a:avLst/>
              <a:gdLst>
                <a:gd name="connsiteX0" fmla="*/ 108585 w 142303"/>
                <a:gd name="connsiteY0" fmla="*/ 47 h 109025"/>
                <a:gd name="connsiteX1" fmla="*/ 142304 w 142303"/>
                <a:gd name="connsiteY1" fmla="*/ 50149 h 109025"/>
                <a:gd name="connsiteX2" fmla="*/ 97917 w 142303"/>
                <a:gd name="connsiteY2" fmla="*/ 94059 h 109025"/>
                <a:gd name="connsiteX3" fmla="*/ 31813 w 142303"/>
                <a:gd name="connsiteY3" fmla="*/ 104441 h 109025"/>
                <a:gd name="connsiteX4" fmla="*/ 0 w 142303"/>
                <a:gd name="connsiteY4" fmla="*/ 53578 h 109025"/>
                <a:gd name="connsiteX5" fmla="*/ 45434 w 142303"/>
                <a:gd name="connsiteY5" fmla="*/ 13096 h 109025"/>
                <a:gd name="connsiteX6" fmla="*/ 108585 w 142303"/>
                <a:gd name="connsiteY6" fmla="*/ 47 h 109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303" h="109025">
                  <a:moveTo>
                    <a:pt x="108585" y="47"/>
                  </a:moveTo>
                  <a:cubicBezTo>
                    <a:pt x="127578" y="9972"/>
                    <a:pt x="140265" y="28822"/>
                    <a:pt x="142304" y="50149"/>
                  </a:cubicBezTo>
                  <a:cubicBezTo>
                    <a:pt x="141637" y="65865"/>
                    <a:pt x="128397" y="78724"/>
                    <a:pt x="97917" y="94059"/>
                  </a:cubicBezTo>
                  <a:cubicBezTo>
                    <a:pt x="67437" y="109394"/>
                    <a:pt x="48196" y="113109"/>
                    <a:pt x="31813" y="104441"/>
                  </a:cubicBezTo>
                  <a:cubicBezTo>
                    <a:pt x="14383" y="92859"/>
                    <a:pt x="2781" y="74323"/>
                    <a:pt x="0" y="53578"/>
                  </a:cubicBezTo>
                  <a:cubicBezTo>
                    <a:pt x="11268" y="36280"/>
                    <a:pt x="26956" y="22298"/>
                    <a:pt x="45434" y="13096"/>
                  </a:cubicBezTo>
                  <a:cubicBezTo>
                    <a:pt x="65199" y="3952"/>
                    <a:pt x="86811" y="-515"/>
                    <a:pt x="108585" y="47"/>
                  </a:cubicBezTo>
                  <a:close/>
                </a:path>
              </a:pathLst>
            </a:custGeom>
            <a:solidFill>
              <a:srgbClr val="37474F"/>
            </a:solidFill>
            <a:ln w="9525" cap="flat">
              <a:solidFill>
                <a:srgbClr val="2F2E41"/>
              </a:solidFill>
              <a:prstDash val="solid"/>
              <a:miter/>
            </a:ln>
          </p:spPr>
          <p:txBody>
            <a:bodyPr rtlCol="0" anchor="ctr"/>
            <a:lstStyle/>
            <a:p>
              <a:endParaRPr lang="zh-CN" altLang="en-US"/>
            </a:p>
          </p:txBody>
        </p:sp>
        <p:sp>
          <p:nvSpPr>
            <p:cNvPr id="207" name="任意多边形: 形状 206">
              <a:extLst>
                <a:ext uri="{FF2B5EF4-FFF2-40B4-BE49-F238E27FC236}">
                  <a16:creationId xmlns:a16="http://schemas.microsoft.com/office/drawing/2014/main" id="{5B404623-ED34-2595-1057-D47666C50AED}"/>
                </a:ext>
              </a:extLst>
            </p:cNvPr>
            <p:cNvSpPr/>
            <p:nvPr/>
          </p:nvSpPr>
          <p:spPr>
            <a:xfrm>
              <a:off x="3384460" y="6246057"/>
              <a:ext cx="246594" cy="139648"/>
            </a:xfrm>
            <a:custGeom>
              <a:avLst/>
              <a:gdLst>
                <a:gd name="connsiteX0" fmla="*/ 45454 w 112625"/>
                <a:gd name="connsiteY0" fmla="*/ 15128 h 63780"/>
                <a:gd name="connsiteX1" fmla="*/ 1068 w 112625"/>
                <a:gd name="connsiteY1" fmla="*/ 59038 h 63780"/>
                <a:gd name="connsiteX2" fmla="*/ 67171 w 112625"/>
                <a:gd name="connsiteY2" fmla="*/ 48561 h 63780"/>
                <a:gd name="connsiteX3" fmla="*/ 111558 w 112625"/>
                <a:gd name="connsiteY3" fmla="*/ 4746 h 63780"/>
                <a:gd name="connsiteX4" fmla="*/ 45454 w 112625"/>
                <a:gd name="connsiteY4" fmla="*/ 15128 h 63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25" h="63780">
                  <a:moveTo>
                    <a:pt x="45454" y="15128"/>
                  </a:moveTo>
                  <a:cubicBezTo>
                    <a:pt x="14974" y="30082"/>
                    <a:pt x="-4933" y="49799"/>
                    <a:pt x="1068" y="59038"/>
                  </a:cubicBezTo>
                  <a:cubicBezTo>
                    <a:pt x="7068" y="68278"/>
                    <a:pt x="36691" y="63610"/>
                    <a:pt x="67171" y="48561"/>
                  </a:cubicBezTo>
                  <a:cubicBezTo>
                    <a:pt x="97651" y="33511"/>
                    <a:pt x="117558" y="13985"/>
                    <a:pt x="111558" y="4746"/>
                  </a:cubicBezTo>
                  <a:cubicBezTo>
                    <a:pt x="105557" y="-4493"/>
                    <a:pt x="75934" y="174"/>
                    <a:pt x="45454" y="15128"/>
                  </a:cubicBezTo>
                  <a:close/>
                </a:path>
              </a:pathLst>
            </a:custGeom>
            <a:solidFill>
              <a:srgbClr val="455A64"/>
            </a:solidFill>
            <a:ln w="9525" cap="flat">
              <a:solidFill>
                <a:srgbClr val="2F2E41"/>
              </a:solidFill>
              <a:prstDash val="solid"/>
              <a:miter/>
            </a:ln>
          </p:spPr>
          <p:txBody>
            <a:bodyPr rtlCol="0" anchor="ctr"/>
            <a:lstStyle/>
            <a:p>
              <a:endParaRPr lang="zh-CN" altLang="en-US"/>
            </a:p>
          </p:txBody>
        </p:sp>
        <p:sp>
          <p:nvSpPr>
            <p:cNvPr id="208" name="任意多边形: 形状 207">
              <a:extLst>
                <a:ext uri="{FF2B5EF4-FFF2-40B4-BE49-F238E27FC236}">
                  <a16:creationId xmlns:a16="http://schemas.microsoft.com/office/drawing/2014/main" id="{CAA81BB7-7FED-3F83-83A1-A1EC9C9AFBD5}"/>
                </a:ext>
              </a:extLst>
            </p:cNvPr>
            <p:cNvSpPr/>
            <p:nvPr/>
          </p:nvSpPr>
          <p:spPr>
            <a:xfrm>
              <a:off x="3027257" y="5603266"/>
              <a:ext cx="508212" cy="728423"/>
            </a:xfrm>
            <a:custGeom>
              <a:avLst/>
              <a:gdLst>
                <a:gd name="connsiteX0" fmla="*/ 128302 w 232112"/>
                <a:gd name="connsiteY0" fmla="*/ 159639 h 332687"/>
                <a:gd name="connsiteX1" fmla="*/ 231838 w 232112"/>
                <a:gd name="connsiteY1" fmla="*/ 319373 h 332687"/>
                <a:gd name="connsiteX2" fmla="*/ 206978 w 232112"/>
                <a:gd name="connsiteY2" fmla="*/ 331565 h 332687"/>
                <a:gd name="connsiteX3" fmla="*/ 154591 w 232112"/>
                <a:gd name="connsiteY3" fmla="*/ 250793 h 332687"/>
                <a:gd name="connsiteX4" fmla="*/ 54388 w 232112"/>
                <a:gd name="connsiteY4" fmla="*/ 196025 h 332687"/>
                <a:gd name="connsiteX5" fmla="*/ 52388 w 232112"/>
                <a:gd name="connsiteY5" fmla="*/ 92964 h 332687"/>
                <a:gd name="connsiteX6" fmla="*/ 0 w 232112"/>
                <a:gd name="connsiteY6" fmla="*/ 12192 h 332687"/>
                <a:gd name="connsiteX7" fmla="*/ 24860 w 232112"/>
                <a:gd name="connsiteY7" fmla="*/ 0 h 332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2112" h="332687">
                  <a:moveTo>
                    <a:pt x="128302" y="159639"/>
                  </a:moveTo>
                  <a:lnTo>
                    <a:pt x="231838" y="319373"/>
                  </a:lnTo>
                  <a:cubicBezTo>
                    <a:pt x="234982" y="324231"/>
                    <a:pt x="210121" y="336423"/>
                    <a:pt x="206978" y="331565"/>
                  </a:cubicBezTo>
                  <a:cubicBezTo>
                    <a:pt x="206978" y="331565"/>
                    <a:pt x="185166" y="298037"/>
                    <a:pt x="154591" y="250793"/>
                  </a:cubicBezTo>
                  <a:cubicBezTo>
                    <a:pt x="124016" y="203549"/>
                    <a:pt x="79629" y="234982"/>
                    <a:pt x="54388" y="196025"/>
                  </a:cubicBezTo>
                  <a:cubicBezTo>
                    <a:pt x="29146" y="157067"/>
                    <a:pt x="82963" y="140113"/>
                    <a:pt x="52388" y="92964"/>
                  </a:cubicBezTo>
                  <a:lnTo>
                    <a:pt x="0" y="12192"/>
                  </a:lnTo>
                  <a:lnTo>
                    <a:pt x="24860" y="0"/>
                  </a:lnTo>
                  <a:close/>
                </a:path>
              </a:pathLst>
            </a:custGeom>
            <a:solidFill>
              <a:schemeClr val="tx1">
                <a:lumMod val="50000"/>
                <a:lumOff val="50000"/>
              </a:schemeClr>
            </a:solidFill>
            <a:ln w="9525" cap="flat">
              <a:solidFill>
                <a:srgbClr val="2F2E41"/>
              </a:solidFill>
              <a:prstDash val="solid"/>
              <a:miter/>
            </a:ln>
          </p:spPr>
          <p:txBody>
            <a:bodyPr rtlCol="0" anchor="ctr"/>
            <a:lstStyle/>
            <a:p>
              <a:endParaRPr lang="zh-CN" altLang="en-US"/>
            </a:p>
          </p:txBody>
        </p:sp>
        <p:sp>
          <p:nvSpPr>
            <p:cNvPr id="209" name="任意多边形: 形状 208">
              <a:extLst>
                <a:ext uri="{FF2B5EF4-FFF2-40B4-BE49-F238E27FC236}">
                  <a16:creationId xmlns:a16="http://schemas.microsoft.com/office/drawing/2014/main" id="{8783265E-704F-6445-64F3-E9F6A332EACD}"/>
                </a:ext>
              </a:extLst>
            </p:cNvPr>
            <p:cNvSpPr/>
            <p:nvPr/>
          </p:nvSpPr>
          <p:spPr>
            <a:xfrm>
              <a:off x="3175676" y="5947544"/>
              <a:ext cx="102549" cy="91482"/>
            </a:xfrm>
            <a:custGeom>
              <a:avLst/>
              <a:gdLst>
                <a:gd name="connsiteX0" fmla="*/ 11842 w 46836"/>
                <a:gd name="connsiteY0" fmla="*/ 2399 h 41782"/>
                <a:gd name="connsiteX1" fmla="*/ 1422 w 46836"/>
                <a:gd name="connsiteY1" fmla="*/ 27240 h 41782"/>
                <a:gd name="connsiteX2" fmla="*/ 3460 w 46836"/>
                <a:gd name="connsiteY2" fmla="*/ 30974 h 41782"/>
                <a:gd name="connsiteX3" fmla="*/ 35369 w 46836"/>
                <a:gd name="connsiteY3" fmla="*/ 39261 h 41782"/>
                <a:gd name="connsiteX4" fmla="*/ 45256 w 46836"/>
                <a:gd name="connsiteY4" fmla="*/ 14200 h 41782"/>
                <a:gd name="connsiteX5" fmla="*/ 43656 w 46836"/>
                <a:gd name="connsiteY5" fmla="*/ 11257 h 41782"/>
                <a:gd name="connsiteX6" fmla="*/ 11842 w 46836"/>
                <a:gd name="connsiteY6" fmla="*/ 2399 h 41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836" h="41782">
                  <a:moveTo>
                    <a:pt x="11842" y="2399"/>
                  </a:moveTo>
                  <a:cubicBezTo>
                    <a:pt x="2108" y="6380"/>
                    <a:pt x="-2560" y="17505"/>
                    <a:pt x="1422" y="27240"/>
                  </a:cubicBezTo>
                  <a:cubicBezTo>
                    <a:pt x="1955" y="28554"/>
                    <a:pt x="2641" y="29812"/>
                    <a:pt x="3460" y="30974"/>
                  </a:cubicBezTo>
                  <a:cubicBezTo>
                    <a:pt x="10652" y="41156"/>
                    <a:pt x="24139" y="44661"/>
                    <a:pt x="35369" y="39261"/>
                  </a:cubicBezTo>
                  <a:cubicBezTo>
                    <a:pt x="45018" y="35070"/>
                    <a:pt x="49447" y="23849"/>
                    <a:pt x="45256" y="14200"/>
                  </a:cubicBezTo>
                  <a:cubicBezTo>
                    <a:pt x="44808" y="13172"/>
                    <a:pt x="44275" y="12191"/>
                    <a:pt x="43656" y="11257"/>
                  </a:cubicBezTo>
                  <a:cubicBezTo>
                    <a:pt x="36693" y="846"/>
                    <a:pt x="23177" y="-2916"/>
                    <a:pt x="11842" y="2399"/>
                  </a:cubicBezTo>
                  <a:close/>
                </a:path>
              </a:pathLst>
            </a:custGeom>
            <a:solidFill>
              <a:srgbClr val="37474F"/>
            </a:solidFill>
            <a:ln w="9525" cap="flat">
              <a:solidFill>
                <a:srgbClr val="2F2E41"/>
              </a:solidFill>
              <a:prstDash val="solid"/>
              <a:miter/>
            </a:ln>
          </p:spPr>
          <p:txBody>
            <a:bodyPr rtlCol="0" anchor="ctr"/>
            <a:lstStyle/>
            <a:p>
              <a:endParaRPr lang="zh-CN" altLang="en-US"/>
            </a:p>
          </p:txBody>
        </p:sp>
        <p:sp>
          <p:nvSpPr>
            <p:cNvPr id="210" name="任意多边形: 形状 209">
              <a:extLst>
                <a:ext uri="{FF2B5EF4-FFF2-40B4-BE49-F238E27FC236}">
                  <a16:creationId xmlns:a16="http://schemas.microsoft.com/office/drawing/2014/main" id="{46C9EA4F-4455-8D25-B280-B51BAE9C7E7B}"/>
                </a:ext>
              </a:extLst>
            </p:cNvPr>
            <p:cNvSpPr/>
            <p:nvPr/>
          </p:nvSpPr>
          <p:spPr>
            <a:xfrm>
              <a:off x="2881273" y="5473632"/>
              <a:ext cx="311365" cy="238529"/>
            </a:xfrm>
            <a:custGeom>
              <a:avLst/>
              <a:gdLst>
                <a:gd name="connsiteX0" fmla="*/ 108490 w 142208"/>
                <a:gd name="connsiteY0" fmla="*/ 57 h 108942"/>
                <a:gd name="connsiteX1" fmla="*/ 142208 w 142208"/>
                <a:gd name="connsiteY1" fmla="*/ 50158 h 108942"/>
                <a:gd name="connsiteX2" fmla="*/ 97822 w 142208"/>
                <a:gd name="connsiteY2" fmla="*/ 93973 h 108942"/>
                <a:gd name="connsiteX3" fmla="*/ 31813 w 142208"/>
                <a:gd name="connsiteY3" fmla="*/ 104451 h 108942"/>
                <a:gd name="connsiteX4" fmla="*/ 0 w 142208"/>
                <a:gd name="connsiteY4" fmla="*/ 53492 h 108942"/>
                <a:gd name="connsiteX5" fmla="*/ 45434 w 142208"/>
                <a:gd name="connsiteY5" fmla="*/ 13011 h 108942"/>
                <a:gd name="connsiteX6" fmla="*/ 108490 w 142208"/>
                <a:gd name="connsiteY6" fmla="*/ 57 h 108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8" h="108942">
                  <a:moveTo>
                    <a:pt x="108490" y="57"/>
                  </a:moveTo>
                  <a:cubicBezTo>
                    <a:pt x="127483" y="9982"/>
                    <a:pt x="140170" y="28832"/>
                    <a:pt x="142208" y="50158"/>
                  </a:cubicBezTo>
                  <a:cubicBezTo>
                    <a:pt x="141542" y="65779"/>
                    <a:pt x="128397" y="78734"/>
                    <a:pt x="97822" y="93973"/>
                  </a:cubicBezTo>
                  <a:cubicBezTo>
                    <a:pt x="67246" y="109213"/>
                    <a:pt x="48196" y="113023"/>
                    <a:pt x="31813" y="104451"/>
                  </a:cubicBezTo>
                  <a:cubicBezTo>
                    <a:pt x="14345" y="92859"/>
                    <a:pt x="2743" y="74276"/>
                    <a:pt x="0" y="53492"/>
                  </a:cubicBezTo>
                  <a:cubicBezTo>
                    <a:pt x="11258" y="36185"/>
                    <a:pt x="26946" y="22212"/>
                    <a:pt x="45434" y="13011"/>
                  </a:cubicBezTo>
                  <a:cubicBezTo>
                    <a:pt x="65170" y="3876"/>
                    <a:pt x="86754" y="-562"/>
                    <a:pt x="108490" y="57"/>
                  </a:cubicBezTo>
                  <a:close/>
                </a:path>
              </a:pathLst>
            </a:custGeom>
            <a:solidFill>
              <a:srgbClr val="37474F"/>
            </a:solidFill>
            <a:ln w="9525" cap="flat">
              <a:solidFill>
                <a:srgbClr val="2F2E41"/>
              </a:solidFill>
              <a:prstDash val="solid"/>
              <a:miter/>
            </a:ln>
          </p:spPr>
          <p:txBody>
            <a:bodyPr rtlCol="0" anchor="ctr"/>
            <a:lstStyle/>
            <a:p>
              <a:endParaRPr lang="zh-CN" altLang="en-US"/>
            </a:p>
          </p:txBody>
        </p:sp>
        <p:sp>
          <p:nvSpPr>
            <p:cNvPr id="211" name="任意多边形: 形状 210">
              <a:extLst>
                <a:ext uri="{FF2B5EF4-FFF2-40B4-BE49-F238E27FC236}">
                  <a16:creationId xmlns:a16="http://schemas.microsoft.com/office/drawing/2014/main" id="{03269687-8689-702E-A29C-FD03CD0C26F1}"/>
                </a:ext>
              </a:extLst>
            </p:cNvPr>
            <p:cNvSpPr/>
            <p:nvPr/>
          </p:nvSpPr>
          <p:spPr>
            <a:xfrm>
              <a:off x="2881220" y="5468994"/>
              <a:ext cx="246392" cy="139655"/>
            </a:xfrm>
            <a:custGeom>
              <a:avLst/>
              <a:gdLst>
                <a:gd name="connsiteX0" fmla="*/ 45458 w 112533"/>
                <a:gd name="connsiteY0" fmla="*/ 15128 h 63784"/>
                <a:gd name="connsiteX1" fmla="*/ 1071 w 112533"/>
                <a:gd name="connsiteY1" fmla="*/ 59038 h 63784"/>
                <a:gd name="connsiteX2" fmla="*/ 67079 w 112533"/>
                <a:gd name="connsiteY2" fmla="*/ 48656 h 63784"/>
                <a:gd name="connsiteX3" fmla="*/ 111466 w 112533"/>
                <a:gd name="connsiteY3" fmla="*/ 4746 h 63784"/>
                <a:gd name="connsiteX4" fmla="*/ 45458 w 112533"/>
                <a:gd name="connsiteY4" fmla="*/ 15128 h 63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533" h="63784">
                  <a:moveTo>
                    <a:pt x="45458" y="15128"/>
                  </a:moveTo>
                  <a:cubicBezTo>
                    <a:pt x="14882" y="30178"/>
                    <a:pt x="-4930" y="49799"/>
                    <a:pt x="1071" y="59038"/>
                  </a:cubicBezTo>
                  <a:cubicBezTo>
                    <a:pt x="7072" y="68278"/>
                    <a:pt x="36599" y="63610"/>
                    <a:pt x="67079" y="48656"/>
                  </a:cubicBezTo>
                  <a:cubicBezTo>
                    <a:pt x="97559" y="33702"/>
                    <a:pt x="117467" y="13985"/>
                    <a:pt x="111466" y="4746"/>
                  </a:cubicBezTo>
                  <a:cubicBezTo>
                    <a:pt x="105465" y="-4493"/>
                    <a:pt x="75938" y="174"/>
                    <a:pt x="45458" y="15128"/>
                  </a:cubicBezTo>
                  <a:close/>
                </a:path>
              </a:pathLst>
            </a:custGeom>
            <a:solidFill>
              <a:srgbClr val="455A64"/>
            </a:solidFill>
            <a:ln w="9525" cap="flat">
              <a:solidFill>
                <a:srgbClr val="2F2E41"/>
              </a:solidFill>
              <a:prstDash val="solid"/>
              <a:miter/>
            </a:ln>
          </p:spPr>
          <p:txBody>
            <a:bodyPr rtlCol="0" anchor="ctr"/>
            <a:lstStyle/>
            <a:p>
              <a:endParaRPr lang="zh-CN" altLang="en-US"/>
            </a:p>
          </p:txBody>
        </p:sp>
        <p:sp>
          <p:nvSpPr>
            <p:cNvPr id="212" name="任意多边形: 形状 211">
              <a:extLst>
                <a:ext uri="{FF2B5EF4-FFF2-40B4-BE49-F238E27FC236}">
                  <a16:creationId xmlns:a16="http://schemas.microsoft.com/office/drawing/2014/main" id="{FF1F3D01-8C12-3692-7FFE-3794C0335916}"/>
                </a:ext>
              </a:extLst>
            </p:cNvPr>
            <p:cNvSpPr/>
            <p:nvPr/>
          </p:nvSpPr>
          <p:spPr>
            <a:xfrm>
              <a:off x="1695851" y="4440044"/>
              <a:ext cx="1248194" cy="2594092"/>
            </a:xfrm>
            <a:custGeom>
              <a:avLst/>
              <a:gdLst>
                <a:gd name="connsiteX0" fmla="*/ 570079 w 570078"/>
                <a:gd name="connsiteY0" fmla="*/ 1490 h 1184781"/>
                <a:gd name="connsiteX1" fmla="*/ 309189 w 570078"/>
                <a:gd name="connsiteY1" fmla="*/ 114361 h 1184781"/>
                <a:gd name="connsiteX2" fmla="*/ 3151 w 570078"/>
                <a:gd name="connsiteY2" fmla="*/ 444497 h 1184781"/>
                <a:gd name="connsiteX3" fmla="*/ 81256 w 570078"/>
                <a:gd name="connsiteY3" fmla="*/ 958847 h 1184781"/>
                <a:gd name="connsiteX4" fmla="*/ 206033 w 570078"/>
                <a:gd name="connsiteY4" fmla="*/ 1176113 h 1184781"/>
                <a:gd name="connsiteX5" fmla="*/ 350527 w 570078"/>
                <a:gd name="connsiteY5" fmla="*/ 1145728 h 1184781"/>
                <a:gd name="connsiteX6" fmla="*/ 383008 w 570078"/>
                <a:gd name="connsiteY6" fmla="*/ 1087530 h 1184781"/>
                <a:gd name="connsiteX7" fmla="*/ 349861 w 570078"/>
                <a:gd name="connsiteY7" fmla="*/ 1103818 h 1184781"/>
                <a:gd name="connsiteX8" fmla="*/ 286519 w 570078"/>
                <a:gd name="connsiteY8" fmla="*/ 999043 h 1184781"/>
                <a:gd name="connsiteX9" fmla="*/ 321381 w 570078"/>
                <a:gd name="connsiteY9" fmla="*/ 1018093 h 1184781"/>
                <a:gd name="connsiteX10" fmla="*/ 360433 w 570078"/>
                <a:gd name="connsiteY10" fmla="*/ 1024856 h 1184781"/>
                <a:gd name="connsiteX11" fmla="*/ 386246 w 570078"/>
                <a:gd name="connsiteY11" fmla="*/ 1015902 h 1184781"/>
                <a:gd name="connsiteX12" fmla="*/ 383674 w 570078"/>
                <a:gd name="connsiteY12" fmla="*/ 998471 h 1184781"/>
                <a:gd name="connsiteX13" fmla="*/ 369863 w 570078"/>
                <a:gd name="connsiteY13" fmla="*/ 986184 h 1184781"/>
                <a:gd name="connsiteX14" fmla="*/ 309094 w 570078"/>
                <a:gd name="connsiteY14" fmla="*/ 922367 h 1184781"/>
                <a:gd name="connsiteX15" fmla="*/ 245752 w 570078"/>
                <a:gd name="connsiteY15" fmla="*/ 866360 h 1184781"/>
                <a:gd name="connsiteX16" fmla="*/ 206605 w 570078"/>
                <a:gd name="connsiteY16" fmla="*/ 828260 h 1184781"/>
                <a:gd name="connsiteX17" fmla="*/ 199937 w 570078"/>
                <a:gd name="connsiteY17" fmla="*/ 508791 h 1184781"/>
                <a:gd name="connsiteX18" fmla="*/ 501499 w 570078"/>
                <a:gd name="connsiteY18" fmla="*/ 228566 h 118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0078" h="1184781">
                  <a:moveTo>
                    <a:pt x="570079" y="1490"/>
                  </a:moveTo>
                  <a:cubicBezTo>
                    <a:pt x="466447" y="-4035"/>
                    <a:pt x="427204" y="251"/>
                    <a:pt x="309189" y="114361"/>
                  </a:cubicBezTo>
                  <a:cubicBezTo>
                    <a:pt x="194032" y="225613"/>
                    <a:pt x="21248" y="387252"/>
                    <a:pt x="3151" y="444497"/>
                  </a:cubicBezTo>
                  <a:cubicBezTo>
                    <a:pt x="-14947" y="501743"/>
                    <a:pt x="49442" y="876456"/>
                    <a:pt x="81256" y="958847"/>
                  </a:cubicBezTo>
                  <a:cubicBezTo>
                    <a:pt x="111831" y="1038191"/>
                    <a:pt x="139739" y="1145252"/>
                    <a:pt x="206033" y="1176113"/>
                  </a:cubicBezTo>
                  <a:cubicBezTo>
                    <a:pt x="256706" y="1199735"/>
                    <a:pt x="322714" y="1170207"/>
                    <a:pt x="350527" y="1145728"/>
                  </a:cubicBezTo>
                  <a:cubicBezTo>
                    <a:pt x="368463" y="1131250"/>
                    <a:pt x="380103" y="1110400"/>
                    <a:pt x="383008" y="1087530"/>
                  </a:cubicBezTo>
                  <a:lnTo>
                    <a:pt x="349861" y="1103818"/>
                  </a:lnTo>
                  <a:cubicBezTo>
                    <a:pt x="321286" y="1084768"/>
                    <a:pt x="295473" y="1044096"/>
                    <a:pt x="286519" y="999043"/>
                  </a:cubicBezTo>
                  <a:cubicBezTo>
                    <a:pt x="299283" y="1002567"/>
                    <a:pt x="309284" y="1012473"/>
                    <a:pt x="321381" y="1018093"/>
                  </a:cubicBezTo>
                  <a:cubicBezTo>
                    <a:pt x="333859" y="1022789"/>
                    <a:pt x="347108" y="1025084"/>
                    <a:pt x="360433" y="1024856"/>
                  </a:cubicBezTo>
                  <a:cubicBezTo>
                    <a:pt x="369958" y="1024856"/>
                    <a:pt x="381865" y="1024856"/>
                    <a:pt x="386246" y="1015902"/>
                  </a:cubicBezTo>
                  <a:cubicBezTo>
                    <a:pt x="388627" y="1010054"/>
                    <a:pt x="387637" y="1003377"/>
                    <a:pt x="383674" y="998471"/>
                  </a:cubicBezTo>
                  <a:cubicBezTo>
                    <a:pt x="379798" y="993623"/>
                    <a:pt x="375121" y="989470"/>
                    <a:pt x="369863" y="986184"/>
                  </a:cubicBezTo>
                  <a:cubicBezTo>
                    <a:pt x="345670" y="969039"/>
                    <a:pt x="325038" y="947370"/>
                    <a:pt x="309094" y="922367"/>
                  </a:cubicBezTo>
                  <a:cubicBezTo>
                    <a:pt x="297759" y="904936"/>
                    <a:pt x="260992" y="880742"/>
                    <a:pt x="245752" y="866360"/>
                  </a:cubicBezTo>
                  <a:cubicBezTo>
                    <a:pt x="234608" y="855692"/>
                    <a:pt x="209938" y="844738"/>
                    <a:pt x="206605" y="828260"/>
                  </a:cubicBezTo>
                  <a:cubicBezTo>
                    <a:pt x="203271" y="811781"/>
                    <a:pt x="199937" y="508791"/>
                    <a:pt x="199937" y="508791"/>
                  </a:cubicBezTo>
                  <a:lnTo>
                    <a:pt x="501499" y="228566"/>
                  </a:lnTo>
                  <a:close/>
                </a:path>
              </a:pathLst>
            </a:custGeom>
            <a:solidFill>
              <a:schemeClr val="bg1"/>
            </a:solidFill>
            <a:ln w="9525" cap="flat">
              <a:solidFill>
                <a:srgbClr val="2F2E41"/>
              </a:solidFill>
              <a:prstDash val="solid"/>
              <a:miter/>
            </a:ln>
          </p:spPr>
          <p:txBody>
            <a:bodyPr rtlCol="0" anchor="ctr"/>
            <a:lstStyle/>
            <a:p>
              <a:endParaRPr lang="zh-CN" altLang="en-US"/>
            </a:p>
          </p:txBody>
        </p:sp>
        <p:sp>
          <p:nvSpPr>
            <p:cNvPr id="213" name="任意多边形: 形状 212">
              <a:extLst>
                <a:ext uri="{FF2B5EF4-FFF2-40B4-BE49-F238E27FC236}">
                  <a16:creationId xmlns:a16="http://schemas.microsoft.com/office/drawing/2014/main" id="{573D8EE8-A806-B5EE-3F09-8EE83BCDB8F9}"/>
                </a:ext>
              </a:extLst>
            </p:cNvPr>
            <p:cNvSpPr/>
            <p:nvPr/>
          </p:nvSpPr>
          <p:spPr>
            <a:xfrm>
              <a:off x="1686172" y="4377365"/>
              <a:ext cx="1262404" cy="1175848"/>
            </a:xfrm>
            <a:custGeom>
              <a:avLst/>
              <a:gdLst>
                <a:gd name="connsiteX0" fmla="*/ 574501 w 576569"/>
                <a:gd name="connsiteY0" fmla="*/ 30116 h 537036"/>
                <a:gd name="connsiteX1" fmla="*/ 512493 w 576569"/>
                <a:gd name="connsiteY1" fmla="*/ 276718 h 537036"/>
                <a:gd name="connsiteX2" fmla="*/ 204359 w 576569"/>
                <a:gd name="connsiteY2" fmla="*/ 537036 h 537036"/>
                <a:gd name="connsiteX3" fmla="*/ 3858 w 576569"/>
                <a:gd name="connsiteY3" fmla="*/ 498936 h 537036"/>
                <a:gd name="connsiteX4" fmla="*/ 27957 w 576569"/>
                <a:gd name="connsiteY4" fmla="*/ 414354 h 537036"/>
                <a:gd name="connsiteX5" fmla="*/ 321803 w 576569"/>
                <a:gd name="connsiteY5" fmla="*/ 104220 h 537036"/>
                <a:gd name="connsiteX6" fmla="*/ 574501 w 576569"/>
                <a:gd name="connsiteY6" fmla="*/ 30116 h 537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569" h="537036">
                  <a:moveTo>
                    <a:pt x="574501" y="30116"/>
                  </a:moveTo>
                  <a:cubicBezTo>
                    <a:pt x="574501" y="30116"/>
                    <a:pt x="594122" y="200042"/>
                    <a:pt x="512493" y="276718"/>
                  </a:cubicBezTo>
                  <a:cubicBezTo>
                    <a:pt x="430864" y="353394"/>
                    <a:pt x="204359" y="537036"/>
                    <a:pt x="204359" y="537036"/>
                  </a:cubicBezTo>
                  <a:cubicBezTo>
                    <a:pt x="204359" y="537036"/>
                    <a:pt x="27099" y="517129"/>
                    <a:pt x="3858" y="498936"/>
                  </a:cubicBezTo>
                  <a:cubicBezTo>
                    <a:pt x="3858" y="498936"/>
                    <a:pt x="-14239" y="481315"/>
                    <a:pt x="27957" y="414354"/>
                  </a:cubicBezTo>
                  <a:cubicBezTo>
                    <a:pt x="70152" y="347394"/>
                    <a:pt x="270939" y="154512"/>
                    <a:pt x="321803" y="104220"/>
                  </a:cubicBezTo>
                  <a:cubicBezTo>
                    <a:pt x="372666" y="53928"/>
                    <a:pt x="449342" y="-51799"/>
                    <a:pt x="574501" y="30116"/>
                  </a:cubicBezTo>
                  <a:close/>
                </a:path>
              </a:pathLst>
            </a:custGeom>
            <a:solidFill>
              <a:schemeClr val="tx1">
                <a:lumMod val="75000"/>
                <a:lumOff val="25000"/>
              </a:schemeClr>
            </a:solidFill>
            <a:ln w="9525" cap="flat">
              <a:solidFill>
                <a:srgbClr val="2F2E41"/>
              </a:solidFill>
              <a:prstDash val="solid"/>
              <a:miter/>
            </a:ln>
          </p:spPr>
          <p:txBody>
            <a:bodyPr rtlCol="0" anchor="ctr"/>
            <a:lstStyle/>
            <a:p>
              <a:endParaRPr lang="zh-CN" altLang="en-US"/>
            </a:p>
          </p:txBody>
        </p:sp>
        <p:sp>
          <p:nvSpPr>
            <p:cNvPr id="214" name="任意多边形: 形状 213">
              <a:extLst>
                <a:ext uri="{FF2B5EF4-FFF2-40B4-BE49-F238E27FC236}">
                  <a16:creationId xmlns:a16="http://schemas.microsoft.com/office/drawing/2014/main" id="{65AA5622-5DD7-4293-4348-37903DEF49FC}"/>
                </a:ext>
              </a:extLst>
            </p:cNvPr>
            <p:cNvSpPr/>
            <p:nvPr/>
          </p:nvSpPr>
          <p:spPr>
            <a:xfrm>
              <a:off x="1694075" y="5448729"/>
              <a:ext cx="443716" cy="424192"/>
            </a:xfrm>
            <a:custGeom>
              <a:avLst/>
              <a:gdLst>
                <a:gd name="connsiteX0" fmla="*/ 249 w 202655"/>
                <a:gd name="connsiteY0" fmla="*/ 9525 h 193738"/>
                <a:gd name="connsiteX1" fmla="*/ 200750 w 202655"/>
                <a:gd name="connsiteY1" fmla="*/ 47625 h 193738"/>
                <a:gd name="connsiteX2" fmla="*/ 202655 w 202655"/>
                <a:gd name="connsiteY2" fmla="*/ 192024 h 193738"/>
                <a:gd name="connsiteX3" fmla="*/ 18537 w 202655"/>
                <a:gd name="connsiteY3" fmla="*/ 193738 h 193738"/>
                <a:gd name="connsiteX4" fmla="*/ 5297 w 202655"/>
                <a:gd name="connsiteY4" fmla="*/ 113538 h 193738"/>
                <a:gd name="connsiteX5" fmla="*/ 249 w 202655"/>
                <a:gd name="connsiteY5" fmla="*/ 9525 h 19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655" h="193738">
                  <a:moveTo>
                    <a:pt x="249" y="9525"/>
                  </a:moveTo>
                  <a:cubicBezTo>
                    <a:pt x="249" y="9525"/>
                    <a:pt x="155316" y="-28575"/>
                    <a:pt x="200750" y="47625"/>
                  </a:cubicBezTo>
                  <a:lnTo>
                    <a:pt x="202655" y="192024"/>
                  </a:lnTo>
                  <a:cubicBezTo>
                    <a:pt x="202655" y="192024"/>
                    <a:pt x="99214" y="150495"/>
                    <a:pt x="18537" y="193738"/>
                  </a:cubicBezTo>
                  <a:cubicBezTo>
                    <a:pt x="18537" y="193738"/>
                    <a:pt x="12346" y="162306"/>
                    <a:pt x="5297" y="113538"/>
                  </a:cubicBezTo>
                  <a:cubicBezTo>
                    <a:pt x="1011" y="79038"/>
                    <a:pt x="-685" y="44272"/>
                    <a:pt x="249" y="9525"/>
                  </a:cubicBezTo>
                  <a:close/>
                </a:path>
              </a:pathLst>
            </a:custGeom>
            <a:solidFill>
              <a:schemeClr val="tx1">
                <a:lumMod val="50000"/>
                <a:lumOff val="50000"/>
              </a:schemeClr>
            </a:solidFill>
            <a:ln w="9525" cap="flat">
              <a:solidFill>
                <a:srgbClr val="2F2E41"/>
              </a:solidFill>
              <a:prstDash val="solid"/>
              <a:miter/>
            </a:ln>
          </p:spPr>
          <p:txBody>
            <a:bodyPr rtlCol="0" anchor="ctr"/>
            <a:lstStyle/>
            <a:p>
              <a:endParaRPr lang="zh-CN" altLang="en-US"/>
            </a:p>
          </p:txBody>
        </p:sp>
        <p:sp>
          <p:nvSpPr>
            <p:cNvPr id="215" name="任意多边形: 形状 214">
              <a:extLst>
                <a:ext uri="{FF2B5EF4-FFF2-40B4-BE49-F238E27FC236}">
                  <a16:creationId xmlns:a16="http://schemas.microsoft.com/office/drawing/2014/main" id="{0619A6D9-BB5F-EBE4-2B4B-FF0910565067}"/>
                </a:ext>
              </a:extLst>
            </p:cNvPr>
            <p:cNvSpPr/>
            <p:nvPr/>
          </p:nvSpPr>
          <p:spPr>
            <a:xfrm>
              <a:off x="2268942" y="3764417"/>
              <a:ext cx="996519" cy="1090361"/>
            </a:xfrm>
            <a:custGeom>
              <a:avLst/>
              <a:gdLst>
                <a:gd name="connsiteX0" fmla="*/ 448738 w 455133"/>
                <a:gd name="connsiteY0" fmla="*/ 497992 h 497992"/>
                <a:gd name="connsiteX1" fmla="*/ 382063 w 455133"/>
                <a:gd name="connsiteY1" fmla="*/ 317017 h 497992"/>
                <a:gd name="connsiteX2" fmla="*/ 182038 w 455133"/>
                <a:gd name="connsiteY2" fmla="*/ 239960 h 497992"/>
                <a:gd name="connsiteX3" fmla="*/ 156988 w 455133"/>
                <a:gd name="connsiteY3" fmla="*/ 60318 h 497992"/>
                <a:gd name="connsiteX4" fmla="*/ 451310 w 455133"/>
                <a:gd name="connsiteY4" fmla="*/ 73177 h 497992"/>
                <a:gd name="connsiteX5" fmla="*/ 286718 w 455133"/>
                <a:gd name="connsiteY5" fmla="*/ 1168 h 497992"/>
                <a:gd name="connsiteX6" fmla="*/ 27067 w 455133"/>
                <a:gd name="connsiteY6" fmla="*/ 95275 h 497992"/>
                <a:gd name="connsiteX7" fmla="*/ 100790 w 455133"/>
                <a:gd name="connsiteY7" fmla="*/ 297110 h 497992"/>
                <a:gd name="connsiteX8" fmla="*/ 371776 w 455133"/>
                <a:gd name="connsiteY8" fmla="*/ 374739 h 497992"/>
                <a:gd name="connsiteX9" fmla="*/ 448738 w 455133"/>
                <a:gd name="connsiteY9" fmla="*/ 497992 h 497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5133" h="497992">
                  <a:moveTo>
                    <a:pt x="448738" y="497992"/>
                  </a:moveTo>
                  <a:cubicBezTo>
                    <a:pt x="472551" y="393217"/>
                    <a:pt x="425307" y="348545"/>
                    <a:pt x="382063" y="317017"/>
                  </a:cubicBezTo>
                  <a:cubicBezTo>
                    <a:pt x="341392" y="287299"/>
                    <a:pt x="298243" y="277584"/>
                    <a:pt x="182038" y="239960"/>
                  </a:cubicBezTo>
                  <a:cubicBezTo>
                    <a:pt x="65833" y="202336"/>
                    <a:pt x="65262" y="99561"/>
                    <a:pt x="156988" y="60318"/>
                  </a:cubicBezTo>
                  <a:cubicBezTo>
                    <a:pt x="248713" y="21075"/>
                    <a:pt x="407495" y="30315"/>
                    <a:pt x="451310" y="73177"/>
                  </a:cubicBezTo>
                  <a:cubicBezTo>
                    <a:pt x="451310" y="73177"/>
                    <a:pt x="423878" y="9836"/>
                    <a:pt x="286718" y="1168"/>
                  </a:cubicBezTo>
                  <a:cubicBezTo>
                    <a:pt x="149558" y="-7500"/>
                    <a:pt x="75454" y="32886"/>
                    <a:pt x="27067" y="95275"/>
                  </a:cubicBezTo>
                  <a:cubicBezTo>
                    <a:pt x="-21320" y="157664"/>
                    <a:pt x="-9509" y="255390"/>
                    <a:pt x="100790" y="297110"/>
                  </a:cubicBezTo>
                  <a:cubicBezTo>
                    <a:pt x="211090" y="338829"/>
                    <a:pt x="297481" y="340449"/>
                    <a:pt x="371776" y="374739"/>
                  </a:cubicBezTo>
                  <a:cubicBezTo>
                    <a:pt x="435689" y="404361"/>
                    <a:pt x="444738" y="458654"/>
                    <a:pt x="448738" y="497992"/>
                  </a:cubicBezTo>
                  <a:close/>
                </a:path>
              </a:pathLst>
            </a:custGeom>
            <a:solidFill>
              <a:schemeClr val="accent1"/>
            </a:solidFill>
            <a:ln w="9525" cap="flat">
              <a:solidFill>
                <a:srgbClr val="2F2E41"/>
              </a:solidFill>
              <a:prstDash val="solid"/>
              <a:miter/>
            </a:ln>
          </p:spPr>
          <p:txBody>
            <a:bodyPr rtlCol="0" anchor="ctr"/>
            <a:lstStyle/>
            <a:p>
              <a:endParaRPr lang="zh-CN" altLang="en-US"/>
            </a:p>
          </p:txBody>
        </p:sp>
        <p:sp>
          <p:nvSpPr>
            <p:cNvPr id="216" name="任意多边形: 形状 215">
              <a:extLst>
                <a:ext uri="{FF2B5EF4-FFF2-40B4-BE49-F238E27FC236}">
                  <a16:creationId xmlns:a16="http://schemas.microsoft.com/office/drawing/2014/main" id="{5D14EC5C-E5F1-46E5-9167-C0AB1E24AE82}"/>
                </a:ext>
              </a:extLst>
            </p:cNvPr>
            <p:cNvSpPr/>
            <p:nvPr/>
          </p:nvSpPr>
          <p:spPr>
            <a:xfrm>
              <a:off x="3124973" y="4496774"/>
              <a:ext cx="399492" cy="621777"/>
            </a:xfrm>
            <a:custGeom>
              <a:avLst/>
              <a:gdLst>
                <a:gd name="connsiteX0" fmla="*/ 175593 w 182457"/>
                <a:gd name="connsiteY0" fmla="*/ 260947 h 283980"/>
                <a:gd name="connsiteX1" fmla="*/ 88344 w 182457"/>
                <a:gd name="connsiteY1" fmla="*/ 262852 h 283980"/>
                <a:gd name="connsiteX2" fmla="*/ 27956 w 182457"/>
                <a:gd name="connsiteY2" fmla="*/ 217704 h 283980"/>
                <a:gd name="connsiteX3" fmla="*/ 33480 w 182457"/>
                <a:gd name="connsiteY3" fmla="*/ 116358 h 283980"/>
                <a:gd name="connsiteX4" fmla="*/ 49387 w 182457"/>
                <a:gd name="connsiteY4" fmla="*/ 60160 h 283980"/>
                <a:gd name="connsiteX5" fmla="*/ 34528 w 182457"/>
                <a:gd name="connsiteY5" fmla="*/ 3010 h 283980"/>
                <a:gd name="connsiteX6" fmla="*/ 27670 w 182457"/>
                <a:gd name="connsiteY6" fmla="*/ 4630 h 283980"/>
                <a:gd name="connsiteX7" fmla="*/ 30718 w 182457"/>
                <a:gd name="connsiteY7" fmla="*/ 64161 h 283980"/>
                <a:gd name="connsiteX8" fmla="*/ 12144 w 182457"/>
                <a:gd name="connsiteY8" fmla="*/ 117501 h 283980"/>
                <a:gd name="connsiteX9" fmla="*/ 2619 w 182457"/>
                <a:gd name="connsiteY9" fmla="*/ 202654 h 283980"/>
                <a:gd name="connsiteX10" fmla="*/ 100727 w 182457"/>
                <a:gd name="connsiteY10" fmla="*/ 281998 h 283980"/>
                <a:gd name="connsiteX11" fmla="*/ 180737 w 182457"/>
                <a:gd name="connsiteY11" fmla="*/ 271520 h 283980"/>
                <a:gd name="connsiteX12" fmla="*/ 175593 w 182457"/>
                <a:gd name="connsiteY12" fmla="*/ 260947 h 283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2457" h="283980">
                  <a:moveTo>
                    <a:pt x="175593" y="260947"/>
                  </a:moveTo>
                  <a:cubicBezTo>
                    <a:pt x="145875" y="263900"/>
                    <a:pt x="118443" y="270472"/>
                    <a:pt x="88344" y="262852"/>
                  </a:cubicBezTo>
                  <a:cubicBezTo>
                    <a:pt x="62503" y="257528"/>
                    <a:pt x="40376" y="240983"/>
                    <a:pt x="27956" y="217704"/>
                  </a:cubicBezTo>
                  <a:cubicBezTo>
                    <a:pt x="12049" y="184747"/>
                    <a:pt x="21098" y="148743"/>
                    <a:pt x="33480" y="116358"/>
                  </a:cubicBezTo>
                  <a:cubicBezTo>
                    <a:pt x="41729" y="98584"/>
                    <a:pt x="47091" y="79620"/>
                    <a:pt x="49387" y="60160"/>
                  </a:cubicBezTo>
                  <a:cubicBezTo>
                    <a:pt x="49730" y="40110"/>
                    <a:pt x="44596" y="20346"/>
                    <a:pt x="34528" y="3010"/>
                  </a:cubicBezTo>
                  <a:cubicBezTo>
                    <a:pt x="32242" y="-1371"/>
                    <a:pt x="26622" y="-1085"/>
                    <a:pt x="27670" y="4630"/>
                  </a:cubicBezTo>
                  <a:cubicBezTo>
                    <a:pt x="32813" y="24042"/>
                    <a:pt x="33852" y="44320"/>
                    <a:pt x="30718" y="64161"/>
                  </a:cubicBezTo>
                  <a:cubicBezTo>
                    <a:pt x="25841" y="82373"/>
                    <a:pt x="19640" y="100203"/>
                    <a:pt x="12144" y="117501"/>
                  </a:cubicBezTo>
                  <a:cubicBezTo>
                    <a:pt x="390" y="144257"/>
                    <a:pt x="-2934" y="173965"/>
                    <a:pt x="2619" y="202654"/>
                  </a:cubicBezTo>
                  <a:cubicBezTo>
                    <a:pt x="13478" y="248946"/>
                    <a:pt x="55959" y="275616"/>
                    <a:pt x="100727" y="281998"/>
                  </a:cubicBezTo>
                  <a:cubicBezTo>
                    <a:pt x="125396" y="285522"/>
                    <a:pt x="159210" y="285617"/>
                    <a:pt x="180737" y="271520"/>
                  </a:cubicBezTo>
                  <a:cubicBezTo>
                    <a:pt x="185308" y="268186"/>
                    <a:pt x="179784" y="260376"/>
                    <a:pt x="175593" y="260947"/>
                  </a:cubicBezTo>
                  <a:close/>
                </a:path>
              </a:pathLst>
            </a:custGeom>
            <a:solidFill>
              <a:schemeClr val="accent1">
                <a:lumMod val="50000"/>
              </a:schemeClr>
            </a:solidFill>
            <a:ln w="9525" cap="flat">
              <a:solidFill>
                <a:srgbClr val="2F2E41"/>
              </a:solidFill>
              <a:prstDash val="solid"/>
              <a:miter/>
            </a:ln>
          </p:spPr>
          <p:txBody>
            <a:bodyPr rtlCol="0" anchor="ctr"/>
            <a:lstStyle/>
            <a:p>
              <a:endParaRPr lang="zh-CN" altLang="en-US"/>
            </a:p>
          </p:txBody>
        </p:sp>
        <p:sp>
          <p:nvSpPr>
            <p:cNvPr id="217" name="任意多边形: 形状 216">
              <a:extLst>
                <a:ext uri="{FF2B5EF4-FFF2-40B4-BE49-F238E27FC236}">
                  <a16:creationId xmlns:a16="http://schemas.microsoft.com/office/drawing/2014/main" id="{D0C22F4D-BDA8-F1BB-1689-FC532037DB0C}"/>
                </a:ext>
              </a:extLst>
            </p:cNvPr>
            <p:cNvSpPr/>
            <p:nvPr/>
          </p:nvSpPr>
          <p:spPr>
            <a:xfrm>
              <a:off x="3618234" y="4321771"/>
              <a:ext cx="551056" cy="616581"/>
            </a:xfrm>
            <a:custGeom>
              <a:avLst/>
              <a:gdLst>
                <a:gd name="connsiteX0" fmla="*/ 243495 w 251680"/>
                <a:gd name="connsiteY0" fmla="*/ 267534 h 281607"/>
                <a:gd name="connsiteX1" fmla="*/ 167771 w 251680"/>
                <a:gd name="connsiteY1" fmla="*/ 231910 h 281607"/>
                <a:gd name="connsiteX2" fmla="*/ 124718 w 251680"/>
                <a:gd name="connsiteY2" fmla="*/ 143137 h 281607"/>
                <a:gd name="connsiteX3" fmla="*/ 88142 w 251680"/>
                <a:gd name="connsiteY3" fmla="*/ 58555 h 281607"/>
                <a:gd name="connsiteX4" fmla="*/ 4894 w 251680"/>
                <a:gd name="connsiteY4" fmla="*/ 358 h 281607"/>
                <a:gd name="connsiteX5" fmla="*/ 2893 w 251680"/>
                <a:gd name="connsiteY5" fmla="*/ 10835 h 281607"/>
                <a:gd name="connsiteX6" fmla="*/ 72997 w 251680"/>
                <a:gd name="connsiteY6" fmla="*/ 70176 h 281607"/>
                <a:gd name="connsiteX7" fmla="*/ 111097 w 251680"/>
                <a:gd name="connsiteY7" fmla="*/ 166569 h 281607"/>
                <a:gd name="connsiteX8" fmla="*/ 247972 w 251680"/>
                <a:gd name="connsiteY8" fmla="*/ 280869 h 281607"/>
                <a:gd name="connsiteX9" fmla="*/ 243495 w 251680"/>
                <a:gd name="connsiteY9" fmla="*/ 267534 h 281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1680" h="281607">
                  <a:moveTo>
                    <a:pt x="243495" y="267534"/>
                  </a:moveTo>
                  <a:cubicBezTo>
                    <a:pt x="214310" y="267058"/>
                    <a:pt x="186745" y="254085"/>
                    <a:pt x="167771" y="231910"/>
                  </a:cubicBezTo>
                  <a:cubicBezTo>
                    <a:pt x="145578" y="206193"/>
                    <a:pt x="134243" y="174760"/>
                    <a:pt x="124718" y="143137"/>
                  </a:cubicBezTo>
                  <a:cubicBezTo>
                    <a:pt x="115860" y="113324"/>
                    <a:pt x="108335" y="83035"/>
                    <a:pt x="88142" y="58555"/>
                  </a:cubicBezTo>
                  <a:cubicBezTo>
                    <a:pt x="66225" y="31914"/>
                    <a:pt x="37440" y="11788"/>
                    <a:pt x="4894" y="358"/>
                  </a:cubicBezTo>
                  <a:cubicBezTo>
                    <a:pt x="-2250" y="-2024"/>
                    <a:pt x="-345" y="8168"/>
                    <a:pt x="2893" y="10835"/>
                  </a:cubicBezTo>
                  <a:cubicBezTo>
                    <a:pt x="26991" y="30457"/>
                    <a:pt x="53852" y="44839"/>
                    <a:pt x="72997" y="70176"/>
                  </a:cubicBezTo>
                  <a:cubicBezTo>
                    <a:pt x="93952" y="98084"/>
                    <a:pt x="99953" y="134089"/>
                    <a:pt x="111097" y="166569"/>
                  </a:cubicBezTo>
                  <a:cubicBezTo>
                    <a:pt x="131481" y="227719"/>
                    <a:pt x="176439" y="289060"/>
                    <a:pt x="247972" y="280869"/>
                  </a:cubicBezTo>
                  <a:cubicBezTo>
                    <a:pt x="255782" y="279440"/>
                    <a:pt x="249781" y="267820"/>
                    <a:pt x="243495" y="267534"/>
                  </a:cubicBezTo>
                  <a:close/>
                </a:path>
              </a:pathLst>
            </a:custGeom>
            <a:solidFill>
              <a:schemeClr val="accent1">
                <a:lumMod val="50000"/>
              </a:schemeClr>
            </a:solidFill>
            <a:ln w="9525" cap="flat">
              <a:solidFill>
                <a:srgbClr val="2F2E41"/>
              </a:solidFill>
              <a:prstDash val="solid"/>
              <a:miter/>
            </a:ln>
          </p:spPr>
          <p:txBody>
            <a:bodyPr rtlCol="0" anchor="ctr"/>
            <a:lstStyle/>
            <a:p>
              <a:endParaRPr lang="zh-CN" altLang="en-US"/>
            </a:p>
          </p:txBody>
        </p:sp>
        <p:sp>
          <p:nvSpPr>
            <p:cNvPr id="218" name="任意多边形: 形状 217">
              <a:extLst>
                <a:ext uri="{FF2B5EF4-FFF2-40B4-BE49-F238E27FC236}">
                  <a16:creationId xmlns:a16="http://schemas.microsoft.com/office/drawing/2014/main" id="{67A5C925-F193-8F73-1A6D-9DDA9D660BD8}"/>
                </a:ext>
              </a:extLst>
            </p:cNvPr>
            <p:cNvSpPr/>
            <p:nvPr/>
          </p:nvSpPr>
          <p:spPr>
            <a:xfrm>
              <a:off x="2938070" y="3226199"/>
              <a:ext cx="321808" cy="888216"/>
            </a:xfrm>
            <a:custGeom>
              <a:avLst/>
              <a:gdLst>
                <a:gd name="connsiteX0" fmla="*/ 74654 w 146977"/>
                <a:gd name="connsiteY0" fmla="*/ 0 h 405669"/>
                <a:gd name="connsiteX1" fmla="*/ 9979 w 146977"/>
                <a:gd name="connsiteY1" fmla="*/ 39814 h 405669"/>
                <a:gd name="connsiteX2" fmla="*/ 15313 w 146977"/>
                <a:gd name="connsiteY2" fmla="*/ 224314 h 405669"/>
                <a:gd name="connsiteX3" fmla="*/ 61223 w 146977"/>
                <a:gd name="connsiteY3" fmla="*/ 376237 h 405669"/>
                <a:gd name="connsiteX4" fmla="*/ 95990 w 146977"/>
                <a:gd name="connsiteY4" fmla="*/ 405670 h 405669"/>
                <a:gd name="connsiteX5" fmla="*/ 95990 w 146977"/>
                <a:gd name="connsiteY5" fmla="*/ 310420 h 405669"/>
                <a:gd name="connsiteX6" fmla="*/ 94370 w 146977"/>
                <a:gd name="connsiteY6" fmla="*/ 243745 h 405669"/>
                <a:gd name="connsiteX7" fmla="*/ 144472 w 146977"/>
                <a:gd name="connsiteY7" fmla="*/ 138970 h 405669"/>
                <a:gd name="connsiteX8" fmla="*/ 139900 w 146977"/>
                <a:gd name="connsiteY8" fmla="*/ 52483 h 40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977" h="405669">
                  <a:moveTo>
                    <a:pt x="74654" y="0"/>
                  </a:moveTo>
                  <a:cubicBezTo>
                    <a:pt x="74654" y="0"/>
                    <a:pt x="27981" y="5239"/>
                    <a:pt x="9979" y="39814"/>
                  </a:cubicBezTo>
                  <a:cubicBezTo>
                    <a:pt x="-5642" y="69914"/>
                    <a:pt x="-2213" y="143542"/>
                    <a:pt x="15313" y="224314"/>
                  </a:cubicBezTo>
                  <a:cubicBezTo>
                    <a:pt x="32839" y="305086"/>
                    <a:pt x="50270" y="353758"/>
                    <a:pt x="61223" y="376237"/>
                  </a:cubicBezTo>
                  <a:cubicBezTo>
                    <a:pt x="68624" y="390128"/>
                    <a:pt x="81064" y="400659"/>
                    <a:pt x="95990" y="405670"/>
                  </a:cubicBezTo>
                  <a:lnTo>
                    <a:pt x="95990" y="310420"/>
                  </a:lnTo>
                  <a:lnTo>
                    <a:pt x="94370" y="243745"/>
                  </a:lnTo>
                  <a:cubicBezTo>
                    <a:pt x="94370" y="243745"/>
                    <a:pt x="138471" y="186595"/>
                    <a:pt x="144472" y="138970"/>
                  </a:cubicBezTo>
                  <a:cubicBezTo>
                    <a:pt x="152092" y="77914"/>
                    <a:pt x="139900" y="52483"/>
                    <a:pt x="139900" y="52483"/>
                  </a:cubicBezTo>
                  <a:close/>
                </a:path>
              </a:pathLst>
            </a:custGeom>
            <a:solidFill>
              <a:schemeClr val="accent1">
                <a:lumMod val="50000"/>
              </a:schemeClr>
            </a:solidFill>
            <a:ln w="9525" cap="flat">
              <a:solidFill>
                <a:srgbClr val="2F2E41"/>
              </a:solidFill>
              <a:prstDash val="solid"/>
              <a:miter/>
            </a:ln>
          </p:spPr>
          <p:txBody>
            <a:bodyPr rtlCol="0" anchor="ctr"/>
            <a:lstStyle/>
            <a:p>
              <a:endParaRPr lang="zh-CN" altLang="en-US"/>
            </a:p>
          </p:txBody>
        </p:sp>
        <p:sp>
          <p:nvSpPr>
            <p:cNvPr id="219" name="任意多边形: 形状 218">
              <a:extLst>
                <a:ext uri="{FF2B5EF4-FFF2-40B4-BE49-F238E27FC236}">
                  <a16:creationId xmlns:a16="http://schemas.microsoft.com/office/drawing/2014/main" id="{6AB6FD0E-D67E-9D76-9B02-20BA9828C06E}"/>
                </a:ext>
              </a:extLst>
            </p:cNvPr>
            <p:cNvSpPr/>
            <p:nvPr/>
          </p:nvSpPr>
          <p:spPr>
            <a:xfrm>
              <a:off x="3231553" y="3085524"/>
              <a:ext cx="778308" cy="778317"/>
            </a:xfrm>
            <a:custGeom>
              <a:avLst/>
              <a:gdLst>
                <a:gd name="connsiteX0" fmla="*/ 47 w 355471"/>
                <a:gd name="connsiteY0" fmla="*/ 173692 h 355475"/>
                <a:gd name="connsiteX1" fmla="*/ 173688 w 355471"/>
                <a:gd name="connsiteY1" fmla="*/ 355428 h 355475"/>
                <a:gd name="connsiteX2" fmla="*/ 355425 w 355471"/>
                <a:gd name="connsiteY2" fmla="*/ 181783 h 355475"/>
                <a:gd name="connsiteX3" fmla="*/ 181975 w 355471"/>
                <a:gd name="connsiteY3" fmla="*/ 52 h 355475"/>
                <a:gd name="connsiteX4" fmla="*/ 47 w 355471"/>
                <a:gd name="connsiteY4" fmla="*/ 173501 h 355475"/>
                <a:gd name="connsiteX5" fmla="*/ 47 w 355471"/>
                <a:gd name="connsiteY5" fmla="*/ 173692 h 355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471" h="355475">
                  <a:moveTo>
                    <a:pt x="47" y="173692"/>
                  </a:moveTo>
                  <a:cubicBezTo>
                    <a:pt x="-2191" y="271828"/>
                    <a:pt x="75561" y="353194"/>
                    <a:pt x="173688" y="355428"/>
                  </a:cubicBezTo>
                  <a:cubicBezTo>
                    <a:pt x="271824" y="357662"/>
                    <a:pt x="353196" y="279919"/>
                    <a:pt x="355425" y="181783"/>
                  </a:cubicBezTo>
                  <a:cubicBezTo>
                    <a:pt x="357663" y="83722"/>
                    <a:pt x="280035" y="2390"/>
                    <a:pt x="181975" y="52"/>
                  </a:cubicBezTo>
                  <a:cubicBezTo>
                    <a:pt x="83838" y="-2289"/>
                    <a:pt x="2390" y="75368"/>
                    <a:pt x="47" y="173501"/>
                  </a:cubicBezTo>
                  <a:cubicBezTo>
                    <a:pt x="47" y="173565"/>
                    <a:pt x="47" y="173628"/>
                    <a:pt x="47" y="173692"/>
                  </a:cubicBezTo>
                  <a:close/>
                </a:path>
              </a:pathLst>
            </a:custGeom>
            <a:solidFill>
              <a:schemeClr val="accent1">
                <a:lumMod val="50000"/>
              </a:schemeClr>
            </a:solidFill>
            <a:ln w="9525" cap="flat">
              <a:solidFill>
                <a:srgbClr val="2F2E41"/>
              </a:solidFill>
              <a:prstDash val="solid"/>
              <a:miter/>
            </a:ln>
          </p:spPr>
          <p:txBody>
            <a:bodyPr rtlCol="0" anchor="ctr"/>
            <a:lstStyle/>
            <a:p>
              <a:endParaRPr lang="zh-CN" altLang="en-US"/>
            </a:p>
          </p:txBody>
        </p:sp>
        <p:sp>
          <p:nvSpPr>
            <p:cNvPr id="220" name="任意多边形: 形状 219">
              <a:extLst>
                <a:ext uri="{FF2B5EF4-FFF2-40B4-BE49-F238E27FC236}">
                  <a16:creationId xmlns:a16="http://schemas.microsoft.com/office/drawing/2014/main" id="{50F8FEEB-8742-D59C-B9B6-A2E16B624DDD}"/>
                </a:ext>
              </a:extLst>
            </p:cNvPr>
            <p:cNvSpPr/>
            <p:nvPr/>
          </p:nvSpPr>
          <p:spPr>
            <a:xfrm>
              <a:off x="2871453" y="3245081"/>
              <a:ext cx="1101602" cy="1216434"/>
            </a:xfrm>
            <a:custGeom>
              <a:avLst/>
              <a:gdLst>
                <a:gd name="connsiteX0" fmla="*/ 127555 w 503126"/>
                <a:gd name="connsiteY0" fmla="*/ 224928 h 555573"/>
                <a:gd name="connsiteX1" fmla="*/ 86122 w 503126"/>
                <a:gd name="connsiteY1" fmla="*/ 187781 h 555573"/>
                <a:gd name="connsiteX2" fmla="*/ 6778 w 503126"/>
                <a:gd name="connsiteY2" fmla="*/ 198734 h 555573"/>
                <a:gd name="connsiteX3" fmla="*/ 56213 w 503126"/>
                <a:gd name="connsiteY3" fmla="*/ 326084 h 555573"/>
                <a:gd name="connsiteX4" fmla="*/ 126412 w 503126"/>
                <a:gd name="connsiteY4" fmla="*/ 301795 h 555573"/>
                <a:gd name="connsiteX5" fmla="*/ 125555 w 503126"/>
                <a:gd name="connsiteY5" fmla="*/ 522680 h 555573"/>
                <a:gd name="connsiteX6" fmla="*/ 125555 w 503126"/>
                <a:gd name="connsiteY6" fmla="*/ 522680 h 555573"/>
                <a:gd name="connsiteX7" fmla="*/ 319199 w 503126"/>
                <a:gd name="connsiteY7" fmla="*/ 515060 h 555573"/>
                <a:gd name="connsiteX8" fmla="*/ 320627 w 503126"/>
                <a:gd name="connsiteY8" fmla="*/ 449909 h 555573"/>
                <a:gd name="connsiteX9" fmla="*/ 400542 w 503126"/>
                <a:gd name="connsiteY9" fmla="*/ 455909 h 555573"/>
                <a:gd name="connsiteX10" fmla="*/ 487029 w 503126"/>
                <a:gd name="connsiteY10" fmla="*/ 369422 h 555573"/>
                <a:gd name="connsiteX11" fmla="*/ 482933 w 503126"/>
                <a:gd name="connsiteY11" fmla="*/ 31571 h 555573"/>
                <a:gd name="connsiteX12" fmla="*/ 170323 w 503126"/>
                <a:gd name="connsiteY12" fmla="*/ 44525 h 555573"/>
                <a:gd name="connsiteX13" fmla="*/ 127555 w 503126"/>
                <a:gd name="connsiteY13" fmla="*/ 224928 h 555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3126" h="555573">
                  <a:moveTo>
                    <a:pt x="127555" y="224928"/>
                  </a:moveTo>
                  <a:cubicBezTo>
                    <a:pt x="111268" y="238358"/>
                    <a:pt x="98980" y="202163"/>
                    <a:pt x="86122" y="187781"/>
                  </a:cubicBezTo>
                  <a:cubicBezTo>
                    <a:pt x="73263" y="173398"/>
                    <a:pt x="29734" y="153205"/>
                    <a:pt x="6778" y="198734"/>
                  </a:cubicBezTo>
                  <a:cubicBezTo>
                    <a:pt x="-16177" y="244264"/>
                    <a:pt x="23923" y="309986"/>
                    <a:pt x="56213" y="326084"/>
                  </a:cubicBezTo>
                  <a:cubicBezTo>
                    <a:pt x="103838" y="349610"/>
                    <a:pt x="126412" y="301795"/>
                    <a:pt x="126412" y="301795"/>
                  </a:cubicBezTo>
                  <a:lnTo>
                    <a:pt x="125555" y="522680"/>
                  </a:lnTo>
                  <a:lnTo>
                    <a:pt x="125555" y="522680"/>
                  </a:lnTo>
                  <a:cubicBezTo>
                    <a:pt x="206518" y="583925"/>
                    <a:pt x="316912" y="546683"/>
                    <a:pt x="319199" y="515060"/>
                  </a:cubicBezTo>
                  <a:lnTo>
                    <a:pt x="320627" y="449909"/>
                  </a:lnTo>
                  <a:cubicBezTo>
                    <a:pt x="320627" y="449909"/>
                    <a:pt x="374158" y="459434"/>
                    <a:pt x="400542" y="455909"/>
                  </a:cubicBezTo>
                  <a:cubicBezTo>
                    <a:pt x="444357" y="450194"/>
                    <a:pt x="472646" y="416381"/>
                    <a:pt x="487029" y="369422"/>
                  </a:cubicBezTo>
                  <a:cubicBezTo>
                    <a:pt x="510079" y="293984"/>
                    <a:pt x="508079" y="179875"/>
                    <a:pt x="482933" y="31571"/>
                  </a:cubicBezTo>
                  <a:cubicBezTo>
                    <a:pt x="435308" y="-7577"/>
                    <a:pt x="274621" y="-17769"/>
                    <a:pt x="170323" y="44525"/>
                  </a:cubicBezTo>
                  <a:cubicBezTo>
                    <a:pt x="174323" y="175589"/>
                    <a:pt x="143938" y="211498"/>
                    <a:pt x="127555" y="224928"/>
                  </a:cubicBezTo>
                  <a:close/>
                </a:path>
              </a:pathLst>
            </a:custGeom>
            <a:solidFill>
              <a:schemeClr val="bg1"/>
            </a:solidFill>
            <a:ln w="9525" cap="flat">
              <a:solidFill>
                <a:srgbClr val="2F2E41"/>
              </a:solidFill>
              <a:prstDash val="solid"/>
              <a:miter/>
            </a:ln>
          </p:spPr>
          <p:txBody>
            <a:bodyPr rtlCol="0" anchor="ctr"/>
            <a:lstStyle/>
            <a:p>
              <a:endParaRPr lang="zh-CN" altLang="en-US"/>
            </a:p>
          </p:txBody>
        </p:sp>
        <p:sp>
          <p:nvSpPr>
            <p:cNvPr id="221" name="任意多边形: 形状 220">
              <a:extLst>
                <a:ext uri="{FF2B5EF4-FFF2-40B4-BE49-F238E27FC236}">
                  <a16:creationId xmlns:a16="http://schemas.microsoft.com/office/drawing/2014/main" id="{FA6DF6B2-0B0C-6869-2C41-4E2B5B3DB04D}"/>
                </a:ext>
              </a:extLst>
            </p:cNvPr>
            <p:cNvSpPr/>
            <p:nvPr/>
          </p:nvSpPr>
          <p:spPr>
            <a:xfrm>
              <a:off x="3067038" y="2908314"/>
              <a:ext cx="956061" cy="492171"/>
            </a:xfrm>
            <a:custGeom>
              <a:avLst/>
              <a:gdLst>
                <a:gd name="connsiteX0" fmla="*/ 430089 w 436654"/>
                <a:gd name="connsiteY0" fmla="*/ 69748 h 224786"/>
                <a:gd name="connsiteX1" fmla="*/ 423898 w 436654"/>
                <a:gd name="connsiteY1" fmla="*/ 64605 h 224786"/>
                <a:gd name="connsiteX2" fmla="*/ 417802 w 436654"/>
                <a:gd name="connsiteY2" fmla="*/ 67081 h 224786"/>
                <a:gd name="connsiteX3" fmla="*/ 378273 w 436654"/>
                <a:gd name="connsiteY3" fmla="*/ 92227 h 224786"/>
                <a:gd name="connsiteX4" fmla="*/ 380369 w 436654"/>
                <a:gd name="connsiteY4" fmla="*/ 39173 h 224786"/>
                <a:gd name="connsiteX5" fmla="*/ 363129 w 436654"/>
                <a:gd name="connsiteY5" fmla="*/ 311 h 224786"/>
                <a:gd name="connsiteX6" fmla="*/ 342078 w 436654"/>
                <a:gd name="connsiteY6" fmla="*/ 9836 h 224786"/>
                <a:gd name="connsiteX7" fmla="*/ 153960 w 436654"/>
                <a:gd name="connsiteY7" fmla="*/ 33648 h 224786"/>
                <a:gd name="connsiteX8" fmla="*/ 8989 w 436654"/>
                <a:gd name="connsiteY8" fmla="*/ 105657 h 224786"/>
                <a:gd name="connsiteX9" fmla="*/ 16133 w 436654"/>
                <a:gd name="connsiteY9" fmla="*/ 171570 h 224786"/>
                <a:gd name="connsiteX10" fmla="*/ 80998 w 436654"/>
                <a:gd name="connsiteY10" fmla="*/ 197859 h 224786"/>
                <a:gd name="connsiteX11" fmla="*/ 412754 w 436654"/>
                <a:gd name="connsiteY11" fmla="*/ 162236 h 224786"/>
                <a:gd name="connsiteX12" fmla="*/ 435614 w 436654"/>
                <a:gd name="connsiteY12" fmla="*/ 113468 h 224786"/>
                <a:gd name="connsiteX13" fmla="*/ 430375 w 436654"/>
                <a:gd name="connsiteY13" fmla="*/ 69843 h 224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6654" h="224786">
                  <a:moveTo>
                    <a:pt x="430089" y="69748"/>
                  </a:moveTo>
                  <a:cubicBezTo>
                    <a:pt x="429070" y="67068"/>
                    <a:pt x="426717" y="65117"/>
                    <a:pt x="423898" y="64605"/>
                  </a:cubicBezTo>
                  <a:cubicBezTo>
                    <a:pt x="421650" y="64754"/>
                    <a:pt x="419517" y="65623"/>
                    <a:pt x="417802" y="67081"/>
                  </a:cubicBezTo>
                  <a:cubicBezTo>
                    <a:pt x="405343" y="76538"/>
                    <a:pt x="392123" y="84949"/>
                    <a:pt x="378273" y="92227"/>
                  </a:cubicBezTo>
                  <a:cubicBezTo>
                    <a:pt x="382350" y="74837"/>
                    <a:pt x="383055" y="56829"/>
                    <a:pt x="380369" y="39173"/>
                  </a:cubicBezTo>
                  <a:cubicBezTo>
                    <a:pt x="378749" y="28314"/>
                    <a:pt x="376368" y="3359"/>
                    <a:pt x="363129" y="311"/>
                  </a:cubicBezTo>
                  <a:cubicBezTo>
                    <a:pt x="355223" y="-1499"/>
                    <a:pt x="348079" y="4978"/>
                    <a:pt x="342078" y="9836"/>
                  </a:cubicBezTo>
                  <a:cubicBezTo>
                    <a:pt x="287310" y="58318"/>
                    <a:pt x="218253" y="33363"/>
                    <a:pt x="153960" y="33648"/>
                  </a:cubicBezTo>
                  <a:cubicBezTo>
                    <a:pt x="100143" y="33648"/>
                    <a:pt x="34611" y="54032"/>
                    <a:pt x="8989" y="105657"/>
                  </a:cubicBezTo>
                  <a:cubicBezTo>
                    <a:pt x="-2822" y="129279"/>
                    <a:pt x="-5394" y="154425"/>
                    <a:pt x="16133" y="171570"/>
                  </a:cubicBezTo>
                  <a:cubicBezTo>
                    <a:pt x="35392" y="185309"/>
                    <a:pt x="57614" y="194316"/>
                    <a:pt x="80998" y="197859"/>
                  </a:cubicBezTo>
                  <a:cubicBezTo>
                    <a:pt x="187583" y="219386"/>
                    <a:pt x="330839" y="259962"/>
                    <a:pt x="412754" y="162236"/>
                  </a:cubicBezTo>
                  <a:cubicBezTo>
                    <a:pt x="425013" y="148588"/>
                    <a:pt x="432966" y="131621"/>
                    <a:pt x="435614" y="113468"/>
                  </a:cubicBezTo>
                  <a:cubicBezTo>
                    <a:pt x="438033" y="98723"/>
                    <a:pt x="436214" y="83596"/>
                    <a:pt x="430375" y="69843"/>
                  </a:cubicBezTo>
                  <a:close/>
                </a:path>
              </a:pathLst>
            </a:custGeom>
            <a:solidFill>
              <a:schemeClr val="accent1"/>
            </a:solidFill>
            <a:ln w="9525" cap="flat">
              <a:solidFill>
                <a:srgbClr val="2F2E41"/>
              </a:solidFill>
              <a:prstDash val="solid"/>
              <a:miter/>
            </a:ln>
          </p:spPr>
          <p:txBody>
            <a:bodyPr rtlCol="0" anchor="ctr"/>
            <a:lstStyle/>
            <a:p>
              <a:endParaRPr lang="zh-CN" altLang="en-US"/>
            </a:p>
          </p:txBody>
        </p:sp>
        <p:sp>
          <p:nvSpPr>
            <p:cNvPr id="222" name="任意多边形: 形状 221">
              <a:extLst>
                <a:ext uri="{FF2B5EF4-FFF2-40B4-BE49-F238E27FC236}">
                  <a16:creationId xmlns:a16="http://schemas.microsoft.com/office/drawing/2014/main" id="{CA1AEF8F-F76A-2267-6499-26AFA8AEBC53}"/>
                </a:ext>
              </a:extLst>
            </p:cNvPr>
            <p:cNvSpPr/>
            <p:nvPr/>
          </p:nvSpPr>
          <p:spPr>
            <a:xfrm>
              <a:off x="3186616" y="4036213"/>
              <a:ext cx="386861" cy="250886"/>
            </a:xfrm>
            <a:custGeom>
              <a:avLst/>
              <a:gdLst>
                <a:gd name="connsiteX0" fmla="*/ 176689 w 176688"/>
                <a:gd name="connsiteY0" fmla="*/ 88582 h 114585"/>
                <a:gd name="connsiteX1" fmla="*/ 46006 w 176688"/>
                <a:gd name="connsiteY1" fmla="*/ 47625 h 114585"/>
                <a:gd name="connsiteX2" fmla="*/ 0 w 176688"/>
                <a:gd name="connsiteY2" fmla="*/ 0 h 114585"/>
                <a:gd name="connsiteX3" fmla="*/ 25432 w 176688"/>
                <a:gd name="connsiteY3" fmla="*/ 55626 h 114585"/>
                <a:gd name="connsiteX4" fmla="*/ 176022 w 176688"/>
                <a:gd name="connsiteY4" fmla="*/ 114586 h 114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688" h="114585">
                  <a:moveTo>
                    <a:pt x="176689" y="88582"/>
                  </a:moveTo>
                  <a:cubicBezTo>
                    <a:pt x="176689" y="88582"/>
                    <a:pt x="79629" y="66580"/>
                    <a:pt x="46006" y="47625"/>
                  </a:cubicBezTo>
                  <a:cubicBezTo>
                    <a:pt x="26203" y="36773"/>
                    <a:pt x="10163" y="20166"/>
                    <a:pt x="0" y="0"/>
                  </a:cubicBezTo>
                  <a:cubicBezTo>
                    <a:pt x="4686" y="20052"/>
                    <a:pt x="13325" y="38966"/>
                    <a:pt x="25432" y="55626"/>
                  </a:cubicBezTo>
                  <a:cubicBezTo>
                    <a:pt x="49625" y="88106"/>
                    <a:pt x="176022" y="114586"/>
                    <a:pt x="176022" y="114586"/>
                  </a:cubicBezTo>
                  <a:close/>
                </a:path>
              </a:pathLst>
            </a:custGeom>
            <a:solidFill>
              <a:schemeClr val="bg1">
                <a:lumMod val="85000"/>
              </a:schemeClr>
            </a:solidFill>
            <a:ln w="9525" cap="flat">
              <a:solidFill>
                <a:srgbClr val="2F2E41"/>
              </a:solidFill>
              <a:prstDash val="solid"/>
              <a:miter/>
            </a:ln>
          </p:spPr>
          <p:txBody>
            <a:bodyPr rtlCol="0" anchor="ctr"/>
            <a:lstStyle/>
            <a:p>
              <a:endParaRPr lang="zh-CN" altLang="en-US"/>
            </a:p>
          </p:txBody>
        </p:sp>
        <p:sp>
          <p:nvSpPr>
            <p:cNvPr id="223" name="任意多边形: 形状 222">
              <a:extLst>
                <a:ext uri="{FF2B5EF4-FFF2-40B4-BE49-F238E27FC236}">
                  <a16:creationId xmlns:a16="http://schemas.microsoft.com/office/drawing/2014/main" id="{E7BAA5A8-0C64-3D50-B318-86F242AFD545}"/>
                </a:ext>
              </a:extLst>
            </p:cNvPr>
            <p:cNvSpPr/>
            <p:nvPr/>
          </p:nvSpPr>
          <p:spPr>
            <a:xfrm>
              <a:off x="3446965" y="3651008"/>
              <a:ext cx="85465" cy="85507"/>
            </a:xfrm>
            <a:custGeom>
              <a:avLst/>
              <a:gdLst>
                <a:gd name="connsiteX0" fmla="*/ 39017 w 39034"/>
                <a:gd name="connsiteY0" fmla="*/ 20769 h 39053"/>
                <a:gd name="connsiteX1" fmla="*/ 18290 w 39034"/>
                <a:gd name="connsiteY1" fmla="*/ 39013 h 39053"/>
                <a:gd name="connsiteX2" fmla="*/ 40 w 39034"/>
                <a:gd name="connsiteY2" fmla="*/ 18283 h 39053"/>
                <a:gd name="connsiteX3" fmla="*/ 19967 w 39034"/>
                <a:gd name="connsiteY3" fmla="*/ 5 h 39053"/>
                <a:gd name="connsiteX4" fmla="*/ 39017 w 39034"/>
                <a:gd name="connsiteY4" fmla="*/ 20732 h 39053"/>
                <a:gd name="connsiteX5" fmla="*/ 39017 w 39034"/>
                <a:gd name="connsiteY5" fmla="*/ 20769 h 39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034" h="39053">
                  <a:moveTo>
                    <a:pt x="39017" y="20769"/>
                  </a:moveTo>
                  <a:cubicBezTo>
                    <a:pt x="38331" y="31532"/>
                    <a:pt x="29054" y="39699"/>
                    <a:pt x="18290" y="39013"/>
                  </a:cubicBezTo>
                  <a:cubicBezTo>
                    <a:pt x="7527" y="38326"/>
                    <a:pt x="-646" y="29046"/>
                    <a:pt x="40" y="18283"/>
                  </a:cubicBezTo>
                  <a:cubicBezTo>
                    <a:pt x="707" y="7835"/>
                    <a:pt x="9499" y="-229"/>
                    <a:pt x="19967" y="5"/>
                  </a:cubicBezTo>
                  <a:cubicBezTo>
                    <a:pt x="30949" y="468"/>
                    <a:pt x="39483" y="9748"/>
                    <a:pt x="39017" y="20732"/>
                  </a:cubicBezTo>
                  <a:cubicBezTo>
                    <a:pt x="39017" y="20745"/>
                    <a:pt x="39017" y="20757"/>
                    <a:pt x="39017" y="20769"/>
                  </a:cubicBezTo>
                  <a:close/>
                </a:path>
              </a:pathLst>
            </a:custGeom>
            <a:solidFill>
              <a:srgbClr val="263238"/>
            </a:solidFill>
            <a:ln w="9525" cap="flat">
              <a:solidFill>
                <a:srgbClr val="2F2E41"/>
              </a:solidFill>
              <a:prstDash val="solid"/>
              <a:miter/>
            </a:ln>
          </p:spPr>
          <p:txBody>
            <a:bodyPr rtlCol="0" anchor="ctr"/>
            <a:lstStyle/>
            <a:p>
              <a:endParaRPr lang="zh-CN" altLang="en-US"/>
            </a:p>
          </p:txBody>
        </p:sp>
        <p:sp>
          <p:nvSpPr>
            <p:cNvPr id="224" name="任意多边形: 形状 223">
              <a:extLst>
                <a:ext uri="{FF2B5EF4-FFF2-40B4-BE49-F238E27FC236}">
                  <a16:creationId xmlns:a16="http://schemas.microsoft.com/office/drawing/2014/main" id="{9EB45631-B9D4-7110-2D30-B5E570C769BE}"/>
                </a:ext>
              </a:extLst>
            </p:cNvPr>
            <p:cNvSpPr/>
            <p:nvPr/>
          </p:nvSpPr>
          <p:spPr>
            <a:xfrm>
              <a:off x="3392652" y="3504235"/>
              <a:ext cx="98238" cy="77960"/>
            </a:xfrm>
            <a:custGeom>
              <a:avLst/>
              <a:gdLst>
                <a:gd name="connsiteX0" fmla="*/ 44868 w 44868"/>
                <a:gd name="connsiteY0" fmla="*/ 13604 h 35606"/>
                <a:gd name="connsiteX1" fmla="*/ 2577 w 44868"/>
                <a:gd name="connsiteY1" fmla="*/ 35606 h 35606"/>
                <a:gd name="connsiteX2" fmla="*/ 13055 w 44868"/>
                <a:gd name="connsiteY2" fmla="*/ 2554 h 35606"/>
                <a:gd name="connsiteX3" fmla="*/ 44449 w 44868"/>
                <a:gd name="connsiteY3" fmla="*/ 12735 h 35606"/>
                <a:gd name="connsiteX4" fmla="*/ 44868 w 44868"/>
                <a:gd name="connsiteY4" fmla="*/ 13604 h 35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68" h="35606">
                  <a:moveTo>
                    <a:pt x="44868" y="13604"/>
                  </a:moveTo>
                  <a:lnTo>
                    <a:pt x="2577" y="35606"/>
                  </a:lnTo>
                  <a:cubicBezTo>
                    <a:pt x="-3347" y="23561"/>
                    <a:pt x="1272" y="8985"/>
                    <a:pt x="13055" y="2554"/>
                  </a:cubicBezTo>
                  <a:cubicBezTo>
                    <a:pt x="24532" y="-3303"/>
                    <a:pt x="38591" y="1255"/>
                    <a:pt x="44449" y="12735"/>
                  </a:cubicBezTo>
                  <a:cubicBezTo>
                    <a:pt x="44592" y="13022"/>
                    <a:pt x="44735" y="13311"/>
                    <a:pt x="44868" y="13604"/>
                  </a:cubicBezTo>
                  <a:close/>
                </a:path>
              </a:pathLst>
            </a:custGeom>
            <a:solidFill>
              <a:srgbClr val="263238"/>
            </a:solidFill>
            <a:ln w="9525" cap="flat">
              <a:solidFill>
                <a:srgbClr val="2F2E41"/>
              </a:solidFill>
              <a:prstDash val="solid"/>
              <a:miter/>
            </a:ln>
          </p:spPr>
          <p:txBody>
            <a:bodyPr rtlCol="0" anchor="ctr"/>
            <a:lstStyle/>
            <a:p>
              <a:endParaRPr lang="zh-CN" altLang="en-US"/>
            </a:p>
          </p:txBody>
        </p:sp>
        <p:sp>
          <p:nvSpPr>
            <p:cNvPr id="225" name="任意多边形: 形状 224">
              <a:extLst>
                <a:ext uri="{FF2B5EF4-FFF2-40B4-BE49-F238E27FC236}">
                  <a16:creationId xmlns:a16="http://schemas.microsoft.com/office/drawing/2014/main" id="{40B14751-AD00-31CA-64DA-05DF11FCEFE1}"/>
                </a:ext>
              </a:extLst>
            </p:cNvPr>
            <p:cNvSpPr/>
            <p:nvPr/>
          </p:nvSpPr>
          <p:spPr>
            <a:xfrm>
              <a:off x="3495354" y="3926097"/>
              <a:ext cx="224313" cy="163743"/>
            </a:xfrm>
            <a:custGeom>
              <a:avLst/>
              <a:gdLst>
                <a:gd name="connsiteX0" fmla="*/ 3675 w 102449"/>
                <a:gd name="connsiteY0" fmla="*/ 0 h 74785"/>
                <a:gd name="connsiteX1" fmla="*/ 102449 w 102449"/>
                <a:gd name="connsiteY1" fmla="*/ 39719 h 74785"/>
                <a:gd name="connsiteX2" fmla="*/ 35841 w 102449"/>
                <a:gd name="connsiteY2" fmla="*/ 71847 h 74785"/>
                <a:gd name="connsiteX3" fmla="*/ 33964 w 102449"/>
                <a:gd name="connsiteY3" fmla="*/ 71152 h 74785"/>
                <a:gd name="connsiteX4" fmla="*/ 3675 w 102449"/>
                <a:gd name="connsiteY4" fmla="*/ 0 h 74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49" h="74785">
                  <a:moveTo>
                    <a:pt x="3675" y="0"/>
                  </a:moveTo>
                  <a:lnTo>
                    <a:pt x="102449" y="39719"/>
                  </a:lnTo>
                  <a:cubicBezTo>
                    <a:pt x="92924" y="66985"/>
                    <a:pt x="63101" y="81369"/>
                    <a:pt x="35841" y="71847"/>
                  </a:cubicBezTo>
                  <a:cubicBezTo>
                    <a:pt x="35212" y="71627"/>
                    <a:pt x="34584" y="71396"/>
                    <a:pt x="33964" y="71152"/>
                  </a:cubicBezTo>
                  <a:cubicBezTo>
                    <a:pt x="6370" y="59441"/>
                    <a:pt x="-7012" y="28003"/>
                    <a:pt x="3675" y="0"/>
                  </a:cubicBezTo>
                  <a:close/>
                </a:path>
              </a:pathLst>
            </a:custGeom>
            <a:solidFill>
              <a:schemeClr val="bg1">
                <a:lumMod val="75000"/>
              </a:schemeClr>
            </a:solidFill>
            <a:ln w="9525" cap="flat">
              <a:solidFill>
                <a:srgbClr val="2F2E41"/>
              </a:solidFill>
              <a:prstDash val="solid"/>
              <a:miter/>
            </a:ln>
          </p:spPr>
          <p:txBody>
            <a:bodyPr rtlCol="0" anchor="ctr"/>
            <a:lstStyle/>
            <a:p>
              <a:endParaRPr lang="zh-CN" altLang="en-US"/>
            </a:p>
          </p:txBody>
        </p:sp>
        <p:sp>
          <p:nvSpPr>
            <p:cNvPr id="226" name="任意多边形: 形状 225">
              <a:extLst>
                <a:ext uri="{FF2B5EF4-FFF2-40B4-BE49-F238E27FC236}">
                  <a16:creationId xmlns:a16="http://schemas.microsoft.com/office/drawing/2014/main" id="{9AD33143-11D3-FAEC-16ED-4DCEDE9574A5}"/>
                </a:ext>
              </a:extLst>
            </p:cNvPr>
            <p:cNvSpPr/>
            <p:nvPr/>
          </p:nvSpPr>
          <p:spPr>
            <a:xfrm>
              <a:off x="3835000" y="3492670"/>
              <a:ext cx="92800" cy="87024"/>
            </a:xfrm>
            <a:custGeom>
              <a:avLst/>
              <a:gdLst>
                <a:gd name="connsiteX0" fmla="*/ 37338 w 42384"/>
                <a:gd name="connsiteY0" fmla="*/ 39746 h 39746"/>
                <a:gd name="connsiteX1" fmla="*/ 0 w 42384"/>
                <a:gd name="connsiteY1" fmla="*/ 9457 h 39746"/>
                <a:gd name="connsiteX2" fmla="*/ 32356 w 42384"/>
                <a:gd name="connsiteY2" fmla="*/ 4485 h 39746"/>
                <a:gd name="connsiteX3" fmla="*/ 33242 w 42384"/>
                <a:gd name="connsiteY3" fmla="*/ 5170 h 39746"/>
                <a:gd name="connsiteX4" fmla="*/ 37338 w 42384"/>
                <a:gd name="connsiteY4" fmla="*/ 39746 h 39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84" h="39746">
                  <a:moveTo>
                    <a:pt x="37338" y="39746"/>
                  </a:moveTo>
                  <a:lnTo>
                    <a:pt x="0" y="9457"/>
                  </a:lnTo>
                  <a:cubicBezTo>
                    <a:pt x="7563" y="-850"/>
                    <a:pt x="22050" y="-3076"/>
                    <a:pt x="32356" y="4485"/>
                  </a:cubicBezTo>
                  <a:cubicBezTo>
                    <a:pt x="32651" y="4706"/>
                    <a:pt x="32947" y="4934"/>
                    <a:pt x="33242" y="5170"/>
                  </a:cubicBezTo>
                  <a:cubicBezTo>
                    <a:pt x="43615" y="13759"/>
                    <a:pt x="45415" y="28973"/>
                    <a:pt x="37338" y="39746"/>
                  </a:cubicBezTo>
                  <a:close/>
                </a:path>
              </a:pathLst>
            </a:custGeom>
            <a:solidFill>
              <a:srgbClr val="263238"/>
            </a:solidFill>
            <a:ln w="9525" cap="flat">
              <a:solidFill>
                <a:srgbClr val="2F2E41"/>
              </a:solidFill>
              <a:prstDash val="solid"/>
              <a:miter/>
            </a:ln>
          </p:spPr>
          <p:txBody>
            <a:bodyPr rtlCol="0" anchor="ctr"/>
            <a:lstStyle/>
            <a:p>
              <a:endParaRPr lang="zh-CN" altLang="en-US"/>
            </a:p>
          </p:txBody>
        </p:sp>
        <p:sp>
          <p:nvSpPr>
            <p:cNvPr id="227" name="任意多边形: 形状 226">
              <a:extLst>
                <a:ext uri="{FF2B5EF4-FFF2-40B4-BE49-F238E27FC236}">
                  <a16:creationId xmlns:a16="http://schemas.microsoft.com/office/drawing/2014/main" id="{86E3A45A-3AAA-4DD0-2927-46BD1E248774}"/>
                </a:ext>
              </a:extLst>
            </p:cNvPr>
            <p:cNvSpPr/>
            <p:nvPr/>
          </p:nvSpPr>
          <p:spPr>
            <a:xfrm>
              <a:off x="3802960" y="3647255"/>
              <a:ext cx="85465" cy="85507"/>
            </a:xfrm>
            <a:custGeom>
              <a:avLst/>
              <a:gdLst>
                <a:gd name="connsiteX0" fmla="*/ 39017 w 39034"/>
                <a:gd name="connsiteY0" fmla="*/ 20769 h 39053"/>
                <a:gd name="connsiteX1" fmla="*/ 18290 w 39034"/>
                <a:gd name="connsiteY1" fmla="*/ 39013 h 39053"/>
                <a:gd name="connsiteX2" fmla="*/ 40 w 39034"/>
                <a:gd name="connsiteY2" fmla="*/ 18283 h 39053"/>
                <a:gd name="connsiteX3" fmla="*/ 19967 w 39034"/>
                <a:gd name="connsiteY3" fmla="*/ 5 h 39053"/>
                <a:gd name="connsiteX4" fmla="*/ 39017 w 39034"/>
                <a:gd name="connsiteY4" fmla="*/ 20732 h 39053"/>
                <a:gd name="connsiteX5" fmla="*/ 39017 w 39034"/>
                <a:gd name="connsiteY5" fmla="*/ 20769 h 39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034" h="39053">
                  <a:moveTo>
                    <a:pt x="39017" y="20769"/>
                  </a:moveTo>
                  <a:cubicBezTo>
                    <a:pt x="38331" y="31532"/>
                    <a:pt x="29053" y="39699"/>
                    <a:pt x="18290" y="39013"/>
                  </a:cubicBezTo>
                  <a:cubicBezTo>
                    <a:pt x="7527" y="38326"/>
                    <a:pt x="-646" y="29046"/>
                    <a:pt x="40" y="18283"/>
                  </a:cubicBezTo>
                  <a:cubicBezTo>
                    <a:pt x="707" y="7835"/>
                    <a:pt x="9499" y="-229"/>
                    <a:pt x="19967" y="5"/>
                  </a:cubicBezTo>
                  <a:cubicBezTo>
                    <a:pt x="30949" y="468"/>
                    <a:pt x="39483" y="9748"/>
                    <a:pt x="39017" y="20732"/>
                  </a:cubicBezTo>
                  <a:cubicBezTo>
                    <a:pt x="39017" y="20745"/>
                    <a:pt x="39017" y="20757"/>
                    <a:pt x="39017" y="20769"/>
                  </a:cubicBezTo>
                  <a:close/>
                </a:path>
              </a:pathLst>
            </a:custGeom>
            <a:solidFill>
              <a:srgbClr val="263238"/>
            </a:solidFill>
            <a:ln w="9525" cap="flat">
              <a:solidFill>
                <a:srgbClr val="2F2E41"/>
              </a:solidFill>
              <a:prstDash val="solid"/>
              <a:miter/>
            </a:ln>
          </p:spPr>
          <p:txBody>
            <a:bodyPr rtlCol="0" anchor="ctr"/>
            <a:lstStyle/>
            <a:p>
              <a:endParaRPr lang="zh-CN" altLang="en-US"/>
            </a:p>
          </p:txBody>
        </p:sp>
        <p:sp>
          <p:nvSpPr>
            <p:cNvPr id="228" name="任意多边形: 形状 227">
              <a:extLst>
                <a:ext uri="{FF2B5EF4-FFF2-40B4-BE49-F238E27FC236}">
                  <a16:creationId xmlns:a16="http://schemas.microsoft.com/office/drawing/2014/main" id="{0F586752-83D8-DB1B-60C3-D0C5BB06D08B}"/>
                </a:ext>
              </a:extLst>
            </p:cNvPr>
            <p:cNvSpPr/>
            <p:nvPr/>
          </p:nvSpPr>
          <p:spPr>
            <a:xfrm>
              <a:off x="3671497" y="3647053"/>
              <a:ext cx="143274" cy="257559"/>
            </a:xfrm>
            <a:custGeom>
              <a:avLst/>
              <a:gdLst>
                <a:gd name="connsiteX0" fmla="*/ 0 w 65436"/>
                <a:gd name="connsiteY0" fmla="*/ 0 h 117633"/>
                <a:gd name="connsiteX1" fmla="*/ 3620 w 65436"/>
                <a:gd name="connsiteY1" fmla="*/ 117634 h 117633"/>
                <a:gd name="connsiteX2" fmla="*/ 65437 w 65436"/>
                <a:gd name="connsiteY2" fmla="*/ 98203 h 117633"/>
                <a:gd name="connsiteX3" fmla="*/ 0 w 65436"/>
                <a:gd name="connsiteY3" fmla="*/ 0 h 117633"/>
              </a:gdLst>
              <a:ahLst/>
              <a:cxnLst>
                <a:cxn ang="0">
                  <a:pos x="connsiteX0" y="connsiteY0"/>
                </a:cxn>
                <a:cxn ang="0">
                  <a:pos x="connsiteX1" y="connsiteY1"/>
                </a:cxn>
                <a:cxn ang="0">
                  <a:pos x="connsiteX2" y="connsiteY2"/>
                </a:cxn>
                <a:cxn ang="0">
                  <a:pos x="connsiteX3" y="connsiteY3"/>
                </a:cxn>
              </a:cxnLst>
              <a:rect l="l" t="t" r="r" b="b"/>
              <a:pathLst>
                <a:path w="65436" h="117633">
                  <a:moveTo>
                    <a:pt x="0" y="0"/>
                  </a:moveTo>
                  <a:lnTo>
                    <a:pt x="3620" y="117634"/>
                  </a:lnTo>
                  <a:lnTo>
                    <a:pt x="65437" y="98203"/>
                  </a:lnTo>
                  <a:lnTo>
                    <a:pt x="0" y="0"/>
                  </a:lnTo>
                  <a:close/>
                </a:path>
              </a:pathLst>
            </a:custGeom>
            <a:solidFill>
              <a:schemeClr val="bg1">
                <a:lumMod val="75000"/>
              </a:schemeClr>
            </a:solidFill>
            <a:ln w="9525" cap="flat">
              <a:solidFill>
                <a:srgbClr val="2F2E41"/>
              </a:solidFill>
              <a:prstDash val="solid"/>
              <a:miter/>
            </a:ln>
          </p:spPr>
          <p:txBody>
            <a:bodyPr rtlCol="0" anchor="ctr"/>
            <a:lstStyle/>
            <a:p>
              <a:endParaRPr lang="zh-CN" altLang="en-US"/>
            </a:p>
          </p:txBody>
        </p:sp>
        <p:sp>
          <p:nvSpPr>
            <p:cNvPr id="229" name="任意多边形: 形状 228">
              <a:extLst>
                <a:ext uri="{FF2B5EF4-FFF2-40B4-BE49-F238E27FC236}">
                  <a16:creationId xmlns:a16="http://schemas.microsoft.com/office/drawing/2014/main" id="{453EE39E-446B-1ADD-04D3-B0FB020FF5BC}"/>
                </a:ext>
              </a:extLst>
            </p:cNvPr>
            <p:cNvSpPr/>
            <p:nvPr/>
          </p:nvSpPr>
          <p:spPr>
            <a:xfrm>
              <a:off x="3244375" y="3062282"/>
              <a:ext cx="778713" cy="339249"/>
            </a:xfrm>
            <a:custGeom>
              <a:avLst/>
              <a:gdLst>
                <a:gd name="connsiteX0" fmla="*/ 331756 w 355656"/>
                <a:gd name="connsiteY0" fmla="*/ 92393 h 154943"/>
                <a:gd name="connsiteX1" fmla="*/ 354616 w 355656"/>
                <a:gd name="connsiteY1" fmla="*/ 43624 h 154943"/>
                <a:gd name="connsiteX2" fmla="*/ 349377 w 355656"/>
                <a:gd name="connsiteY2" fmla="*/ 0 h 154943"/>
                <a:gd name="connsiteX3" fmla="*/ 285369 w 355656"/>
                <a:gd name="connsiteY3" fmla="*/ 106204 h 154943"/>
                <a:gd name="connsiteX4" fmla="*/ 83248 w 355656"/>
                <a:gd name="connsiteY4" fmla="*/ 111633 h 154943"/>
                <a:gd name="connsiteX5" fmla="*/ 0 w 355656"/>
                <a:gd name="connsiteY5" fmla="*/ 128016 h 154943"/>
                <a:gd name="connsiteX6" fmla="*/ 331756 w 355656"/>
                <a:gd name="connsiteY6" fmla="*/ 92393 h 154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5656" h="154943">
                  <a:moveTo>
                    <a:pt x="331756" y="92393"/>
                  </a:moveTo>
                  <a:cubicBezTo>
                    <a:pt x="344014" y="78745"/>
                    <a:pt x="351968" y="61778"/>
                    <a:pt x="354616" y="43624"/>
                  </a:cubicBezTo>
                  <a:cubicBezTo>
                    <a:pt x="357035" y="28880"/>
                    <a:pt x="355216" y="13753"/>
                    <a:pt x="349377" y="0"/>
                  </a:cubicBezTo>
                  <a:cubicBezTo>
                    <a:pt x="360807" y="30194"/>
                    <a:pt x="354521" y="77915"/>
                    <a:pt x="285369" y="106204"/>
                  </a:cubicBezTo>
                  <a:cubicBezTo>
                    <a:pt x="216217" y="134493"/>
                    <a:pt x="130112" y="116776"/>
                    <a:pt x="83248" y="111633"/>
                  </a:cubicBezTo>
                  <a:cubicBezTo>
                    <a:pt x="54493" y="108734"/>
                    <a:pt x="25517" y="114435"/>
                    <a:pt x="0" y="128016"/>
                  </a:cubicBezTo>
                  <a:cubicBezTo>
                    <a:pt x="106204" y="149543"/>
                    <a:pt x="249841" y="190119"/>
                    <a:pt x="331756" y="92393"/>
                  </a:cubicBezTo>
                  <a:close/>
                </a:path>
              </a:pathLst>
            </a:custGeom>
            <a:solidFill>
              <a:schemeClr val="tx1">
                <a:alpha val="10000"/>
              </a:schemeClr>
            </a:solidFill>
            <a:ln w="9525" cap="flat">
              <a:solidFill>
                <a:srgbClr val="2F2E41"/>
              </a:solidFill>
              <a:prstDash val="solid"/>
              <a:miter/>
            </a:ln>
          </p:spPr>
          <p:txBody>
            <a:bodyPr rtlCol="0" anchor="ctr"/>
            <a:lstStyle/>
            <a:p>
              <a:endParaRPr lang="zh-CN" altLang="en-US"/>
            </a:p>
          </p:txBody>
        </p:sp>
        <p:sp>
          <p:nvSpPr>
            <p:cNvPr id="230" name="任意多边形: 形状 229">
              <a:extLst>
                <a:ext uri="{FF2B5EF4-FFF2-40B4-BE49-F238E27FC236}">
                  <a16:creationId xmlns:a16="http://schemas.microsoft.com/office/drawing/2014/main" id="{D5F6FE23-7299-43C0-A5CD-06FE8CA70169}"/>
                </a:ext>
              </a:extLst>
            </p:cNvPr>
            <p:cNvSpPr/>
            <p:nvPr/>
          </p:nvSpPr>
          <p:spPr>
            <a:xfrm>
              <a:off x="2997507" y="3838840"/>
              <a:ext cx="98431" cy="98437"/>
            </a:xfrm>
            <a:custGeom>
              <a:avLst/>
              <a:gdLst>
                <a:gd name="connsiteX0" fmla="*/ 44929 w 44956"/>
                <a:gd name="connsiteY0" fmla="*/ 21367 h 44958"/>
                <a:gd name="connsiteX1" fmla="*/ 23593 w 44956"/>
                <a:gd name="connsiteY1" fmla="*/ 44931 h 44958"/>
                <a:gd name="connsiteX2" fmla="*/ 29 w 44956"/>
                <a:gd name="connsiteY2" fmla="*/ 23592 h 44958"/>
                <a:gd name="connsiteX3" fmla="*/ 21307 w 44956"/>
                <a:gd name="connsiteY3" fmla="*/ 31 h 44958"/>
                <a:gd name="connsiteX4" fmla="*/ 44929 w 44956"/>
                <a:gd name="connsiteY4" fmla="*/ 21309 h 44958"/>
                <a:gd name="connsiteX5" fmla="*/ 44929 w 44956"/>
                <a:gd name="connsiteY5" fmla="*/ 21367 h 44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956" h="44958">
                  <a:moveTo>
                    <a:pt x="44929" y="21367"/>
                  </a:moveTo>
                  <a:cubicBezTo>
                    <a:pt x="45539" y="33767"/>
                    <a:pt x="35985" y="44317"/>
                    <a:pt x="23593" y="44931"/>
                  </a:cubicBezTo>
                  <a:cubicBezTo>
                    <a:pt x="11192" y="45545"/>
                    <a:pt x="638" y="35992"/>
                    <a:pt x="29" y="23592"/>
                  </a:cubicBezTo>
                  <a:cubicBezTo>
                    <a:pt x="-591" y="11215"/>
                    <a:pt x="8934" y="677"/>
                    <a:pt x="21307" y="31"/>
                  </a:cubicBezTo>
                  <a:cubicBezTo>
                    <a:pt x="33709" y="-616"/>
                    <a:pt x="44282" y="8911"/>
                    <a:pt x="44929" y="21309"/>
                  </a:cubicBezTo>
                  <a:cubicBezTo>
                    <a:pt x="44929" y="21328"/>
                    <a:pt x="44929" y="21348"/>
                    <a:pt x="44929" y="21367"/>
                  </a:cubicBezTo>
                  <a:close/>
                </a:path>
              </a:pathLst>
            </a:custGeom>
            <a:solidFill>
              <a:schemeClr val="accent1">
                <a:lumMod val="50000"/>
              </a:schemeClr>
            </a:solidFill>
            <a:ln w="9525" cap="flat">
              <a:solidFill>
                <a:srgbClr val="2F2E41"/>
              </a:solidFill>
              <a:prstDash val="solid"/>
              <a:miter/>
            </a:ln>
          </p:spPr>
          <p:txBody>
            <a:bodyPr rtlCol="0" anchor="ctr"/>
            <a:lstStyle/>
            <a:p>
              <a:endParaRPr lang="zh-CN" altLang="en-US"/>
            </a:p>
          </p:txBody>
        </p:sp>
        <p:sp>
          <p:nvSpPr>
            <p:cNvPr id="231" name="任意多边形: 形状 230">
              <a:extLst>
                <a:ext uri="{FF2B5EF4-FFF2-40B4-BE49-F238E27FC236}">
                  <a16:creationId xmlns:a16="http://schemas.microsoft.com/office/drawing/2014/main" id="{FB02FD13-9449-FCB4-8691-3845CFE34B57}"/>
                </a:ext>
              </a:extLst>
            </p:cNvPr>
            <p:cNvSpPr/>
            <p:nvPr/>
          </p:nvSpPr>
          <p:spPr>
            <a:xfrm>
              <a:off x="3508170" y="4014352"/>
              <a:ext cx="130344" cy="75588"/>
            </a:xfrm>
            <a:custGeom>
              <a:avLst/>
              <a:gdLst>
                <a:gd name="connsiteX0" fmla="*/ 28099 w 59531"/>
                <a:gd name="connsiteY0" fmla="*/ 30823 h 34523"/>
                <a:gd name="connsiteX1" fmla="*/ 59531 w 59531"/>
                <a:gd name="connsiteY1" fmla="*/ 33014 h 34523"/>
                <a:gd name="connsiteX2" fmla="*/ 15526 w 59531"/>
                <a:gd name="connsiteY2" fmla="*/ 58 h 34523"/>
                <a:gd name="connsiteX3" fmla="*/ 0 w 59531"/>
                <a:gd name="connsiteY3" fmla="*/ 3963 h 34523"/>
                <a:gd name="connsiteX4" fmla="*/ 28099 w 59531"/>
                <a:gd name="connsiteY4" fmla="*/ 30823 h 34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31" h="34523">
                  <a:moveTo>
                    <a:pt x="28099" y="30823"/>
                  </a:moveTo>
                  <a:cubicBezTo>
                    <a:pt x="38081" y="34843"/>
                    <a:pt x="49082" y="35610"/>
                    <a:pt x="59531" y="33014"/>
                  </a:cubicBezTo>
                  <a:cubicBezTo>
                    <a:pt x="54731" y="12852"/>
                    <a:pt x="36224" y="-1011"/>
                    <a:pt x="15526" y="58"/>
                  </a:cubicBezTo>
                  <a:cubicBezTo>
                    <a:pt x="10144" y="350"/>
                    <a:pt x="4877" y="1676"/>
                    <a:pt x="0" y="3963"/>
                  </a:cubicBezTo>
                  <a:cubicBezTo>
                    <a:pt x="5639" y="16144"/>
                    <a:pt x="15678" y="25739"/>
                    <a:pt x="28099" y="30823"/>
                  </a:cubicBezTo>
                  <a:close/>
                </a:path>
              </a:pathLst>
            </a:custGeom>
            <a:solidFill>
              <a:schemeClr val="bg1">
                <a:lumMod val="85000"/>
              </a:schemeClr>
            </a:solidFill>
            <a:ln w="9525" cap="flat">
              <a:solidFill>
                <a:srgbClr val="2F2E41"/>
              </a:solidFill>
              <a:prstDash val="solid"/>
              <a:miter/>
            </a:ln>
          </p:spPr>
          <p:txBody>
            <a:bodyPr rtlCol="0" anchor="ctr"/>
            <a:lstStyle/>
            <a:p>
              <a:endParaRPr lang="zh-CN" altLang="en-US"/>
            </a:p>
          </p:txBody>
        </p:sp>
      </p:grpSp>
    </p:spTree>
    <p:extLst>
      <p:ext uri="{BB962C8B-B14F-4D97-AF65-F5344CB8AC3E}">
        <p14:creationId xmlns:p14="http://schemas.microsoft.com/office/powerpoint/2010/main" val="3704260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仅标题版式">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grpSp>
        <p:nvGrpSpPr>
          <p:cNvPr id="14" name="组合 13">
            <a:extLst>
              <a:ext uri="{FF2B5EF4-FFF2-40B4-BE49-F238E27FC236}">
                <a16:creationId xmlns:a16="http://schemas.microsoft.com/office/drawing/2014/main" id="{5FA332CE-5A17-64EF-F461-DAB0690E9C74}"/>
              </a:ext>
            </a:extLst>
          </p:cNvPr>
          <p:cNvGrpSpPr/>
          <p:nvPr userDrawn="1"/>
        </p:nvGrpSpPr>
        <p:grpSpPr>
          <a:xfrm rot="5400000">
            <a:off x="10906890" y="106310"/>
            <a:ext cx="192275" cy="1421704"/>
            <a:chOff x="11999278" y="706437"/>
            <a:chExt cx="107950" cy="798195"/>
          </a:xfrm>
        </p:grpSpPr>
        <p:sp>
          <p:nvSpPr>
            <p:cNvPr id="15" name="燕尾形 101">
              <a:extLst>
                <a:ext uri="{FF2B5EF4-FFF2-40B4-BE49-F238E27FC236}">
                  <a16:creationId xmlns:a16="http://schemas.microsoft.com/office/drawing/2014/main" id="{087EC636-3B68-9CDD-3D8B-D42EBA81B754}"/>
                </a:ext>
              </a:extLst>
            </p:cNvPr>
            <p:cNvSpPr/>
            <p:nvPr/>
          </p:nvSpPr>
          <p:spPr>
            <a:xfrm rot="5400000" flipV="1">
              <a:off x="12014200" y="691515"/>
              <a:ext cx="78105" cy="107950"/>
            </a:xfrm>
            <a:prstGeom prst="chevron">
              <a:avLst>
                <a:gd name="adj" fmla="val 491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江城圆体 400W" panose="020B0500000000000000" pitchFamily="34" charset="-122"/>
                <a:ea typeface="江城圆体 400W" panose="020B0500000000000000" pitchFamily="34" charset="-122"/>
              </a:endParaRPr>
            </a:p>
          </p:txBody>
        </p:sp>
        <p:sp>
          <p:nvSpPr>
            <p:cNvPr id="16" name="燕尾形 114">
              <a:extLst>
                <a:ext uri="{FF2B5EF4-FFF2-40B4-BE49-F238E27FC236}">
                  <a16:creationId xmlns:a16="http://schemas.microsoft.com/office/drawing/2014/main" id="{00619ABD-3162-FF29-66D6-E95997079456}"/>
                </a:ext>
              </a:extLst>
            </p:cNvPr>
            <p:cNvSpPr/>
            <p:nvPr/>
          </p:nvSpPr>
          <p:spPr>
            <a:xfrm rot="5400000" flipV="1">
              <a:off x="12014200" y="794385"/>
              <a:ext cx="78105" cy="107950"/>
            </a:xfrm>
            <a:prstGeom prst="chevron">
              <a:avLst>
                <a:gd name="adj" fmla="val 491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江城圆体 400W" panose="020B0500000000000000" pitchFamily="34" charset="-122"/>
                <a:ea typeface="江城圆体 400W" panose="020B0500000000000000" pitchFamily="34" charset="-122"/>
              </a:endParaRPr>
            </a:p>
          </p:txBody>
        </p:sp>
        <p:sp>
          <p:nvSpPr>
            <p:cNvPr id="17" name="燕尾形 115">
              <a:extLst>
                <a:ext uri="{FF2B5EF4-FFF2-40B4-BE49-F238E27FC236}">
                  <a16:creationId xmlns:a16="http://schemas.microsoft.com/office/drawing/2014/main" id="{3155B22C-F76D-E4E6-E590-0FECB7CD1CFC}"/>
                </a:ext>
              </a:extLst>
            </p:cNvPr>
            <p:cNvSpPr/>
            <p:nvPr/>
          </p:nvSpPr>
          <p:spPr>
            <a:xfrm rot="5400000" flipV="1">
              <a:off x="12014200" y="897255"/>
              <a:ext cx="78105" cy="107950"/>
            </a:xfrm>
            <a:prstGeom prst="chevron">
              <a:avLst>
                <a:gd name="adj" fmla="val 491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江城圆体 400W" panose="020B0500000000000000" pitchFamily="34" charset="-122"/>
                <a:ea typeface="江城圆体 400W" panose="020B0500000000000000" pitchFamily="34" charset="-122"/>
              </a:endParaRPr>
            </a:p>
          </p:txBody>
        </p:sp>
        <p:sp>
          <p:nvSpPr>
            <p:cNvPr id="18" name="燕尾形 116">
              <a:extLst>
                <a:ext uri="{FF2B5EF4-FFF2-40B4-BE49-F238E27FC236}">
                  <a16:creationId xmlns:a16="http://schemas.microsoft.com/office/drawing/2014/main" id="{DB3D0483-E8A7-14FB-F01B-E8B9F639804A}"/>
                </a:ext>
              </a:extLst>
            </p:cNvPr>
            <p:cNvSpPr/>
            <p:nvPr/>
          </p:nvSpPr>
          <p:spPr>
            <a:xfrm rot="5400000" flipV="1">
              <a:off x="12014200" y="1000125"/>
              <a:ext cx="78105" cy="107950"/>
            </a:xfrm>
            <a:prstGeom prst="chevron">
              <a:avLst>
                <a:gd name="adj" fmla="val 491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江城圆体 400W" panose="020B0500000000000000" pitchFamily="34" charset="-122"/>
                <a:ea typeface="江城圆体 400W" panose="020B0500000000000000" pitchFamily="34" charset="-122"/>
              </a:endParaRPr>
            </a:p>
          </p:txBody>
        </p:sp>
        <p:sp>
          <p:nvSpPr>
            <p:cNvPr id="19" name="燕尾形 117">
              <a:extLst>
                <a:ext uri="{FF2B5EF4-FFF2-40B4-BE49-F238E27FC236}">
                  <a16:creationId xmlns:a16="http://schemas.microsoft.com/office/drawing/2014/main" id="{538C3B53-815D-0725-529D-28A2A2F3CC56}"/>
                </a:ext>
              </a:extLst>
            </p:cNvPr>
            <p:cNvSpPr/>
            <p:nvPr/>
          </p:nvSpPr>
          <p:spPr>
            <a:xfrm rot="5400000" flipV="1">
              <a:off x="12014200" y="1102995"/>
              <a:ext cx="78105" cy="107950"/>
            </a:xfrm>
            <a:prstGeom prst="chevron">
              <a:avLst>
                <a:gd name="adj" fmla="val 491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江城圆体 400W" panose="020B0500000000000000" pitchFamily="34" charset="-122"/>
                <a:ea typeface="江城圆体 400W" panose="020B0500000000000000" pitchFamily="34" charset="-122"/>
              </a:endParaRPr>
            </a:p>
          </p:txBody>
        </p:sp>
        <p:sp>
          <p:nvSpPr>
            <p:cNvPr id="20" name="燕尾形 118">
              <a:extLst>
                <a:ext uri="{FF2B5EF4-FFF2-40B4-BE49-F238E27FC236}">
                  <a16:creationId xmlns:a16="http://schemas.microsoft.com/office/drawing/2014/main" id="{FAEC6C61-B992-3542-FC59-3DC97E342467}"/>
                </a:ext>
              </a:extLst>
            </p:cNvPr>
            <p:cNvSpPr/>
            <p:nvPr/>
          </p:nvSpPr>
          <p:spPr>
            <a:xfrm rot="5400000" flipV="1">
              <a:off x="12014200" y="1205865"/>
              <a:ext cx="78105" cy="107950"/>
            </a:xfrm>
            <a:prstGeom prst="chevron">
              <a:avLst>
                <a:gd name="adj" fmla="val 491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江城圆体 400W" panose="020B0500000000000000" pitchFamily="34" charset="-122"/>
                <a:ea typeface="江城圆体 400W" panose="020B0500000000000000" pitchFamily="34" charset="-122"/>
              </a:endParaRPr>
            </a:p>
          </p:txBody>
        </p:sp>
        <p:sp>
          <p:nvSpPr>
            <p:cNvPr id="21" name="燕尾形 119">
              <a:extLst>
                <a:ext uri="{FF2B5EF4-FFF2-40B4-BE49-F238E27FC236}">
                  <a16:creationId xmlns:a16="http://schemas.microsoft.com/office/drawing/2014/main" id="{31E839C1-8248-E15E-FB67-E31457D65303}"/>
                </a:ext>
              </a:extLst>
            </p:cNvPr>
            <p:cNvSpPr/>
            <p:nvPr/>
          </p:nvSpPr>
          <p:spPr>
            <a:xfrm rot="5400000" flipV="1">
              <a:off x="12014200" y="1308735"/>
              <a:ext cx="78105" cy="107950"/>
            </a:xfrm>
            <a:prstGeom prst="chevron">
              <a:avLst>
                <a:gd name="adj" fmla="val 491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江城圆体 400W" panose="020B0500000000000000" pitchFamily="34" charset="-122"/>
                <a:ea typeface="江城圆体 400W" panose="020B0500000000000000" pitchFamily="34" charset="-122"/>
              </a:endParaRPr>
            </a:p>
          </p:txBody>
        </p:sp>
        <p:sp>
          <p:nvSpPr>
            <p:cNvPr id="22" name="燕尾形 120">
              <a:extLst>
                <a:ext uri="{FF2B5EF4-FFF2-40B4-BE49-F238E27FC236}">
                  <a16:creationId xmlns:a16="http://schemas.microsoft.com/office/drawing/2014/main" id="{58D1CA40-D827-002F-333B-B1C9A272DC6F}"/>
                </a:ext>
              </a:extLst>
            </p:cNvPr>
            <p:cNvSpPr/>
            <p:nvPr/>
          </p:nvSpPr>
          <p:spPr>
            <a:xfrm rot="5400000" flipV="1">
              <a:off x="12014200" y="1411605"/>
              <a:ext cx="78105" cy="107950"/>
            </a:xfrm>
            <a:prstGeom prst="chevron">
              <a:avLst>
                <a:gd name="adj" fmla="val 491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江城圆体 400W" panose="020B0500000000000000" pitchFamily="34" charset="-122"/>
                <a:ea typeface="江城圆体 400W" panose="020B0500000000000000" pitchFamily="34" charset="-122"/>
              </a:endParaRPr>
            </a:p>
          </p:txBody>
        </p:sp>
      </p:grpSp>
      <p:sp>
        <p:nvSpPr>
          <p:cNvPr id="23" name="文本框 22">
            <a:extLst>
              <a:ext uri="{FF2B5EF4-FFF2-40B4-BE49-F238E27FC236}">
                <a16:creationId xmlns:a16="http://schemas.microsoft.com/office/drawing/2014/main" id="{8058C055-C098-A0AF-2965-A507DDDD993F}"/>
              </a:ext>
            </a:extLst>
          </p:cNvPr>
          <p:cNvSpPr txBox="1"/>
          <p:nvPr userDrawn="1"/>
        </p:nvSpPr>
        <p:spPr>
          <a:xfrm>
            <a:off x="510434" y="6383426"/>
            <a:ext cx="3578100" cy="246221"/>
          </a:xfrm>
          <a:prstGeom prst="rect">
            <a:avLst/>
          </a:prstGeom>
          <a:noFill/>
        </p:spPr>
        <p:txBody>
          <a:bodyPr wrap="square" rtlCol="0" anchor="t">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1000" b="0" i="0" u="none" strike="noStrike" kern="1200" cap="none" spc="0" normalizeH="0" baseline="0" noProof="0" dirty="0">
                <a:ln>
                  <a:noFill/>
                </a:ln>
                <a:solidFill>
                  <a:srgbClr val="000000">
                    <a:lumMod val="75000"/>
                    <a:lumOff val="25000"/>
                  </a:srgbClr>
                </a:solidFill>
                <a:effectLst/>
                <a:uLnTx/>
                <a:uFillTx/>
                <a:latin typeface="江城圆体 400W" panose="020B0500000000000000" pitchFamily="34" charset="-122"/>
                <a:ea typeface="江城圆体 400W" panose="020B0500000000000000" pitchFamily="34" charset="-122"/>
                <a:cs typeface="汉仪旗黑-55简" panose="00020600040101010101" charset="-128"/>
              </a:rPr>
              <a:t>服</a:t>
            </a:r>
            <a:r>
              <a:rPr kumimoji="0" lang="en-US" altLang="zh-CN" sz="1000" b="0" i="0" u="none" strike="noStrike" kern="1200" cap="none" spc="0" normalizeH="0" baseline="0" noProof="0" dirty="0">
                <a:ln>
                  <a:noFill/>
                </a:ln>
                <a:solidFill>
                  <a:srgbClr val="000000">
                    <a:lumMod val="75000"/>
                    <a:lumOff val="25000"/>
                  </a:srgbClr>
                </a:solidFill>
                <a:effectLst/>
                <a:uLnTx/>
                <a:uFillTx/>
                <a:latin typeface="江城圆体 400W" panose="020B0500000000000000" pitchFamily="34" charset="-122"/>
                <a:ea typeface="江城圆体 400W" panose="020B0500000000000000" pitchFamily="34" charset="-122"/>
                <a:cs typeface="汉仪旗黑-55简" panose="00020600040101010101" charset="-128"/>
              </a:rPr>
              <a:t>/</a:t>
            </a:r>
            <a:r>
              <a:rPr kumimoji="0" lang="zh-CN" altLang="en-US" sz="1000" b="0" i="0" u="none" strike="noStrike" kern="1200" cap="none" spc="0" normalizeH="0" baseline="0" noProof="0" dirty="0">
                <a:ln>
                  <a:noFill/>
                </a:ln>
                <a:solidFill>
                  <a:srgbClr val="000000">
                    <a:lumMod val="75000"/>
                    <a:lumOff val="25000"/>
                  </a:srgbClr>
                </a:solidFill>
                <a:effectLst/>
                <a:uLnTx/>
                <a:uFillTx/>
                <a:latin typeface="江城圆体 400W" panose="020B0500000000000000" pitchFamily="34" charset="-122"/>
                <a:ea typeface="江城圆体 400W" panose="020B0500000000000000" pitchFamily="34" charset="-122"/>
                <a:cs typeface="汉仪旗黑-55简" panose="00020600040101010101" charset="-128"/>
              </a:rPr>
              <a:t>务</a:t>
            </a:r>
            <a:r>
              <a:rPr kumimoji="0" lang="en-US" altLang="zh-CN" sz="1000" b="0" i="0" u="none" strike="noStrike" kern="1200" cap="none" spc="0" normalizeH="0" baseline="0" noProof="0" dirty="0">
                <a:ln>
                  <a:noFill/>
                </a:ln>
                <a:solidFill>
                  <a:srgbClr val="000000">
                    <a:lumMod val="75000"/>
                    <a:lumOff val="25000"/>
                  </a:srgbClr>
                </a:solidFill>
                <a:effectLst/>
                <a:uLnTx/>
                <a:uFillTx/>
                <a:latin typeface="江城圆体 400W" panose="020B0500000000000000" pitchFamily="34" charset="-122"/>
                <a:ea typeface="江城圆体 400W" panose="020B0500000000000000" pitchFamily="34" charset="-122"/>
                <a:cs typeface="汉仪旗黑-55简" panose="00020600040101010101" charset="-128"/>
              </a:rPr>
              <a:t>/</a:t>
            </a:r>
            <a:r>
              <a:rPr kumimoji="0" lang="zh-CN" altLang="en-US" sz="1000" b="0" i="0" u="none" strike="noStrike" kern="1200" cap="none" spc="0" normalizeH="0" baseline="0" noProof="0" dirty="0">
                <a:ln>
                  <a:noFill/>
                </a:ln>
                <a:solidFill>
                  <a:srgbClr val="000000">
                    <a:lumMod val="75000"/>
                    <a:lumOff val="25000"/>
                  </a:srgbClr>
                </a:solidFill>
                <a:effectLst/>
                <a:uLnTx/>
                <a:uFillTx/>
                <a:latin typeface="江城圆体 400W" panose="020B0500000000000000" pitchFamily="34" charset="-122"/>
                <a:ea typeface="江城圆体 400W" panose="020B0500000000000000" pitchFamily="34" charset="-122"/>
                <a:cs typeface="汉仪旗黑-55简" panose="00020600040101010101" charset="-128"/>
              </a:rPr>
              <a:t>你</a:t>
            </a:r>
            <a:r>
              <a:rPr kumimoji="0" lang="en-US" altLang="zh-CN" sz="1000" b="0" i="0" u="none" strike="noStrike" kern="1200" cap="none" spc="0" normalizeH="0" baseline="0" noProof="0" dirty="0">
                <a:ln>
                  <a:noFill/>
                </a:ln>
                <a:solidFill>
                  <a:srgbClr val="000000">
                    <a:lumMod val="75000"/>
                    <a:lumOff val="25000"/>
                  </a:srgbClr>
                </a:solidFill>
                <a:effectLst/>
                <a:uLnTx/>
                <a:uFillTx/>
                <a:latin typeface="江城圆体 400W" panose="020B0500000000000000" pitchFamily="34" charset="-122"/>
                <a:ea typeface="江城圆体 400W" panose="020B0500000000000000" pitchFamily="34" charset="-122"/>
                <a:cs typeface="汉仪旗黑-55简" panose="00020600040101010101" charset="-128"/>
              </a:rPr>
              <a:t>/</a:t>
            </a:r>
            <a:r>
              <a:rPr kumimoji="0" lang="zh-CN" altLang="en-US" sz="1000" b="0" i="0" u="none" strike="noStrike" kern="1200" cap="none" spc="0" normalizeH="0" baseline="0" noProof="0" dirty="0">
                <a:ln>
                  <a:noFill/>
                </a:ln>
                <a:solidFill>
                  <a:srgbClr val="000000">
                    <a:lumMod val="75000"/>
                    <a:lumOff val="25000"/>
                  </a:srgbClr>
                </a:solidFill>
                <a:effectLst/>
                <a:uLnTx/>
                <a:uFillTx/>
                <a:latin typeface="江城圆体 400W" panose="020B0500000000000000" pitchFamily="34" charset="-122"/>
                <a:ea typeface="江城圆体 400W" panose="020B0500000000000000" pitchFamily="34" charset="-122"/>
                <a:cs typeface="汉仪旗黑-55简" panose="00020600040101010101" charset="-128"/>
              </a:rPr>
              <a:t>我</a:t>
            </a:r>
            <a:r>
              <a:rPr kumimoji="0" lang="en-US" altLang="zh-CN" sz="1000" b="0" i="0" u="none" strike="noStrike" kern="1200" cap="none" spc="0" normalizeH="0" baseline="0" noProof="0" dirty="0">
                <a:ln>
                  <a:noFill/>
                </a:ln>
                <a:solidFill>
                  <a:srgbClr val="000000">
                    <a:lumMod val="75000"/>
                    <a:lumOff val="25000"/>
                  </a:srgbClr>
                </a:solidFill>
                <a:effectLst/>
                <a:uLnTx/>
                <a:uFillTx/>
                <a:latin typeface="江城圆体 400W" panose="020B0500000000000000" pitchFamily="34" charset="-122"/>
                <a:ea typeface="江城圆体 400W" panose="020B0500000000000000" pitchFamily="34" charset="-122"/>
                <a:cs typeface="汉仪旗黑-55简" panose="00020600040101010101" charset="-128"/>
              </a:rPr>
              <a:t>/</a:t>
            </a:r>
            <a:r>
              <a:rPr kumimoji="0" lang="zh-CN" altLang="en-US" sz="1000" b="0" i="0" u="none" strike="noStrike" kern="1200" cap="none" spc="0" normalizeH="0" baseline="0" noProof="0" dirty="0">
                <a:ln>
                  <a:noFill/>
                </a:ln>
                <a:solidFill>
                  <a:srgbClr val="000000">
                    <a:lumMod val="75000"/>
                    <a:lumOff val="25000"/>
                  </a:srgbClr>
                </a:solidFill>
                <a:effectLst/>
                <a:uLnTx/>
                <a:uFillTx/>
                <a:latin typeface="江城圆体 400W" panose="020B0500000000000000" pitchFamily="34" charset="-122"/>
                <a:ea typeface="江城圆体 400W" panose="020B0500000000000000" pitchFamily="34" charset="-122"/>
                <a:cs typeface="汉仪旗黑-55简" panose="00020600040101010101" charset="-128"/>
              </a:rPr>
              <a:t>共</a:t>
            </a:r>
            <a:r>
              <a:rPr kumimoji="0" lang="en-US" altLang="zh-CN" sz="1000" b="0" i="0" u="none" strike="noStrike" kern="1200" cap="none" spc="0" normalizeH="0" baseline="0" noProof="0" dirty="0">
                <a:ln>
                  <a:noFill/>
                </a:ln>
                <a:solidFill>
                  <a:srgbClr val="000000">
                    <a:lumMod val="75000"/>
                    <a:lumOff val="25000"/>
                  </a:srgbClr>
                </a:solidFill>
                <a:effectLst/>
                <a:uLnTx/>
                <a:uFillTx/>
                <a:latin typeface="江城圆体 400W" panose="020B0500000000000000" pitchFamily="34" charset="-122"/>
                <a:ea typeface="江城圆体 400W" panose="020B0500000000000000" pitchFamily="34" charset="-122"/>
                <a:cs typeface="汉仪旗黑-55简" panose="00020600040101010101" charset="-128"/>
              </a:rPr>
              <a:t>/</a:t>
            </a:r>
            <a:r>
              <a:rPr kumimoji="0" lang="zh-CN" altLang="en-US" sz="1000" b="0" i="0" u="none" strike="noStrike" kern="1200" cap="none" spc="0" normalizeH="0" baseline="0" noProof="0" dirty="0">
                <a:ln>
                  <a:noFill/>
                </a:ln>
                <a:solidFill>
                  <a:srgbClr val="000000">
                    <a:lumMod val="75000"/>
                    <a:lumOff val="25000"/>
                  </a:srgbClr>
                </a:solidFill>
                <a:effectLst/>
                <a:uLnTx/>
                <a:uFillTx/>
                <a:latin typeface="江城圆体 400W" panose="020B0500000000000000" pitchFamily="34" charset="-122"/>
                <a:ea typeface="江城圆体 400W" panose="020B0500000000000000" pitchFamily="34" charset="-122"/>
                <a:cs typeface="汉仪旗黑-55简" panose="00020600040101010101" charset="-128"/>
              </a:rPr>
              <a:t>享</a:t>
            </a:r>
            <a:r>
              <a:rPr kumimoji="0" lang="en-US" altLang="zh-CN" sz="1000" b="0" i="0" u="none" strike="noStrike" kern="1200" cap="none" spc="0" normalizeH="0" baseline="0" noProof="0" dirty="0">
                <a:ln>
                  <a:noFill/>
                </a:ln>
                <a:solidFill>
                  <a:srgbClr val="000000">
                    <a:lumMod val="75000"/>
                    <a:lumOff val="25000"/>
                  </a:srgbClr>
                </a:solidFill>
                <a:effectLst/>
                <a:uLnTx/>
                <a:uFillTx/>
                <a:latin typeface="江城圆体 400W" panose="020B0500000000000000" pitchFamily="34" charset="-122"/>
                <a:ea typeface="江城圆体 400W" panose="020B0500000000000000" pitchFamily="34" charset="-122"/>
                <a:cs typeface="汉仪旗黑-55简" panose="00020600040101010101" charset="-128"/>
              </a:rPr>
              <a:t>/</a:t>
            </a:r>
            <a:r>
              <a:rPr kumimoji="0" lang="zh-CN" altLang="en-US" sz="1000" b="0" i="0" u="none" strike="noStrike" kern="1200" cap="none" spc="0" normalizeH="0" baseline="0" noProof="0" dirty="0">
                <a:ln>
                  <a:noFill/>
                </a:ln>
                <a:solidFill>
                  <a:srgbClr val="000000">
                    <a:lumMod val="75000"/>
                    <a:lumOff val="25000"/>
                  </a:srgbClr>
                </a:solidFill>
                <a:effectLst/>
                <a:uLnTx/>
                <a:uFillTx/>
                <a:latin typeface="江城圆体 400W" panose="020B0500000000000000" pitchFamily="34" charset="-122"/>
                <a:ea typeface="江城圆体 400W" panose="020B0500000000000000" pitchFamily="34" charset="-122"/>
                <a:cs typeface="汉仪旗黑-55简" panose="00020600040101010101" charset="-128"/>
              </a:rPr>
              <a:t>成</a:t>
            </a:r>
            <a:r>
              <a:rPr kumimoji="0" lang="en-US" altLang="zh-CN" sz="1000" b="0" i="0" u="none" strike="noStrike" kern="1200" cap="none" spc="0" normalizeH="0" baseline="0" noProof="0" dirty="0">
                <a:ln>
                  <a:noFill/>
                </a:ln>
                <a:solidFill>
                  <a:srgbClr val="000000">
                    <a:lumMod val="75000"/>
                    <a:lumOff val="25000"/>
                  </a:srgbClr>
                </a:solidFill>
                <a:effectLst/>
                <a:uLnTx/>
                <a:uFillTx/>
                <a:latin typeface="江城圆体 400W" panose="020B0500000000000000" pitchFamily="34" charset="-122"/>
                <a:ea typeface="江城圆体 400W" panose="020B0500000000000000" pitchFamily="34" charset="-122"/>
                <a:cs typeface="汉仪旗黑-55简" panose="00020600040101010101" charset="-128"/>
              </a:rPr>
              <a:t>/</a:t>
            </a:r>
            <a:r>
              <a:rPr kumimoji="0" lang="zh-CN" altLang="en-US" sz="1000" b="0" i="0" u="none" strike="noStrike" kern="1200" cap="none" spc="0" normalizeH="0" baseline="0" noProof="0" dirty="0">
                <a:ln>
                  <a:noFill/>
                </a:ln>
                <a:solidFill>
                  <a:srgbClr val="000000">
                    <a:lumMod val="75000"/>
                    <a:lumOff val="25000"/>
                  </a:srgbClr>
                </a:solidFill>
                <a:effectLst/>
                <a:uLnTx/>
                <a:uFillTx/>
                <a:latin typeface="江城圆体 400W" panose="020B0500000000000000" pitchFamily="34" charset="-122"/>
                <a:ea typeface="江城圆体 400W" panose="020B0500000000000000" pitchFamily="34" charset="-122"/>
                <a:cs typeface="汉仪旗黑-55简" panose="00020600040101010101" charset="-128"/>
              </a:rPr>
              <a:t>长</a:t>
            </a:r>
          </a:p>
        </p:txBody>
      </p:sp>
      <p:cxnSp>
        <p:nvCxnSpPr>
          <p:cNvPr id="24" name="直接连接符 23">
            <a:extLst>
              <a:ext uri="{FF2B5EF4-FFF2-40B4-BE49-F238E27FC236}">
                <a16:creationId xmlns:a16="http://schemas.microsoft.com/office/drawing/2014/main" id="{5224C365-650C-6370-AF9E-35A15CB88B07}"/>
              </a:ext>
            </a:extLst>
          </p:cNvPr>
          <p:cNvCxnSpPr>
            <a:cxnSpLocks/>
          </p:cNvCxnSpPr>
          <p:nvPr userDrawn="1"/>
        </p:nvCxnSpPr>
        <p:spPr>
          <a:xfrm>
            <a:off x="4264429" y="6505980"/>
            <a:ext cx="7157363" cy="0"/>
          </a:xfrm>
          <a:prstGeom prst="line">
            <a:avLst/>
          </a:prstGeom>
          <a:ln w="12700">
            <a:solidFill>
              <a:srgbClr val="2F2E41"/>
            </a:solidFill>
          </a:ln>
        </p:spPr>
        <p:style>
          <a:lnRef idx="1">
            <a:schemeClr val="accent1"/>
          </a:lnRef>
          <a:fillRef idx="0">
            <a:schemeClr val="accent1"/>
          </a:fillRef>
          <a:effectRef idx="0">
            <a:schemeClr val="accent1"/>
          </a:effectRef>
          <a:fontRef idx="minor">
            <a:schemeClr val="tx1"/>
          </a:fontRef>
        </p:style>
      </p:cxnSp>
      <p:sp>
        <p:nvSpPr>
          <p:cNvPr id="25" name="图形 4">
            <a:extLst>
              <a:ext uri="{FF2B5EF4-FFF2-40B4-BE49-F238E27FC236}">
                <a16:creationId xmlns:a16="http://schemas.microsoft.com/office/drawing/2014/main" id="{2478AAC2-9514-0EEE-9577-28BB2B0A3B09}"/>
              </a:ext>
            </a:extLst>
          </p:cNvPr>
          <p:cNvSpPr/>
          <p:nvPr userDrawn="1"/>
        </p:nvSpPr>
        <p:spPr>
          <a:xfrm>
            <a:off x="11480424" y="6316822"/>
            <a:ext cx="378315" cy="378315"/>
          </a:xfrm>
          <a:custGeom>
            <a:avLst/>
            <a:gdLst>
              <a:gd name="connsiteX0" fmla="*/ 1154463 w 2308638"/>
              <a:gd name="connsiteY0" fmla="*/ 2308576 h 2308575"/>
              <a:gd name="connsiteX1" fmla="*/ 784081 w 2308638"/>
              <a:gd name="connsiteY1" fmla="*/ 1523350 h 2308575"/>
              <a:gd name="connsiteX2" fmla="*/ 0 w 2308638"/>
              <a:gd name="connsiteY2" fmla="*/ 1154685 h 2308575"/>
              <a:gd name="connsiteX3" fmla="*/ 785479 w 2308638"/>
              <a:gd name="connsiteY3" fmla="*/ 784621 h 2308575"/>
              <a:gd name="connsiteX4" fmla="*/ 1154463 w 2308638"/>
              <a:gd name="connsiteY4" fmla="*/ 0 h 2308575"/>
              <a:gd name="connsiteX5" fmla="*/ 1524208 w 2308638"/>
              <a:gd name="connsiteY5" fmla="*/ 785384 h 2308575"/>
              <a:gd name="connsiteX6" fmla="*/ 2308639 w 2308638"/>
              <a:gd name="connsiteY6" fmla="*/ 1154685 h 2308575"/>
              <a:gd name="connsiteX7" fmla="*/ 1523986 w 2308638"/>
              <a:gd name="connsiteY7" fmla="*/ 1524177 h 2308575"/>
              <a:gd name="connsiteX8" fmla="*/ 1154463 w 2308638"/>
              <a:gd name="connsiteY8" fmla="*/ 2308576 h 230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8638" h="2308575">
                <a:moveTo>
                  <a:pt x="1154463" y="2308576"/>
                </a:moveTo>
                <a:cubicBezTo>
                  <a:pt x="1122014" y="2003696"/>
                  <a:pt x="1001276" y="1740259"/>
                  <a:pt x="784081" y="1523350"/>
                </a:cubicBezTo>
                <a:cubicBezTo>
                  <a:pt x="567459" y="1307014"/>
                  <a:pt x="304403" y="1187070"/>
                  <a:pt x="0" y="1154685"/>
                </a:cubicBezTo>
                <a:cubicBezTo>
                  <a:pt x="305166" y="1122173"/>
                  <a:pt x="568666" y="1001753"/>
                  <a:pt x="785479" y="784621"/>
                </a:cubicBezTo>
                <a:cubicBezTo>
                  <a:pt x="1001943" y="567840"/>
                  <a:pt x="1122204" y="304753"/>
                  <a:pt x="1154463" y="0"/>
                </a:cubicBezTo>
                <a:cubicBezTo>
                  <a:pt x="1186689" y="305134"/>
                  <a:pt x="1307268" y="568507"/>
                  <a:pt x="1524208" y="785384"/>
                </a:cubicBezTo>
                <a:cubicBezTo>
                  <a:pt x="1740831" y="1001943"/>
                  <a:pt x="2003886" y="1122268"/>
                  <a:pt x="2308639" y="1154685"/>
                </a:cubicBezTo>
                <a:cubicBezTo>
                  <a:pt x="2003855" y="1187039"/>
                  <a:pt x="1740640" y="1307427"/>
                  <a:pt x="1523986" y="1524177"/>
                </a:cubicBezTo>
                <a:cubicBezTo>
                  <a:pt x="1307459" y="1740767"/>
                  <a:pt x="1186880" y="2003632"/>
                  <a:pt x="1154463" y="2308576"/>
                </a:cubicBezTo>
                <a:close/>
              </a:path>
            </a:pathLst>
          </a:custGeom>
          <a:solidFill>
            <a:schemeClr val="tx1"/>
          </a:solidFill>
          <a:ln w="15875" cap="flat">
            <a:noFill/>
            <a:prstDash val="solid"/>
            <a:miter/>
          </a:ln>
        </p:spPr>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江城圆体 400W" panose="020B0500000000000000" pitchFamily="34" charset="-122"/>
              <a:ea typeface="江城圆体 400W" panose="020B0500000000000000" pitchFamily="34" charset="-122"/>
            </a:endParaRPr>
          </a:p>
        </p:txBody>
      </p:sp>
    </p:spTree>
    <p:extLst>
      <p:ext uri="{BB962C8B-B14F-4D97-AF65-F5344CB8AC3E}">
        <p14:creationId xmlns:p14="http://schemas.microsoft.com/office/powerpoint/2010/main" val="598653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尾页版式">
    <p:spTree>
      <p:nvGrpSpPr>
        <p:cNvPr id="1" name=""/>
        <p:cNvGrpSpPr/>
        <p:nvPr/>
      </p:nvGrpSpPr>
      <p:grpSpPr>
        <a:xfrm>
          <a:off x="0" y="0"/>
          <a:ext cx="0" cy="0"/>
          <a:chOff x="0" y="0"/>
          <a:chExt cx="0" cy="0"/>
        </a:xfrm>
      </p:grpSpPr>
      <p:sp>
        <p:nvSpPr>
          <p:cNvPr id="209" name="任意多边形: 形状 208">
            <a:extLst>
              <a:ext uri="{FF2B5EF4-FFF2-40B4-BE49-F238E27FC236}">
                <a16:creationId xmlns:a16="http://schemas.microsoft.com/office/drawing/2014/main" id="{088E2762-2727-F5B9-5A0A-64BCCC5371CC}"/>
              </a:ext>
            </a:extLst>
          </p:cNvPr>
          <p:cNvSpPr/>
          <p:nvPr userDrawn="1"/>
        </p:nvSpPr>
        <p:spPr>
          <a:xfrm rot="13307297">
            <a:off x="-495010" y="4725302"/>
            <a:ext cx="3748314" cy="2874867"/>
          </a:xfrm>
          <a:custGeom>
            <a:avLst/>
            <a:gdLst>
              <a:gd name="connsiteX0" fmla="*/ 3497954 w 3748314"/>
              <a:gd name="connsiteY0" fmla="*/ 1781879 h 2874867"/>
              <a:gd name="connsiteX1" fmla="*/ 2354880 w 3748314"/>
              <a:gd name="connsiteY1" fmla="*/ 2299048 h 2874867"/>
              <a:gd name="connsiteX2" fmla="*/ 936758 w 3748314"/>
              <a:gd name="connsiteY2" fmla="*/ 2870268 h 2874867"/>
              <a:gd name="connsiteX3" fmla="*/ 23820 w 3748314"/>
              <a:gd name="connsiteY3" fmla="*/ 2268534 h 2874867"/>
              <a:gd name="connsiteX4" fmla="*/ 0 w 3748314"/>
              <a:gd name="connsiteY4" fmla="*/ 2179960 h 2874867"/>
              <a:gd name="connsiteX5" fmla="*/ 2439156 w 3748314"/>
              <a:gd name="connsiteY5" fmla="*/ 0 h 2874867"/>
              <a:gd name="connsiteX6" fmla="*/ 3748314 w 3748314"/>
              <a:gd name="connsiteY6" fmla="*/ 1464815 h 2874867"/>
              <a:gd name="connsiteX7" fmla="*/ 3706859 w 3748314"/>
              <a:gd name="connsiteY7" fmla="*/ 1540929 h 2874867"/>
              <a:gd name="connsiteX8" fmla="*/ 3640124 w 3748314"/>
              <a:gd name="connsiteY8" fmla="*/ 1630066 h 2874867"/>
              <a:gd name="connsiteX9" fmla="*/ 3497954 w 3748314"/>
              <a:gd name="connsiteY9" fmla="*/ 1781879 h 2874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8314" h="2874867">
                <a:moveTo>
                  <a:pt x="3497954" y="1781879"/>
                </a:moveTo>
                <a:cubicBezTo>
                  <a:pt x="3179803" y="2090500"/>
                  <a:pt x="2936971" y="2102730"/>
                  <a:pt x="2354880" y="2299048"/>
                </a:cubicBezTo>
                <a:cubicBezTo>
                  <a:pt x="1689631" y="2523412"/>
                  <a:pt x="1529814" y="2922104"/>
                  <a:pt x="936758" y="2870268"/>
                </a:cubicBezTo>
                <a:cubicBezTo>
                  <a:pt x="491964" y="2831390"/>
                  <a:pt x="153246" y="2600528"/>
                  <a:pt x="23820" y="2268534"/>
                </a:cubicBezTo>
                <a:lnTo>
                  <a:pt x="0" y="2179960"/>
                </a:lnTo>
                <a:lnTo>
                  <a:pt x="2439156" y="0"/>
                </a:lnTo>
                <a:lnTo>
                  <a:pt x="3748314" y="1464815"/>
                </a:lnTo>
                <a:lnTo>
                  <a:pt x="3706859" y="1540929"/>
                </a:lnTo>
                <a:cubicBezTo>
                  <a:pt x="3687217" y="1571512"/>
                  <a:pt x="3664990" y="1601273"/>
                  <a:pt x="3640124" y="1630066"/>
                </a:cubicBezTo>
                <a:cubicBezTo>
                  <a:pt x="3590391" y="1687653"/>
                  <a:pt x="3543404" y="1737791"/>
                  <a:pt x="3497954" y="1781879"/>
                </a:cubicBezTo>
                <a:close/>
              </a:path>
            </a:pathLst>
          </a:custGeom>
          <a:solidFill>
            <a:schemeClr val="accent1">
              <a:alpha val="20000"/>
            </a:schemeClr>
          </a:solidFill>
          <a:ln w="8687" cap="flat">
            <a:noFill/>
            <a:prstDash val="solid"/>
            <a:miter/>
          </a:ln>
        </p:spPr>
        <p:txBody>
          <a:bodyPr wrap="square" rtlCol="0" anchor="ctr">
            <a:noAutofit/>
          </a:bodyPr>
          <a:lstStyle/>
          <a:p>
            <a:endParaRPr lang="zh-CN" altLang="en-US" dirty="0"/>
          </a:p>
        </p:txBody>
      </p:sp>
      <p:sp>
        <p:nvSpPr>
          <p:cNvPr id="210" name="任意多边形: 形状 209">
            <a:extLst>
              <a:ext uri="{FF2B5EF4-FFF2-40B4-BE49-F238E27FC236}">
                <a16:creationId xmlns:a16="http://schemas.microsoft.com/office/drawing/2014/main" id="{9769C805-62A6-61F5-0FE7-CB7E6C28F51D}"/>
              </a:ext>
            </a:extLst>
          </p:cNvPr>
          <p:cNvSpPr/>
          <p:nvPr userDrawn="1"/>
        </p:nvSpPr>
        <p:spPr>
          <a:xfrm rot="11584093">
            <a:off x="4987272" y="-608499"/>
            <a:ext cx="6194568" cy="6304278"/>
          </a:xfrm>
          <a:custGeom>
            <a:avLst/>
            <a:gdLst>
              <a:gd name="connsiteX0" fmla="*/ 3258360 w 6194568"/>
              <a:gd name="connsiteY0" fmla="*/ 5726018 h 6304278"/>
              <a:gd name="connsiteX1" fmla="*/ 767175 w 6194568"/>
              <a:gd name="connsiteY1" fmla="*/ 6304278 h 6304278"/>
              <a:gd name="connsiteX2" fmla="*/ 766260 w 6194568"/>
              <a:gd name="connsiteY2" fmla="*/ 6303688 h 6304278"/>
              <a:gd name="connsiteX3" fmla="*/ 2315 w 6194568"/>
              <a:gd name="connsiteY3" fmla="*/ 4547433 h 6304278"/>
              <a:gd name="connsiteX4" fmla="*/ 834067 w 6194568"/>
              <a:gd name="connsiteY4" fmla="*/ 1066400 h 6304278"/>
              <a:gd name="connsiteX5" fmla="*/ 2782059 w 6194568"/>
              <a:gd name="connsiteY5" fmla="*/ 3606 h 6304278"/>
              <a:gd name="connsiteX6" fmla="*/ 4934908 w 6194568"/>
              <a:gd name="connsiteY6" fmla="*/ 684719 h 6304278"/>
              <a:gd name="connsiteX7" fmla="*/ 5902050 w 6194568"/>
              <a:gd name="connsiteY7" fmla="*/ 3957507 h 6304278"/>
              <a:gd name="connsiteX8" fmla="*/ 3837152 w 6194568"/>
              <a:gd name="connsiteY8" fmla="*/ 5386732 h 6304278"/>
              <a:gd name="connsiteX9" fmla="*/ 3311654 w 6194568"/>
              <a:gd name="connsiteY9" fmla="*/ 5686839 h 6304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94568" h="6304278">
                <a:moveTo>
                  <a:pt x="3258360" y="5726018"/>
                </a:moveTo>
                <a:lnTo>
                  <a:pt x="767175" y="6304278"/>
                </a:lnTo>
                <a:lnTo>
                  <a:pt x="766260" y="6303688"/>
                </a:lnTo>
                <a:cubicBezTo>
                  <a:pt x="267773" y="5945125"/>
                  <a:pt x="-29453" y="5309872"/>
                  <a:pt x="2315" y="4547433"/>
                </a:cubicBezTo>
                <a:cubicBezTo>
                  <a:pt x="48523" y="3438431"/>
                  <a:pt x="69934" y="2069122"/>
                  <a:pt x="834067" y="1066400"/>
                </a:cubicBezTo>
                <a:cubicBezTo>
                  <a:pt x="1598199" y="63678"/>
                  <a:pt x="2782059" y="3606"/>
                  <a:pt x="2782059" y="3606"/>
                </a:cubicBezTo>
                <a:cubicBezTo>
                  <a:pt x="2782059" y="3606"/>
                  <a:pt x="3775232" y="-90658"/>
                  <a:pt x="4934908" y="684719"/>
                </a:cubicBezTo>
                <a:cubicBezTo>
                  <a:pt x="6094586" y="1460097"/>
                  <a:pt x="6541266" y="2973266"/>
                  <a:pt x="5902050" y="3957507"/>
                </a:cubicBezTo>
                <a:cubicBezTo>
                  <a:pt x="5262833" y="4941745"/>
                  <a:pt x="4905951" y="4907397"/>
                  <a:pt x="3837152" y="5386732"/>
                </a:cubicBezTo>
                <a:cubicBezTo>
                  <a:pt x="3636751" y="5476607"/>
                  <a:pt x="3464900" y="5579576"/>
                  <a:pt x="3311654" y="5686839"/>
                </a:cubicBezTo>
                <a:close/>
              </a:path>
            </a:pathLst>
          </a:custGeom>
          <a:solidFill>
            <a:schemeClr val="accent1">
              <a:alpha val="20000"/>
            </a:schemeClr>
          </a:solidFill>
          <a:ln w="8687" cap="flat">
            <a:noFill/>
            <a:prstDash val="solid"/>
            <a:miter/>
          </a:ln>
        </p:spPr>
        <p:txBody>
          <a:bodyPr wrap="square" rtlCol="0" anchor="ctr">
            <a:noAutofit/>
          </a:bodyPr>
          <a:lstStyle/>
          <a:p>
            <a:endParaRPr lang="zh-CN" altLang="en-US" dirty="0"/>
          </a:p>
        </p:txBody>
      </p:sp>
      <p:sp>
        <p:nvSpPr>
          <p:cNvPr id="6" name="图文框 5">
            <a:extLst>
              <a:ext uri="{FF2B5EF4-FFF2-40B4-BE49-F238E27FC236}">
                <a16:creationId xmlns:a16="http://schemas.microsoft.com/office/drawing/2014/main" id="{30F128C8-7CEC-4620-DC98-E1F88EB0A510}"/>
              </a:ext>
            </a:extLst>
          </p:cNvPr>
          <p:cNvSpPr/>
          <p:nvPr userDrawn="1"/>
        </p:nvSpPr>
        <p:spPr>
          <a:xfrm>
            <a:off x="-5080" y="-8255"/>
            <a:ext cx="12202795" cy="6867525"/>
          </a:xfrm>
          <a:prstGeom prst="frame">
            <a:avLst>
              <a:gd name="adj1" fmla="val 436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江城圆体 400W" panose="020B0500000000000000" pitchFamily="34" charset="-122"/>
                <a:ea typeface="江城圆体 400W" panose="020B0500000000000000" pitchFamily="34" charset="-122"/>
              </a:rPr>
              <a:t> </a:t>
            </a:r>
          </a:p>
        </p:txBody>
      </p:sp>
      <p:grpSp>
        <p:nvGrpSpPr>
          <p:cNvPr id="7" name="组合 6">
            <a:extLst>
              <a:ext uri="{FF2B5EF4-FFF2-40B4-BE49-F238E27FC236}">
                <a16:creationId xmlns:a16="http://schemas.microsoft.com/office/drawing/2014/main" id="{FD965002-86D0-0A88-6C92-3962DBD87F50}"/>
              </a:ext>
            </a:extLst>
          </p:cNvPr>
          <p:cNvGrpSpPr/>
          <p:nvPr userDrawn="1"/>
        </p:nvGrpSpPr>
        <p:grpSpPr>
          <a:xfrm>
            <a:off x="11930380" y="298221"/>
            <a:ext cx="245110" cy="3410903"/>
            <a:chOff x="11930380" y="298221"/>
            <a:chExt cx="245110" cy="3410903"/>
          </a:xfrm>
        </p:grpSpPr>
        <p:sp>
          <p:nvSpPr>
            <p:cNvPr id="8" name="文本框 7">
              <a:extLst>
                <a:ext uri="{FF2B5EF4-FFF2-40B4-BE49-F238E27FC236}">
                  <a16:creationId xmlns:a16="http://schemas.microsoft.com/office/drawing/2014/main" id="{5E7D1BFF-E9C3-A9D2-2DA2-358D5B46560B}"/>
                </a:ext>
              </a:extLst>
            </p:cNvPr>
            <p:cNvSpPr txBox="1"/>
            <p:nvPr/>
          </p:nvSpPr>
          <p:spPr>
            <a:xfrm rot="5400000">
              <a:off x="10815320" y="2348954"/>
              <a:ext cx="2475230" cy="245110"/>
            </a:xfrm>
            <a:prstGeom prst="rect">
              <a:avLst/>
            </a:prstGeom>
            <a:noFill/>
          </p:spPr>
          <p:txBody>
            <a:bodyPr wrap="square" rtlCol="0" anchor="t">
              <a:no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1000" b="0" i="0" u="none" strike="noStrike" kern="1200" cap="all" spc="0" normalizeH="0" baseline="0" noProof="0" dirty="0">
                  <a:ln>
                    <a:noFill/>
                  </a:ln>
                  <a:effectLst/>
                  <a:uLnTx/>
                  <a:uFillTx/>
                  <a:latin typeface="江城圆体 700W" panose="020B0A00000000000000" pitchFamily="34" charset="-122"/>
                  <a:ea typeface="江城圆体 700W" panose="020B0A00000000000000" pitchFamily="34" charset="-122"/>
                </a:rPr>
                <a:t>Welcome to join us</a:t>
              </a:r>
            </a:p>
          </p:txBody>
        </p:sp>
        <p:grpSp>
          <p:nvGrpSpPr>
            <p:cNvPr id="9" name="组合 8">
              <a:extLst>
                <a:ext uri="{FF2B5EF4-FFF2-40B4-BE49-F238E27FC236}">
                  <a16:creationId xmlns:a16="http://schemas.microsoft.com/office/drawing/2014/main" id="{92B42FA4-0B91-17A5-A42A-3D64C26EBB92}"/>
                </a:ext>
              </a:extLst>
            </p:cNvPr>
            <p:cNvGrpSpPr/>
            <p:nvPr/>
          </p:nvGrpSpPr>
          <p:grpSpPr>
            <a:xfrm>
              <a:off x="11999278" y="298221"/>
              <a:ext cx="107950" cy="798195"/>
              <a:chOff x="11999278" y="706437"/>
              <a:chExt cx="107950" cy="798195"/>
            </a:xfrm>
          </p:grpSpPr>
          <p:sp>
            <p:nvSpPr>
              <p:cNvPr id="10" name="燕尾形 101">
                <a:extLst>
                  <a:ext uri="{FF2B5EF4-FFF2-40B4-BE49-F238E27FC236}">
                    <a16:creationId xmlns:a16="http://schemas.microsoft.com/office/drawing/2014/main" id="{A0070E80-6AA6-F328-8A2F-C697CD455C7D}"/>
                  </a:ext>
                </a:extLst>
              </p:cNvPr>
              <p:cNvSpPr/>
              <p:nvPr/>
            </p:nvSpPr>
            <p:spPr>
              <a:xfrm rot="5400000" flipV="1">
                <a:off x="12014200" y="691515"/>
                <a:ext cx="78105" cy="107950"/>
              </a:xfrm>
              <a:prstGeom prst="chevron">
                <a:avLst>
                  <a:gd name="adj" fmla="val 491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江城圆体 400W" panose="020B0500000000000000" pitchFamily="34" charset="-122"/>
                  <a:ea typeface="江城圆体 400W" panose="020B0500000000000000" pitchFamily="34" charset="-122"/>
                </a:endParaRPr>
              </a:p>
            </p:txBody>
          </p:sp>
          <p:sp>
            <p:nvSpPr>
              <p:cNvPr id="11" name="燕尾形 114">
                <a:extLst>
                  <a:ext uri="{FF2B5EF4-FFF2-40B4-BE49-F238E27FC236}">
                    <a16:creationId xmlns:a16="http://schemas.microsoft.com/office/drawing/2014/main" id="{F98233B6-E3E5-5D6D-E5E1-5E4E3C4F58F7}"/>
                  </a:ext>
                </a:extLst>
              </p:cNvPr>
              <p:cNvSpPr/>
              <p:nvPr/>
            </p:nvSpPr>
            <p:spPr>
              <a:xfrm rot="5400000" flipV="1">
                <a:off x="12014200" y="794385"/>
                <a:ext cx="78105" cy="107950"/>
              </a:xfrm>
              <a:prstGeom prst="chevron">
                <a:avLst>
                  <a:gd name="adj" fmla="val 491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江城圆体 400W" panose="020B0500000000000000" pitchFamily="34" charset="-122"/>
                  <a:ea typeface="江城圆体 400W" panose="020B0500000000000000" pitchFamily="34" charset="-122"/>
                </a:endParaRPr>
              </a:p>
            </p:txBody>
          </p:sp>
          <p:sp>
            <p:nvSpPr>
              <p:cNvPr id="12" name="燕尾形 115">
                <a:extLst>
                  <a:ext uri="{FF2B5EF4-FFF2-40B4-BE49-F238E27FC236}">
                    <a16:creationId xmlns:a16="http://schemas.microsoft.com/office/drawing/2014/main" id="{8EC6561D-5473-058E-0021-138C2E5555E9}"/>
                  </a:ext>
                </a:extLst>
              </p:cNvPr>
              <p:cNvSpPr/>
              <p:nvPr/>
            </p:nvSpPr>
            <p:spPr>
              <a:xfrm rot="5400000" flipV="1">
                <a:off x="12014200" y="897255"/>
                <a:ext cx="78105" cy="107950"/>
              </a:xfrm>
              <a:prstGeom prst="chevron">
                <a:avLst>
                  <a:gd name="adj" fmla="val 491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江城圆体 400W" panose="020B0500000000000000" pitchFamily="34" charset="-122"/>
                  <a:ea typeface="江城圆体 400W" panose="020B0500000000000000" pitchFamily="34" charset="-122"/>
                </a:endParaRPr>
              </a:p>
            </p:txBody>
          </p:sp>
          <p:sp>
            <p:nvSpPr>
              <p:cNvPr id="13" name="燕尾形 116">
                <a:extLst>
                  <a:ext uri="{FF2B5EF4-FFF2-40B4-BE49-F238E27FC236}">
                    <a16:creationId xmlns:a16="http://schemas.microsoft.com/office/drawing/2014/main" id="{96F44071-A46C-8824-C939-5B18A7ABF215}"/>
                  </a:ext>
                </a:extLst>
              </p:cNvPr>
              <p:cNvSpPr/>
              <p:nvPr/>
            </p:nvSpPr>
            <p:spPr>
              <a:xfrm rot="5400000" flipV="1">
                <a:off x="12014200" y="1000125"/>
                <a:ext cx="78105" cy="107950"/>
              </a:xfrm>
              <a:prstGeom prst="chevron">
                <a:avLst>
                  <a:gd name="adj" fmla="val 491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江城圆体 400W" panose="020B0500000000000000" pitchFamily="34" charset="-122"/>
                  <a:ea typeface="江城圆体 400W" panose="020B0500000000000000" pitchFamily="34" charset="-122"/>
                </a:endParaRPr>
              </a:p>
            </p:txBody>
          </p:sp>
          <p:sp>
            <p:nvSpPr>
              <p:cNvPr id="14" name="燕尾形 117">
                <a:extLst>
                  <a:ext uri="{FF2B5EF4-FFF2-40B4-BE49-F238E27FC236}">
                    <a16:creationId xmlns:a16="http://schemas.microsoft.com/office/drawing/2014/main" id="{22DB316E-EBF2-6C9A-AD78-D76858F1D02F}"/>
                  </a:ext>
                </a:extLst>
              </p:cNvPr>
              <p:cNvSpPr/>
              <p:nvPr/>
            </p:nvSpPr>
            <p:spPr>
              <a:xfrm rot="5400000" flipV="1">
                <a:off x="12014200" y="1102995"/>
                <a:ext cx="78105" cy="107950"/>
              </a:xfrm>
              <a:prstGeom prst="chevron">
                <a:avLst>
                  <a:gd name="adj" fmla="val 491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江城圆体 400W" panose="020B0500000000000000" pitchFamily="34" charset="-122"/>
                  <a:ea typeface="江城圆体 400W" panose="020B0500000000000000" pitchFamily="34" charset="-122"/>
                </a:endParaRPr>
              </a:p>
            </p:txBody>
          </p:sp>
          <p:sp>
            <p:nvSpPr>
              <p:cNvPr id="15" name="燕尾形 118">
                <a:extLst>
                  <a:ext uri="{FF2B5EF4-FFF2-40B4-BE49-F238E27FC236}">
                    <a16:creationId xmlns:a16="http://schemas.microsoft.com/office/drawing/2014/main" id="{24AFF8E5-4404-553E-488D-4C089D5D14E8}"/>
                  </a:ext>
                </a:extLst>
              </p:cNvPr>
              <p:cNvSpPr/>
              <p:nvPr/>
            </p:nvSpPr>
            <p:spPr>
              <a:xfrm rot="5400000" flipV="1">
                <a:off x="12014200" y="1205865"/>
                <a:ext cx="78105" cy="107950"/>
              </a:xfrm>
              <a:prstGeom prst="chevron">
                <a:avLst>
                  <a:gd name="adj" fmla="val 491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江城圆体 400W" panose="020B0500000000000000" pitchFamily="34" charset="-122"/>
                  <a:ea typeface="江城圆体 400W" panose="020B0500000000000000" pitchFamily="34" charset="-122"/>
                </a:endParaRPr>
              </a:p>
            </p:txBody>
          </p:sp>
          <p:sp>
            <p:nvSpPr>
              <p:cNvPr id="16" name="燕尾形 119">
                <a:extLst>
                  <a:ext uri="{FF2B5EF4-FFF2-40B4-BE49-F238E27FC236}">
                    <a16:creationId xmlns:a16="http://schemas.microsoft.com/office/drawing/2014/main" id="{3D3E45D4-1090-1E0A-4AE4-050FB7E74A0A}"/>
                  </a:ext>
                </a:extLst>
              </p:cNvPr>
              <p:cNvSpPr/>
              <p:nvPr/>
            </p:nvSpPr>
            <p:spPr>
              <a:xfrm rot="5400000" flipV="1">
                <a:off x="12014200" y="1308735"/>
                <a:ext cx="78105" cy="107950"/>
              </a:xfrm>
              <a:prstGeom prst="chevron">
                <a:avLst>
                  <a:gd name="adj" fmla="val 491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江城圆体 400W" panose="020B0500000000000000" pitchFamily="34" charset="-122"/>
                  <a:ea typeface="江城圆体 400W" panose="020B0500000000000000" pitchFamily="34" charset="-122"/>
                </a:endParaRPr>
              </a:p>
            </p:txBody>
          </p:sp>
          <p:sp>
            <p:nvSpPr>
              <p:cNvPr id="17" name="燕尾形 120">
                <a:extLst>
                  <a:ext uri="{FF2B5EF4-FFF2-40B4-BE49-F238E27FC236}">
                    <a16:creationId xmlns:a16="http://schemas.microsoft.com/office/drawing/2014/main" id="{309D2D49-6B62-89D7-7891-2408C351EB90}"/>
                  </a:ext>
                </a:extLst>
              </p:cNvPr>
              <p:cNvSpPr/>
              <p:nvPr/>
            </p:nvSpPr>
            <p:spPr>
              <a:xfrm rot="5400000" flipV="1">
                <a:off x="12014200" y="1411605"/>
                <a:ext cx="78105" cy="107950"/>
              </a:xfrm>
              <a:prstGeom prst="chevron">
                <a:avLst>
                  <a:gd name="adj" fmla="val 491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江城圆体 400W" panose="020B0500000000000000" pitchFamily="34" charset="-122"/>
                  <a:ea typeface="江城圆体 400W" panose="020B0500000000000000" pitchFamily="34" charset="-122"/>
                </a:endParaRPr>
              </a:p>
            </p:txBody>
          </p:sp>
        </p:grpSp>
      </p:grpSp>
      <p:grpSp>
        <p:nvGrpSpPr>
          <p:cNvPr id="18" name="组合 17">
            <a:extLst>
              <a:ext uri="{FF2B5EF4-FFF2-40B4-BE49-F238E27FC236}">
                <a16:creationId xmlns:a16="http://schemas.microsoft.com/office/drawing/2014/main" id="{DC05A181-514A-7D5C-1CA9-F536F742F0C1}"/>
              </a:ext>
            </a:extLst>
          </p:cNvPr>
          <p:cNvGrpSpPr/>
          <p:nvPr userDrawn="1"/>
        </p:nvGrpSpPr>
        <p:grpSpPr>
          <a:xfrm>
            <a:off x="275950" y="6591618"/>
            <a:ext cx="3410902" cy="245110"/>
            <a:chOff x="422911" y="6591618"/>
            <a:chExt cx="3410902" cy="245110"/>
          </a:xfrm>
        </p:grpSpPr>
        <p:sp>
          <p:nvSpPr>
            <p:cNvPr id="19" name="文本框 18">
              <a:extLst>
                <a:ext uri="{FF2B5EF4-FFF2-40B4-BE49-F238E27FC236}">
                  <a16:creationId xmlns:a16="http://schemas.microsoft.com/office/drawing/2014/main" id="{B409CE64-5C09-AC3D-9962-4A7C65C92556}"/>
                </a:ext>
              </a:extLst>
            </p:cNvPr>
            <p:cNvSpPr txBox="1"/>
            <p:nvPr/>
          </p:nvSpPr>
          <p:spPr>
            <a:xfrm>
              <a:off x="1358583" y="6591618"/>
              <a:ext cx="2475230" cy="245110"/>
            </a:xfrm>
            <a:prstGeom prst="rect">
              <a:avLst/>
            </a:prstGeom>
            <a:noFill/>
          </p:spPr>
          <p:txBody>
            <a:bodyPr wrap="square" rtlCol="0" anchor="t">
              <a:no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1000" b="0" i="0" u="none" strike="noStrike" kern="1200" cap="all" spc="0" normalizeH="0" baseline="0" noProof="0" dirty="0">
                  <a:ln>
                    <a:noFill/>
                  </a:ln>
                  <a:effectLst/>
                  <a:uLnTx/>
                  <a:uFillTx/>
                  <a:latin typeface="江城圆体 700W" panose="020B0A00000000000000" pitchFamily="34" charset="-122"/>
                  <a:ea typeface="江城圆体 700W" panose="020B0A00000000000000" pitchFamily="34" charset="-122"/>
                </a:rPr>
                <a:t>Welcome to join us</a:t>
              </a:r>
            </a:p>
          </p:txBody>
        </p:sp>
        <p:sp>
          <p:nvSpPr>
            <p:cNvPr id="20" name="燕尾形 206">
              <a:extLst>
                <a:ext uri="{FF2B5EF4-FFF2-40B4-BE49-F238E27FC236}">
                  <a16:creationId xmlns:a16="http://schemas.microsoft.com/office/drawing/2014/main" id="{835BE292-439D-3ADE-451B-E27D5709DFE1}"/>
                </a:ext>
              </a:extLst>
            </p:cNvPr>
            <p:cNvSpPr/>
            <p:nvPr/>
          </p:nvSpPr>
          <p:spPr>
            <a:xfrm flipV="1">
              <a:off x="422911" y="6659881"/>
              <a:ext cx="78105" cy="107950"/>
            </a:xfrm>
            <a:prstGeom prst="chevron">
              <a:avLst>
                <a:gd name="adj" fmla="val 491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江城圆体 400W" panose="020B0500000000000000" pitchFamily="34" charset="-122"/>
                <a:ea typeface="江城圆体 400W" panose="020B0500000000000000" pitchFamily="34" charset="-122"/>
              </a:endParaRPr>
            </a:p>
          </p:txBody>
        </p:sp>
        <p:sp>
          <p:nvSpPr>
            <p:cNvPr id="21" name="燕尾形 207">
              <a:extLst>
                <a:ext uri="{FF2B5EF4-FFF2-40B4-BE49-F238E27FC236}">
                  <a16:creationId xmlns:a16="http://schemas.microsoft.com/office/drawing/2014/main" id="{34814321-B7B7-9B1D-8739-90D90C28E47D}"/>
                </a:ext>
              </a:extLst>
            </p:cNvPr>
            <p:cNvSpPr/>
            <p:nvPr/>
          </p:nvSpPr>
          <p:spPr>
            <a:xfrm flipV="1">
              <a:off x="525781" y="6659881"/>
              <a:ext cx="78105" cy="107950"/>
            </a:xfrm>
            <a:prstGeom prst="chevron">
              <a:avLst>
                <a:gd name="adj" fmla="val 491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江城圆体 400W" panose="020B0500000000000000" pitchFamily="34" charset="-122"/>
                <a:ea typeface="江城圆体 400W" panose="020B0500000000000000" pitchFamily="34" charset="-122"/>
              </a:endParaRPr>
            </a:p>
          </p:txBody>
        </p:sp>
        <p:sp>
          <p:nvSpPr>
            <p:cNvPr id="22" name="燕尾形 208">
              <a:extLst>
                <a:ext uri="{FF2B5EF4-FFF2-40B4-BE49-F238E27FC236}">
                  <a16:creationId xmlns:a16="http://schemas.microsoft.com/office/drawing/2014/main" id="{74AEA514-92AB-765D-A577-702827358773}"/>
                </a:ext>
              </a:extLst>
            </p:cNvPr>
            <p:cNvSpPr/>
            <p:nvPr/>
          </p:nvSpPr>
          <p:spPr>
            <a:xfrm flipV="1">
              <a:off x="628651" y="6659881"/>
              <a:ext cx="78105" cy="107950"/>
            </a:xfrm>
            <a:prstGeom prst="chevron">
              <a:avLst>
                <a:gd name="adj" fmla="val 491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江城圆体 400W" panose="020B0500000000000000" pitchFamily="34" charset="-122"/>
                <a:ea typeface="江城圆体 400W" panose="020B0500000000000000" pitchFamily="34" charset="-122"/>
              </a:endParaRPr>
            </a:p>
          </p:txBody>
        </p:sp>
        <p:sp>
          <p:nvSpPr>
            <p:cNvPr id="23" name="燕尾形 209">
              <a:extLst>
                <a:ext uri="{FF2B5EF4-FFF2-40B4-BE49-F238E27FC236}">
                  <a16:creationId xmlns:a16="http://schemas.microsoft.com/office/drawing/2014/main" id="{73A79057-6530-523B-03B9-C6A0F2B26A50}"/>
                </a:ext>
              </a:extLst>
            </p:cNvPr>
            <p:cNvSpPr/>
            <p:nvPr/>
          </p:nvSpPr>
          <p:spPr>
            <a:xfrm flipV="1">
              <a:off x="731521" y="6659881"/>
              <a:ext cx="78105" cy="107950"/>
            </a:xfrm>
            <a:prstGeom prst="chevron">
              <a:avLst>
                <a:gd name="adj" fmla="val 491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江城圆体 400W" panose="020B0500000000000000" pitchFamily="34" charset="-122"/>
                <a:ea typeface="江城圆体 400W" panose="020B0500000000000000" pitchFamily="34" charset="-122"/>
              </a:endParaRPr>
            </a:p>
          </p:txBody>
        </p:sp>
        <p:sp>
          <p:nvSpPr>
            <p:cNvPr id="24" name="燕尾形 210">
              <a:extLst>
                <a:ext uri="{FF2B5EF4-FFF2-40B4-BE49-F238E27FC236}">
                  <a16:creationId xmlns:a16="http://schemas.microsoft.com/office/drawing/2014/main" id="{A7BA1B61-D495-0806-C275-DA66AA0B7618}"/>
                </a:ext>
              </a:extLst>
            </p:cNvPr>
            <p:cNvSpPr/>
            <p:nvPr/>
          </p:nvSpPr>
          <p:spPr>
            <a:xfrm flipV="1">
              <a:off x="834391" y="6659881"/>
              <a:ext cx="78105" cy="107950"/>
            </a:xfrm>
            <a:prstGeom prst="chevron">
              <a:avLst>
                <a:gd name="adj" fmla="val 491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江城圆体 400W" panose="020B0500000000000000" pitchFamily="34" charset="-122"/>
                <a:ea typeface="江城圆体 400W" panose="020B0500000000000000" pitchFamily="34" charset="-122"/>
              </a:endParaRPr>
            </a:p>
          </p:txBody>
        </p:sp>
        <p:sp>
          <p:nvSpPr>
            <p:cNvPr id="25" name="燕尾形 211">
              <a:extLst>
                <a:ext uri="{FF2B5EF4-FFF2-40B4-BE49-F238E27FC236}">
                  <a16:creationId xmlns:a16="http://schemas.microsoft.com/office/drawing/2014/main" id="{64588223-8041-C721-D615-DADBEF2B7C51}"/>
                </a:ext>
              </a:extLst>
            </p:cNvPr>
            <p:cNvSpPr/>
            <p:nvPr/>
          </p:nvSpPr>
          <p:spPr>
            <a:xfrm flipV="1">
              <a:off x="937261" y="6659881"/>
              <a:ext cx="78105" cy="107950"/>
            </a:xfrm>
            <a:prstGeom prst="chevron">
              <a:avLst>
                <a:gd name="adj" fmla="val 491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江城圆体 400W" panose="020B0500000000000000" pitchFamily="34" charset="-122"/>
                <a:ea typeface="江城圆体 400W" panose="020B0500000000000000" pitchFamily="34" charset="-122"/>
              </a:endParaRPr>
            </a:p>
          </p:txBody>
        </p:sp>
        <p:sp>
          <p:nvSpPr>
            <p:cNvPr id="26" name="燕尾形 212">
              <a:extLst>
                <a:ext uri="{FF2B5EF4-FFF2-40B4-BE49-F238E27FC236}">
                  <a16:creationId xmlns:a16="http://schemas.microsoft.com/office/drawing/2014/main" id="{61C5289A-96BC-0315-51B6-BCCD58961CCB}"/>
                </a:ext>
              </a:extLst>
            </p:cNvPr>
            <p:cNvSpPr/>
            <p:nvPr/>
          </p:nvSpPr>
          <p:spPr>
            <a:xfrm flipV="1">
              <a:off x="1040131" y="6659881"/>
              <a:ext cx="78105" cy="107950"/>
            </a:xfrm>
            <a:prstGeom prst="chevron">
              <a:avLst>
                <a:gd name="adj" fmla="val 491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江城圆体 400W" panose="020B0500000000000000" pitchFamily="34" charset="-122"/>
                <a:ea typeface="江城圆体 400W" panose="020B0500000000000000" pitchFamily="34" charset="-122"/>
              </a:endParaRPr>
            </a:p>
          </p:txBody>
        </p:sp>
        <p:sp>
          <p:nvSpPr>
            <p:cNvPr id="27" name="燕尾形 213">
              <a:extLst>
                <a:ext uri="{FF2B5EF4-FFF2-40B4-BE49-F238E27FC236}">
                  <a16:creationId xmlns:a16="http://schemas.microsoft.com/office/drawing/2014/main" id="{77A34FD9-EE92-A1F8-8B2E-6B50BD16FBD7}"/>
                </a:ext>
              </a:extLst>
            </p:cNvPr>
            <p:cNvSpPr/>
            <p:nvPr/>
          </p:nvSpPr>
          <p:spPr>
            <a:xfrm flipV="1">
              <a:off x="1143001" y="6659881"/>
              <a:ext cx="78105" cy="107950"/>
            </a:xfrm>
            <a:prstGeom prst="chevron">
              <a:avLst>
                <a:gd name="adj" fmla="val 491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江城圆体 400W" panose="020B0500000000000000" pitchFamily="34" charset="-122"/>
                <a:ea typeface="江城圆体 400W" panose="020B0500000000000000" pitchFamily="34" charset="-122"/>
              </a:endParaRPr>
            </a:p>
          </p:txBody>
        </p:sp>
      </p:grpSp>
      <p:grpSp>
        <p:nvGrpSpPr>
          <p:cNvPr id="28" name="组合 27">
            <a:extLst>
              <a:ext uri="{FF2B5EF4-FFF2-40B4-BE49-F238E27FC236}">
                <a16:creationId xmlns:a16="http://schemas.microsoft.com/office/drawing/2014/main" id="{54C02CA5-643E-71E4-4A12-23B0A26545BD}"/>
              </a:ext>
            </a:extLst>
          </p:cNvPr>
          <p:cNvGrpSpPr/>
          <p:nvPr userDrawn="1"/>
        </p:nvGrpSpPr>
        <p:grpSpPr>
          <a:xfrm>
            <a:off x="278780" y="-18146"/>
            <a:ext cx="1553680" cy="292922"/>
            <a:chOff x="278780" y="-18146"/>
            <a:chExt cx="1553680" cy="292922"/>
          </a:xfrm>
        </p:grpSpPr>
        <p:sp>
          <p:nvSpPr>
            <p:cNvPr id="29" name="图形 4">
              <a:extLst>
                <a:ext uri="{FF2B5EF4-FFF2-40B4-BE49-F238E27FC236}">
                  <a16:creationId xmlns:a16="http://schemas.microsoft.com/office/drawing/2014/main" id="{6F828671-B914-31A7-B794-ECE779FFD5AF}"/>
                </a:ext>
              </a:extLst>
            </p:cNvPr>
            <p:cNvSpPr/>
            <p:nvPr/>
          </p:nvSpPr>
          <p:spPr>
            <a:xfrm>
              <a:off x="278780" y="-18146"/>
              <a:ext cx="292922" cy="292922"/>
            </a:xfrm>
            <a:custGeom>
              <a:avLst/>
              <a:gdLst>
                <a:gd name="connsiteX0" fmla="*/ 1154463 w 2308638"/>
                <a:gd name="connsiteY0" fmla="*/ 2308576 h 2308575"/>
                <a:gd name="connsiteX1" fmla="*/ 784081 w 2308638"/>
                <a:gd name="connsiteY1" fmla="*/ 1523350 h 2308575"/>
                <a:gd name="connsiteX2" fmla="*/ 0 w 2308638"/>
                <a:gd name="connsiteY2" fmla="*/ 1154685 h 2308575"/>
                <a:gd name="connsiteX3" fmla="*/ 785479 w 2308638"/>
                <a:gd name="connsiteY3" fmla="*/ 784621 h 2308575"/>
                <a:gd name="connsiteX4" fmla="*/ 1154463 w 2308638"/>
                <a:gd name="connsiteY4" fmla="*/ 0 h 2308575"/>
                <a:gd name="connsiteX5" fmla="*/ 1524208 w 2308638"/>
                <a:gd name="connsiteY5" fmla="*/ 785384 h 2308575"/>
                <a:gd name="connsiteX6" fmla="*/ 2308639 w 2308638"/>
                <a:gd name="connsiteY6" fmla="*/ 1154685 h 2308575"/>
                <a:gd name="connsiteX7" fmla="*/ 1523986 w 2308638"/>
                <a:gd name="connsiteY7" fmla="*/ 1524177 h 2308575"/>
                <a:gd name="connsiteX8" fmla="*/ 1154463 w 2308638"/>
                <a:gd name="connsiteY8" fmla="*/ 2308576 h 230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8638" h="2308575">
                  <a:moveTo>
                    <a:pt x="1154463" y="2308576"/>
                  </a:moveTo>
                  <a:cubicBezTo>
                    <a:pt x="1122014" y="2003696"/>
                    <a:pt x="1001276" y="1740259"/>
                    <a:pt x="784081" y="1523350"/>
                  </a:cubicBezTo>
                  <a:cubicBezTo>
                    <a:pt x="567459" y="1307014"/>
                    <a:pt x="304403" y="1187070"/>
                    <a:pt x="0" y="1154685"/>
                  </a:cubicBezTo>
                  <a:cubicBezTo>
                    <a:pt x="305166" y="1122173"/>
                    <a:pt x="568666" y="1001753"/>
                    <a:pt x="785479" y="784621"/>
                  </a:cubicBezTo>
                  <a:cubicBezTo>
                    <a:pt x="1001943" y="567840"/>
                    <a:pt x="1122204" y="304753"/>
                    <a:pt x="1154463" y="0"/>
                  </a:cubicBezTo>
                  <a:cubicBezTo>
                    <a:pt x="1186689" y="305134"/>
                    <a:pt x="1307268" y="568507"/>
                    <a:pt x="1524208" y="785384"/>
                  </a:cubicBezTo>
                  <a:cubicBezTo>
                    <a:pt x="1740831" y="1001943"/>
                    <a:pt x="2003886" y="1122268"/>
                    <a:pt x="2308639" y="1154685"/>
                  </a:cubicBezTo>
                  <a:cubicBezTo>
                    <a:pt x="2003855" y="1187039"/>
                    <a:pt x="1740640" y="1307427"/>
                    <a:pt x="1523986" y="1524177"/>
                  </a:cubicBezTo>
                  <a:cubicBezTo>
                    <a:pt x="1307459" y="1740767"/>
                    <a:pt x="1186880" y="2003632"/>
                    <a:pt x="1154463" y="2308576"/>
                  </a:cubicBezTo>
                  <a:close/>
                </a:path>
              </a:pathLst>
            </a:custGeom>
            <a:solidFill>
              <a:schemeClr val="tx1"/>
            </a:solidFill>
            <a:ln w="19050" cap="flat">
              <a:noFill/>
              <a:prstDash val="solid"/>
              <a:miter/>
            </a:ln>
          </p:spPr>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江城圆体 400W" panose="020B0500000000000000" pitchFamily="34" charset="-122"/>
                <a:ea typeface="江城圆体 400W" panose="020B0500000000000000" pitchFamily="34" charset="-122"/>
              </a:endParaRPr>
            </a:p>
          </p:txBody>
        </p:sp>
        <p:sp>
          <p:nvSpPr>
            <p:cNvPr id="30" name="图形 4">
              <a:extLst>
                <a:ext uri="{FF2B5EF4-FFF2-40B4-BE49-F238E27FC236}">
                  <a16:creationId xmlns:a16="http://schemas.microsoft.com/office/drawing/2014/main" id="{7AA03104-8618-2C00-992E-081FBB55DB08}"/>
                </a:ext>
              </a:extLst>
            </p:cNvPr>
            <p:cNvSpPr/>
            <p:nvPr/>
          </p:nvSpPr>
          <p:spPr>
            <a:xfrm>
              <a:off x="909159" y="-18146"/>
              <a:ext cx="292922" cy="292922"/>
            </a:xfrm>
            <a:custGeom>
              <a:avLst/>
              <a:gdLst>
                <a:gd name="connsiteX0" fmla="*/ 1154463 w 2308638"/>
                <a:gd name="connsiteY0" fmla="*/ 2308576 h 2308575"/>
                <a:gd name="connsiteX1" fmla="*/ 784081 w 2308638"/>
                <a:gd name="connsiteY1" fmla="*/ 1523350 h 2308575"/>
                <a:gd name="connsiteX2" fmla="*/ 0 w 2308638"/>
                <a:gd name="connsiteY2" fmla="*/ 1154685 h 2308575"/>
                <a:gd name="connsiteX3" fmla="*/ 785479 w 2308638"/>
                <a:gd name="connsiteY3" fmla="*/ 784621 h 2308575"/>
                <a:gd name="connsiteX4" fmla="*/ 1154463 w 2308638"/>
                <a:gd name="connsiteY4" fmla="*/ 0 h 2308575"/>
                <a:gd name="connsiteX5" fmla="*/ 1524208 w 2308638"/>
                <a:gd name="connsiteY5" fmla="*/ 785384 h 2308575"/>
                <a:gd name="connsiteX6" fmla="*/ 2308639 w 2308638"/>
                <a:gd name="connsiteY6" fmla="*/ 1154685 h 2308575"/>
                <a:gd name="connsiteX7" fmla="*/ 1523986 w 2308638"/>
                <a:gd name="connsiteY7" fmla="*/ 1524177 h 2308575"/>
                <a:gd name="connsiteX8" fmla="*/ 1154463 w 2308638"/>
                <a:gd name="connsiteY8" fmla="*/ 2308576 h 230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8638" h="2308575">
                  <a:moveTo>
                    <a:pt x="1154463" y="2308576"/>
                  </a:moveTo>
                  <a:cubicBezTo>
                    <a:pt x="1122014" y="2003696"/>
                    <a:pt x="1001276" y="1740259"/>
                    <a:pt x="784081" y="1523350"/>
                  </a:cubicBezTo>
                  <a:cubicBezTo>
                    <a:pt x="567459" y="1307014"/>
                    <a:pt x="304403" y="1187070"/>
                    <a:pt x="0" y="1154685"/>
                  </a:cubicBezTo>
                  <a:cubicBezTo>
                    <a:pt x="305166" y="1122173"/>
                    <a:pt x="568666" y="1001753"/>
                    <a:pt x="785479" y="784621"/>
                  </a:cubicBezTo>
                  <a:cubicBezTo>
                    <a:pt x="1001943" y="567840"/>
                    <a:pt x="1122204" y="304753"/>
                    <a:pt x="1154463" y="0"/>
                  </a:cubicBezTo>
                  <a:cubicBezTo>
                    <a:pt x="1186689" y="305134"/>
                    <a:pt x="1307268" y="568507"/>
                    <a:pt x="1524208" y="785384"/>
                  </a:cubicBezTo>
                  <a:cubicBezTo>
                    <a:pt x="1740831" y="1001943"/>
                    <a:pt x="2003886" y="1122268"/>
                    <a:pt x="2308639" y="1154685"/>
                  </a:cubicBezTo>
                  <a:cubicBezTo>
                    <a:pt x="2003855" y="1187039"/>
                    <a:pt x="1740640" y="1307427"/>
                    <a:pt x="1523986" y="1524177"/>
                  </a:cubicBezTo>
                  <a:cubicBezTo>
                    <a:pt x="1307459" y="1740767"/>
                    <a:pt x="1186880" y="2003632"/>
                    <a:pt x="1154463" y="2308576"/>
                  </a:cubicBezTo>
                  <a:close/>
                </a:path>
              </a:pathLst>
            </a:custGeom>
            <a:solidFill>
              <a:schemeClr val="tx1"/>
            </a:solidFill>
            <a:ln w="19050" cap="flat">
              <a:noFill/>
              <a:prstDash val="solid"/>
              <a:miter/>
            </a:ln>
          </p:spPr>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江城圆体 400W" panose="020B0500000000000000" pitchFamily="34" charset="-122"/>
                <a:ea typeface="江城圆体 400W" panose="020B0500000000000000" pitchFamily="34" charset="-122"/>
              </a:endParaRPr>
            </a:p>
          </p:txBody>
        </p:sp>
        <p:sp>
          <p:nvSpPr>
            <p:cNvPr id="31" name="图形 4">
              <a:extLst>
                <a:ext uri="{FF2B5EF4-FFF2-40B4-BE49-F238E27FC236}">
                  <a16:creationId xmlns:a16="http://schemas.microsoft.com/office/drawing/2014/main" id="{9C8E9599-3CFF-7911-7427-3C581EE550BB}"/>
                </a:ext>
              </a:extLst>
            </p:cNvPr>
            <p:cNvSpPr/>
            <p:nvPr/>
          </p:nvSpPr>
          <p:spPr>
            <a:xfrm>
              <a:off x="1539538" y="-18146"/>
              <a:ext cx="292922" cy="292922"/>
            </a:xfrm>
            <a:custGeom>
              <a:avLst/>
              <a:gdLst>
                <a:gd name="connsiteX0" fmla="*/ 1154463 w 2308638"/>
                <a:gd name="connsiteY0" fmla="*/ 2308576 h 2308575"/>
                <a:gd name="connsiteX1" fmla="*/ 784081 w 2308638"/>
                <a:gd name="connsiteY1" fmla="*/ 1523350 h 2308575"/>
                <a:gd name="connsiteX2" fmla="*/ 0 w 2308638"/>
                <a:gd name="connsiteY2" fmla="*/ 1154685 h 2308575"/>
                <a:gd name="connsiteX3" fmla="*/ 785479 w 2308638"/>
                <a:gd name="connsiteY3" fmla="*/ 784621 h 2308575"/>
                <a:gd name="connsiteX4" fmla="*/ 1154463 w 2308638"/>
                <a:gd name="connsiteY4" fmla="*/ 0 h 2308575"/>
                <a:gd name="connsiteX5" fmla="*/ 1524208 w 2308638"/>
                <a:gd name="connsiteY5" fmla="*/ 785384 h 2308575"/>
                <a:gd name="connsiteX6" fmla="*/ 2308639 w 2308638"/>
                <a:gd name="connsiteY6" fmla="*/ 1154685 h 2308575"/>
                <a:gd name="connsiteX7" fmla="*/ 1523986 w 2308638"/>
                <a:gd name="connsiteY7" fmla="*/ 1524177 h 2308575"/>
                <a:gd name="connsiteX8" fmla="*/ 1154463 w 2308638"/>
                <a:gd name="connsiteY8" fmla="*/ 2308576 h 230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8638" h="2308575">
                  <a:moveTo>
                    <a:pt x="1154463" y="2308576"/>
                  </a:moveTo>
                  <a:cubicBezTo>
                    <a:pt x="1122014" y="2003696"/>
                    <a:pt x="1001276" y="1740259"/>
                    <a:pt x="784081" y="1523350"/>
                  </a:cubicBezTo>
                  <a:cubicBezTo>
                    <a:pt x="567459" y="1307014"/>
                    <a:pt x="304403" y="1187070"/>
                    <a:pt x="0" y="1154685"/>
                  </a:cubicBezTo>
                  <a:cubicBezTo>
                    <a:pt x="305166" y="1122173"/>
                    <a:pt x="568666" y="1001753"/>
                    <a:pt x="785479" y="784621"/>
                  </a:cubicBezTo>
                  <a:cubicBezTo>
                    <a:pt x="1001943" y="567840"/>
                    <a:pt x="1122204" y="304753"/>
                    <a:pt x="1154463" y="0"/>
                  </a:cubicBezTo>
                  <a:cubicBezTo>
                    <a:pt x="1186689" y="305134"/>
                    <a:pt x="1307268" y="568507"/>
                    <a:pt x="1524208" y="785384"/>
                  </a:cubicBezTo>
                  <a:cubicBezTo>
                    <a:pt x="1740831" y="1001943"/>
                    <a:pt x="2003886" y="1122268"/>
                    <a:pt x="2308639" y="1154685"/>
                  </a:cubicBezTo>
                  <a:cubicBezTo>
                    <a:pt x="2003855" y="1187039"/>
                    <a:pt x="1740640" y="1307427"/>
                    <a:pt x="1523986" y="1524177"/>
                  </a:cubicBezTo>
                  <a:cubicBezTo>
                    <a:pt x="1307459" y="1740767"/>
                    <a:pt x="1186880" y="2003632"/>
                    <a:pt x="1154463" y="2308576"/>
                  </a:cubicBezTo>
                  <a:close/>
                </a:path>
              </a:pathLst>
            </a:custGeom>
            <a:solidFill>
              <a:schemeClr val="tx1"/>
            </a:solidFill>
            <a:ln w="19050" cap="flat">
              <a:noFill/>
              <a:prstDash val="solid"/>
              <a:miter/>
            </a:ln>
          </p:spPr>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江城圆体 400W" panose="020B0500000000000000" pitchFamily="34" charset="-122"/>
                <a:ea typeface="江城圆体 400W" panose="020B0500000000000000" pitchFamily="34" charset="-122"/>
              </a:endParaRPr>
            </a:p>
          </p:txBody>
        </p:sp>
      </p:grpSp>
      <p:sp>
        <p:nvSpPr>
          <p:cNvPr id="33" name="图形 4">
            <a:extLst>
              <a:ext uri="{FF2B5EF4-FFF2-40B4-BE49-F238E27FC236}">
                <a16:creationId xmlns:a16="http://schemas.microsoft.com/office/drawing/2014/main" id="{6B3260A0-7D71-D4C7-ECF3-47DA6AC59A1C}"/>
              </a:ext>
            </a:extLst>
          </p:cNvPr>
          <p:cNvSpPr/>
          <p:nvPr userDrawn="1"/>
        </p:nvSpPr>
        <p:spPr>
          <a:xfrm>
            <a:off x="11904794" y="6539042"/>
            <a:ext cx="292922" cy="292922"/>
          </a:xfrm>
          <a:custGeom>
            <a:avLst/>
            <a:gdLst>
              <a:gd name="connsiteX0" fmla="*/ 1154463 w 2308638"/>
              <a:gd name="connsiteY0" fmla="*/ 2308576 h 2308575"/>
              <a:gd name="connsiteX1" fmla="*/ 784081 w 2308638"/>
              <a:gd name="connsiteY1" fmla="*/ 1523350 h 2308575"/>
              <a:gd name="connsiteX2" fmla="*/ 0 w 2308638"/>
              <a:gd name="connsiteY2" fmla="*/ 1154685 h 2308575"/>
              <a:gd name="connsiteX3" fmla="*/ 785479 w 2308638"/>
              <a:gd name="connsiteY3" fmla="*/ 784621 h 2308575"/>
              <a:gd name="connsiteX4" fmla="*/ 1154463 w 2308638"/>
              <a:gd name="connsiteY4" fmla="*/ 0 h 2308575"/>
              <a:gd name="connsiteX5" fmla="*/ 1524208 w 2308638"/>
              <a:gd name="connsiteY5" fmla="*/ 785384 h 2308575"/>
              <a:gd name="connsiteX6" fmla="*/ 2308639 w 2308638"/>
              <a:gd name="connsiteY6" fmla="*/ 1154685 h 2308575"/>
              <a:gd name="connsiteX7" fmla="*/ 1523986 w 2308638"/>
              <a:gd name="connsiteY7" fmla="*/ 1524177 h 2308575"/>
              <a:gd name="connsiteX8" fmla="*/ 1154463 w 2308638"/>
              <a:gd name="connsiteY8" fmla="*/ 2308576 h 230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8638" h="2308575">
                <a:moveTo>
                  <a:pt x="1154463" y="2308576"/>
                </a:moveTo>
                <a:cubicBezTo>
                  <a:pt x="1122014" y="2003696"/>
                  <a:pt x="1001276" y="1740259"/>
                  <a:pt x="784081" y="1523350"/>
                </a:cubicBezTo>
                <a:cubicBezTo>
                  <a:pt x="567459" y="1307014"/>
                  <a:pt x="304403" y="1187070"/>
                  <a:pt x="0" y="1154685"/>
                </a:cubicBezTo>
                <a:cubicBezTo>
                  <a:pt x="305166" y="1122173"/>
                  <a:pt x="568666" y="1001753"/>
                  <a:pt x="785479" y="784621"/>
                </a:cubicBezTo>
                <a:cubicBezTo>
                  <a:pt x="1001943" y="567840"/>
                  <a:pt x="1122204" y="304753"/>
                  <a:pt x="1154463" y="0"/>
                </a:cubicBezTo>
                <a:cubicBezTo>
                  <a:pt x="1186689" y="305134"/>
                  <a:pt x="1307268" y="568507"/>
                  <a:pt x="1524208" y="785384"/>
                </a:cubicBezTo>
                <a:cubicBezTo>
                  <a:pt x="1740831" y="1001943"/>
                  <a:pt x="2003886" y="1122268"/>
                  <a:pt x="2308639" y="1154685"/>
                </a:cubicBezTo>
                <a:cubicBezTo>
                  <a:pt x="2003855" y="1187039"/>
                  <a:pt x="1740640" y="1307427"/>
                  <a:pt x="1523986" y="1524177"/>
                </a:cubicBezTo>
                <a:cubicBezTo>
                  <a:pt x="1307459" y="1740767"/>
                  <a:pt x="1186880" y="2003632"/>
                  <a:pt x="1154463" y="2308576"/>
                </a:cubicBezTo>
                <a:close/>
              </a:path>
            </a:pathLst>
          </a:custGeom>
          <a:solidFill>
            <a:schemeClr val="tx1"/>
          </a:solidFill>
          <a:ln w="19050" cap="flat">
            <a:noFill/>
            <a:prstDash val="solid"/>
            <a:miter/>
          </a:ln>
        </p:spPr>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江城圆体 400W" panose="020B0500000000000000" pitchFamily="34" charset="-122"/>
              <a:ea typeface="江城圆体 400W" panose="020B0500000000000000" pitchFamily="34" charset="-122"/>
            </a:endParaRPr>
          </a:p>
        </p:txBody>
      </p:sp>
      <p:sp>
        <p:nvSpPr>
          <p:cNvPr id="206" name="图形 4">
            <a:extLst>
              <a:ext uri="{FF2B5EF4-FFF2-40B4-BE49-F238E27FC236}">
                <a16:creationId xmlns:a16="http://schemas.microsoft.com/office/drawing/2014/main" id="{6674FE6A-36C7-DEED-53FB-F2A51BB379DB}"/>
              </a:ext>
            </a:extLst>
          </p:cNvPr>
          <p:cNvSpPr/>
          <p:nvPr userDrawn="1"/>
        </p:nvSpPr>
        <p:spPr>
          <a:xfrm>
            <a:off x="10460148" y="575246"/>
            <a:ext cx="573482" cy="573482"/>
          </a:xfrm>
          <a:custGeom>
            <a:avLst/>
            <a:gdLst>
              <a:gd name="connsiteX0" fmla="*/ 1154463 w 2308638"/>
              <a:gd name="connsiteY0" fmla="*/ 2308576 h 2308575"/>
              <a:gd name="connsiteX1" fmla="*/ 784081 w 2308638"/>
              <a:gd name="connsiteY1" fmla="*/ 1523350 h 2308575"/>
              <a:gd name="connsiteX2" fmla="*/ 0 w 2308638"/>
              <a:gd name="connsiteY2" fmla="*/ 1154685 h 2308575"/>
              <a:gd name="connsiteX3" fmla="*/ 785479 w 2308638"/>
              <a:gd name="connsiteY3" fmla="*/ 784621 h 2308575"/>
              <a:gd name="connsiteX4" fmla="*/ 1154463 w 2308638"/>
              <a:gd name="connsiteY4" fmla="*/ 0 h 2308575"/>
              <a:gd name="connsiteX5" fmla="*/ 1524208 w 2308638"/>
              <a:gd name="connsiteY5" fmla="*/ 785384 h 2308575"/>
              <a:gd name="connsiteX6" fmla="*/ 2308639 w 2308638"/>
              <a:gd name="connsiteY6" fmla="*/ 1154685 h 2308575"/>
              <a:gd name="connsiteX7" fmla="*/ 1523986 w 2308638"/>
              <a:gd name="connsiteY7" fmla="*/ 1524177 h 2308575"/>
              <a:gd name="connsiteX8" fmla="*/ 1154463 w 2308638"/>
              <a:gd name="connsiteY8" fmla="*/ 2308576 h 230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8638" h="2308575">
                <a:moveTo>
                  <a:pt x="1154463" y="2308576"/>
                </a:moveTo>
                <a:cubicBezTo>
                  <a:pt x="1122014" y="2003696"/>
                  <a:pt x="1001276" y="1740259"/>
                  <a:pt x="784081" y="1523350"/>
                </a:cubicBezTo>
                <a:cubicBezTo>
                  <a:pt x="567459" y="1307014"/>
                  <a:pt x="304403" y="1187070"/>
                  <a:pt x="0" y="1154685"/>
                </a:cubicBezTo>
                <a:cubicBezTo>
                  <a:pt x="305166" y="1122173"/>
                  <a:pt x="568666" y="1001753"/>
                  <a:pt x="785479" y="784621"/>
                </a:cubicBezTo>
                <a:cubicBezTo>
                  <a:pt x="1001943" y="567840"/>
                  <a:pt x="1122204" y="304753"/>
                  <a:pt x="1154463" y="0"/>
                </a:cubicBezTo>
                <a:cubicBezTo>
                  <a:pt x="1186689" y="305134"/>
                  <a:pt x="1307268" y="568507"/>
                  <a:pt x="1524208" y="785384"/>
                </a:cubicBezTo>
                <a:cubicBezTo>
                  <a:pt x="1740831" y="1001943"/>
                  <a:pt x="2003886" y="1122268"/>
                  <a:pt x="2308639" y="1154685"/>
                </a:cubicBezTo>
                <a:cubicBezTo>
                  <a:pt x="2003855" y="1187039"/>
                  <a:pt x="1740640" y="1307427"/>
                  <a:pt x="1523986" y="1524177"/>
                </a:cubicBezTo>
                <a:cubicBezTo>
                  <a:pt x="1307459" y="1740767"/>
                  <a:pt x="1186880" y="2003632"/>
                  <a:pt x="1154463" y="2308576"/>
                </a:cubicBezTo>
                <a:close/>
              </a:path>
            </a:pathLst>
          </a:custGeom>
          <a:solidFill>
            <a:schemeClr val="accent1"/>
          </a:solidFill>
          <a:ln w="15875" cap="flat">
            <a:noFill/>
            <a:prstDash val="solid"/>
            <a:miter/>
          </a:ln>
        </p:spPr>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江城圆体 400W" panose="020B0500000000000000" pitchFamily="34" charset="-122"/>
              <a:ea typeface="江城圆体 400W" panose="020B0500000000000000" pitchFamily="34" charset="-122"/>
            </a:endParaRPr>
          </a:p>
        </p:txBody>
      </p:sp>
    </p:spTree>
    <p:extLst>
      <p:ext uri="{BB962C8B-B14F-4D97-AF65-F5344CB8AC3E}">
        <p14:creationId xmlns:p14="http://schemas.microsoft.com/office/powerpoint/2010/main" val="11444662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空白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1827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标注页">
    <p:bg>
      <p:bgPr>
        <a:solidFill>
          <a:schemeClr val="bg1"/>
        </a:solidFill>
        <a:effectLst/>
      </p:bgPr>
    </p:bg>
    <p:spTree>
      <p:nvGrpSpPr>
        <p:cNvPr id="1" name=""/>
        <p:cNvGrpSpPr/>
        <p:nvPr/>
      </p:nvGrpSpPr>
      <p:grpSpPr>
        <a:xfrm>
          <a:off x="0" y="0"/>
          <a:ext cx="0" cy="0"/>
          <a:chOff x="0" y="0"/>
          <a:chExt cx="0" cy="0"/>
        </a:xfrm>
      </p:grpSpPr>
      <p:pic>
        <p:nvPicPr>
          <p:cNvPr id="4" name="图片 3" descr="形状&#10;&#10;描述已自动生成">
            <a:extLst>
              <a:ext uri="{FF2B5EF4-FFF2-40B4-BE49-F238E27FC236}">
                <a16:creationId xmlns:a16="http://schemas.microsoft.com/office/drawing/2014/main" id="{2B6B1E38-92E7-264B-8E89-41E6E84A3B2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文本占位符 2">
            <a:extLst>
              <a:ext uri="{FF2B5EF4-FFF2-40B4-BE49-F238E27FC236}">
                <a16:creationId xmlns:a16="http://schemas.microsoft.com/office/drawing/2014/main" id="{8FD8A64B-6AD0-3A41-814C-1B63096892A1}"/>
              </a:ext>
            </a:extLst>
          </p:cNvPr>
          <p:cNvSpPr>
            <a:spLocks noGrp="1"/>
          </p:cNvSpPr>
          <p:nvPr>
            <p:ph type="body" sz="quarter" idx="11" hasCustomPrompt="1"/>
          </p:nvPr>
        </p:nvSpPr>
        <p:spPr>
          <a:xfrm>
            <a:off x="440603" y="182445"/>
            <a:ext cx="1657138" cy="287259"/>
          </a:xfrm>
          <a:prstGeom prst="rect">
            <a:avLst/>
          </a:prstGeom>
        </p:spPr>
        <p:txBody>
          <a:bodyPr/>
          <a:lstStyle>
            <a:lvl1pPr marL="0" indent="0">
              <a:lnSpc>
                <a:spcPct val="100000"/>
              </a:lnSpc>
              <a:buNone/>
              <a:defRPr sz="1100" b="0" i="0" baseline="0">
                <a:solidFill>
                  <a:schemeClr val="bg1"/>
                </a:solidFill>
                <a:latin typeface="Microsoft YaHei Light" panose="020B0503020204020204" pitchFamily="34" charset="-122"/>
                <a:ea typeface="Microsoft YaHei Light" panose="020B0503020204020204" pitchFamily="34" charset="-122"/>
                <a:cs typeface="Segoe UI Light" charset="0"/>
              </a:defRPr>
            </a:lvl1pPr>
          </a:lstStyle>
          <a:p>
            <a:pPr lvl="0"/>
            <a:r>
              <a:rPr kumimoji="1" lang="en-US" altLang="zh-CN" dirty="0" err="1"/>
              <a:t>OfficePLUS</a:t>
            </a:r>
            <a:endParaRPr kumimoji="1" lang="zh-CN" altLang="en-US" dirty="0"/>
          </a:p>
        </p:txBody>
      </p:sp>
      <p:sp>
        <p:nvSpPr>
          <p:cNvPr id="9" name="文本占位符 2">
            <a:extLst>
              <a:ext uri="{FF2B5EF4-FFF2-40B4-BE49-F238E27FC236}">
                <a16:creationId xmlns:a16="http://schemas.microsoft.com/office/drawing/2014/main" id="{54EE1A10-8007-A34C-90EC-12BF9C0AED67}"/>
              </a:ext>
            </a:extLst>
          </p:cNvPr>
          <p:cNvSpPr>
            <a:spLocks noGrp="1"/>
          </p:cNvSpPr>
          <p:nvPr>
            <p:ph type="body" sz="quarter" idx="13" hasCustomPrompt="1"/>
          </p:nvPr>
        </p:nvSpPr>
        <p:spPr>
          <a:xfrm>
            <a:off x="4153012" y="759876"/>
            <a:ext cx="7074345" cy="5399189"/>
          </a:xfrm>
          <a:prstGeom prst="rect">
            <a:avLst/>
          </a:prstGeom>
        </p:spPr>
        <p:txBody>
          <a:bodyPr/>
          <a:lstStyle>
            <a:lvl1pPr marL="0" indent="0">
              <a:lnSpc>
                <a:spcPct val="150000"/>
              </a:lnSpc>
              <a:buNone/>
              <a:defRPr sz="1200" b="0" i="0" baseline="0">
                <a:solidFill>
                  <a:schemeClr val="bg1"/>
                </a:solidFill>
                <a:latin typeface="Microsoft YaHei Light" panose="020B0503020204020204" pitchFamily="34" charset="-122"/>
                <a:ea typeface="Microsoft YaHei Light" panose="020B0503020204020204" pitchFamily="34" charset="-122"/>
                <a:cs typeface="Microsoft YaHei Light" panose="020B0503020204020204" pitchFamily="34" charset="-122"/>
              </a:defRPr>
            </a:lvl1pPr>
          </a:lstStyle>
          <a:p>
            <a:pPr lvl="0"/>
            <a:r>
              <a:rPr kumimoji="1" lang="en-US" altLang="zh-CN" dirty="0" err="1"/>
              <a:t>OfficePLUS</a:t>
            </a:r>
            <a:endParaRPr kumimoji="1" lang="zh-CN" altLang="en-US" dirty="0"/>
          </a:p>
        </p:txBody>
      </p:sp>
      <p:sp>
        <p:nvSpPr>
          <p:cNvPr id="10" name="文本占位符 2">
            <a:extLst>
              <a:ext uri="{FF2B5EF4-FFF2-40B4-BE49-F238E27FC236}">
                <a16:creationId xmlns:a16="http://schemas.microsoft.com/office/drawing/2014/main" id="{FCC17F7B-0108-144F-8488-1E2862B90648}"/>
              </a:ext>
            </a:extLst>
          </p:cNvPr>
          <p:cNvSpPr>
            <a:spLocks noGrp="1"/>
          </p:cNvSpPr>
          <p:nvPr>
            <p:ph type="body" sz="quarter" idx="14" hasCustomPrompt="1"/>
          </p:nvPr>
        </p:nvSpPr>
        <p:spPr>
          <a:xfrm>
            <a:off x="4153012" y="182445"/>
            <a:ext cx="2259871" cy="287259"/>
          </a:xfrm>
          <a:prstGeom prst="rect">
            <a:avLst/>
          </a:prstGeom>
        </p:spPr>
        <p:txBody>
          <a:bodyPr/>
          <a:lstStyle>
            <a:lvl1pPr marL="0" indent="0">
              <a:lnSpc>
                <a:spcPct val="100000"/>
              </a:lnSpc>
              <a:buNone/>
              <a:defRPr sz="1100" b="0" i="0" baseline="0">
                <a:solidFill>
                  <a:schemeClr val="bg1"/>
                </a:solidFill>
                <a:latin typeface="Microsoft YaHei Light" panose="020B0503020204020204" pitchFamily="34" charset="-122"/>
                <a:ea typeface="Microsoft YaHei Light" panose="020B0503020204020204" pitchFamily="34" charset="-122"/>
                <a:cs typeface="Segoe UI Light" charset="0"/>
              </a:defRPr>
            </a:lvl1pPr>
          </a:lstStyle>
          <a:p>
            <a:pPr lvl="0"/>
            <a:r>
              <a:rPr kumimoji="1" lang="en-US" altLang="zh-CN"/>
              <a:t>OfficePLUS</a:t>
            </a:r>
            <a:endParaRPr kumimoji="1" lang="zh-CN" altLang="en-US"/>
          </a:p>
        </p:txBody>
      </p:sp>
      <p:sp>
        <p:nvSpPr>
          <p:cNvPr id="11" name="文本占位符 2">
            <a:extLst>
              <a:ext uri="{FF2B5EF4-FFF2-40B4-BE49-F238E27FC236}">
                <a16:creationId xmlns:a16="http://schemas.microsoft.com/office/drawing/2014/main" id="{30BB9E0B-0189-FE49-A78C-FE753F2AA793}"/>
              </a:ext>
            </a:extLst>
          </p:cNvPr>
          <p:cNvSpPr>
            <a:spLocks noGrp="1"/>
          </p:cNvSpPr>
          <p:nvPr>
            <p:ph type="body" sz="quarter" idx="10" hasCustomPrompt="1"/>
          </p:nvPr>
        </p:nvSpPr>
        <p:spPr>
          <a:xfrm>
            <a:off x="440603" y="759873"/>
            <a:ext cx="1657138" cy="440267"/>
          </a:xfrm>
          <a:prstGeom prst="rect">
            <a:avLst/>
          </a:prstGeom>
        </p:spPr>
        <p:txBody>
          <a:bodyPr/>
          <a:lstStyle>
            <a:lvl1pPr marL="0" marR="0" indent="0" algn="l" defTabSz="914354" rtl="0" eaLnBrk="1" fontAlgn="auto" latinLnBrk="0" hangingPunct="1">
              <a:lnSpc>
                <a:spcPct val="100000"/>
              </a:lnSpc>
              <a:spcBef>
                <a:spcPts val="1000"/>
              </a:spcBef>
              <a:spcAft>
                <a:spcPts val="0"/>
              </a:spcAft>
              <a:buClrTx/>
              <a:buSzTx/>
              <a:buFont typeface="Arial" panose="020B0604020202020204" pitchFamily="34" charset="0"/>
              <a:buNone/>
              <a:tabLst/>
              <a:defRPr sz="1867" b="0" i="0">
                <a:solidFill>
                  <a:schemeClr val="bg1"/>
                </a:solidFill>
                <a:latin typeface="Microsoft YaHei" panose="020B0503020204020204" pitchFamily="34" charset="-122"/>
                <a:ea typeface="Microsoft YaHei" panose="020B0503020204020204" pitchFamily="34" charset="-122"/>
                <a:cs typeface="Microsoft YaHei" panose="020B0503020204020204" pitchFamily="34" charset="-122"/>
              </a:defRPr>
            </a:lvl1pPr>
          </a:lstStyle>
          <a:p>
            <a:pPr marL="0" marR="0" lvl="0" indent="0" algn="l" defTabSz="914354"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en-US" altLang="zh-CN"/>
              <a:t>OfficePLUS</a:t>
            </a:r>
            <a:endParaRPr kumimoji="1" lang="zh-CN" altLang="en-US"/>
          </a:p>
        </p:txBody>
      </p:sp>
      <p:sp>
        <p:nvSpPr>
          <p:cNvPr id="6" name="文本占位符 2">
            <a:extLst>
              <a:ext uri="{FF2B5EF4-FFF2-40B4-BE49-F238E27FC236}">
                <a16:creationId xmlns:a16="http://schemas.microsoft.com/office/drawing/2014/main" id="{0794DEC1-0DDB-5444-9DA7-6EDC75F3C898}"/>
              </a:ext>
            </a:extLst>
          </p:cNvPr>
          <p:cNvSpPr>
            <a:spLocks noGrp="1"/>
          </p:cNvSpPr>
          <p:nvPr>
            <p:ph type="body" sz="quarter" idx="15" hasCustomPrompt="1"/>
          </p:nvPr>
        </p:nvSpPr>
        <p:spPr>
          <a:xfrm>
            <a:off x="440603" y="1490309"/>
            <a:ext cx="1657138" cy="4607818"/>
          </a:xfrm>
          <a:prstGeom prst="rect">
            <a:avLst/>
          </a:prstGeom>
        </p:spPr>
        <p:txBody>
          <a:bodyPr/>
          <a:lstStyle>
            <a:lvl1pPr marL="0" indent="0">
              <a:lnSpc>
                <a:spcPct val="150000"/>
              </a:lnSpc>
              <a:buNone/>
              <a:defRPr sz="1100" b="0" i="0" baseline="0">
                <a:solidFill>
                  <a:schemeClr val="bg1"/>
                </a:solidFill>
                <a:latin typeface="Microsoft YaHei Light" panose="020B0503020204020204" pitchFamily="34" charset="-122"/>
                <a:ea typeface="Microsoft YaHei Light" panose="020B0503020204020204" pitchFamily="34" charset="-122"/>
                <a:cs typeface="Segoe UI Light" charset="0"/>
              </a:defRPr>
            </a:lvl1pPr>
          </a:lstStyle>
          <a:p>
            <a:pPr lvl="0"/>
            <a:r>
              <a:rPr kumimoji="1" lang="en-US" altLang="zh-CN"/>
              <a:t>OfficePLUS</a:t>
            </a:r>
            <a:endParaRPr kumimoji="1" lang="zh-CN" altLang="en-US"/>
          </a:p>
        </p:txBody>
      </p:sp>
      <p:sp>
        <p:nvSpPr>
          <p:cNvPr id="8" name="文本占位符 2">
            <a:extLst>
              <a:ext uri="{FF2B5EF4-FFF2-40B4-BE49-F238E27FC236}">
                <a16:creationId xmlns:a16="http://schemas.microsoft.com/office/drawing/2014/main" id="{2E329B3E-8E5D-6C4F-8355-071113D7373A}"/>
              </a:ext>
            </a:extLst>
          </p:cNvPr>
          <p:cNvSpPr>
            <a:spLocks noGrp="1"/>
          </p:cNvSpPr>
          <p:nvPr>
            <p:ph type="body" sz="quarter" idx="16" hasCustomPrompt="1"/>
          </p:nvPr>
        </p:nvSpPr>
        <p:spPr>
          <a:xfrm>
            <a:off x="2377999" y="182445"/>
            <a:ext cx="1494754" cy="287259"/>
          </a:xfrm>
          <a:prstGeom prst="rect">
            <a:avLst/>
          </a:prstGeom>
        </p:spPr>
        <p:txBody>
          <a:bodyPr/>
          <a:lstStyle>
            <a:lvl1pPr marL="0" indent="0">
              <a:lnSpc>
                <a:spcPct val="100000"/>
              </a:lnSpc>
              <a:buNone/>
              <a:defRPr sz="1100" b="0" i="0" baseline="0">
                <a:solidFill>
                  <a:schemeClr val="bg1"/>
                </a:solidFill>
                <a:latin typeface="Microsoft YaHei Light" panose="020B0503020204020204" pitchFamily="34" charset="-122"/>
                <a:ea typeface="Microsoft YaHei Light" panose="020B0503020204020204" pitchFamily="34" charset="-122"/>
                <a:cs typeface="Segoe UI Light" charset="0"/>
              </a:defRPr>
            </a:lvl1pPr>
          </a:lstStyle>
          <a:p>
            <a:pPr lvl="0"/>
            <a:r>
              <a:rPr kumimoji="1" lang="en-US" altLang="zh-CN" dirty="0" err="1"/>
              <a:t>OfficePLUS</a:t>
            </a:r>
            <a:endParaRPr kumimoji="1" lang="zh-CN" altLang="en-US" dirty="0"/>
          </a:p>
        </p:txBody>
      </p:sp>
      <p:sp>
        <p:nvSpPr>
          <p:cNvPr id="14" name="文本占位符 2">
            <a:extLst>
              <a:ext uri="{FF2B5EF4-FFF2-40B4-BE49-F238E27FC236}">
                <a16:creationId xmlns:a16="http://schemas.microsoft.com/office/drawing/2014/main" id="{EE8BE598-6F23-D84B-ABD3-65A6F031CF37}"/>
              </a:ext>
            </a:extLst>
          </p:cNvPr>
          <p:cNvSpPr>
            <a:spLocks noGrp="1"/>
          </p:cNvSpPr>
          <p:nvPr>
            <p:ph type="body" sz="quarter" idx="17" hasCustomPrompt="1"/>
          </p:nvPr>
        </p:nvSpPr>
        <p:spPr>
          <a:xfrm>
            <a:off x="2378000" y="759876"/>
            <a:ext cx="1494754" cy="5399189"/>
          </a:xfrm>
          <a:prstGeom prst="rect">
            <a:avLst/>
          </a:prstGeom>
        </p:spPr>
        <p:txBody>
          <a:bodyPr/>
          <a:lstStyle>
            <a:lvl1pPr marL="0" indent="0">
              <a:lnSpc>
                <a:spcPct val="150000"/>
              </a:lnSpc>
              <a:buNone/>
              <a:defRPr sz="1200" b="0" i="0" baseline="0">
                <a:solidFill>
                  <a:schemeClr val="bg1"/>
                </a:solidFill>
                <a:latin typeface="Microsoft YaHei Light" panose="020B0503020204020204" pitchFamily="34" charset="-122"/>
                <a:ea typeface="Microsoft YaHei Light" panose="020B0503020204020204" pitchFamily="34" charset="-122"/>
                <a:cs typeface="Microsoft YaHei Light" panose="020B0503020204020204" pitchFamily="34" charset="-122"/>
              </a:defRPr>
            </a:lvl1pPr>
          </a:lstStyle>
          <a:p>
            <a:pPr lvl="0"/>
            <a:r>
              <a:rPr kumimoji="1" lang="en-US" altLang="zh-CN" dirty="0" err="1"/>
              <a:t>OfficePLUS</a:t>
            </a:r>
            <a:endParaRPr kumimoji="1" lang="zh-CN" altLang="en-US" dirty="0"/>
          </a:p>
        </p:txBody>
      </p:sp>
    </p:spTree>
    <p:extLst>
      <p:ext uri="{BB962C8B-B14F-4D97-AF65-F5344CB8AC3E}">
        <p14:creationId xmlns:p14="http://schemas.microsoft.com/office/powerpoint/2010/main" val="7901222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2022/8/30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0309403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650" r:id="rId4"/>
    <p:sldLayoutId id="2147483712" r:id="rId5"/>
    <p:sldLayoutId id="2147483649"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0239894"/>
      </p:ext>
    </p:extLst>
  </p:cSld>
  <p:clrMap bg1="lt1" tx1="dk1" bg2="lt2" tx2="dk2" accent1="accent1" accent2="accent2" accent3="accent3" accent4="accent4" accent5="accent5" accent6="accent6" hlink="hlink" folHlink="folHlink"/>
  <p:sldLayoutIdLst>
    <p:sldLayoutId id="214748371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25.jpe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image" Target="../media/image23.jpeg"/><Relationship Id="rId9" Type="http://schemas.openxmlformats.org/officeDocument/2006/relationships/image" Target="../media/image2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3" Type="http://schemas.openxmlformats.org/officeDocument/2006/relationships/image" Target="../media/image8.svg"/><Relationship Id="rId7" Type="http://schemas.openxmlformats.org/officeDocument/2006/relationships/image" Target="../media/image12.sv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0" name="文本框 189"/>
          <p:cNvSpPr txBox="1"/>
          <p:nvPr/>
        </p:nvSpPr>
        <p:spPr>
          <a:xfrm>
            <a:off x="366271" y="509517"/>
            <a:ext cx="461665" cy="5936776"/>
          </a:xfrm>
          <a:prstGeom prst="rect">
            <a:avLst/>
          </a:prstGeom>
          <a:noFill/>
        </p:spPr>
        <p:txBody>
          <a:bodyPr vert="eaVert" wrap="square" rtlCol="0" anchor="t">
            <a:no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cap="all" dirty="0">
                <a:ln>
                  <a:solidFill>
                    <a:schemeClr val="accent1"/>
                  </a:solidFill>
                </a:ln>
                <a:noFill/>
                <a:latin typeface="江城圆体 700W" panose="020B0A00000000000000" pitchFamily="34" charset="-122"/>
                <a:ea typeface="江城圆体 700W" panose="020B0A00000000000000" pitchFamily="34" charset="-122"/>
              </a:rPr>
              <a:t>STUDENTS`S UNION</a:t>
            </a:r>
            <a:endParaRPr kumimoji="0" lang="zh-CN" altLang="en-US" b="0" i="0" u="none" strike="noStrike" kern="1200" cap="all" spc="0" normalizeH="0" baseline="0" noProof="0" dirty="0">
              <a:ln>
                <a:solidFill>
                  <a:schemeClr val="accent1"/>
                </a:solidFill>
              </a:ln>
              <a:noFill/>
              <a:effectLst/>
              <a:uLnTx/>
              <a:uFillTx/>
              <a:latin typeface="江城圆体 700W" panose="020B0A00000000000000" pitchFamily="34" charset="-122"/>
              <a:ea typeface="江城圆体 700W" panose="020B0A00000000000000" pitchFamily="34" charset="-122"/>
            </a:endParaRPr>
          </a:p>
        </p:txBody>
      </p:sp>
      <p:sp>
        <p:nvSpPr>
          <p:cNvPr id="26" name="文本框 25"/>
          <p:cNvSpPr txBox="1"/>
          <p:nvPr/>
        </p:nvSpPr>
        <p:spPr>
          <a:xfrm>
            <a:off x="869950" y="4234815"/>
            <a:ext cx="5437918" cy="310059"/>
          </a:xfrm>
          <a:prstGeom prst="rect">
            <a:avLst/>
          </a:prstGeom>
          <a:noFill/>
        </p:spPr>
        <p:txBody>
          <a:bodyPr wrap="square" rtlCol="0">
            <a:no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rgbClr val="000000"/>
                </a:solidFill>
                <a:effectLst/>
                <a:uLnTx/>
                <a:uFillTx/>
                <a:latin typeface="江城圆体 400W" panose="020B0500000000000000" pitchFamily="34" charset="-122"/>
                <a:ea typeface="江城圆体 400W" panose="020B0500000000000000" pitchFamily="34" charset="-122"/>
                <a:cs typeface="汉仪旗黑-55简" panose="00020600040101010101" charset="-128"/>
              </a:rPr>
              <a:t>云集科大各院精英，期待你</a:t>
            </a:r>
            <a:r>
              <a:rPr lang="zh-CN" altLang="en-US" sz="1400" dirty="0">
                <a:solidFill>
                  <a:srgbClr val="000000"/>
                </a:solidFill>
                <a:latin typeface="江城圆体 400W" panose="020B0500000000000000" pitchFamily="34" charset="-122"/>
                <a:ea typeface="江城圆体 400W" panose="020B0500000000000000" pitchFamily="34" charset="-122"/>
                <a:cs typeface="汉仪旗黑-55简" panose="00020600040101010101" charset="-128"/>
              </a:rPr>
              <a:t>来共创精彩！</a:t>
            </a:r>
            <a:endParaRPr kumimoji="0" lang="zh-CN" altLang="en-US" sz="1400" b="0" i="0" u="none" strike="noStrike" kern="1200" cap="none" spc="0" normalizeH="0" baseline="0" noProof="0" dirty="0">
              <a:ln>
                <a:noFill/>
              </a:ln>
              <a:solidFill>
                <a:srgbClr val="000000"/>
              </a:solidFill>
              <a:effectLst/>
              <a:uLnTx/>
              <a:uFillTx/>
              <a:latin typeface="江城圆体 400W" panose="020B0500000000000000" pitchFamily="34" charset="-122"/>
              <a:ea typeface="江城圆体 400W" panose="020B0500000000000000" pitchFamily="34" charset="-122"/>
              <a:cs typeface="汉仪旗黑-55简" panose="00020600040101010101" charset="-128"/>
            </a:endParaRPr>
          </a:p>
        </p:txBody>
      </p:sp>
      <p:sp>
        <p:nvSpPr>
          <p:cNvPr id="8" name="文本框 7"/>
          <p:cNvSpPr txBox="1"/>
          <p:nvPr/>
        </p:nvSpPr>
        <p:spPr>
          <a:xfrm>
            <a:off x="850899" y="2262139"/>
            <a:ext cx="5167764" cy="769441"/>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srgbClr val="000000"/>
                </a:solidFill>
                <a:effectLst/>
                <a:uLnTx/>
                <a:uFillTx/>
                <a:latin typeface="江城圆体 700W" panose="020B0A00000000000000" pitchFamily="34" charset="-122"/>
                <a:ea typeface="江城圆体 700W" panose="020B0A00000000000000" pitchFamily="34" charset="-122"/>
                <a:cs typeface="汉仪雅酷黑 75W" panose="020B0804020202020204" charset="-122"/>
              </a:rPr>
              <a:t>OfficePLUS</a:t>
            </a:r>
            <a:r>
              <a:rPr kumimoji="0" lang="zh-CN" altLang="en-US" sz="3600" b="0" i="0" u="none" strike="noStrike" kern="1200" cap="none" spc="0" normalizeH="0" baseline="0" noProof="0" dirty="0">
                <a:ln>
                  <a:noFill/>
                </a:ln>
                <a:solidFill>
                  <a:srgbClr val="000000"/>
                </a:solidFill>
                <a:effectLst/>
                <a:uLnTx/>
                <a:uFillTx/>
                <a:latin typeface="江城圆体 700W" panose="020B0A00000000000000" pitchFamily="34" charset="-122"/>
                <a:ea typeface="江城圆体 700W" panose="020B0A00000000000000" pitchFamily="34" charset="-122"/>
                <a:cs typeface="汉仪雅酷黑 75W" panose="020B0804020202020204" charset="-122"/>
              </a:rPr>
              <a:t>科技大学</a:t>
            </a:r>
          </a:p>
        </p:txBody>
      </p:sp>
      <p:sp>
        <p:nvSpPr>
          <p:cNvPr id="17" name="文本框 16"/>
          <p:cNvSpPr txBox="1"/>
          <p:nvPr/>
        </p:nvSpPr>
        <p:spPr>
          <a:xfrm>
            <a:off x="841375" y="2811419"/>
            <a:ext cx="5536679" cy="1107996"/>
          </a:xfrm>
          <a:prstGeom prst="rect">
            <a:avLst/>
          </a:prstGeom>
          <a:noFill/>
        </p:spPr>
        <p:txBody>
          <a:bodyPr wrap="square"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6600" b="0" i="0" u="none" strike="noStrike" kern="1200" cap="none" spc="0" normalizeH="0" baseline="0" noProof="0" dirty="0">
                <a:ln>
                  <a:noFill/>
                </a:ln>
                <a:solidFill>
                  <a:srgbClr val="000000"/>
                </a:solidFill>
                <a:effectLst/>
                <a:uLnTx/>
                <a:uFillTx/>
                <a:latin typeface="江城圆体 700W" panose="020B0A00000000000000" pitchFamily="34" charset="-122"/>
                <a:ea typeface="江城圆体 700W" panose="020B0A00000000000000" pitchFamily="34" charset="-122"/>
                <a:cs typeface="汉仪雅酷黑 75W" panose="020B0804020202020204" charset="-122"/>
                <a:sym typeface="+mn-ea"/>
              </a:rPr>
              <a:t>学生会招新</a:t>
            </a:r>
            <a:r>
              <a:rPr kumimoji="0" lang="en-US" altLang="zh-CN" sz="6600" b="0" i="0" u="none" strike="noStrike" kern="1200" cap="none" spc="0" normalizeH="0" baseline="0" noProof="0" dirty="0">
                <a:ln>
                  <a:noFill/>
                </a:ln>
                <a:solidFill>
                  <a:srgbClr val="000000"/>
                </a:solidFill>
                <a:effectLst/>
                <a:uLnTx/>
                <a:uFillTx/>
                <a:latin typeface="江城圆体 700W" panose="020B0A00000000000000" pitchFamily="34" charset="-122"/>
                <a:ea typeface="江城圆体 700W" panose="020B0A00000000000000" pitchFamily="34" charset="-122"/>
                <a:cs typeface="汉仪雅酷黑 75W" panose="020B0804020202020204" charset="-122"/>
                <a:sym typeface="+mn-ea"/>
              </a:rPr>
              <a:t>la!</a:t>
            </a:r>
            <a:endParaRPr kumimoji="0" lang="zh-CN" altLang="en-US" sz="6600" b="0" i="0" u="none" strike="noStrike" kern="1200" cap="none" spc="0" normalizeH="0" baseline="0" noProof="0" dirty="0">
              <a:ln>
                <a:noFill/>
              </a:ln>
              <a:solidFill>
                <a:srgbClr val="000000"/>
              </a:solidFill>
              <a:effectLst/>
              <a:uLnTx/>
              <a:uFillTx/>
              <a:latin typeface="江城圆体 700W" panose="020B0A00000000000000" pitchFamily="34" charset="-122"/>
              <a:ea typeface="江城圆体 700W" panose="020B0A00000000000000" pitchFamily="34" charset="-122"/>
              <a:cs typeface="汉仪雅酷黑 75W" panose="020B0804020202020204" charset="-122"/>
              <a:sym typeface="+mn-ea"/>
            </a:endParaRPr>
          </a:p>
        </p:txBody>
      </p:sp>
      <p:sp>
        <p:nvSpPr>
          <p:cNvPr id="15" name="任意多边形 14" hidden="1"/>
          <p:cNvSpPr/>
          <p:nvPr/>
        </p:nvSpPr>
        <p:spPr>
          <a:xfrm rot="1920000">
            <a:off x="1145540" y="2310765"/>
            <a:ext cx="5219065" cy="165798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8464" h="2612">
                <a:moveTo>
                  <a:pt x="0" y="1306"/>
                </a:moveTo>
                <a:cubicBezTo>
                  <a:pt x="-73" y="573"/>
                  <a:pt x="2101" y="-18"/>
                  <a:pt x="4230" y="0"/>
                </a:cubicBezTo>
                <a:cubicBezTo>
                  <a:pt x="6604" y="-22"/>
                  <a:pt x="8518" y="648"/>
                  <a:pt x="8460" y="1306"/>
                </a:cubicBezTo>
                <a:cubicBezTo>
                  <a:pt x="8533" y="2038"/>
                  <a:pt x="6359" y="2629"/>
                  <a:pt x="4230" y="2611"/>
                </a:cubicBezTo>
                <a:cubicBezTo>
                  <a:pt x="1856" y="2633"/>
                  <a:pt x="-58" y="1963"/>
                  <a:pt x="0" y="1306"/>
                </a:cubicBezTo>
                <a:close/>
                <a:moveTo>
                  <a:pt x="300" y="1232"/>
                </a:moveTo>
                <a:cubicBezTo>
                  <a:pt x="238" y="606"/>
                  <a:pt x="2096" y="102"/>
                  <a:pt x="3915" y="117"/>
                </a:cubicBezTo>
                <a:cubicBezTo>
                  <a:pt x="5944" y="98"/>
                  <a:pt x="7579" y="671"/>
                  <a:pt x="7529" y="1232"/>
                </a:cubicBezTo>
                <a:cubicBezTo>
                  <a:pt x="7592" y="1858"/>
                  <a:pt x="5734" y="2363"/>
                  <a:pt x="3915" y="2348"/>
                </a:cubicBezTo>
                <a:cubicBezTo>
                  <a:pt x="1886" y="2367"/>
                  <a:pt x="251" y="1794"/>
                  <a:pt x="300" y="1232"/>
                </a:cubicBezTo>
                <a:close/>
              </a:path>
            </a:pathLst>
          </a:custGeom>
          <a:gradFill>
            <a:gsLst>
              <a:gs pos="0">
                <a:srgbClr val="FEFEFE"/>
              </a:gs>
              <a:gs pos="100000">
                <a:srgbClr val="48B363"/>
              </a:gs>
            </a:gsLst>
            <a:lin ang="540000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a:ea typeface="江城圆体 400W" panose="020B0500000000000000" pitchFamily="34" charset="-122"/>
              <a:cs typeface="+mn-cs"/>
            </a:endParaRPr>
          </a:p>
        </p:txBody>
      </p:sp>
      <p:sp>
        <p:nvSpPr>
          <p:cNvPr id="23" name="椭圆 22"/>
          <p:cNvSpPr/>
          <p:nvPr/>
        </p:nvSpPr>
        <p:spPr>
          <a:xfrm rot="1800000">
            <a:off x="1146810" y="2324100"/>
            <a:ext cx="5396230" cy="1247140"/>
          </a:xfrm>
          <a:prstGeom prst="ellipse">
            <a:avLst/>
          </a:prstGeom>
          <a:noFill/>
          <a:ln w="19050">
            <a:gradFill>
              <a:gsLst>
                <a:gs pos="0">
                  <a:schemeClr val="accent1">
                    <a:lumMod val="5000"/>
                    <a:lumOff val="95000"/>
                    <a:alpha val="0"/>
                  </a:schemeClr>
                </a:gs>
                <a:gs pos="72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江城圆体 400W" panose="020B0500000000000000" pitchFamily="34" charset="-122"/>
              <a:ea typeface="江城圆体 400W" panose="020B0500000000000000" pitchFamily="34" charset="-122"/>
            </a:endParaRPr>
          </a:p>
        </p:txBody>
      </p:sp>
      <p:sp>
        <p:nvSpPr>
          <p:cNvPr id="22" name="图形 4"/>
          <p:cNvSpPr/>
          <p:nvPr/>
        </p:nvSpPr>
        <p:spPr>
          <a:xfrm>
            <a:off x="6238875" y="3553460"/>
            <a:ext cx="254635" cy="254635"/>
          </a:xfrm>
          <a:custGeom>
            <a:avLst/>
            <a:gdLst>
              <a:gd name="connsiteX0" fmla="*/ 1154463 w 2308638"/>
              <a:gd name="connsiteY0" fmla="*/ 2308576 h 2308575"/>
              <a:gd name="connsiteX1" fmla="*/ 784081 w 2308638"/>
              <a:gd name="connsiteY1" fmla="*/ 1523350 h 2308575"/>
              <a:gd name="connsiteX2" fmla="*/ 0 w 2308638"/>
              <a:gd name="connsiteY2" fmla="*/ 1154685 h 2308575"/>
              <a:gd name="connsiteX3" fmla="*/ 785479 w 2308638"/>
              <a:gd name="connsiteY3" fmla="*/ 784621 h 2308575"/>
              <a:gd name="connsiteX4" fmla="*/ 1154463 w 2308638"/>
              <a:gd name="connsiteY4" fmla="*/ 0 h 2308575"/>
              <a:gd name="connsiteX5" fmla="*/ 1524208 w 2308638"/>
              <a:gd name="connsiteY5" fmla="*/ 785384 h 2308575"/>
              <a:gd name="connsiteX6" fmla="*/ 2308639 w 2308638"/>
              <a:gd name="connsiteY6" fmla="*/ 1154685 h 2308575"/>
              <a:gd name="connsiteX7" fmla="*/ 1523986 w 2308638"/>
              <a:gd name="connsiteY7" fmla="*/ 1524177 h 2308575"/>
              <a:gd name="connsiteX8" fmla="*/ 1154463 w 2308638"/>
              <a:gd name="connsiteY8" fmla="*/ 2308576 h 230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8638" h="2308575">
                <a:moveTo>
                  <a:pt x="1154463" y="2308576"/>
                </a:moveTo>
                <a:cubicBezTo>
                  <a:pt x="1122014" y="2003696"/>
                  <a:pt x="1001276" y="1740259"/>
                  <a:pt x="784081" y="1523350"/>
                </a:cubicBezTo>
                <a:cubicBezTo>
                  <a:pt x="567459" y="1307014"/>
                  <a:pt x="304403" y="1187070"/>
                  <a:pt x="0" y="1154685"/>
                </a:cubicBezTo>
                <a:cubicBezTo>
                  <a:pt x="305166" y="1122173"/>
                  <a:pt x="568666" y="1001753"/>
                  <a:pt x="785479" y="784621"/>
                </a:cubicBezTo>
                <a:cubicBezTo>
                  <a:pt x="1001943" y="567840"/>
                  <a:pt x="1122204" y="304753"/>
                  <a:pt x="1154463" y="0"/>
                </a:cubicBezTo>
                <a:cubicBezTo>
                  <a:pt x="1186689" y="305134"/>
                  <a:pt x="1307268" y="568507"/>
                  <a:pt x="1524208" y="785384"/>
                </a:cubicBezTo>
                <a:cubicBezTo>
                  <a:pt x="1740831" y="1001943"/>
                  <a:pt x="2003886" y="1122268"/>
                  <a:pt x="2308639" y="1154685"/>
                </a:cubicBezTo>
                <a:cubicBezTo>
                  <a:pt x="2003855" y="1187039"/>
                  <a:pt x="1740640" y="1307427"/>
                  <a:pt x="1523986" y="1524177"/>
                </a:cubicBezTo>
                <a:cubicBezTo>
                  <a:pt x="1307459" y="1740767"/>
                  <a:pt x="1186880" y="2003632"/>
                  <a:pt x="1154463" y="2308576"/>
                </a:cubicBezTo>
                <a:close/>
              </a:path>
            </a:pathLst>
          </a:custGeom>
          <a:solidFill>
            <a:schemeClr val="accent1"/>
          </a:solidFill>
          <a:ln w="3175" cap="flat">
            <a:noFill/>
            <a:prstDash val="solid"/>
            <a:miter/>
          </a:ln>
        </p:spPr>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江城圆体 400W" panose="020B0500000000000000" pitchFamily="34" charset="-122"/>
              <a:ea typeface="江城圆体 400W" panose="020B0500000000000000" pitchFamily="34" charset="-122"/>
            </a:endParaRPr>
          </a:p>
        </p:txBody>
      </p:sp>
      <p:sp>
        <p:nvSpPr>
          <p:cNvPr id="159" name="图形 4"/>
          <p:cNvSpPr/>
          <p:nvPr/>
        </p:nvSpPr>
        <p:spPr>
          <a:xfrm>
            <a:off x="2613025" y="1299210"/>
            <a:ext cx="797560" cy="797560"/>
          </a:xfrm>
          <a:custGeom>
            <a:avLst/>
            <a:gdLst>
              <a:gd name="connsiteX0" fmla="*/ 1154463 w 2308638"/>
              <a:gd name="connsiteY0" fmla="*/ 2308576 h 2308575"/>
              <a:gd name="connsiteX1" fmla="*/ 784081 w 2308638"/>
              <a:gd name="connsiteY1" fmla="*/ 1523350 h 2308575"/>
              <a:gd name="connsiteX2" fmla="*/ 0 w 2308638"/>
              <a:gd name="connsiteY2" fmla="*/ 1154685 h 2308575"/>
              <a:gd name="connsiteX3" fmla="*/ 785479 w 2308638"/>
              <a:gd name="connsiteY3" fmla="*/ 784621 h 2308575"/>
              <a:gd name="connsiteX4" fmla="*/ 1154463 w 2308638"/>
              <a:gd name="connsiteY4" fmla="*/ 0 h 2308575"/>
              <a:gd name="connsiteX5" fmla="*/ 1524208 w 2308638"/>
              <a:gd name="connsiteY5" fmla="*/ 785384 h 2308575"/>
              <a:gd name="connsiteX6" fmla="*/ 2308639 w 2308638"/>
              <a:gd name="connsiteY6" fmla="*/ 1154685 h 2308575"/>
              <a:gd name="connsiteX7" fmla="*/ 1523986 w 2308638"/>
              <a:gd name="connsiteY7" fmla="*/ 1524177 h 2308575"/>
              <a:gd name="connsiteX8" fmla="*/ 1154463 w 2308638"/>
              <a:gd name="connsiteY8" fmla="*/ 2308576 h 230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8638" h="2308575">
                <a:moveTo>
                  <a:pt x="1154463" y="2308576"/>
                </a:moveTo>
                <a:cubicBezTo>
                  <a:pt x="1122014" y="2003696"/>
                  <a:pt x="1001276" y="1740259"/>
                  <a:pt x="784081" y="1523350"/>
                </a:cubicBezTo>
                <a:cubicBezTo>
                  <a:pt x="567459" y="1307014"/>
                  <a:pt x="304403" y="1187070"/>
                  <a:pt x="0" y="1154685"/>
                </a:cubicBezTo>
                <a:cubicBezTo>
                  <a:pt x="305166" y="1122173"/>
                  <a:pt x="568666" y="1001753"/>
                  <a:pt x="785479" y="784621"/>
                </a:cubicBezTo>
                <a:cubicBezTo>
                  <a:pt x="1001943" y="567840"/>
                  <a:pt x="1122204" y="304753"/>
                  <a:pt x="1154463" y="0"/>
                </a:cubicBezTo>
                <a:cubicBezTo>
                  <a:pt x="1186689" y="305134"/>
                  <a:pt x="1307268" y="568507"/>
                  <a:pt x="1524208" y="785384"/>
                </a:cubicBezTo>
                <a:cubicBezTo>
                  <a:pt x="1740831" y="1001943"/>
                  <a:pt x="2003886" y="1122268"/>
                  <a:pt x="2308639" y="1154685"/>
                </a:cubicBezTo>
                <a:cubicBezTo>
                  <a:pt x="2003855" y="1187039"/>
                  <a:pt x="1740640" y="1307427"/>
                  <a:pt x="1523986" y="1524177"/>
                </a:cubicBezTo>
                <a:cubicBezTo>
                  <a:pt x="1307459" y="1740767"/>
                  <a:pt x="1186880" y="2003632"/>
                  <a:pt x="1154463" y="2308576"/>
                </a:cubicBezTo>
                <a:close/>
              </a:path>
            </a:pathLst>
          </a:custGeom>
          <a:solidFill>
            <a:schemeClr val="accent1"/>
          </a:solidFill>
          <a:ln w="15875" cap="flat">
            <a:noFill/>
            <a:prstDash val="solid"/>
            <a:miter/>
          </a:ln>
        </p:spPr>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江城圆体 400W" panose="020B0500000000000000" pitchFamily="34" charset="-122"/>
              <a:ea typeface="江城圆体 400W" panose="020B0500000000000000" pitchFamily="34" charset="-122"/>
            </a:endParaRPr>
          </a:p>
        </p:txBody>
      </p:sp>
      <p:sp>
        <p:nvSpPr>
          <p:cNvPr id="216" name="矩形 215"/>
          <p:cNvSpPr/>
          <p:nvPr/>
        </p:nvSpPr>
        <p:spPr>
          <a:xfrm>
            <a:off x="1438566" y="4978083"/>
            <a:ext cx="2043944" cy="465455"/>
          </a:xfrm>
          <a:prstGeom prst="rect">
            <a:avLst/>
          </a:prstGeom>
          <a:solidFill>
            <a:schemeClr val="bg1"/>
          </a:solidFill>
          <a:ln w="15875">
            <a:solidFill>
              <a:srgbClr val="2F2E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defRPr/>
            </a:pPr>
            <a:r>
              <a:rPr kumimoji="0" lang="en-US" altLang="zh-CN" sz="1600" b="0" i="0" u="none" strike="noStrike" kern="1200" cap="none" spc="0" normalizeH="0" baseline="0" noProof="0" dirty="0">
                <a:ln>
                  <a:noFill/>
                </a:ln>
                <a:solidFill>
                  <a:srgbClr val="000000"/>
                </a:solidFill>
                <a:effectLst/>
                <a:uLnTx/>
                <a:uFillTx/>
                <a:latin typeface="江城圆体 400W" panose="020B0500000000000000" pitchFamily="34" charset="-122"/>
                <a:ea typeface="江城圆体 400W" panose="020B0500000000000000" pitchFamily="34" charset="-122"/>
                <a:cs typeface="汉仪旗黑-55简" panose="00020600040101010101" charset="-128"/>
              </a:rPr>
              <a:t>9</a:t>
            </a:r>
            <a:r>
              <a:rPr kumimoji="0" lang="zh-CN" altLang="en-US" sz="1600" b="0" i="0" u="none" strike="noStrike" kern="1200" cap="none" spc="0" normalizeH="0" baseline="0" noProof="0" dirty="0">
                <a:ln>
                  <a:noFill/>
                </a:ln>
                <a:solidFill>
                  <a:srgbClr val="000000"/>
                </a:solidFill>
                <a:effectLst/>
                <a:uLnTx/>
                <a:uFillTx/>
                <a:latin typeface="江城圆体 400W" panose="020B0500000000000000" pitchFamily="34" charset="-122"/>
                <a:ea typeface="江城圆体 400W" panose="020B0500000000000000" pitchFamily="34" charset="-122"/>
                <a:cs typeface="汉仪旗黑-55简" panose="00020600040101010101" charset="-128"/>
              </a:rPr>
              <a:t>月</a:t>
            </a:r>
            <a:r>
              <a:rPr kumimoji="0" lang="en-US" altLang="zh-CN" sz="1600" b="0" i="0" u="none" strike="noStrike" kern="1200" cap="none" spc="0" normalizeH="0" baseline="0" noProof="0" dirty="0">
                <a:ln>
                  <a:noFill/>
                </a:ln>
                <a:solidFill>
                  <a:srgbClr val="000000"/>
                </a:solidFill>
                <a:effectLst/>
                <a:uLnTx/>
                <a:uFillTx/>
                <a:latin typeface="江城圆体 400W" panose="020B0500000000000000" pitchFamily="34" charset="-122"/>
                <a:ea typeface="江城圆体 400W" panose="020B0500000000000000" pitchFamily="34" charset="-122"/>
                <a:cs typeface="汉仪旗黑-55简" panose="00020600040101010101" charset="-128"/>
              </a:rPr>
              <a:t>15</a:t>
            </a:r>
            <a:r>
              <a:rPr kumimoji="0" lang="zh-CN" altLang="en-US" sz="1600" b="0" i="0" u="none" strike="noStrike" kern="1200" cap="none" spc="0" normalizeH="0" baseline="0" noProof="0" dirty="0">
                <a:ln>
                  <a:noFill/>
                </a:ln>
                <a:solidFill>
                  <a:srgbClr val="000000"/>
                </a:solidFill>
                <a:effectLst/>
                <a:uLnTx/>
                <a:uFillTx/>
                <a:latin typeface="江城圆体 400W" panose="020B0500000000000000" pitchFamily="34" charset="-122"/>
                <a:ea typeface="江城圆体 400W" panose="020B0500000000000000" pitchFamily="34" charset="-122"/>
                <a:cs typeface="汉仪旗黑-55简" panose="00020600040101010101" charset="-128"/>
              </a:rPr>
              <a:t>日上午</a:t>
            </a:r>
            <a:r>
              <a:rPr kumimoji="0" lang="en-US" altLang="zh-CN" sz="1600" b="0" i="0" u="none" strike="noStrike" kern="1200" cap="none" spc="0" normalizeH="0" baseline="0" noProof="0" dirty="0">
                <a:ln>
                  <a:noFill/>
                </a:ln>
                <a:solidFill>
                  <a:srgbClr val="000000"/>
                </a:solidFill>
                <a:effectLst/>
                <a:uLnTx/>
                <a:uFillTx/>
                <a:latin typeface="江城圆体 400W" panose="020B0500000000000000" pitchFamily="34" charset="-122"/>
                <a:ea typeface="江城圆体 400W" panose="020B0500000000000000" pitchFamily="34" charset="-122"/>
                <a:cs typeface="汉仪旗黑-55简" panose="00020600040101010101" charset="-128"/>
              </a:rPr>
              <a:t>9</a:t>
            </a:r>
            <a:r>
              <a:rPr kumimoji="0" lang="zh-CN" altLang="en-US" sz="1600" b="0" i="0" u="none" strike="noStrike" kern="1200" cap="none" spc="0" normalizeH="0" baseline="0" noProof="0" dirty="0">
                <a:ln>
                  <a:noFill/>
                </a:ln>
                <a:solidFill>
                  <a:srgbClr val="000000"/>
                </a:solidFill>
                <a:effectLst/>
                <a:uLnTx/>
                <a:uFillTx/>
                <a:latin typeface="江城圆体 400W" panose="020B0500000000000000" pitchFamily="34" charset="-122"/>
                <a:ea typeface="江城圆体 400W" panose="020B0500000000000000" pitchFamily="34" charset="-122"/>
                <a:cs typeface="汉仪旗黑-55简" panose="00020600040101010101" charset="-128"/>
              </a:rPr>
              <a:t>时</a:t>
            </a:r>
            <a:endParaRPr kumimoji="0" lang="zh-CN" altLang="en-US" sz="1600" b="0" i="0" u="none" strike="noStrike" kern="1200" cap="none" spc="0" normalizeH="0" baseline="0" noProof="0" dirty="0">
              <a:ln>
                <a:noFill/>
              </a:ln>
              <a:solidFill>
                <a:srgbClr val="FFFFFF"/>
              </a:solidFill>
              <a:effectLst/>
              <a:uLnTx/>
              <a:uFillTx/>
              <a:latin typeface="江城圆体 400W" panose="020B0500000000000000" pitchFamily="34" charset="-122"/>
              <a:ea typeface="江城圆体 400W" panose="020B0500000000000000" pitchFamily="34" charset="-122"/>
            </a:endParaRPr>
          </a:p>
        </p:txBody>
      </p:sp>
      <p:sp>
        <p:nvSpPr>
          <p:cNvPr id="215" name="矩形 214"/>
          <p:cNvSpPr/>
          <p:nvPr/>
        </p:nvSpPr>
        <p:spPr>
          <a:xfrm>
            <a:off x="987108" y="4978083"/>
            <a:ext cx="465427" cy="465455"/>
          </a:xfrm>
          <a:prstGeom prst="rect">
            <a:avLst/>
          </a:prstGeom>
          <a:solidFill>
            <a:schemeClr val="accent1"/>
          </a:solidFill>
          <a:ln w="15875">
            <a:solidFill>
              <a:srgbClr val="2F2E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江城圆体 400W" panose="020B0500000000000000" pitchFamily="34" charset="-122"/>
              <a:ea typeface="江城圆体 400W" panose="020B0500000000000000" pitchFamily="34" charset="-122"/>
            </a:endParaRPr>
          </a:p>
        </p:txBody>
      </p:sp>
      <p:sp>
        <p:nvSpPr>
          <p:cNvPr id="223" name="矩形 222"/>
          <p:cNvSpPr/>
          <p:nvPr/>
        </p:nvSpPr>
        <p:spPr>
          <a:xfrm>
            <a:off x="4291452" y="4978083"/>
            <a:ext cx="2043944" cy="465455"/>
          </a:xfrm>
          <a:prstGeom prst="rect">
            <a:avLst/>
          </a:prstGeom>
          <a:solidFill>
            <a:schemeClr val="bg1"/>
          </a:solidFill>
          <a:ln w="15875">
            <a:solidFill>
              <a:srgbClr val="2F2E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defRPr/>
            </a:pPr>
            <a:r>
              <a:rPr kumimoji="0" lang="zh-CN" altLang="en-US" sz="1600" b="0" i="0" u="none" strike="noStrike" kern="1200" cap="none" spc="0" normalizeH="0" baseline="0" noProof="0" dirty="0">
                <a:ln>
                  <a:noFill/>
                </a:ln>
                <a:solidFill>
                  <a:srgbClr val="000000"/>
                </a:solidFill>
                <a:effectLst/>
                <a:uLnTx/>
                <a:uFillTx/>
                <a:latin typeface="江城圆体 400W" panose="020B0500000000000000" pitchFamily="34" charset="-122"/>
                <a:ea typeface="江城圆体 400W" panose="020B0500000000000000" pitchFamily="34" charset="-122"/>
                <a:cs typeface="汉仪旗黑-55简" panose="00020600040101010101" charset="-128"/>
              </a:rPr>
              <a:t>科技大楼 </a:t>
            </a:r>
            <a:r>
              <a:rPr kumimoji="0" lang="en-US" altLang="zh-CN" sz="1600" b="0" i="0" u="none" strike="noStrike" kern="1200" cap="none" spc="0" normalizeH="0" baseline="0" noProof="0" dirty="0">
                <a:ln>
                  <a:noFill/>
                </a:ln>
                <a:solidFill>
                  <a:srgbClr val="000000"/>
                </a:solidFill>
                <a:effectLst/>
                <a:uLnTx/>
                <a:uFillTx/>
                <a:latin typeface="江城圆体 400W" panose="020B0500000000000000" pitchFamily="34" charset="-122"/>
                <a:ea typeface="江城圆体 400W" panose="020B0500000000000000" pitchFamily="34" charset="-122"/>
                <a:cs typeface="汉仪旗黑-55简" panose="00020600040101010101" charset="-128"/>
              </a:rPr>
              <a:t>301</a:t>
            </a:r>
          </a:p>
        </p:txBody>
      </p:sp>
      <p:sp>
        <p:nvSpPr>
          <p:cNvPr id="224" name="矩形 223"/>
          <p:cNvSpPr/>
          <p:nvPr/>
        </p:nvSpPr>
        <p:spPr>
          <a:xfrm>
            <a:off x="3829835" y="4978083"/>
            <a:ext cx="465427" cy="465455"/>
          </a:xfrm>
          <a:prstGeom prst="rect">
            <a:avLst/>
          </a:prstGeom>
          <a:solidFill>
            <a:schemeClr val="accent1"/>
          </a:solidFill>
          <a:ln w="15875">
            <a:solidFill>
              <a:srgbClr val="2F2E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江城圆体 400W" panose="020B0500000000000000" pitchFamily="34" charset="-122"/>
              <a:ea typeface="江城圆体 400W" panose="020B0500000000000000" pitchFamily="34" charset="-122"/>
            </a:endParaRPr>
          </a:p>
        </p:txBody>
      </p:sp>
      <p:pic>
        <p:nvPicPr>
          <p:cNvPr id="225" name="图片 224" descr="32303235303834303b32303235313137363bb5d8b5e3cebbd6c3"/>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23174" y="5071428"/>
            <a:ext cx="278114" cy="278130"/>
          </a:xfrm>
          <a:prstGeom prst="rect">
            <a:avLst/>
          </a:prstGeom>
        </p:spPr>
      </p:pic>
      <p:pic>
        <p:nvPicPr>
          <p:cNvPr id="227" name="图片 226" descr="343435333332363b333634323935373bcab1bce4"/>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88067" y="5079048"/>
            <a:ext cx="262874" cy="262890"/>
          </a:xfrm>
          <a:prstGeom prst="rect">
            <a:avLst/>
          </a:prstGeom>
        </p:spPr>
      </p:pic>
      <p:sp>
        <p:nvSpPr>
          <p:cNvPr id="192" name="文本框 191">
            <a:extLst>
              <a:ext uri="{FF2B5EF4-FFF2-40B4-BE49-F238E27FC236}">
                <a16:creationId xmlns:a16="http://schemas.microsoft.com/office/drawing/2014/main" id="{3076F5E0-418D-4C98-30D3-689DB3254298}"/>
              </a:ext>
            </a:extLst>
          </p:cNvPr>
          <p:cNvSpPr txBox="1"/>
          <p:nvPr/>
        </p:nvSpPr>
        <p:spPr>
          <a:xfrm>
            <a:off x="850900" y="466773"/>
            <a:ext cx="811646" cy="253364"/>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srgbClr val="000000"/>
                </a:solidFill>
                <a:effectLst/>
                <a:uLnTx/>
                <a:uFillTx/>
                <a:latin typeface="江城圆体 700W" panose="020B0A00000000000000" pitchFamily="34" charset="-122"/>
                <a:ea typeface="江城圆体 700W" panose="020B0A00000000000000" pitchFamily="34" charset="-122"/>
                <a:cs typeface="汉仪雅酷黑 75W" panose="020B0804020202020204" charset="-122"/>
              </a:rPr>
              <a:t>LOGO</a:t>
            </a:r>
            <a:endParaRPr kumimoji="0" lang="zh-CN" altLang="en-US" sz="1400" b="0" i="0" u="none" strike="noStrike" kern="1200" cap="none" spc="0" normalizeH="0" baseline="0" noProof="0" dirty="0">
              <a:ln>
                <a:noFill/>
              </a:ln>
              <a:solidFill>
                <a:srgbClr val="000000"/>
              </a:solidFill>
              <a:effectLst/>
              <a:uLnTx/>
              <a:uFillTx/>
              <a:latin typeface="江城圆体 700W" panose="020B0A00000000000000" pitchFamily="34" charset="-122"/>
              <a:ea typeface="江城圆体 700W" panose="020B0A00000000000000" pitchFamily="34" charset="-122"/>
              <a:cs typeface="汉仪雅酷黑 75W" panose="020B0804020202020204" charset="-122"/>
            </a:endParaRPr>
          </a:p>
        </p:txBody>
      </p:sp>
    </p:spTree>
    <p:custDataLst>
      <p:tags r:id="rId1"/>
    </p:custDataLst>
    <p:extLst>
      <p:ext uri="{BB962C8B-B14F-4D97-AF65-F5344CB8AC3E}">
        <p14:creationId xmlns:p14="http://schemas.microsoft.com/office/powerpoint/2010/main" val="1782384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4" name="图形 10">
            <a:extLst>
              <a:ext uri="{FF2B5EF4-FFF2-40B4-BE49-F238E27FC236}">
                <a16:creationId xmlns:a16="http://schemas.microsoft.com/office/drawing/2014/main" id="{A6CB7EA8-4AD9-CC2A-1DDA-7E98CA9FB018}"/>
              </a:ext>
            </a:extLst>
          </p:cNvPr>
          <p:cNvGrpSpPr/>
          <p:nvPr/>
        </p:nvGrpSpPr>
        <p:grpSpPr>
          <a:xfrm>
            <a:off x="7418615" y="2414211"/>
            <a:ext cx="4421271" cy="3932687"/>
            <a:chOff x="577906" y="1633614"/>
            <a:chExt cx="3248968" cy="2889932"/>
          </a:xfrm>
          <a:solidFill>
            <a:schemeClr val="accent1">
              <a:alpha val="10000"/>
            </a:schemeClr>
          </a:solidFill>
        </p:grpSpPr>
        <p:sp>
          <p:nvSpPr>
            <p:cNvPr id="535" name="任意多边形: 形状 534">
              <a:extLst>
                <a:ext uri="{FF2B5EF4-FFF2-40B4-BE49-F238E27FC236}">
                  <a16:creationId xmlns:a16="http://schemas.microsoft.com/office/drawing/2014/main" id="{AAE0AA92-56CD-3362-4542-16CFC04F14D1}"/>
                </a:ext>
              </a:extLst>
            </p:cNvPr>
            <p:cNvSpPr/>
            <p:nvPr/>
          </p:nvSpPr>
          <p:spPr>
            <a:xfrm>
              <a:off x="577906" y="1633614"/>
              <a:ext cx="3248968" cy="2889932"/>
            </a:xfrm>
            <a:custGeom>
              <a:avLst/>
              <a:gdLst>
                <a:gd name="connsiteX0" fmla="*/ 3076223 w 3248968"/>
                <a:gd name="connsiteY0" fmla="*/ 560087 h 2889932"/>
                <a:gd name="connsiteX1" fmla="*/ 2398710 w 3248968"/>
                <a:gd name="connsiteY1" fmla="*/ 9447 h 2889932"/>
                <a:gd name="connsiteX2" fmla="*/ 1263615 w 3248968"/>
                <a:gd name="connsiteY2" fmla="*/ 462552 h 2889932"/>
                <a:gd name="connsiteX3" fmla="*/ 687829 w 3248968"/>
                <a:gd name="connsiteY3" fmla="*/ 564469 h 2889932"/>
                <a:gd name="connsiteX4" fmla="*/ 102042 w 3248968"/>
                <a:gd name="connsiteY4" fmla="*/ 2123997 h 2889932"/>
                <a:gd name="connsiteX5" fmla="*/ 1298763 w 3248968"/>
                <a:gd name="connsiteY5" fmla="*/ 2852374 h 2889932"/>
                <a:gd name="connsiteX6" fmla="*/ 2829906 w 3248968"/>
                <a:gd name="connsiteY6" fmla="*/ 2532620 h 2889932"/>
                <a:gd name="connsiteX7" fmla="*/ 3076223 w 3248968"/>
                <a:gd name="connsiteY7" fmla="*/ 560087 h 2889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48968" h="2889932">
                  <a:moveTo>
                    <a:pt x="3076223" y="560087"/>
                  </a:moveTo>
                  <a:cubicBezTo>
                    <a:pt x="3076223" y="560087"/>
                    <a:pt x="2865054" y="80408"/>
                    <a:pt x="2398710" y="9447"/>
                  </a:cubicBezTo>
                  <a:cubicBezTo>
                    <a:pt x="1932366" y="-61514"/>
                    <a:pt x="1606801" y="284815"/>
                    <a:pt x="1263615" y="462552"/>
                  </a:cubicBezTo>
                  <a:cubicBezTo>
                    <a:pt x="1083879" y="555516"/>
                    <a:pt x="878615" y="519702"/>
                    <a:pt x="687829" y="564469"/>
                  </a:cubicBezTo>
                  <a:cubicBezTo>
                    <a:pt x="77753" y="708296"/>
                    <a:pt x="-152085" y="1610504"/>
                    <a:pt x="102042" y="2123997"/>
                  </a:cubicBezTo>
                  <a:cubicBezTo>
                    <a:pt x="322069" y="2568148"/>
                    <a:pt x="709260" y="2799034"/>
                    <a:pt x="1298763" y="2852374"/>
                  </a:cubicBezTo>
                  <a:cubicBezTo>
                    <a:pt x="1888265" y="2905714"/>
                    <a:pt x="2301936" y="2967817"/>
                    <a:pt x="2829906" y="2532620"/>
                  </a:cubicBezTo>
                  <a:cubicBezTo>
                    <a:pt x="3357877" y="2097423"/>
                    <a:pt x="3322635" y="1190547"/>
                    <a:pt x="3076223" y="560087"/>
                  </a:cubicBezTo>
                  <a:close/>
                </a:path>
              </a:pathLst>
            </a:custGeom>
            <a:grpFill/>
            <a:ln w="9525" cap="flat">
              <a:noFill/>
              <a:prstDash val="solid"/>
              <a:miter/>
            </a:ln>
          </p:spPr>
          <p:txBody>
            <a:bodyPr rtlCol="0" anchor="ctr"/>
            <a:lstStyle/>
            <a:p>
              <a:endParaRPr lang="zh-CN" altLang="en-US"/>
            </a:p>
          </p:txBody>
        </p:sp>
        <p:sp>
          <p:nvSpPr>
            <p:cNvPr id="536" name="任意多边形: 形状 535">
              <a:extLst>
                <a:ext uri="{FF2B5EF4-FFF2-40B4-BE49-F238E27FC236}">
                  <a16:creationId xmlns:a16="http://schemas.microsoft.com/office/drawing/2014/main" id="{63A32127-35E5-BD70-B7AD-22F76117E5BD}"/>
                </a:ext>
              </a:extLst>
            </p:cNvPr>
            <p:cNvSpPr/>
            <p:nvPr/>
          </p:nvSpPr>
          <p:spPr>
            <a:xfrm>
              <a:off x="577906" y="1633614"/>
              <a:ext cx="3248968" cy="2889932"/>
            </a:xfrm>
            <a:custGeom>
              <a:avLst/>
              <a:gdLst>
                <a:gd name="connsiteX0" fmla="*/ 3076223 w 3248968"/>
                <a:gd name="connsiteY0" fmla="*/ 560087 h 2889932"/>
                <a:gd name="connsiteX1" fmla="*/ 2398710 w 3248968"/>
                <a:gd name="connsiteY1" fmla="*/ 9447 h 2889932"/>
                <a:gd name="connsiteX2" fmla="*/ 1263615 w 3248968"/>
                <a:gd name="connsiteY2" fmla="*/ 462552 h 2889932"/>
                <a:gd name="connsiteX3" fmla="*/ 687829 w 3248968"/>
                <a:gd name="connsiteY3" fmla="*/ 564469 h 2889932"/>
                <a:gd name="connsiteX4" fmla="*/ 102042 w 3248968"/>
                <a:gd name="connsiteY4" fmla="*/ 2123997 h 2889932"/>
                <a:gd name="connsiteX5" fmla="*/ 1298763 w 3248968"/>
                <a:gd name="connsiteY5" fmla="*/ 2852374 h 2889932"/>
                <a:gd name="connsiteX6" fmla="*/ 2829906 w 3248968"/>
                <a:gd name="connsiteY6" fmla="*/ 2532620 h 2889932"/>
                <a:gd name="connsiteX7" fmla="*/ 3076223 w 3248968"/>
                <a:gd name="connsiteY7" fmla="*/ 560087 h 2889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48968" h="2889932">
                  <a:moveTo>
                    <a:pt x="3076223" y="560087"/>
                  </a:moveTo>
                  <a:cubicBezTo>
                    <a:pt x="3076223" y="560087"/>
                    <a:pt x="2865054" y="80408"/>
                    <a:pt x="2398710" y="9447"/>
                  </a:cubicBezTo>
                  <a:cubicBezTo>
                    <a:pt x="1932366" y="-61514"/>
                    <a:pt x="1606801" y="284815"/>
                    <a:pt x="1263615" y="462552"/>
                  </a:cubicBezTo>
                  <a:cubicBezTo>
                    <a:pt x="1083879" y="555516"/>
                    <a:pt x="878615" y="519702"/>
                    <a:pt x="687829" y="564469"/>
                  </a:cubicBezTo>
                  <a:cubicBezTo>
                    <a:pt x="77753" y="708296"/>
                    <a:pt x="-152085" y="1610504"/>
                    <a:pt x="102042" y="2123997"/>
                  </a:cubicBezTo>
                  <a:cubicBezTo>
                    <a:pt x="322069" y="2568148"/>
                    <a:pt x="709260" y="2799034"/>
                    <a:pt x="1298763" y="2852374"/>
                  </a:cubicBezTo>
                  <a:cubicBezTo>
                    <a:pt x="1888265" y="2905714"/>
                    <a:pt x="2301936" y="2967817"/>
                    <a:pt x="2829906" y="2532620"/>
                  </a:cubicBezTo>
                  <a:cubicBezTo>
                    <a:pt x="3357877" y="2097423"/>
                    <a:pt x="3322635" y="1190547"/>
                    <a:pt x="3076223" y="560087"/>
                  </a:cubicBezTo>
                  <a:close/>
                </a:path>
              </a:pathLst>
            </a:custGeom>
            <a:grpFill/>
            <a:ln w="9525" cap="flat">
              <a:noFill/>
              <a:prstDash val="solid"/>
              <a:miter/>
            </a:ln>
          </p:spPr>
          <p:txBody>
            <a:bodyPr rtlCol="0" anchor="ctr"/>
            <a:lstStyle/>
            <a:p>
              <a:endParaRPr lang="zh-CN" altLang="en-US"/>
            </a:p>
          </p:txBody>
        </p:sp>
      </p:grpSp>
      <p:sp>
        <p:nvSpPr>
          <p:cNvPr id="2" name="矩形 1">
            <a:extLst>
              <a:ext uri="{FF2B5EF4-FFF2-40B4-BE49-F238E27FC236}">
                <a16:creationId xmlns:a16="http://schemas.microsoft.com/office/drawing/2014/main" id="{DA67979C-3587-6B33-7DE4-0C5110DD2D81}"/>
              </a:ext>
            </a:extLst>
          </p:cNvPr>
          <p:cNvSpPr/>
          <p:nvPr/>
        </p:nvSpPr>
        <p:spPr>
          <a:xfrm>
            <a:off x="1297832" y="479977"/>
            <a:ext cx="3085481" cy="674370"/>
          </a:xfrm>
          <a:prstGeom prst="rect">
            <a:avLst/>
          </a:prstGeom>
          <a:solidFill>
            <a:schemeClr val="bg1"/>
          </a:solidFill>
          <a:ln w="22225">
            <a:solidFill>
              <a:srgbClr val="2F2E41"/>
            </a:solidFill>
          </a:ln>
        </p:spPr>
        <p:style>
          <a:lnRef idx="2">
            <a:schemeClr val="accent1">
              <a:shade val="50000"/>
            </a:schemeClr>
          </a:lnRef>
          <a:fillRef idx="1">
            <a:schemeClr val="accent1"/>
          </a:fillRef>
          <a:effectRef idx="0">
            <a:schemeClr val="accent1"/>
          </a:effectRef>
          <a:fontRef idx="minor">
            <a:schemeClr val="lt1"/>
          </a:fontRef>
        </p:style>
        <p:txBody>
          <a:bodyPr lIns="0" tIns="3240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3200" dirty="0">
                <a:solidFill>
                  <a:schemeClr val="tx1"/>
                </a:solidFill>
                <a:latin typeface="江城圆体 700W" panose="020B0A00000000000000" pitchFamily="34" charset="-122"/>
                <a:ea typeface="江城圆体 700W" panose="020B0A00000000000000" pitchFamily="34" charset="-122"/>
              </a:rPr>
              <a:t>宣传</a:t>
            </a:r>
            <a:r>
              <a:rPr kumimoji="0" lang="zh-CN" altLang="en-US" sz="3200" b="0" i="0" u="none" strike="noStrike" kern="1200" cap="none" spc="0" normalizeH="0" baseline="0" noProof="0" dirty="0">
                <a:ln>
                  <a:noFill/>
                </a:ln>
                <a:solidFill>
                  <a:schemeClr val="tx1"/>
                </a:solidFill>
                <a:effectLst/>
                <a:uLnTx/>
                <a:uFillTx/>
                <a:latin typeface="江城圆体 700W" panose="020B0A00000000000000" pitchFamily="34" charset="-122"/>
                <a:ea typeface="江城圆体 700W" panose="020B0A00000000000000" pitchFamily="34" charset="-122"/>
              </a:rPr>
              <a:t>部</a:t>
            </a:r>
          </a:p>
        </p:txBody>
      </p:sp>
      <p:sp>
        <p:nvSpPr>
          <p:cNvPr id="3" name="矩形 2">
            <a:extLst>
              <a:ext uri="{FF2B5EF4-FFF2-40B4-BE49-F238E27FC236}">
                <a16:creationId xmlns:a16="http://schemas.microsoft.com/office/drawing/2014/main" id="{39448ADB-1F70-B5BA-3309-9B1A19079B63}"/>
              </a:ext>
            </a:extLst>
          </p:cNvPr>
          <p:cNvSpPr/>
          <p:nvPr/>
        </p:nvSpPr>
        <p:spPr>
          <a:xfrm>
            <a:off x="510433" y="479977"/>
            <a:ext cx="674370" cy="674370"/>
          </a:xfrm>
          <a:prstGeom prst="rect">
            <a:avLst/>
          </a:prstGeom>
          <a:solidFill>
            <a:schemeClr val="accent1"/>
          </a:solidFill>
          <a:ln w="22225">
            <a:solidFill>
              <a:srgbClr val="2F2E41"/>
            </a:solidFill>
          </a:ln>
        </p:spPr>
        <p:style>
          <a:lnRef idx="2">
            <a:schemeClr val="accent1">
              <a:shade val="50000"/>
            </a:schemeClr>
          </a:lnRef>
          <a:fillRef idx="1">
            <a:schemeClr val="accent1"/>
          </a:fillRef>
          <a:effectRef idx="0">
            <a:schemeClr val="accent1"/>
          </a:effectRef>
          <a:fontRef idx="minor">
            <a:schemeClr val="lt1"/>
          </a:fontRef>
        </p:style>
        <p:txBody>
          <a:bodyPr lIns="0" tIns="3240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schemeClr val="tx1"/>
                </a:solidFill>
                <a:effectLst/>
                <a:uLnTx/>
                <a:uFillTx/>
                <a:latin typeface="江城圆体 700W" panose="020B0A00000000000000" pitchFamily="34" charset="-122"/>
                <a:ea typeface="江城圆体 700W" panose="020B0A00000000000000" pitchFamily="34" charset="-122"/>
              </a:rPr>
              <a:t>2</a:t>
            </a:r>
            <a:endParaRPr kumimoji="0" lang="zh-CN" altLang="en-US" sz="2400" b="0" i="0" u="none" strike="noStrike" kern="1200" cap="none" spc="0" normalizeH="0" baseline="0" noProof="0" dirty="0">
              <a:ln>
                <a:noFill/>
              </a:ln>
              <a:solidFill>
                <a:schemeClr val="tx1"/>
              </a:solidFill>
              <a:effectLst/>
              <a:uLnTx/>
              <a:uFillTx/>
              <a:latin typeface="江城圆体 700W" panose="020B0A00000000000000" pitchFamily="34" charset="-122"/>
              <a:ea typeface="江城圆体 700W" panose="020B0A00000000000000" pitchFamily="34" charset="-122"/>
            </a:endParaRPr>
          </a:p>
        </p:txBody>
      </p:sp>
      <p:sp>
        <p:nvSpPr>
          <p:cNvPr id="4" name="矩形 3">
            <a:extLst>
              <a:ext uri="{FF2B5EF4-FFF2-40B4-BE49-F238E27FC236}">
                <a16:creationId xmlns:a16="http://schemas.microsoft.com/office/drawing/2014/main" id="{98C95472-F49D-4AED-4DB7-AB16342A4D97}"/>
              </a:ext>
            </a:extLst>
          </p:cNvPr>
          <p:cNvSpPr/>
          <p:nvPr/>
        </p:nvSpPr>
        <p:spPr>
          <a:xfrm>
            <a:off x="1297832" y="1502546"/>
            <a:ext cx="1476000" cy="674369"/>
          </a:xfrm>
          <a:prstGeom prst="rect">
            <a:avLst/>
          </a:prstGeom>
          <a:solidFill>
            <a:schemeClr val="accent1"/>
          </a:solidFill>
          <a:ln w="22225">
            <a:solidFill>
              <a:srgbClr val="2F2E41"/>
            </a:solidFill>
          </a:ln>
        </p:spPr>
        <p:style>
          <a:lnRef idx="2">
            <a:schemeClr val="accent1">
              <a:shade val="50000"/>
            </a:schemeClr>
          </a:lnRef>
          <a:fillRef idx="1">
            <a:schemeClr val="accent1"/>
          </a:fillRef>
          <a:effectRef idx="0">
            <a:schemeClr val="accent1"/>
          </a:effectRef>
          <a:fontRef idx="minor">
            <a:schemeClr val="lt1"/>
          </a:fontRef>
        </p:style>
        <p:txBody>
          <a:bodyPr lIns="0" tIns="32400" rIns="0" bIns="0" rtlCol="0" anchor="ctr">
            <a:noAutofit/>
          </a:bodyPr>
          <a:lstStyle/>
          <a:p>
            <a:pPr algn="ctr"/>
            <a:r>
              <a:rPr lang="zh-CN" altLang="en-US" sz="1600">
                <a:solidFill>
                  <a:schemeClr val="tx1"/>
                </a:solidFill>
                <a:latin typeface="江城圆体 700W" panose="020B0A00000000000000" pitchFamily="34" charset="-122"/>
                <a:ea typeface="江城圆体 700W" panose="020B0A00000000000000" pitchFamily="34" charset="-122"/>
                <a:sym typeface="+mn-ea"/>
              </a:rPr>
              <a:t>部门职责</a:t>
            </a:r>
            <a:endParaRPr lang="en-US" altLang="zh-CN" sz="1600" dirty="0">
              <a:solidFill>
                <a:schemeClr val="tx1"/>
              </a:solidFill>
              <a:latin typeface="江城圆体 700W" panose="020B0A00000000000000" pitchFamily="34" charset="-122"/>
              <a:ea typeface="江城圆体 700W" panose="020B0A00000000000000" pitchFamily="34" charset="-122"/>
              <a:sym typeface="+mn-ea"/>
            </a:endParaRPr>
          </a:p>
        </p:txBody>
      </p:sp>
      <p:sp>
        <p:nvSpPr>
          <p:cNvPr id="5" name="文本框 4">
            <a:extLst>
              <a:ext uri="{FF2B5EF4-FFF2-40B4-BE49-F238E27FC236}">
                <a16:creationId xmlns:a16="http://schemas.microsoft.com/office/drawing/2014/main" id="{362021C9-A6F1-7A2A-743A-5BC746FA8BF8}"/>
              </a:ext>
            </a:extLst>
          </p:cNvPr>
          <p:cNvSpPr txBox="1"/>
          <p:nvPr/>
        </p:nvSpPr>
        <p:spPr>
          <a:xfrm>
            <a:off x="2929163" y="1502547"/>
            <a:ext cx="4489452" cy="674368"/>
          </a:xfrm>
          <a:prstGeom prst="rect">
            <a:avLst/>
          </a:prstGeom>
          <a:noFill/>
        </p:spPr>
        <p:txBody>
          <a:bodyPr wrap="square" lIns="0" tIns="0" rIns="0" bIns="0" rtlCol="0" anchor="ctr">
            <a:noAutofit/>
          </a:bodyPr>
          <a:lstStyle>
            <a:defPPr>
              <a:defRPr lang="zh-CN">
                <a:solidFill>
                  <a:schemeClr val="lt1"/>
                </a:solidFill>
              </a:defRPr>
            </a:defPPr>
            <a:lvl1pPr>
              <a:defRPr sz="1400">
                <a:latin typeface="江城圆体 400W" panose="020B0500000000000000" pitchFamily="34" charset="-122"/>
                <a:ea typeface="江城圆体 400W" panose="020B0500000000000000"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dirty="0">
                <a:sym typeface="+mn-ea"/>
              </a:rPr>
              <a:t>宣传部为学生会设计制作各种宣传品，负责学生会每年承办的所有活动中宣传品的制作，在活动中负责相应的摄影和摄像工作，记录现场情况。</a:t>
            </a:r>
            <a:endParaRPr lang="en-US" altLang="zh-CN" dirty="0">
              <a:sym typeface="+mn-ea"/>
            </a:endParaRPr>
          </a:p>
        </p:txBody>
      </p:sp>
      <p:sp>
        <p:nvSpPr>
          <p:cNvPr id="539" name="矩形 538">
            <a:extLst>
              <a:ext uri="{FF2B5EF4-FFF2-40B4-BE49-F238E27FC236}">
                <a16:creationId xmlns:a16="http://schemas.microsoft.com/office/drawing/2014/main" id="{B330DA6A-59C6-97F3-82A5-3CD1354E6EDA}"/>
              </a:ext>
            </a:extLst>
          </p:cNvPr>
          <p:cNvSpPr/>
          <p:nvPr/>
        </p:nvSpPr>
        <p:spPr>
          <a:xfrm>
            <a:off x="514941" y="2992756"/>
            <a:ext cx="2872519" cy="2831948"/>
          </a:xfrm>
          <a:prstGeom prst="rect">
            <a:avLst/>
          </a:prstGeom>
          <a:solidFill>
            <a:schemeClr val="bg1"/>
          </a:solidFill>
          <a:ln w="22225">
            <a:solidFill>
              <a:srgbClr val="2F2E41"/>
            </a:solidFill>
          </a:ln>
        </p:spPr>
        <p:style>
          <a:lnRef idx="2">
            <a:schemeClr val="accent1">
              <a:shade val="50000"/>
            </a:schemeClr>
          </a:lnRef>
          <a:fillRef idx="1">
            <a:schemeClr val="accent1"/>
          </a:fillRef>
          <a:effectRef idx="0">
            <a:schemeClr val="accent1"/>
          </a:effectRef>
          <a:fontRef idx="minor">
            <a:schemeClr val="lt1"/>
          </a:fontRef>
        </p:style>
        <p:txBody>
          <a:bodyPr lIns="0" tIns="32400" rIns="0" bIns="0" rtlCol="0" anchor="ctr">
            <a:noAutofit/>
          </a:bodyPr>
          <a:lstStyle/>
          <a:p>
            <a:pPr>
              <a:lnSpc>
                <a:spcPct val="120000"/>
              </a:lnSpc>
            </a:pPr>
            <a:endParaRPr lang="zh-CN" altLang="en-US" sz="1400" dirty="0">
              <a:solidFill>
                <a:schemeClr val="tx1"/>
              </a:solidFill>
              <a:latin typeface="江城圆体 400W" panose="020B0500000000000000" pitchFamily="34" charset="-122"/>
              <a:ea typeface="江城圆体 400W" panose="020B0500000000000000" pitchFamily="34" charset="-122"/>
              <a:sym typeface="+mn-ea"/>
            </a:endParaRPr>
          </a:p>
        </p:txBody>
      </p:sp>
      <p:sp>
        <p:nvSpPr>
          <p:cNvPr id="541" name="矩形 540">
            <a:extLst>
              <a:ext uri="{FF2B5EF4-FFF2-40B4-BE49-F238E27FC236}">
                <a16:creationId xmlns:a16="http://schemas.microsoft.com/office/drawing/2014/main" id="{3A076C9D-2925-4D4E-F56A-01CBD72C428A}"/>
              </a:ext>
            </a:extLst>
          </p:cNvPr>
          <p:cNvSpPr/>
          <p:nvPr/>
        </p:nvSpPr>
        <p:spPr>
          <a:xfrm>
            <a:off x="841994" y="2771541"/>
            <a:ext cx="2218412" cy="419422"/>
          </a:xfrm>
          <a:prstGeom prst="rect">
            <a:avLst/>
          </a:prstGeom>
          <a:solidFill>
            <a:schemeClr val="accent1"/>
          </a:solidFill>
          <a:ln w="22225">
            <a:solidFill>
              <a:srgbClr val="2F2E41"/>
            </a:solidFill>
          </a:ln>
        </p:spPr>
        <p:style>
          <a:lnRef idx="2">
            <a:schemeClr val="accent1">
              <a:shade val="50000"/>
            </a:schemeClr>
          </a:lnRef>
          <a:fillRef idx="1">
            <a:schemeClr val="accent1"/>
          </a:fillRef>
          <a:effectRef idx="0">
            <a:schemeClr val="accent1"/>
          </a:effectRef>
          <a:fontRef idx="minor">
            <a:schemeClr val="lt1"/>
          </a:fontRef>
        </p:style>
        <p:txBody>
          <a:bodyPr lIns="0" tIns="3240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600" dirty="0">
                <a:solidFill>
                  <a:schemeClr val="tx1"/>
                </a:solidFill>
                <a:latin typeface="江城圆体 700W" panose="020B0A00000000000000" pitchFamily="34" charset="-122"/>
                <a:ea typeface="江城圆体 700W" panose="020B0A00000000000000" pitchFamily="34" charset="-122"/>
              </a:rPr>
              <a:t>宣传品设计</a:t>
            </a:r>
            <a:endParaRPr kumimoji="0" lang="zh-CN" altLang="en-US" sz="1600" b="0" i="0" u="none" strike="noStrike" kern="1200" cap="none" spc="0" normalizeH="0" baseline="0" noProof="0" dirty="0">
              <a:ln>
                <a:noFill/>
              </a:ln>
              <a:solidFill>
                <a:schemeClr val="tx1"/>
              </a:solidFill>
              <a:effectLst/>
              <a:uLnTx/>
              <a:uFillTx/>
              <a:latin typeface="江城圆体 700W" panose="020B0A00000000000000" pitchFamily="34" charset="-122"/>
              <a:ea typeface="江城圆体 700W" panose="020B0A00000000000000" pitchFamily="34" charset="-122"/>
            </a:endParaRPr>
          </a:p>
        </p:txBody>
      </p:sp>
      <p:sp>
        <p:nvSpPr>
          <p:cNvPr id="542" name="文本框 541">
            <a:extLst>
              <a:ext uri="{FF2B5EF4-FFF2-40B4-BE49-F238E27FC236}">
                <a16:creationId xmlns:a16="http://schemas.microsoft.com/office/drawing/2014/main" id="{522B5EE9-7155-BFF9-BBDB-5B24D0DDD101}"/>
              </a:ext>
            </a:extLst>
          </p:cNvPr>
          <p:cNvSpPr txBox="1"/>
          <p:nvPr/>
        </p:nvSpPr>
        <p:spPr>
          <a:xfrm>
            <a:off x="796992" y="3209930"/>
            <a:ext cx="2308417" cy="2576673"/>
          </a:xfrm>
          <a:prstGeom prst="rect">
            <a:avLst/>
          </a:prstGeom>
          <a:noFill/>
        </p:spPr>
        <p:txBody>
          <a:bodyPr wrap="square" lIns="0" tIns="0" rIns="0" bIns="0" rtlCol="0" anchor="ctr">
            <a:noAutofit/>
          </a:bodyPr>
          <a:lstStyle>
            <a:defPPr>
              <a:defRPr lang="zh-CN">
                <a:solidFill>
                  <a:schemeClr val="lt1"/>
                </a:solidFill>
              </a:defRPr>
            </a:defPPr>
            <a:lvl1pPr>
              <a:defRPr sz="1200">
                <a:latin typeface="江城圆体 400W" panose="020B0500000000000000" pitchFamily="34" charset="-122"/>
                <a:ea typeface="江城圆体 400W" panose="020B0500000000000000"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lnSpc>
                <a:spcPct val="120000"/>
              </a:lnSpc>
            </a:pPr>
            <a:r>
              <a:rPr lang="zh-CN" altLang="en-US" sz="1400" dirty="0">
                <a:solidFill>
                  <a:schemeClr val="tx1"/>
                </a:solidFill>
                <a:latin typeface="江城圆体 400W" panose="020B0500000000000000" pitchFamily="34" charset="-122"/>
                <a:ea typeface="江城圆体 400W" panose="020B0500000000000000" pitchFamily="34" charset="-122"/>
                <a:sym typeface="+mn-ea"/>
              </a:rPr>
              <a:t>点击此处请输入文本内容点击此处请输入文本内容请输入正文点击此处请输入文点击此处请输入文本内容点击此处请输入文本内容请输入正文本内容点击此处请输入文本内容请输入正文点击此处请输入文本内容</a:t>
            </a:r>
          </a:p>
        </p:txBody>
      </p:sp>
      <p:grpSp>
        <p:nvGrpSpPr>
          <p:cNvPr id="6" name="组合 5">
            <a:extLst>
              <a:ext uri="{FF2B5EF4-FFF2-40B4-BE49-F238E27FC236}">
                <a16:creationId xmlns:a16="http://schemas.microsoft.com/office/drawing/2014/main" id="{938CD467-8E31-8530-0BB0-281259392B4C}"/>
              </a:ext>
            </a:extLst>
          </p:cNvPr>
          <p:cNvGrpSpPr/>
          <p:nvPr/>
        </p:nvGrpSpPr>
        <p:grpSpPr>
          <a:xfrm flipH="1">
            <a:off x="7463664" y="1957395"/>
            <a:ext cx="4136891" cy="3867309"/>
            <a:chOff x="256636" y="703588"/>
            <a:chExt cx="3274411" cy="3061033"/>
          </a:xfrm>
        </p:grpSpPr>
        <p:sp>
          <p:nvSpPr>
            <p:cNvPr id="7" name="任意多边形: 形状 6">
              <a:extLst>
                <a:ext uri="{FF2B5EF4-FFF2-40B4-BE49-F238E27FC236}">
                  <a16:creationId xmlns:a16="http://schemas.microsoft.com/office/drawing/2014/main" id="{5367457D-A229-9926-5F38-BD1B955A9530}"/>
                </a:ext>
              </a:extLst>
            </p:cNvPr>
            <p:cNvSpPr/>
            <p:nvPr/>
          </p:nvSpPr>
          <p:spPr>
            <a:xfrm>
              <a:off x="845274" y="3091966"/>
              <a:ext cx="1283398" cy="672655"/>
            </a:xfrm>
            <a:custGeom>
              <a:avLst/>
              <a:gdLst>
                <a:gd name="connsiteX0" fmla="*/ 1283399 w 1283398"/>
                <a:gd name="connsiteY0" fmla="*/ 336328 h 672655"/>
                <a:gd name="connsiteX1" fmla="*/ 641699 w 1283398"/>
                <a:gd name="connsiteY1" fmla="*/ 672656 h 672655"/>
                <a:gd name="connsiteX2" fmla="*/ 0 w 1283398"/>
                <a:gd name="connsiteY2" fmla="*/ 336328 h 672655"/>
                <a:gd name="connsiteX3" fmla="*/ 641699 w 1283398"/>
                <a:gd name="connsiteY3" fmla="*/ 0 h 672655"/>
                <a:gd name="connsiteX4" fmla="*/ 1283399 w 1283398"/>
                <a:gd name="connsiteY4" fmla="*/ 336328 h 672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398" h="672655">
                  <a:moveTo>
                    <a:pt x="1283399" y="336328"/>
                  </a:moveTo>
                  <a:cubicBezTo>
                    <a:pt x="1283399" y="522076"/>
                    <a:pt x="996100" y="672656"/>
                    <a:pt x="641699" y="672656"/>
                  </a:cubicBezTo>
                  <a:cubicBezTo>
                    <a:pt x="287299" y="672656"/>
                    <a:pt x="0" y="522076"/>
                    <a:pt x="0" y="336328"/>
                  </a:cubicBezTo>
                  <a:cubicBezTo>
                    <a:pt x="0" y="150579"/>
                    <a:pt x="287299" y="0"/>
                    <a:pt x="641699" y="0"/>
                  </a:cubicBezTo>
                  <a:cubicBezTo>
                    <a:pt x="996100" y="0"/>
                    <a:pt x="1283399" y="150579"/>
                    <a:pt x="1283399" y="336328"/>
                  </a:cubicBezTo>
                  <a:close/>
                </a:path>
              </a:pathLst>
            </a:custGeom>
            <a:solidFill>
              <a:schemeClr val="accent1">
                <a:alpha val="20000"/>
              </a:schemeClr>
            </a:solidFill>
            <a:ln w="12700" cap="flat">
              <a:solidFill>
                <a:srgbClr val="2F2E41"/>
              </a:solidFill>
              <a:prstDash val="solid"/>
              <a:miter/>
            </a:ln>
          </p:spPr>
          <p:txBody>
            <a:bodyPr rtlCol="0" anchor="ctr"/>
            <a:lstStyle/>
            <a:p>
              <a:endParaRPr lang="zh-CN" altLang="en-US"/>
            </a:p>
          </p:txBody>
        </p:sp>
        <p:sp>
          <p:nvSpPr>
            <p:cNvPr id="8" name="任意多边形: 形状 7">
              <a:extLst>
                <a:ext uri="{FF2B5EF4-FFF2-40B4-BE49-F238E27FC236}">
                  <a16:creationId xmlns:a16="http://schemas.microsoft.com/office/drawing/2014/main" id="{82F45EB2-4548-0751-2495-04CFCB989627}"/>
                </a:ext>
              </a:extLst>
            </p:cNvPr>
            <p:cNvSpPr/>
            <p:nvPr/>
          </p:nvSpPr>
          <p:spPr>
            <a:xfrm>
              <a:off x="1636611" y="3113010"/>
              <a:ext cx="395192" cy="502735"/>
            </a:xfrm>
            <a:custGeom>
              <a:avLst/>
              <a:gdLst>
                <a:gd name="connsiteX0" fmla="*/ 130588 w 395192"/>
                <a:gd name="connsiteY0" fmla="*/ 502736 h 502735"/>
                <a:gd name="connsiteX1" fmla="*/ 395192 w 395192"/>
                <a:gd name="connsiteY1" fmla="*/ 325380 h 502735"/>
                <a:gd name="connsiteX2" fmla="*/ 376142 w 395192"/>
                <a:gd name="connsiteY2" fmla="*/ 6 h 502735"/>
                <a:gd name="connsiteX3" fmla="*/ 0 w 395192"/>
                <a:gd name="connsiteY3" fmla="*/ 38964 h 502735"/>
                <a:gd name="connsiteX4" fmla="*/ 79534 w 395192"/>
                <a:gd name="connsiteY4" fmla="*/ 368719 h 502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192" h="502735">
                  <a:moveTo>
                    <a:pt x="130588" y="502736"/>
                  </a:moveTo>
                  <a:cubicBezTo>
                    <a:pt x="130588" y="502736"/>
                    <a:pt x="330137" y="430822"/>
                    <a:pt x="395192" y="325380"/>
                  </a:cubicBezTo>
                  <a:cubicBezTo>
                    <a:pt x="389192" y="208508"/>
                    <a:pt x="377952" y="-1327"/>
                    <a:pt x="376142" y="6"/>
                  </a:cubicBezTo>
                  <a:lnTo>
                    <a:pt x="0" y="38964"/>
                  </a:lnTo>
                  <a:lnTo>
                    <a:pt x="79534" y="368719"/>
                  </a:lnTo>
                  <a:close/>
                </a:path>
              </a:pathLst>
            </a:custGeom>
            <a:solidFill>
              <a:srgbClr val="37474F"/>
            </a:solidFill>
            <a:ln w="12700" cap="flat">
              <a:solidFill>
                <a:srgbClr val="2F2E41"/>
              </a:solidFill>
              <a:prstDash val="solid"/>
              <a:miter/>
            </a:ln>
          </p:spPr>
          <p:txBody>
            <a:bodyPr rtlCol="0" anchor="ctr"/>
            <a:lstStyle/>
            <a:p>
              <a:endParaRPr lang="zh-CN" altLang="en-US"/>
            </a:p>
          </p:txBody>
        </p:sp>
        <p:sp>
          <p:nvSpPr>
            <p:cNvPr id="9" name="任意多边形: 形状 8">
              <a:extLst>
                <a:ext uri="{FF2B5EF4-FFF2-40B4-BE49-F238E27FC236}">
                  <a16:creationId xmlns:a16="http://schemas.microsoft.com/office/drawing/2014/main" id="{60D8F37F-67C1-1138-FC70-9E43B7388C04}"/>
                </a:ext>
              </a:extLst>
            </p:cNvPr>
            <p:cNvSpPr/>
            <p:nvPr/>
          </p:nvSpPr>
          <p:spPr>
            <a:xfrm>
              <a:off x="944998" y="3152164"/>
              <a:ext cx="1034893" cy="509136"/>
            </a:xfrm>
            <a:custGeom>
              <a:avLst/>
              <a:gdLst>
                <a:gd name="connsiteX0" fmla="*/ 968886 w 1034893"/>
                <a:gd name="connsiteY0" fmla="*/ 257175 h 509136"/>
                <a:gd name="connsiteX1" fmla="*/ 1034894 w 1034893"/>
                <a:gd name="connsiteY1" fmla="*/ 0 h 509136"/>
                <a:gd name="connsiteX2" fmla="*/ 17528 w 1034893"/>
                <a:gd name="connsiteY2" fmla="*/ 0 h 509136"/>
                <a:gd name="connsiteX3" fmla="*/ 98 w 1034893"/>
                <a:gd name="connsiteY3" fmla="*/ 308229 h 509136"/>
                <a:gd name="connsiteX4" fmla="*/ 98 w 1034893"/>
                <a:gd name="connsiteY4" fmla="*/ 309182 h 509136"/>
                <a:gd name="connsiteX5" fmla="*/ 98 w 1034893"/>
                <a:gd name="connsiteY5" fmla="*/ 309182 h 509136"/>
                <a:gd name="connsiteX6" fmla="*/ 185264 w 1034893"/>
                <a:gd name="connsiteY6" fmla="*/ 443294 h 509136"/>
                <a:gd name="connsiteX7" fmla="*/ 822105 w 1034893"/>
                <a:gd name="connsiteY7" fmla="*/ 463487 h 509136"/>
                <a:gd name="connsiteX8" fmla="*/ 822105 w 1034893"/>
                <a:gd name="connsiteY8" fmla="*/ 416909 h 509136"/>
                <a:gd name="connsiteX9" fmla="*/ 968886 w 1034893"/>
                <a:gd name="connsiteY9" fmla="*/ 257175 h 509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4893" h="509136">
                  <a:moveTo>
                    <a:pt x="968886" y="257175"/>
                  </a:moveTo>
                  <a:cubicBezTo>
                    <a:pt x="1004128" y="196120"/>
                    <a:pt x="1034798" y="49530"/>
                    <a:pt x="1034894" y="0"/>
                  </a:cubicBezTo>
                  <a:lnTo>
                    <a:pt x="17528" y="0"/>
                  </a:lnTo>
                  <a:cubicBezTo>
                    <a:pt x="17528" y="0"/>
                    <a:pt x="-1522" y="219837"/>
                    <a:pt x="98" y="308229"/>
                  </a:cubicBezTo>
                  <a:cubicBezTo>
                    <a:pt x="98" y="308229"/>
                    <a:pt x="98" y="308896"/>
                    <a:pt x="98" y="309182"/>
                  </a:cubicBezTo>
                  <a:lnTo>
                    <a:pt x="98" y="309182"/>
                  </a:lnTo>
                  <a:cubicBezTo>
                    <a:pt x="21339" y="361664"/>
                    <a:pt x="71345" y="393859"/>
                    <a:pt x="185264" y="443294"/>
                  </a:cubicBezTo>
                  <a:cubicBezTo>
                    <a:pt x="396147" y="534638"/>
                    <a:pt x="682278" y="520732"/>
                    <a:pt x="822105" y="463487"/>
                  </a:cubicBezTo>
                  <a:lnTo>
                    <a:pt x="822105" y="416909"/>
                  </a:lnTo>
                  <a:cubicBezTo>
                    <a:pt x="822105" y="416909"/>
                    <a:pt x="933643" y="318230"/>
                    <a:pt x="968886" y="257175"/>
                  </a:cubicBezTo>
                  <a:close/>
                </a:path>
              </a:pathLst>
            </a:custGeom>
            <a:solidFill>
              <a:srgbClr val="455A64"/>
            </a:solidFill>
            <a:ln w="12700" cap="flat">
              <a:solidFill>
                <a:srgbClr val="2F2E41"/>
              </a:solidFill>
              <a:prstDash val="solid"/>
              <a:miter/>
            </a:ln>
          </p:spPr>
          <p:txBody>
            <a:bodyPr rtlCol="0" anchor="ctr"/>
            <a:lstStyle/>
            <a:p>
              <a:endParaRPr lang="zh-CN" altLang="en-US"/>
            </a:p>
          </p:txBody>
        </p:sp>
        <p:sp>
          <p:nvSpPr>
            <p:cNvPr id="10" name="任意多边形: 形状 9">
              <a:extLst>
                <a:ext uri="{FF2B5EF4-FFF2-40B4-BE49-F238E27FC236}">
                  <a16:creationId xmlns:a16="http://schemas.microsoft.com/office/drawing/2014/main" id="{1B28AAC1-7D33-0A4B-A05C-F02C4DC119B6}"/>
                </a:ext>
              </a:extLst>
            </p:cNvPr>
            <p:cNvSpPr/>
            <p:nvPr/>
          </p:nvSpPr>
          <p:spPr>
            <a:xfrm>
              <a:off x="1833016" y="1671503"/>
              <a:ext cx="856560" cy="1088348"/>
            </a:xfrm>
            <a:custGeom>
              <a:avLst/>
              <a:gdLst>
                <a:gd name="connsiteX0" fmla="*/ 342138 w 856560"/>
                <a:gd name="connsiteY0" fmla="*/ 486156 h 1088348"/>
                <a:gd name="connsiteX1" fmla="*/ 538258 w 856560"/>
                <a:gd name="connsiteY1" fmla="*/ 660273 h 1088348"/>
                <a:gd name="connsiteX2" fmla="*/ 627412 w 856560"/>
                <a:gd name="connsiteY2" fmla="*/ 257175 h 1088348"/>
                <a:gd name="connsiteX3" fmla="*/ 737330 w 856560"/>
                <a:gd name="connsiteY3" fmla="*/ 0 h 1088348"/>
                <a:gd name="connsiteX4" fmla="*/ 843439 w 856560"/>
                <a:gd name="connsiteY4" fmla="*/ 285750 h 1088348"/>
                <a:gd name="connsiteX5" fmla="*/ 811244 w 856560"/>
                <a:gd name="connsiteY5" fmla="*/ 931259 h 1088348"/>
                <a:gd name="connsiteX6" fmla="*/ 513969 w 856560"/>
                <a:gd name="connsiteY6" fmla="*/ 1034225 h 1088348"/>
                <a:gd name="connsiteX7" fmla="*/ 168688 w 856560"/>
                <a:gd name="connsiteY7" fmla="*/ 803910 h 1088348"/>
                <a:gd name="connsiteX8" fmla="*/ 0 w 856560"/>
                <a:gd name="connsiteY8" fmla="*/ 242888 h 1088348"/>
                <a:gd name="connsiteX9" fmla="*/ 342138 w 856560"/>
                <a:gd name="connsiteY9" fmla="*/ 486156 h 108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6560" h="1088348">
                  <a:moveTo>
                    <a:pt x="342138" y="486156"/>
                  </a:moveTo>
                  <a:cubicBezTo>
                    <a:pt x="507873" y="630746"/>
                    <a:pt x="538258" y="660273"/>
                    <a:pt x="538258" y="660273"/>
                  </a:cubicBezTo>
                  <a:cubicBezTo>
                    <a:pt x="583883" y="470440"/>
                    <a:pt x="621602" y="337756"/>
                    <a:pt x="627412" y="257175"/>
                  </a:cubicBezTo>
                  <a:cubicBezTo>
                    <a:pt x="633222" y="176593"/>
                    <a:pt x="737330" y="0"/>
                    <a:pt x="737330" y="0"/>
                  </a:cubicBezTo>
                  <a:cubicBezTo>
                    <a:pt x="820293" y="21431"/>
                    <a:pt x="885444" y="152400"/>
                    <a:pt x="843439" y="285750"/>
                  </a:cubicBezTo>
                  <a:cubicBezTo>
                    <a:pt x="812863" y="382810"/>
                    <a:pt x="870680" y="619125"/>
                    <a:pt x="811244" y="931259"/>
                  </a:cubicBezTo>
                  <a:cubicBezTo>
                    <a:pt x="780097" y="1094708"/>
                    <a:pt x="689610" y="1133380"/>
                    <a:pt x="513969" y="1034225"/>
                  </a:cubicBezTo>
                  <a:cubicBezTo>
                    <a:pt x="390906" y="964787"/>
                    <a:pt x="168688" y="803910"/>
                    <a:pt x="168688" y="803910"/>
                  </a:cubicBezTo>
                  <a:lnTo>
                    <a:pt x="0" y="242888"/>
                  </a:lnTo>
                  <a:cubicBezTo>
                    <a:pt x="141446" y="267843"/>
                    <a:pt x="180689" y="345281"/>
                    <a:pt x="342138" y="486156"/>
                  </a:cubicBezTo>
                  <a:close/>
                </a:path>
              </a:pathLst>
            </a:custGeom>
            <a:solidFill>
              <a:schemeClr val="bg1"/>
            </a:solidFill>
            <a:ln w="12700" cap="flat">
              <a:solidFill>
                <a:srgbClr val="2F2E41"/>
              </a:solidFill>
              <a:prstDash val="solid"/>
              <a:miter/>
            </a:ln>
          </p:spPr>
          <p:txBody>
            <a:bodyPr rtlCol="0" anchor="ctr"/>
            <a:lstStyle/>
            <a:p>
              <a:endParaRPr lang="zh-CN" altLang="en-US"/>
            </a:p>
          </p:txBody>
        </p:sp>
        <p:sp>
          <p:nvSpPr>
            <p:cNvPr id="11" name="任意多边形: 形状 10">
              <a:extLst>
                <a:ext uri="{FF2B5EF4-FFF2-40B4-BE49-F238E27FC236}">
                  <a16:creationId xmlns:a16="http://schemas.microsoft.com/office/drawing/2014/main" id="{5AEFDB5F-370D-F911-11D7-63E4BD38D1B4}"/>
                </a:ext>
              </a:extLst>
            </p:cNvPr>
            <p:cNvSpPr/>
            <p:nvPr/>
          </p:nvSpPr>
          <p:spPr>
            <a:xfrm>
              <a:off x="1860163" y="1911913"/>
              <a:ext cx="590835" cy="840309"/>
            </a:xfrm>
            <a:custGeom>
              <a:avLst/>
              <a:gdLst>
                <a:gd name="connsiteX0" fmla="*/ 0 w 590835"/>
                <a:gd name="connsiteY0" fmla="*/ 0 h 840309"/>
                <a:gd name="connsiteX1" fmla="*/ 226886 w 590835"/>
                <a:gd name="connsiteY1" fmla="*/ 148209 h 840309"/>
                <a:gd name="connsiteX2" fmla="*/ 512064 w 590835"/>
                <a:gd name="connsiteY2" fmla="*/ 414909 h 840309"/>
                <a:gd name="connsiteX3" fmla="*/ 503492 w 590835"/>
                <a:gd name="connsiteY3" fmla="*/ 685514 h 840309"/>
                <a:gd name="connsiteX4" fmla="*/ 590836 w 590835"/>
                <a:gd name="connsiteY4" fmla="*/ 839534 h 840309"/>
                <a:gd name="connsiteX5" fmla="*/ 438436 w 590835"/>
                <a:gd name="connsiteY5" fmla="*/ 780288 h 840309"/>
                <a:gd name="connsiteX6" fmla="*/ 81629 w 590835"/>
                <a:gd name="connsiteY6" fmla="*/ 532638 h 84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0835" h="840309">
                  <a:moveTo>
                    <a:pt x="0" y="0"/>
                  </a:moveTo>
                  <a:cubicBezTo>
                    <a:pt x="80201" y="15812"/>
                    <a:pt x="135350" y="57150"/>
                    <a:pt x="226886" y="148209"/>
                  </a:cubicBezTo>
                  <a:cubicBezTo>
                    <a:pt x="318421" y="239268"/>
                    <a:pt x="512064" y="414909"/>
                    <a:pt x="512064" y="414909"/>
                  </a:cubicBezTo>
                  <a:cubicBezTo>
                    <a:pt x="482657" y="502305"/>
                    <a:pt x="479675" y="596432"/>
                    <a:pt x="503492" y="685514"/>
                  </a:cubicBezTo>
                  <a:cubicBezTo>
                    <a:pt x="537781" y="817340"/>
                    <a:pt x="590836" y="839534"/>
                    <a:pt x="590836" y="839534"/>
                  </a:cubicBezTo>
                  <a:cubicBezTo>
                    <a:pt x="590836" y="839534"/>
                    <a:pt x="549021" y="851630"/>
                    <a:pt x="438436" y="780288"/>
                  </a:cubicBezTo>
                  <a:cubicBezTo>
                    <a:pt x="327851" y="708946"/>
                    <a:pt x="81629" y="532638"/>
                    <a:pt x="81629" y="532638"/>
                  </a:cubicBezTo>
                  <a:close/>
                </a:path>
              </a:pathLst>
            </a:custGeom>
            <a:solidFill>
              <a:srgbClr val="455A64"/>
            </a:solidFill>
            <a:ln w="12700" cap="flat">
              <a:solidFill>
                <a:srgbClr val="2F2E41"/>
              </a:solidFill>
              <a:prstDash val="solid"/>
              <a:miter/>
            </a:ln>
          </p:spPr>
          <p:txBody>
            <a:bodyPr rtlCol="0" anchor="ctr"/>
            <a:lstStyle/>
            <a:p>
              <a:endParaRPr lang="zh-CN" altLang="en-US"/>
            </a:p>
          </p:txBody>
        </p:sp>
        <p:sp>
          <p:nvSpPr>
            <p:cNvPr id="12" name="任意多边形: 形状 11">
              <a:extLst>
                <a:ext uri="{FF2B5EF4-FFF2-40B4-BE49-F238E27FC236}">
                  <a16:creationId xmlns:a16="http://schemas.microsoft.com/office/drawing/2014/main" id="{C3B079F2-258F-A3D4-F99A-7A7AC08395C9}"/>
                </a:ext>
              </a:extLst>
            </p:cNvPr>
            <p:cNvSpPr/>
            <p:nvPr/>
          </p:nvSpPr>
          <p:spPr>
            <a:xfrm>
              <a:off x="2297069" y="2288183"/>
              <a:ext cx="310806" cy="499726"/>
            </a:xfrm>
            <a:custGeom>
              <a:avLst/>
              <a:gdLst>
                <a:gd name="connsiteX0" fmla="*/ 84683 w 310806"/>
                <a:gd name="connsiteY0" fmla="*/ 349 h 499726"/>
                <a:gd name="connsiteX1" fmla="*/ 158406 w 310806"/>
                <a:gd name="connsiteY1" fmla="*/ 387255 h 499726"/>
                <a:gd name="connsiteX2" fmla="*/ 310806 w 310806"/>
                <a:gd name="connsiteY2" fmla="*/ 415830 h 499726"/>
                <a:gd name="connsiteX3" fmla="*/ 249560 w 310806"/>
                <a:gd name="connsiteY3" fmla="*/ 498983 h 499726"/>
                <a:gd name="connsiteX4" fmla="*/ 151262 w 310806"/>
                <a:gd name="connsiteY4" fmla="*/ 499555 h 499726"/>
                <a:gd name="connsiteX5" fmla="*/ 42582 w 310806"/>
                <a:gd name="connsiteY5" fmla="*/ 427736 h 499726"/>
                <a:gd name="connsiteX6" fmla="*/ 46964 w 310806"/>
                <a:gd name="connsiteY6" fmla="*/ 11874 h 499726"/>
                <a:gd name="connsiteX7" fmla="*/ 84683 w 310806"/>
                <a:gd name="connsiteY7" fmla="*/ 349 h 499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806" h="499726">
                  <a:moveTo>
                    <a:pt x="84683" y="349"/>
                  </a:moveTo>
                  <a:cubicBezTo>
                    <a:pt x="84683" y="349"/>
                    <a:pt x="65633" y="302958"/>
                    <a:pt x="158406" y="387255"/>
                  </a:cubicBezTo>
                  <a:cubicBezTo>
                    <a:pt x="251180" y="471551"/>
                    <a:pt x="310806" y="415830"/>
                    <a:pt x="310806" y="415830"/>
                  </a:cubicBezTo>
                  <a:cubicBezTo>
                    <a:pt x="310806" y="415830"/>
                    <a:pt x="305948" y="501555"/>
                    <a:pt x="249560" y="498983"/>
                  </a:cubicBezTo>
                  <a:cubicBezTo>
                    <a:pt x="193172" y="496411"/>
                    <a:pt x="184410" y="500602"/>
                    <a:pt x="151262" y="499555"/>
                  </a:cubicBezTo>
                  <a:cubicBezTo>
                    <a:pt x="118115" y="498507"/>
                    <a:pt x="66109" y="493935"/>
                    <a:pt x="42582" y="427736"/>
                  </a:cubicBezTo>
                  <a:cubicBezTo>
                    <a:pt x="-26760" y="293719"/>
                    <a:pt x="-1233" y="117793"/>
                    <a:pt x="46964" y="11874"/>
                  </a:cubicBezTo>
                  <a:cubicBezTo>
                    <a:pt x="63061" y="20066"/>
                    <a:pt x="62966" y="-3080"/>
                    <a:pt x="84683" y="349"/>
                  </a:cubicBezTo>
                  <a:close/>
                </a:path>
              </a:pathLst>
            </a:custGeom>
            <a:solidFill>
              <a:srgbClr val="37474F"/>
            </a:solidFill>
            <a:ln w="12700" cap="flat">
              <a:solidFill>
                <a:srgbClr val="2F2E41"/>
              </a:solidFill>
              <a:prstDash val="solid"/>
              <a:miter/>
            </a:ln>
          </p:spPr>
          <p:txBody>
            <a:bodyPr rtlCol="0" anchor="ctr"/>
            <a:lstStyle/>
            <a:p>
              <a:endParaRPr lang="zh-CN" altLang="en-US"/>
            </a:p>
          </p:txBody>
        </p:sp>
        <p:sp>
          <p:nvSpPr>
            <p:cNvPr id="13" name="任意多边形: 形状 12">
              <a:extLst>
                <a:ext uri="{FF2B5EF4-FFF2-40B4-BE49-F238E27FC236}">
                  <a16:creationId xmlns:a16="http://schemas.microsoft.com/office/drawing/2014/main" id="{C96FC35F-5183-207D-B60E-5E23380B9FDE}"/>
                </a:ext>
              </a:extLst>
            </p:cNvPr>
            <p:cNvSpPr/>
            <p:nvPr/>
          </p:nvSpPr>
          <p:spPr>
            <a:xfrm>
              <a:off x="2557775" y="1631879"/>
              <a:ext cx="251172" cy="345852"/>
            </a:xfrm>
            <a:custGeom>
              <a:avLst/>
              <a:gdLst>
                <a:gd name="connsiteX0" fmla="*/ 251172 w 251172"/>
                <a:gd name="connsiteY0" fmla="*/ 47720 h 345852"/>
                <a:gd name="connsiteX1" fmla="*/ 216787 w 251172"/>
                <a:gd name="connsiteY1" fmla="*/ 166973 h 345852"/>
                <a:gd name="connsiteX2" fmla="*/ 107250 w 251172"/>
                <a:gd name="connsiteY2" fmla="*/ 345853 h 345852"/>
                <a:gd name="connsiteX3" fmla="*/ 17429 w 251172"/>
                <a:gd name="connsiteY3" fmla="*/ 113538 h 345852"/>
                <a:gd name="connsiteX4" fmla="*/ 69626 w 251172"/>
                <a:gd name="connsiteY4" fmla="*/ 0 h 345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172" h="345852">
                  <a:moveTo>
                    <a:pt x="251172" y="47720"/>
                  </a:moveTo>
                  <a:cubicBezTo>
                    <a:pt x="248982" y="102108"/>
                    <a:pt x="227836" y="139065"/>
                    <a:pt x="216787" y="166973"/>
                  </a:cubicBezTo>
                  <a:cubicBezTo>
                    <a:pt x="173925" y="275272"/>
                    <a:pt x="150112" y="262223"/>
                    <a:pt x="107250" y="345853"/>
                  </a:cubicBezTo>
                  <a:lnTo>
                    <a:pt x="17429" y="113538"/>
                  </a:lnTo>
                  <a:cubicBezTo>
                    <a:pt x="-21719" y="44863"/>
                    <a:pt x="9142" y="14383"/>
                    <a:pt x="69626" y="0"/>
                  </a:cubicBezTo>
                  <a:close/>
                </a:path>
              </a:pathLst>
            </a:custGeom>
            <a:solidFill>
              <a:schemeClr val="bg1">
                <a:lumMod val="95000"/>
              </a:schemeClr>
            </a:solidFill>
            <a:ln w="12700" cap="flat">
              <a:solidFill>
                <a:srgbClr val="2F2E41"/>
              </a:solidFill>
              <a:prstDash val="solid"/>
              <a:miter/>
            </a:ln>
          </p:spPr>
          <p:txBody>
            <a:bodyPr rtlCol="0" anchor="ctr"/>
            <a:lstStyle/>
            <a:p>
              <a:endParaRPr lang="zh-CN" altLang="en-US"/>
            </a:p>
          </p:txBody>
        </p:sp>
        <p:sp>
          <p:nvSpPr>
            <p:cNvPr id="14" name="任意多边形: 形状 13">
              <a:extLst>
                <a:ext uri="{FF2B5EF4-FFF2-40B4-BE49-F238E27FC236}">
                  <a16:creationId xmlns:a16="http://schemas.microsoft.com/office/drawing/2014/main" id="{64F5A621-3B9B-3CD2-58FA-16FBC7F4264E}"/>
                </a:ext>
              </a:extLst>
            </p:cNvPr>
            <p:cNvSpPr/>
            <p:nvPr/>
          </p:nvSpPr>
          <p:spPr>
            <a:xfrm>
              <a:off x="2221691" y="1344596"/>
              <a:ext cx="263107" cy="263108"/>
            </a:xfrm>
            <a:custGeom>
              <a:avLst/>
              <a:gdLst>
                <a:gd name="connsiteX0" fmla="*/ 58429 w 263107"/>
                <a:gd name="connsiteY0" fmla="*/ 240896 h 263108"/>
                <a:gd name="connsiteX1" fmla="*/ 240896 w 263107"/>
                <a:gd name="connsiteY1" fmla="*/ 204679 h 263108"/>
                <a:gd name="connsiteX2" fmla="*/ 204679 w 263107"/>
                <a:gd name="connsiteY2" fmla="*/ 22212 h 263108"/>
                <a:gd name="connsiteX3" fmla="*/ 22234 w 263107"/>
                <a:gd name="connsiteY3" fmla="*/ 58397 h 263108"/>
                <a:gd name="connsiteX4" fmla="*/ 58397 w 263107"/>
                <a:gd name="connsiteY4" fmla="*/ 240874 h 263108"/>
                <a:gd name="connsiteX5" fmla="*/ 58429 w 263107"/>
                <a:gd name="connsiteY5" fmla="*/ 240896 h 263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3107" h="263108">
                  <a:moveTo>
                    <a:pt x="58429" y="240896"/>
                  </a:moveTo>
                  <a:cubicBezTo>
                    <a:pt x="118817" y="281281"/>
                    <a:pt x="200510" y="265067"/>
                    <a:pt x="240896" y="204679"/>
                  </a:cubicBezTo>
                  <a:cubicBezTo>
                    <a:pt x="281281" y="144291"/>
                    <a:pt x="265066" y="62598"/>
                    <a:pt x="204679" y="22212"/>
                  </a:cubicBezTo>
                  <a:cubicBezTo>
                    <a:pt x="144304" y="-18165"/>
                    <a:pt x="62629" y="-1966"/>
                    <a:pt x="22234" y="58397"/>
                  </a:cubicBezTo>
                  <a:cubicBezTo>
                    <a:pt x="-18169" y="118772"/>
                    <a:pt x="-1979" y="200470"/>
                    <a:pt x="58397" y="240874"/>
                  </a:cubicBezTo>
                  <a:cubicBezTo>
                    <a:pt x="58408" y="240881"/>
                    <a:pt x="58419" y="240888"/>
                    <a:pt x="58429" y="240896"/>
                  </a:cubicBezTo>
                  <a:close/>
                </a:path>
              </a:pathLst>
            </a:custGeom>
            <a:solidFill>
              <a:srgbClr val="455A64"/>
            </a:solidFill>
            <a:ln w="12700" cap="flat">
              <a:solidFill>
                <a:srgbClr val="2F2E41"/>
              </a:solidFill>
              <a:prstDash val="solid"/>
              <a:miter/>
            </a:ln>
          </p:spPr>
          <p:txBody>
            <a:bodyPr rtlCol="0" anchor="ctr"/>
            <a:lstStyle/>
            <a:p>
              <a:endParaRPr lang="zh-CN" altLang="en-US"/>
            </a:p>
          </p:txBody>
        </p:sp>
        <p:sp>
          <p:nvSpPr>
            <p:cNvPr id="15" name="任意多边形: 形状 14">
              <a:extLst>
                <a:ext uri="{FF2B5EF4-FFF2-40B4-BE49-F238E27FC236}">
                  <a16:creationId xmlns:a16="http://schemas.microsoft.com/office/drawing/2014/main" id="{83440E06-B1A4-8294-1353-D1A9E384BA0B}"/>
                </a:ext>
              </a:extLst>
            </p:cNvPr>
            <p:cNvSpPr/>
            <p:nvPr/>
          </p:nvSpPr>
          <p:spPr>
            <a:xfrm>
              <a:off x="2231638" y="1463953"/>
              <a:ext cx="253267" cy="143678"/>
            </a:xfrm>
            <a:custGeom>
              <a:avLst/>
              <a:gdLst>
                <a:gd name="connsiteX0" fmla="*/ 98870 w 253267"/>
                <a:gd name="connsiteY0" fmla="*/ 76200 h 143678"/>
                <a:gd name="connsiteX1" fmla="*/ 252698 w 253267"/>
                <a:gd name="connsiteY1" fmla="*/ 0 h 143678"/>
                <a:gd name="connsiteX2" fmla="*/ 133853 w 253267"/>
                <a:gd name="connsiteY2" fmla="*/ 143114 h 143678"/>
                <a:gd name="connsiteX3" fmla="*/ 0 w 253267"/>
                <a:gd name="connsiteY3" fmla="*/ 62008 h 143678"/>
                <a:gd name="connsiteX4" fmla="*/ 98870 w 253267"/>
                <a:gd name="connsiteY4" fmla="*/ 76200 h 143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67" h="143678">
                  <a:moveTo>
                    <a:pt x="98870" y="76200"/>
                  </a:moveTo>
                  <a:lnTo>
                    <a:pt x="252698" y="0"/>
                  </a:lnTo>
                  <a:cubicBezTo>
                    <a:pt x="259400" y="72338"/>
                    <a:pt x="206191" y="136412"/>
                    <a:pt x="133853" y="143114"/>
                  </a:cubicBezTo>
                  <a:cubicBezTo>
                    <a:pt x="76256" y="148450"/>
                    <a:pt x="21932" y="115533"/>
                    <a:pt x="0" y="62008"/>
                  </a:cubicBezTo>
                  <a:cubicBezTo>
                    <a:pt x="21241" y="90392"/>
                    <a:pt x="49435" y="100489"/>
                    <a:pt x="98870" y="76200"/>
                  </a:cubicBezTo>
                  <a:close/>
                </a:path>
              </a:pathLst>
            </a:custGeom>
            <a:solidFill>
              <a:srgbClr val="37474F"/>
            </a:solidFill>
            <a:ln w="12700" cap="flat">
              <a:solidFill>
                <a:srgbClr val="2F2E41"/>
              </a:solidFill>
              <a:prstDash val="solid"/>
              <a:miter/>
            </a:ln>
          </p:spPr>
          <p:txBody>
            <a:bodyPr rtlCol="0" anchor="ctr"/>
            <a:lstStyle/>
            <a:p>
              <a:endParaRPr lang="zh-CN" altLang="en-US"/>
            </a:p>
          </p:txBody>
        </p:sp>
        <p:sp>
          <p:nvSpPr>
            <p:cNvPr id="16" name="任意多边形: 形状 15">
              <a:extLst>
                <a:ext uri="{FF2B5EF4-FFF2-40B4-BE49-F238E27FC236}">
                  <a16:creationId xmlns:a16="http://schemas.microsoft.com/office/drawing/2014/main" id="{9078919D-76AD-F349-C729-F202CDCEB222}"/>
                </a:ext>
              </a:extLst>
            </p:cNvPr>
            <p:cNvSpPr/>
            <p:nvPr/>
          </p:nvSpPr>
          <p:spPr>
            <a:xfrm>
              <a:off x="2443188" y="1399564"/>
              <a:ext cx="302799" cy="284511"/>
            </a:xfrm>
            <a:custGeom>
              <a:avLst/>
              <a:gdLst>
                <a:gd name="connsiteX0" fmla="*/ 0 w 302799"/>
                <a:gd name="connsiteY0" fmla="*/ 105632 h 284511"/>
                <a:gd name="connsiteX1" fmla="*/ 6858 w 302799"/>
                <a:gd name="connsiteY1" fmla="*/ 0 h 284511"/>
                <a:gd name="connsiteX2" fmla="*/ 302800 w 302799"/>
                <a:gd name="connsiteY2" fmla="*/ 242221 h 284511"/>
                <a:gd name="connsiteX3" fmla="*/ 300038 w 302799"/>
                <a:gd name="connsiteY3" fmla="*/ 284512 h 284511"/>
                <a:gd name="connsiteX4" fmla="*/ 0 w 302799"/>
                <a:gd name="connsiteY4" fmla="*/ 105632 h 284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799" h="284511">
                  <a:moveTo>
                    <a:pt x="0" y="105632"/>
                  </a:moveTo>
                  <a:lnTo>
                    <a:pt x="6858" y="0"/>
                  </a:lnTo>
                  <a:cubicBezTo>
                    <a:pt x="93547" y="94337"/>
                    <a:pt x="193188" y="175891"/>
                    <a:pt x="302800" y="242221"/>
                  </a:cubicBezTo>
                  <a:lnTo>
                    <a:pt x="300038" y="284512"/>
                  </a:lnTo>
                  <a:cubicBezTo>
                    <a:pt x="230219" y="263557"/>
                    <a:pt x="108776" y="187928"/>
                    <a:pt x="0" y="105632"/>
                  </a:cubicBezTo>
                  <a:close/>
                </a:path>
              </a:pathLst>
            </a:custGeom>
            <a:solidFill>
              <a:srgbClr val="37474F"/>
            </a:solidFill>
            <a:ln w="12700" cap="flat">
              <a:solidFill>
                <a:srgbClr val="2F2E41"/>
              </a:solidFill>
              <a:prstDash val="solid"/>
              <a:miter/>
            </a:ln>
          </p:spPr>
          <p:txBody>
            <a:bodyPr rtlCol="0" anchor="ctr"/>
            <a:lstStyle/>
            <a:p>
              <a:endParaRPr lang="zh-CN" altLang="en-US"/>
            </a:p>
          </p:txBody>
        </p:sp>
        <p:sp>
          <p:nvSpPr>
            <p:cNvPr id="17" name="任意多边形: 形状 16">
              <a:extLst>
                <a:ext uri="{FF2B5EF4-FFF2-40B4-BE49-F238E27FC236}">
                  <a16:creationId xmlns:a16="http://schemas.microsoft.com/office/drawing/2014/main" id="{32FAEC44-233D-9F82-E2BA-289591D6F69D}"/>
                </a:ext>
              </a:extLst>
            </p:cNvPr>
            <p:cNvSpPr/>
            <p:nvPr/>
          </p:nvSpPr>
          <p:spPr>
            <a:xfrm>
              <a:off x="2380513" y="1505196"/>
              <a:ext cx="363092" cy="196874"/>
            </a:xfrm>
            <a:custGeom>
              <a:avLst/>
              <a:gdLst>
                <a:gd name="connsiteX0" fmla="*/ 0 w 363092"/>
                <a:gd name="connsiteY0" fmla="*/ 92107 h 196874"/>
                <a:gd name="connsiteX1" fmla="*/ 62294 w 363092"/>
                <a:gd name="connsiteY1" fmla="*/ 87344 h 196874"/>
                <a:gd name="connsiteX2" fmla="*/ 182594 w 363092"/>
                <a:gd name="connsiteY2" fmla="*/ 166592 h 196874"/>
                <a:gd name="connsiteX3" fmla="*/ 363093 w 363092"/>
                <a:gd name="connsiteY3" fmla="*/ 178879 h 196874"/>
                <a:gd name="connsiteX4" fmla="*/ 363093 w 363092"/>
                <a:gd name="connsiteY4" fmla="*/ 178879 h 196874"/>
                <a:gd name="connsiteX5" fmla="*/ 62674 w 363092"/>
                <a:gd name="connsiteY5" fmla="*/ 0 h 196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092" h="196874">
                  <a:moveTo>
                    <a:pt x="0" y="92107"/>
                  </a:moveTo>
                  <a:lnTo>
                    <a:pt x="62294" y="87344"/>
                  </a:lnTo>
                  <a:lnTo>
                    <a:pt x="182594" y="166592"/>
                  </a:lnTo>
                  <a:cubicBezTo>
                    <a:pt x="236454" y="202022"/>
                    <a:pt x="304928" y="206684"/>
                    <a:pt x="363093" y="178879"/>
                  </a:cubicBezTo>
                  <a:lnTo>
                    <a:pt x="363093" y="178879"/>
                  </a:lnTo>
                  <a:cubicBezTo>
                    <a:pt x="281559" y="150304"/>
                    <a:pt x="162306" y="74104"/>
                    <a:pt x="62674" y="0"/>
                  </a:cubicBezTo>
                  <a:close/>
                </a:path>
              </a:pathLst>
            </a:custGeom>
            <a:solidFill>
              <a:srgbClr val="455A64"/>
            </a:solidFill>
            <a:ln w="12700" cap="flat">
              <a:solidFill>
                <a:srgbClr val="2F2E41"/>
              </a:solidFill>
              <a:prstDash val="solid"/>
              <a:miter/>
            </a:ln>
          </p:spPr>
          <p:txBody>
            <a:bodyPr rtlCol="0" anchor="ctr"/>
            <a:lstStyle/>
            <a:p>
              <a:endParaRPr lang="zh-CN" altLang="en-US"/>
            </a:p>
          </p:txBody>
        </p:sp>
        <p:sp>
          <p:nvSpPr>
            <p:cNvPr id="18" name="任意多边形: 形状 17">
              <a:extLst>
                <a:ext uri="{FF2B5EF4-FFF2-40B4-BE49-F238E27FC236}">
                  <a16:creationId xmlns:a16="http://schemas.microsoft.com/office/drawing/2014/main" id="{25F67F32-2988-A8AA-EEF5-F2C5FEB11FFA}"/>
                </a:ext>
              </a:extLst>
            </p:cNvPr>
            <p:cNvSpPr/>
            <p:nvPr/>
          </p:nvSpPr>
          <p:spPr>
            <a:xfrm>
              <a:off x="2550647" y="1581749"/>
              <a:ext cx="51798" cy="45126"/>
            </a:xfrm>
            <a:custGeom>
              <a:avLst/>
              <a:gdLst>
                <a:gd name="connsiteX0" fmla="*/ 33987 w 51798"/>
                <a:gd name="connsiteY0" fmla="*/ 5172 h 45126"/>
                <a:gd name="connsiteX1" fmla="*/ 33987 w 51798"/>
                <a:gd name="connsiteY1" fmla="*/ 8315 h 45126"/>
                <a:gd name="connsiteX2" fmla="*/ 25319 w 51798"/>
                <a:gd name="connsiteY2" fmla="*/ 21269 h 45126"/>
                <a:gd name="connsiteX3" fmla="*/ 3507 w 51798"/>
                <a:gd name="connsiteY3" fmla="*/ 32032 h 45126"/>
                <a:gd name="connsiteX4" fmla="*/ 2935 w 51798"/>
                <a:gd name="connsiteY4" fmla="*/ 40986 h 45126"/>
                <a:gd name="connsiteX5" fmla="*/ 5507 w 51798"/>
                <a:gd name="connsiteY5" fmla="*/ 42700 h 45126"/>
                <a:gd name="connsiteX6" fmla="*/ 21128 w 51798"/>
                <a:gd name="connsiteY6" fmla="*/ 43748 h 45126"/>
                <a:gd name="connsiteX7" fmla="*/ 43226 w 51798"/>
                <a:gd name="connsiteY7" fmla="*/ 32889 h 45126"/>
                <a:gd name="connsiteX8" fmla="*/ 51798 w 51798"/>
                <a:gd name="connsiteY8" fmla="*/ 19935 h 45126"/>
                <a:gd name="connsiteX9" fmla="*/ 51798 w 51798"/>
                <a:gd name="connsiteY9" fmla="*/ 16983 h 45126"/>
                <a:gd name="connsiteX10" fmla="*/ 44750 w 51798"/>
                <a:gd name="connsiteY10" fmla="*/ 2981 h 45126"/>
                <a:gd name="connsiteX11" fmla="*/ 42178 w 51798"/>
                <a:gd name="connsiteY11" fmla="*/ 1171 h 45126"/>
                <a:gd name="connsiteX12" fmla="*/ 33987 w 51798"/>
                <a:gd name="connsiteY12" fmla="*/ 5172 h 45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798" h="45126">
                  <a:moveTo>
                    <a:pt x="33987" y="5172"/>
                  </a:moveTo>
                  <a:lnTo>
                    <a:pt x="33987" y="8315"/>
                  </a:lnTo>
                  <a:cubicBezTo>
                    <a:pt x="33311" y="13762"/>
                    <a:pt x="30096" y="18566"/>
                    <a:pt x="25319" y="21269"/>
                  </a:cubicBezTo>
                  <a:lnTo>
                    <a:pt x="3507" y="32032"/>
                  </a:lnTo>
                  <a:cubicBezTo>
                    <a:pt x="-970" y="34223"/>
                    <a:pt x="-1161" y="38223"/>
                    <a:pt x="2935" y="40986"/>
                  </a:cubicBezTo>
                  <a:lnTo>
                    <a:pt x="5507" y="42700"/>
                  </a:lnTo>
                  <a:cubicBezTo>
                    <a:pt x="10251" y="45515"/>
                    <a:pt x="16051" y="45904"/>
                    <a:pt x="21128" y="43748"/>
                  </a:cubicBezTo>
                  <a:lnTo>
                    <a:pt x="43226" y="32889"/>
                  </a:lnTo>
                  <a:cubicBezTo>
                    <a:pt x="48010" y="30211"/>
                    <a:pt x="51203" y="25386"/>
                    <a:pt x="51798" y="19935"/>
                  </a:cubicBezTo>
                  <a:lnTo>
                    <a:pt x="51798" y="16983"/>
                  </a:lnTo>
                  <a:cubicBezTo>
                    <a:pt x="51814" y="11459"/>
                    <a:pt x="49196" y="6259"/>
                    <a:pt x="44750" y="2981"/>
                  </a:cubicBezTo>
                  <a:lnTo>
                    <a:pt x="42178" y="1171"/>
                  </a:lnTo>
                  <a:cubicBezTo>
                    <a:pt x="37892" y="-1401"/>
                    <a:pt x="34273" y="409"/>
                    <a:pt x="33987" y="5172"/>
                  </a:cubicBezTo>
                  <a:close/>
                </a:path>
              </a:pathLst>
            </a:custGeom>
            <a:solidFill>
              <a:schemeClr val="accent1"/>
            </a:solidFill>
            <a:ln w="12700" cap="flat">
              <a:solidFill>
                <a:srgbClr val="2F2E41"/>
              </a:solidFill>
              <a:prstDash val="solid"/>
              <a:miter/>
            </a:ln>
          </p:spPr>
          <p:txBody>
            <a:bodyPr rtlCol="0" anchor="ctr"/>
            <a:lstStyle/>
            <a:p>
              <a:endParaRPr lang="zh-CN" altLang="en-US"/>
            </a:p>
          </p:txBody>
        </p:sp>
        <p:sp>
          <p:nvSpPr>
            <p:cNvPr id="19" name="任意多边形: 形状 18">
              <a:extLst>
                <a:ext uri="{FF2B5EF4-FFF2-40B4-BE49-F238E27FC236}">
                  <a16:creationId xmlns:a16="http://schemas.microsoft.com/office/drawing/2014/main" id="{9187C7EE-6B90-2B4F-1B2B-1F6C619C357C}"/>
                </a:ext>
              </a:extLst>
            </p:cNvPr>
            <p:cNvSpPr/>
            <p:nvPr/>
          </p:nvSpPr>
          <p:spPr>
            <a:xfrm>
              <a:off x="2591663" y="1605401"/>
              <a:ext cx="51740" cy="45192"/>
            </a:xfrm>
            <a:custGeom>
              <a:avLst/>
              <a:gdLst>
                <a:gd name="connsiteX0" fmla="*/ 34024 w 51740"/>
                <a:gd name="connsiteY0" fmla="*/ 5237 h 45192"/>
                <a:gd name="connsiteX1" fmla="*/ 34024 w 51740"/>
                <a:gd name="connsiteY1" fmla="*/ 8285 h 45192"/>
                <a:gd name="connsiteX2" fmla="*/ 25261 w 51740"/>
                <a:gd name="connsiteY2" fmla="*/ 21334 h 45192"/>
                <a:gd name="connsiteX3" fmla="*/ 3544 w 51740"/>
                <a:gd name="connsiteY3" fmla="*/ 32002 h 45192"/>
                <a:gd name="connsiteX4" fmla="*/ 2972 w 51740"/>
                <a:gd name="connsiteY4" fmla="*/ 41051 h 45192"/>
                <a:gd name="connsiteX5" fmla="*/ 5544 w 51740"/>
                <a:gd name="connsiteY5" fmla="*/ 42766 h 45192"/>
                <a:gd name="connsiteX6" fmla="*/ 21165 w 51740"/>
                <a:gd name="connsiteY6" fmla="*/ 43813 h 45192"/>
                <a:gd name="connsiteX7" fmla="*/ 43263 w 51740"/>
                <a:gd name="connsiteY7" fmla="*/ 32955 h 45192"/>
                <a:gd name="connsiteX8" fmla="*/ 51741 w 51740"/>
                <a:gd name="connsiteY8" fmla="*/ 19906 h 45192"/>
                <a:gd name="connsiteX9" fmla="*/ 51741 w 51740"/>
                <a:gd name="connsiteY9" fmla="*/ 16953 h 45192"/>
                <a:gd name="connsiteX10" fmla="*/ 44692 w 51740"/>
                <a:gd name="connsiteY10" fmla="*/ 2951 h 45192"/>
                <a:gd name="connsiteX11" fmla="*/ 42120 w 51740"/>
                <a:gd name="connsiteY11" fmla="*/ 1237 h 45192"/>
                <a:gd name="connsiteX12" fmla="*/ 34024 w 51740"/>
                <a:gd name="connsiteY12" fmla="*/ 5237 h 45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740" h="45192">
                  <a:moveTo>
                    <a:pt x="34024" y="5237"/>
                  </a:moveTo>
                  <a:lnTo>
                    <a:pt x="34024" y="8285"/>
                  </a:lnTo>
                  <a:cubicBezTo>
                    <a:pt x="33341" y="13780"/>
                    <a:pt x="30089" y="18623"/>
                    <a:pt x="25261" y="21334"/>
                  </a:cubicBezTo>
                  <a:lnTo>
                    <a:pt x="3544" y="32002"/>
                  </a:lnTo>
                  <a:cubicBezTo>
                    <a:pt x="-933" y="34288"/>
                    <a:pt x="-1218" y="38289"/>
                    <a:pt x="2972" y="41051"/>
                  </a:cubicBezTo>
                  <a:lnTo>
                    <a:pt x="5544" y="42766"/>
                  </a:lnTo>
                  <a:cubicBezTo>
                    <a:pt x="10288" y="45580"/>
                    <a:pt x="16088" y="45969"/>
                    <a:pt x="21165" y="43813"/>
                  </a:cubicBezTo>
                  <a:lnTo>
                    <a:pt x="43263" y="32955"/>
                  </a:lnTo>
                  <a:cubicBezTo>
                    <a:pt x="48059" y="30260"/>
                    <a:pt x="51227" y="25383"/>
                    <a:pt x="51741" y="19906"/>
                  </a:cubicBezTo>
                  <a:lnTo>
                    <a:pt x="51741" y="16953"/>
                  </a:lnTo>
                  <a:cubicBezTo>
                    <a:pt x="51756" y="11429"/>
                    <a:pt x="49138" y="6229"/>
                    <a:pt x="44692" y="2951"/>
                  </a:cubicBezTo>
                  <a:lnTo>
                    <a:pt x="42120" y="1237"/>
                  </a:lnTo>
                  <a:cubicBezTo>
                    <a:pt x="37929" y="-1526"/>
                    <a:pt x="34310" y="570"/>
                    <a:pt x="34024" y="5237"/>
                  </a:cubicBezTo>
                  <a:close/>
                </a:path>
              </a:pathLst>
            </a:custGeom>
            <a:solidFill>
              <a:schemeClr val="accent1"/>
            </a:solidFill>
            <a:ln w="12700" cap="flat">
              <a:solidFill>
                <a:srgbClr val="2F2E41"/>
              </a:solidFill>
              <a:prstDash val="solid"/>
              <a:miter/>
            </a:ln>
          </p:spPr>
          <p:txBody>
            <a:bodyPr rtlCol="0" anchor="ctr"/>
            <a:lstStyle/>
            <a:p>
              <a:endParaRPr lang="zh-CN" altLang="en-US"/>
            </a:p>
          </p:txBody>
        </p:sp>
        <p:sp>
          <p:nvSpPr>
            <p:cNvPr id="20" name="任意多边形: 形状 19">
              <a:extLst>
                <a:ext uri="{FF2B5EF4-FFF2-40B4-BE49-F238E27FC236}">
                  <a16:creationId xmlns:a16="http://schemas.microsoft.com/office/drawing/2014/main" id="{0A223ED3-A08C-1850-B945-FCE27B6C6A28}"/>
                </a:ext>
              </a:extLst>
            </p:cNvPr>
            <p:cNvSpPr/>
            <p:nvPr/>
          </p:nvSpPr>
          <p:spPr>
            <a:xfrm>
              <a:off x="2632716" y="1628964"/>
              <a:ext cx="51740" cy="45570"/>
            </a:xfrm>
            <a:custGeom>
              <a:avLst/>
              <a:gdLst>
                <a:gd name="connsiteX0" fmla="*/ 34024 w 51740"/>
                <a:gd name="connsiteY0" fmla="*/ 5582 h 45570"/>
                <a:gd name="connsiteX1" fmla="*/ 34024 w 51740"/>
                <a:gd name="connsiteY1" fmla="*/ 8725 h 45570"/>
                <a:gd name="connsiteX2" fmla="*/ 25261 w 51740"/>
                <a:gd name="connsiteY2" fmla="*/ 21774 h 45570"/>
                <a:gd name="connsiteX3" fmla="*/ 3544 w 51740"/>
                <a:gd name="connsiteY3" fmla="*/ 32442 h 45570"/>
                <a:gd name="connsiteX4" fmla="*/ 2973 w 51740"/>
                <a:gd name="connsiteY4" fmla="*/ 41491 h 45570"/>
                <a:gd name="connsiteX5" fmla="*/ 5544 w 51740"/>
                <a:gd name="connsiteY5" fmla="*/ 43110 h 45570"/>
                <a:gd name="connsiteX6" fmla="*/ 21070 w 51740"/>
                <a:gd name="connsiteY6" fmla="*/ 44158 h 45570"/>
                <a:gd name="connsiteX7" fmla="*/ 43168 w 51740"/>
                <a:gd name="connsiteY7" fmla="*/ 33300 h 45570"/>
                <a:gd name="connsiteX8" fmla="*/ 51741 w 51740"/>
                <a:gd name="connsiteY8" fmla="*/ 20346 h 45570"/>
                <a:gd name="connsiteX9" fmla="*/ 51741 w 51740"/>
                <a:gd name="connsiteY9" fmla="*/ 17393 h 45570"/>
                <a:gd name="connsiteX10" fmla="*/ 44692 w 51740"/>
                <a:gd name="connsiteY10" fmla="*/ 3391 h 45570"/>
                <a:gd name="connsiteX11" fmla="*/ 42120 w 51740"/>
                <a:gd name="connsiteY11" fmla="*/ 1677 h 45570"/>
                <a:gd name="connsiteX12" fmla="*/ 34024 w 51740"/>
                <a:gd name="connsiteY12" fmla="*/ 5582 h 4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740" h="45570">
                  <a:moveTo>
                    <a:pt x="34024" y="5582"/>
                  </a:moveTo>
                  <a:lnTo>
                    <a:pt x="34024" y="8725"/>
                  </a:lnTo>
                  <a:cubicBezTo>
                    <a:pt x="33284" y="14198"/>
                    <a:pt x="30047" y="19018"/>
                    <a:pt x="25261" y="21774"/>
                  </a:cubicBezTo>
                  <a:lnTo>
                    <a:pt x="3544" y="32442"/>
                  </a:lnTo>
                  <a:cubicBezTo>
                    <a:pt x="-933" y="34633"/>
                    <a:pt x="-1218" y="38634"/>
                    <a:pt x="2973" y="41491"/>
                  </a:cubicBezTo>
                  <a:lnTo>
                    <a:pt x="5544" y="43110"/>
                  </a:lnTo>
                  <a:cubicBezTo>
                    <a:pt x="10239" y="45970"/>
                    <a:pt x="16033" y="46361"/>
                    <a:pt x="21070" y="44158"/>
                  </a:cubicBezTo>
                  <a:lnTo>
                    <a:pt x="43168" y="33300"/>
                  </a:lnTo>
                  <a:cubicBezTo>
                    <a:pt x="47975" y="30646"/>
                    <a:pt x="51177" y="25807"/>
                    <a:pt x="51741" y="20346"/>
                  </a:cubicBezTo>
                  <a:lnTo>
                    <a:pt x="51741" y="17393"/>
                  </a:lnTo>
                  <a:cubicBezTo>
                    <a:pt x="51667" y="11891"/>
                    <a:pt x="49068" y="6727"/>
                    <a:pt x="44692" y="3391"/>
                  </a:cubicBezTo>
                  <a:lnTo>
                    <a:pt x="42120" y="1677"/>
                  </a:lnTo>
                  <a:cubicBezTo>
                    <a:pt x="37929" y="-1657"/>
                    <a:pt x="34310" y="153"/>
                    <a:pt x="34024" y="5582"/>
                  </a:cubicBezTo>
                  <a:close/>
                </a:path>
              </a:pathLst>
            </a:custGeom>
            <a:solidFill>
              <a:schemeClr val="accent1"/>
            </a:solidFill>
            <a:ln w="12700" cap="flat">
              <a:solidFill>
                <a:srgbClr val="2F2E41"/>
              </a:solidFill>
              <a:prstDash val="solid"/>
              <a:miter/>
            </a:ln>
          </p:spPr>
          <p:txBody>
            <a:bodyPr rtlCol="0" anchor="ctr"/>
            <a:lstStyle/>
            <a:p>
              <a:endParaRPr lang="zh-CN" altLang="en-US"/>
            </a:p>
          </p:txBody>
        </p:sp>
        <p:sp>
          <p:nvSpPr>
            <p:cNvPr id="21" name="任意多边形: 形状 20">
              <a:extLst>
                <a:ext uri="{FF2B5EF4-FFF2-40B4-BE49-F238E27FC236}">
                  <a16:creationId xmlns:a16="http://schemas.microsoft.com/office/drawing/2014/main" id="{2D525AFE-39D7-1800-0F33-DB93A7D3FB32}"/>
                </a:ext>
              </a:extLst>
            </p:cNvPr>
            <p:cNvSpPr/>
            <p:nvPr/>
          </p:nvSpPr>
          <p:spPr>
            <a:xfrm>
              <a:off x="2269166" y="1289645"/>
              <a:ext cx="247078" cy="314525"/>
            </a:xfrm>
            <a:custGeom>
              <a:avLst/>
              <a:gdLst>
                <a:gd name="connsiteX0" fmla="*/ 113633 w 247078"/>
                <a:gd name="connsiteY0" fmla="*/ 0 h 314525"/>
                <a:gd name="connsiteX1" fmla="*/ 113633 w 247078"/>
                <a:gd name="connsiteY1" fmla="*/ 0 h 314525"/>
                <a:gd name="connsiteX2" fmla="*/ 78677 w 247078"/>
                <a:gd name="connsiteY2" fmla="*/ 57912 h 314525"/>
                <a:gd name="connsiteX3" fmla="*/ 77724 w 247078"/>
                <a:gd name="connsiteY3" fmla="*/ 67437 h 314525"/>
                <a:gd name="connsiteX4" fmla="*/ 77724 w 247078"/>
                <a:gd name="connsiteY4" fmla="*/ 79153 h 314525"/>
                <a:gd name="connsiteX5" fmla="*/ 79058 w 247078"/>
                <a:gd name="connsiteY5" fmla="*/ 98869 h 314525"/>
                <a:gd name="connsiteX6" fmla="*/ 86869 w 247078"/>
                <a:gd name="connsiteY6" fmla="*/ 135922 h 314525"/>
                <a:gd name="connsiteX7" fmla="*/ 136589 w 247078"/>
                <a:gd name="connsiteY7" fmla="*/ 227552 h 314525"/>
                <a:gd name="connsiteX8" fmla="*/ 173165 w 247078"/>
                <a:gd name="connsiteY8" fmla="*/ 260509 h 314525"/>
                <a:gd name="connsiteX9" fmla="*/ 247079 w 247078"/>
                <a:gd name="connsiteY9" fmla="*/ 273748 h 314525"/>
                <a:gd name="connsiteX10" fmla="*/ 178499 w 247078"/>
                <a:gd name="connsiteY10" fmla="*/ 307562 h 314525"/>
                <a:gd name="connsiteX11" fmla="*/ 178499 w 247078"/>
                <a:gd name="connsiteY11" fmla="*/ 307562 h 314525"/>
                <a:gd name="connsiteX12" fmla="*/ 95441 w 247078"/>
                <a:gd name="connsiteY12" fmla="*/ 298990 h 314525"/>
                <a:gd name="connsiteX13" fmla="*/ 60389 w 247078"/>
                <a:gd name="connsiteY13" fmla="*/ 267653 h 314525"/>
                <a:gd name="connsiteX14" fmla="*/ 9144 w 247078"/>
                <a:gd name="connsiteY14" fmla="*/ 174307 h 314525"/>
                <a:gd name="connsiteX15" fmla="*/ 1334 w 247078"/>
                <a:gd name="connsiteY15" fmla="*/ 137350 h 314525"/>
                <a:gd name="connsiteX16" fmla="*/ 0 w 247078"/>
                <a:gd name="connsiteY16" fmla="*/ 117538 h 314525"/>
                <a:gd name="connsiteX17" fmla="*/ 0 w 247078"/>
                <a:gd name="connsiteY17" fmla="*/ 105918 h 314525"/>
                <a:gd name="connsiteX18" fmla="*/ 1048 w 247078"/>
                <a:gd name="connsiteY18" fmla="*/ 96393 h 314525"/>
                <a:gd name="connsiteX19" fmla="*/ 43815 w 247078"/>
                <a:gd name="connsiteY19" fmla="*/ 34766 h 314525"/>
                <a:gd name="connsiteX20" fmla="*/ 43815 w 247078"/>
                <a:gd name="connsiteY20" fmla="*/ 34766 h 314525"/>
                <a:gd name="connsiteX21" fmla="*/ 45720 w 247078"/>
                <a:gd name="connsiteY21" fmla="*/ 33814 h 314525"/>
                <a:gd name="connsiteX22" fmla="*/ 48197 w 247078"/>
                <a:gd name="connsiteY22" fmla="*/ 32671 h 3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7078" h="314525">
                  <a:moveTo>
                    <a:pt x="113633" y="0"/>
                  </a:moveTo>
                  <a:lnTo>
                    <a:pt x="113633" y="0"/>
                  </a:lnTo>
                  <a:cubicBezTo>
                    <a:pt x="95441" y="8954"/>
                    <a:pt x="82677" y="28575"/>
                    <a:pt x="78677" y="57912"/>
                  </a:cubicBezTo>
                  <a:cubicBezTo>
                    <a:pt x="78677" y="60960"/>
                    <a:pt x="77915" y="64103"/>
                    <a:pt x="77724" y="67437"/>
                  </a:cubicBezTo>
                  <a:cubicBezTo>
                    <a:pt x="77534" y="70771"/>
                    <a:pt x="77724" y="75152"/>
                    <a:pt x="77724" y="79153"/>
                  </a:cubicBezTo>
                  <a:cubicBezTo>
                    <a:pt x="77748" y="85747"/>
                    <a:pt x="78193" y="92332"/>
                    <a:pt x="79058" y="98869"/>
                  </a:cubicBezTo>
                  <a:cubicBezTo>
                    <a:pt x="80581" y="111424"/>
                    <a:pt x="83194" y="123821"/>
                    <a:pt x="86869" y="135922"/>
                  </a:cubicBezTo>
                  <a:cubicBezTo>
                    <a:pt x="97060" y="169520"/>
                    <a:pt x="113976" y="200695"/>
                    <a:pt x="136589" y="227552"/>
                  </a:cubicBezTo>
                  <a:cubicBezTo>
                    <a:pt x="147280" y="240097"/>
                    <a:pt x="159578" y="251178"/>
                    <a:pt x="173165" y="260509"/>
                  </a:cubicBezTo>
                  <a:cubicBezTo>
                    <a:pt x="200978" y="279559"/>
                    <a:pt x="227076" y="282797"/>
                    <a:pt x="247079" y="273748"/>
                  </a:cubicBezTo>
                  <a:lnTo>
                    <a:pt x="178499" y="307562"/>
                  </a:lnTo>
                  <a:lnTo>
                    <a:pt x="178499" y="307562"/>
                  </a:lnTo>
                  <a:cubicBezTo>
                    <a:pt x="151198" y="319293"/>
                    <a:pt x="119770" y="316049"/>
                    <a:pt x="95441" y="298990"/>
                  </a:cubicBezTo>
                  <a:cubicBezTo>
                    <a:pt x="82415" y="290149"/>
                    <a:pt x="70627" y="279611"/>
                    <a:pt x="60389" y="267653"/>
                  </a:cubicBezTo>
                  <a:cubicBezTo>
                    <a:pt x="36982" y="240453"/>
                    <a:pt x="19526" y="208657"/>
                    <a:pt x="9144" y="174307"/>
                  </a:cubicBezTo>
                  <a:cubicBezTo>
                    <a:pt x="5425" y="162251"/>
                    <a:pt x="2811" y="149881"/>
                    <a:pt x="1334" y="137350"/>
                  </a:cubicBezTo>
                  <a:cubicBezTo>
                    <a:pt x="469" y="130781"/>
                    <a:pt x="24" y="124164"/>
                    <a:pt x="0" y="117538"/>
                  </a:cubicBezTo>
                  <a:cubicBezTo>
                    <a:pt x="0" y="113633"/>
                    <a:pt x="0" y="109728"/>
                    <a:pt x="0" y="105918"/>
                  </a:cubicBezTo>
                  <a:cubicBezTo>
                    <a:pt x="0" y="102108"/>
                    <a:pt x="572" y="99536"/>
                    <a:pt x="1048" y="96393"/>
                  </a:cubicBezTo>
                  <a:cubicBezTo>
                    <a:pt x="5083" y="70373"/>
                    <a:pt x="20851" y="47650"/>
                    <a:pt x="43815" y="34766"/>
                  </a:cubicBezTo>
                  <a:lnTo>
                    <a:pt x="43815" y="34766"/>
                  </a:lnTo>
                  <a:lnTo>
                    <a:pt x="45720" y="33814"/>
                  </a:lnTo>
                  <a:cubicBezTo>
                    <a:pt x="46518" y="33376"/>
                    <a:pt x="47346" y="32994"/>
                    <a:pt x="48197" y="32671"/>
                  </a:cubicBezTo>
                  <a:close/>
                </a:path>
              </a:pathLst>
            </a:custGeom>
            <a:solidFill>
              <a:schemeClr val="accent1"/>
            </a:solidFill>
            <a:ln w="12700" cap="flat">
              <a:solidFill>
                <a:srgbClr val="2F2E41"/>
              </a:solidFill>
              <a:prstDash val="solid"/>
              <a:miter/>
            </a:ln>
          </p:spPr>
          <p:txBody>
            <a:bodyPr rtlCol="0" anchor="ctr"/>
            <a:lstStyle/>
            <a:p>
              <a:endParaRPr lang="zh-CN" altLang="en-US"/>
            </a:p>
          </p:txBody>
        </p:sp>
        <p:sp>
          <p:nvSpPr>
            <p:cNvPr id="22" name="任意多边形: 形状 21">
              <a:extLst>
                <a:ext uri="{FF2B5EF4-FFF2-40B4-BE49-F238E27FC236}">
                  <a16:creationId xmlns:a16="http://schemas.microsoft.com/office/drawing/2014/main" id="{219E287D-3EFA-5435-594A-86E290E8FE2F}"/>
                </a:ext>
              </a:extLst>
            </p:cNvPr>
            <p:cNvSpPr/>
            <p:nvPr/>
          </p:nvSpPr>
          <p:spPr>
            <a:xfrm>
              <a:off x="2329269" y="1517293"/>
              <a:ext cx="186690" cy="86878"/>
            </a:xfrm>
            <a:custGeom>
              <a:avLst/>
              <a:gdLst>
                <a:gd name="connsiteX0" fmla="*/ 118110 w 186690"/>
                <a:gd name="connsiteY0" fmla="*/ 79915 h 86878"/>
                <a:gd name="connsiteX1" fmla="*/ 118110 w 186690"/>
                <a:gd name="connsiteY1" fmla="*/ 79915 h 86878"/>
                <a:gd name="connsiteX2" fmla="*/ 35052 w 186690"/>
                <a:gd name="connsiteY2" fmla="*/ 71342 h 86878"/>
                <a:gd name="connsiteX3" fmla="*/ 0 w 186690"/>
                <a:gd name="connsiteY3" fmla="*/ 40005 h 86878"/>
                <a:gd name="connsiteX4" fmla="*/ 76200 w 186690"/>
                <a:gd name="connsiteY4" fmla="*/ 0 h 86878"/>
                <a:gd name="connsiteX5" fmla="*/ 112776 w 186690"/>
                <a:gd name="connsiteY5" fmla="*/ 32956 h 86878"/>
                <a:gd name="connsiteX6" fmla="*/ 186690 w 186690"/>
                <a:gd name="connsiteY6" fmla="*/ 46196 h 8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690" h="86878">
                  <a:moveTo>
                    <a:pt x="118110" y="79915"/>
                  </a:moveTo>
                  <a:lnTo>
                    <a:pt x="118110" y="79915"/>
                  </a:lnTo>
                  <a:cubicBezTo>
                    <a:pt x="90809" y="91645"/>
                    <a:pt x="59381" y="88401"/>
                    <a:pt x="35052" y="71342"/>
                  </a:cubicBezTo>
                  <a:cubicBezTo>
                    <a:pt x="22026" y="62502"/>
                    <a:pt x="10238" y="51963"/>
                    <a:pt x="0" y="40005"/>
                  </a:cubicBezTo>
                  <a:lnTo>
                    <a:pt x="76200" y="0"/>
                  </a:lnTo>
                  <a:cubicBezTo>
                    <a:pt x="86891" y="12545"/>
                    <a:pt x="99189" y="23626"/>
                    <a:pt x="112776" y="32956"/>
                  </a:cubicBezTo>
                  <a:cubicBezTo>
                    <a:pt x="140589" y="52006"/>
                    <a:pt x="166688" y="55245"/>
                    <a:pt x="186690" y="46196"/>
                  </a:cubicBezTo>
                  <a:close/>
                </a:path>
              </a:pathLst>
            </a:custGeom>
            <a:solidFill>
              <a:schemeClr val="accent1">
                <a:alpha val="10000"/>
              </a:schemeClr>
            </a:solidFill>
            <a:ln w="12700" cap="flat">
              <a:solidFill>
                <a:srgbClr val="2F2E41"/>
              </a:solidFill>
              <a:prstDash val="solid"/>
              <a:miter/>
            </a:ln>
          </p:spPr>
          <p:txBody>
            <a:bodyPr rtlCol="0" anchor="ctr"/>
            <a:lstStyle/>
            <a:p>
              <a:endParaRPr lang="zh-CN" altLang="en-US"/>
            </a:p>
          </p:txBody>
        </p:sp>
        <p:sp>
          <p:nvSpPr>
            <p:cNvPr id="23" name="任意多边形: 形状 22">
              <a:extLst>
                <a:ext uri="{FF2B5EF4-FFF2-40B4-BE49-F238E27FC236}">
                  <a16:creationId xmlns:a16="http://schemas.microsoft.com/office/drawing/2014/main" id="{79CA971A-17AA-BD7D-BF54-4802B758A794}"/>
                </a:ext>
              </a:extLst>
            </p:cNvPr>
            <p:cNvSpPr/>
            <p:nvPr/>
          </p:nvSpPr>
          <p:spPr>
            <a:xfrm>
              <a:off x="2346579" y="1284155"/>
              <a:ext cx="207325" cy="284194"/>
            </a:xfrm>
            <a:custGeom>
              <a:avLst/>
              <a:gdLst>
                <a:gd name="connsiteX0" fmla="*/ 111753 w 207325"/>
                <a:gd name="connsiteY0" fmla="*/ 18063 h 284194"/>
                <a:gd name="connsiteX1" fmla="*/ 207003 w 207325"/>
                <a:gd name="connsiteY1" fmla="*/ 211040 h 284194"/>
                <a:gd name="connsiteX2" fmla="*/ 170618 w 207325"/>
                <a:gd name="connsiteY2" fmla="*/ 278667 h 284194"/>
                <a:gd name="connsiteX3" fmla="*/ 169474 w 207325"/>
                <a:gd name="connsiteY3" fmla="*/ 279239 h 284194"/>
                <a:gd name="connsiteX4" fmla="*/ 95561 w 207325"/>
                <a:gd name="connsiteY4" fmla="*/ 265999 h 284194"/>
                <a:gd name="connsiteX5" fmla="*/ 311 w 207325"/>
                <a:gd name="connsiteY5" fmla="*/ 72927 h 284194"/>
                <a:gd name="connsiteX6" fmla="*/ 36220 w 207325"/>
                <a:gd name="connsiteY6" fmla="*/ 5586 h 284194"/>
                <a:gd name="connsiteX7" fmla="*/ 111753 w 207325"/>
                <a:gd name="connsiteY7" fmla="*/ 18063 h 28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325" h="284194">
                  <a:moveTo>
                    <a:pt x="111753" y="18063"/>
                  </a:moveTo>
                  <a:cubicBezTo>
                    <a:pt x="168903" y="56163"/>
                    <a:pt x="211480" y="142650"/>
                    <a:pt x="207003" y="211040"/>
                  </a:cubicBezTo>
                  <a:cubicBezTo>
                    <a:pt x="204812" y="245520"/>
                    <a:pt x="191001" y="268857"/>
                    <a:pt x="170618" y="278667"/>
                  </a:cubicBezTo>
                  <a:lnTo>
                    <a:pt x="169474" y="279239"/>
                  </a:lnTo>
                  <a:cubicBezTo>
                    <a:pt x="149472" y="288764"/>
                    <a:pt x="123373" y="284668"/>
                    <a:pt x="95561" y="265999"/>
                  </a:cubicBezTo>
                  <a:cubicBezTo>
                    <a:pt x="38411" y="227899"/>
                    <a:pt x="-4071" y="141412"/>
                    <a:pt x="311" y="72927"/>
                  </a:cubicBezTo>
                  <a:cubicBezTo>
                    <a:pt x="2597" y="38828"/>
                    <a:pt x="16122" y="15777"/>
                    <a:pt x="36220" y="5586"/>
                  </a:cubicBezTo>
                  <a:cubicBezTo>
                    <a:pt x="56318" y="-4606"/>
                    <a:pt x="83178" y="-1082"/>
                    <a:pt x="111753" y="18063"/>
                  </a:cubicBezTo>
                  <a:close/>
                </a:path>
              </a:pathLst>
            </a:custGeom>
            <a:solidFill>
              <a:schemeClr val="accent1"/>
            </a:solidFill>
            <a:ln w="12700" cap="flat">
              <a:solidFill>
                <a:srgbClr val="2F2E41"/>
              </a:solidFill>
              <a:prstDash val="solid"/>
              <a:miter/>
            </a:ln>
          </p:spPr>
          <p:txBody>
            <a:bodyPr rtlCol="0" anchor="ctr"/>
            <a:lstStyle/>
            <a:p>
              <a:endParaRPr lang="zh-CN" altLang="en-US"/>
            </a:p>
          </p:txBody>
        </p:sp>
        <p:sp>
          <p:nvSpPr>
            <p:cNvPr id="24" name="任意多边形: 形状 23">
              <a:extLst>
                <a:ext uri="{FF2B5EF4-FFF2-40B4-BE49-F238E27FC236}">
                  <a16:creationId xmlns:a16="http://schemas.microsoft.com/office/drawing/2014/main" id="{E01C4670-E262-890E-1196-95C9E0FE5149}"/>
                </a:ext>
              </a:extLst>
            </p:cNvPr>
            <p:cNvSpPr/>
            <p:nvPr/>
          </p:nvSpPr>
          <p:spPr>
            <a:xfrm>
              <a:off x="2346579" y="1284155"/>
              <a:ext cx="207325" cy="284194"/>
            </a:xfrm>
            <a:custGeom>
              <a:avLst/>
              <a:gdLst>
                <a:gd name="connsiteX0" fmla="*/ 111753 w 207325"/>
                <a:gd name="connsiteY0" fmla="*/ 18063 h 284194"/>
                <a:gd name="connsiteX1" fmla="*/ 207003 w 207325"/>
                <a:gd name="connsiteY1" fmla="*/ 211040 h 284194"/>
                <a:gd name="connsiteX2" fmla="*/ 170618 w 207325"/>
                <a:gd name="connsiteY2" fmla="*/ 278667 h 284194"/>
                <a:gd name="connsiteX3" fmla="*/ 169474 w 207325"/>
                <a:gd name="connsiteY3" fmla="*/ 279239 h 284194"/>
                <a:gd name="connsiteX4" fmla="*/ 95561 w 207325"/>
                <a:gd name="connsiteY4" fmla="*/ 265999 h 284194"/>
                <a:gd name="connsiteX5" fmla="*/ 311 w 207325"/>
                <a:gd name="connsiteY5" fmla="*/ 72927 h 284194"/>
                <a:gd name="connsiteX6" fmla="*/ 36220 w 207325"/>
                <a:gd name="connsiteY6" fmla="*/ 5586 h 284194"/>
                <a:gd name="connsiteX7" fmla="*/ 111753 w 207325"/>
                <a:gd name="connsiteY7" fmla="*/ 18063 h 28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325" h="284194">
                  <a:moveTo>
                    <a:pt x="111753" y="18063"/>
                  </a:moveTo>
                  <a:cubicBezTo>
                    <a:pt x="168903" y="56163"/>
                    <a:pt x="211480" y="142650"/>
                    <a:pt x="207003" y="211040"/>
                  </a:cubicBezTo>
                  <a:cubicBezTo>
                    <a:pt x="204812" y="245520"/>
                    <a:pt x="191001" y="268857"/>
                    <a:pt x="170618" y="278667"/>
                  </a:cubicBezTo>
                  <a:lnTo>
                    <a:pt x="169474" y="279239"/>
                  </a:lnTo>
                  <a:cubicBezTo>
                    <a:pt x="149472" y="288764"/>
                    <a:pt x="123373" y="284668"/>
                    <a:pt x="95561" y="265999"/>
                  </a:cubicBezTo>
                  <a:cubicBezTo>
                    <a:pt x="38411" y="227899"/>
                    <a:pt x="-4071" y="141412"/>
                    <a:pt x="311" y="72927"/>
                  </a:cubicBezTo>
                  <a:cubicBezTo>
                    <a:pt x="2597" y="38828"/>
                    <a:pt x="16122" y="15777"/>
                    <a:pt x="36220" y="5586"/>
                  </a:cubicBezTo>
                  <a:cubicBezTo>
                    <a:pt x="56318" y="-4606"/>
                    <a:pt x="83178" y="-1082"/>
                    <a:pt x="111753" y="18063"/>
                  </a:cubicBezTo>
                  <a:close/>
                </a:path>
              </a:pathLst>
            </a:custGeom>
            <a:solidFill>
              <a:schemeClr val="accent1">
                <a:alpha val="20000"/>
              </a:schemeClr>
            </a:solidFill>
            <a:ln w="12700" cap="flat">
              <a:solidFill>
                <a:srgbClr val="2F2E41"/>
              </a:solidFill>
              <a:prstDash val="solid"/>
              <a:miter/>
            </a:ln>
          </p:spPr>
          <p:txBody>
            <a:bodyPr rtlCol="0" anchor="ctr"/>
            <a:lstStyle/>
            <a:p>
              <a:endParaRPr lang="zh-CN" altLang="en-US"/>
            </a:p>
          </p:txBody>
        </p:sp>
        <p:sp>
          <p:nvSpPr>
            <p:cNvPr id="25" name="任意多边形: 形状 24">
              <a:extLst>
                <a:ext uri="{FF2B5EF4-FFF2-40B4-BE49-F238E27FC236}">
                  <a16:creationId xmlns:a16="http://schemas.microsoft.com/office/drawing/2014/main" id="{15453807-BBB1-31DD-84C4-F7C6D908C487}"/>
                </a:ext>
              </a:extLst>
            </p:cNvPr>
            <p:cNvSpPr/>
            <p:nvPr/>
          </p:nvSpPr>
          <p:spPr>
            <a:xfrm>
              <a:off x="2353642" y="1018087"/>
              <a:ext cx="527886" cy="543203"/>
            </a:xfrm>
            <a:custGeom>
              <a:avLst/>
              <a:gdLst>
                <a:gd name="connsiteX0" fmla="*/ 273378 w 527886"/>
                <a:gd name="connsiteY0" fmla="*/ 0 h 543203"/>
                <a:gd name="connsiteX1" fmla="*/ 341291 w 527886"/>
                <a:gd name="connsiteY1" fmla="*/ 287560 h 543203"/>
                <a:gd name="connsiteX2" fmla="*/ 391298 w 527886"/>
                <a:gd name="connsiteY2" fmla="*/ 373856 h 543203"/>
                <a:gd name="connsiteX3" fmla="*/ 527886 w 527886"/>
                <a:gd name="connsiteY3" fmla="*/ 516731 h 543203"/>
                <a:gd name="connsiteX4" fmla="*/ 263948 w 527886"/>
                <a:gd name="connsiteY4" fmla="*/ 508254 h 543203"/>
                <a:gd name="connsiteX5" fmla="*/ 160697 w 527886"/>
                <a:gd name="connsiteY5" fmla="*/ 538448 h 543203"/>
                <a:gd name="connsiteX6" fmla="*/ 160697 w 527886"/>
                <a:gd name="connsiteY6" fmla="*/ 538448 h 543203"/>
                <a:gd name="connsiteX7" fmla="*/ 92212 w 527886"/>
                <a:gd name="connsiteY7" fmla="*/ 526542 h 543203"/>
                <a:gd name="connsiteX8" fmla="*/ 46397 w 527886"/>
                <a:gd name="connsiteY8" fmla="*/ 481298 h 543203"/>
                <a:gd name="connsiteX9" fmla="*/ 23918 w 527886"/>
                <a:gd name="connsiteY9" fmla="*/ 444055 h 543203"/>
                <a:gd name="connsiteX10" fmla="*/ 106 w 527886"/>
                <a:gd name="connsiteY10" fmla="*/ 339280 h 543203"/>
                <a:gd name="connsiteX11" fmla="*/ 32395 w 527886"/>
                <a:gd name="connsiteY11" fmla="*/ 277749 h 543203"/>
                <a:gd name="connsiteX12" fmla="*/ 32395 w 527886"/>
                <a:gd name="connsiteY12" fmla="*/ 277749 h 543203"/>
                <a:gd name="connsiteX13" fmla="*/ 119263 w 527886"/>
                <a:gd name="connsiteY13" fmla="*/ 214313 h 543203"/>
                <a:gd name="connsiteX14" fmla="*/ 273378 w 527886"/>
                <a:gd name="connsiteY14" fmla="*/ 0 h 54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7886" h="543203">
                  <a:moveTo>
                    <a:pt x="273378" y="0"/>
                  </a:moveTo>
                  <a:cubicBezTo>
                    <a:pt x="273378" y="0"/>
                    <a:pt x="258995" y="121158"/>
                    <a:pt x="341291" y="287560"/>
                  </a:cubicBezTo>
                  <a:cubicBezTo>
                    <a:pt x="355978" y="317429"/>
                    <a:pt x="372685" y="346262"/>
                    <a:pt x="391298" y="373856"/>
                  </a:cubicBezTo>
                  <a:cubicBezTo>
                    <a:pt x="460354" y="476060"/>
                    <a:pt x="527886" y="516731"/>
                    <a:pt x="527886" y="516731"/>
                  </a:cubicBezTo>
                  <a:cubicBezTo>
                    <a:pt x="444066" y="499586"/>
                    <a:pt x="353483" y="487394"/>
                    <a:pt x="263948" y="508254"/>
                  </a:cubicBezTo>
                  <a:cubicBezTo>
                    <a:pt x="229020" y="516480"/>
                    <a:pt x="194554" y="526559"/>
                    <a:pt x="160697" y="538448"/>
                  </a:cubicBezTo>
                  <a:lnTo>
                    <a:pt x="160697" y="538448"/>
                  </a:lnTo>
                  <a:cubicBezTo>
                    <a:pt x="142219" y="547497"/>
                    <a:pt x="117835" y="543687"/>
                    <a:pt x="92212" y="526542"/>
                  </a:cubicBezTo>
                  <a:cubicBezTo>
                    <a:pt x="74446" y="514216"/>
                    <a:pt x="58945" y="498909"/>
                    <a:pt x="46397" y="481298"/>
                  </a:cubicBezTo>
                  <a:cubicBezTo>
                    <a:pt x="37793" y="469589"/>
                    <a:pt x="30269" y="457124"/>
                    <a:pt x="23918" y="444055"/>
                  </a:cubicBezTo>
                  <a:cubicBezTo>
                    <a:pt x="7157" y="411740"/>
                    <a:pt x="-1042" y="375667"/>
                    <a:pt x="106" y="339280"/>
                  </a:cubicBezTo>
                  <a:cubicBezTo>
                    <a:pt x="2201" y="308515"/>
                    <a:pt x="14012" y="286798"/>
                    <a:pt x="32395" y="277749"/>
                  </a:cubicBezTo>
                  <a:lnTo>
                    <a:pt x="32395" y="277749"/>
                  </a:lnTo>
                  <a:cubicBezTo>
                    <a:pt x="62451" y="258152"/>
                    <a:pt x="91447" y="236976"/>
                    <a:pt x="119263" y="214313"/>
                  </a:cubicBezTo>
                  <a:cubicBezTo>
                    <a:pt x="190320" y="156115"/>
                    <a:pt x="235850" y="76867"/>
                    <a:pt x="273378" y="0"/>
                  </a:cubicBezTo>
                  <a:close/>
                </a:path>
              </a:pathLst>
            </a:custGeom>
            <a:solidFill>
              <a:schemeClr val="accent1"/>
            </a:solidFill>
            <a:ln w="12700" cap="flat">
              <a:solidFill>
                <a:srgbClr val="2F2E41"/>
              </a:solidFill>
              <a:prstDash val="solid"/>
              <a:miter/>
            </a:ln>
          </p:spPr>
          <p:txBody>
            <a:bodyPr rtlCol="0" anchor="ctr"/>
            <a:lstStyle/>
            <a:p>
              <a:endParaRPr lang="zh-CN" altLang="en-US"/>
            </a:p>
          </p:txBody>
        </p:sp>
        <p:sp>
          <p:nvSpPr>
            <p:cNvPr id="26" name="任意多边形: 形状 25">
              <a:extLst>
                <a:ext uri="{FF2B5EF4-FFF2-40B4-BE49-F238E27FC236}">
                  <a16:creationId xmlns:a16="http://schemas.microsoft.com/office/drawing/2014/main" id="{115F17BE-9BFD-E82E-B4B8-2B5E90C285B2}"/>
                </a:ext>
              </a:extLst>
            </p:cNvPr>
            <p:cNvSpPr/>
            <p:nvPr/>
          </p:nvSpPr>
          <p:spPr>
            <a:xfrm>
              <a:off x="2353642" y="1018087"/>
              <a:ext cx="527886" cy="543203"/>
            </a:xfrm>
            <a:custGeom>
              <a:avLst/>
              <a:gdLst>
                <a:gd name="connsiteX0" fmla="*/ 273378 w 527886"/>
                <a:gd name="connsiteY0" fmla="*/ 0 h 543203"/>
                <a:gd name="connsiteX1" fmla="*/ 341291 w 527886"/>
                <a:gd name="connsiteY1" fmla="*/ 287560 h 543203"/>
                <a:gd name="connsiteX2" fmla="*/ 391298 w 527886"/>
                <a:gd name="connsiteY2" fmla="*/ 373856 h 543203"/>
                <a:gd name="connsiteX3" fmla="*/ 527886 w 527886"/>
                <a:gd name="connsiteY3" fmla="*/ 516731 h 543203"/>
                <a:gd name="connsiteX4" fmla="*/ 263948 w 527886"/>
                <a:gd name="connsiteY4" fmla="*/ 508254 h 543203"/>
                <a:gd name="connsiteX5" fmla="*/ 160697 w 527886"/>
                <a:gd name="connsiteY5" fmla="*/ 538448 h 543203"/>
                <a:gd name="connsiteX6" fmla="*/ 160697 w 527886"/>
                <a:gd name="connsiteY6" fmla="*/ 538448 h 543203"/>
                <a:gd name="connsiteX7" fmla="*/ 92212 w 527886"/>
                <a:gd name="connsiteY7" fmla="*/ 526542 h 543203"/>
                <a:gd name="connsiteX8" fmla="*/ 46397 w 527886"/>
                <a:gd name="connsiteY8" fmla="*/ 481298 h 543203"/>
                <a:gd name="connsiteX9" fmla="*/ 23918 w 527886"/>
                <a:gd name="connsiteY9" fmla="*/ 444055 h 543203"/>
                <a:gd name="connsiteX10" fmla="*/ 106 w 527886"/>
                <a:gd name="connsiteY10" fmla="*/ 339280 h 543203"/>
                <a:gd name="connsiteX11" fmla="*/ 32395 w 527886"/>
                <a:gd name="connsiteY11" fmla="*/ 277749 h 543203"/>
                <a:gd name="connsiteX12" fmla="*/ 32395 w 527886"/>
                <a:gd name="connsiteY12" fmla="*/ 277749 h 543203"/>
                <a:gd name="connsiteX13" fmla="*/ 119263 w 527886"/>
                <a:gd name="connsiteY13" fmla="*/ 214313 h 543203"/>
                <a:gd name="connsiteX14" fmla="*/ 273378 w 527886"/>
                <a:gd name="connsiteY14" fmla="*/ 0 h 54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7886" h="543203">
                  <a:moveTo>
                    <a:pt x="273378" y="0"/>
                  </a:moveTo>
                  <a:cubicBezTo>
                    <a:pt x="273378" y="0"/>
                    <a:pt x="258995" y="121158"/>
                    <a:pt x="341291" y="287560"/>
                  </a:cubicBezTo>
                  <a:cubicBezTo>
                    <a:pt x="355978" y="317429"/>
                    <a:pt x="372685" y="346262"/>
                    <a:pt x="391298" y="373856"/>
                  </a:cubicBezTo>
                  <a:cubicBezTo>
                    <a:pt x="460354" y="476060"/>
                    <a:pt x="527886" y="516731"/>
                    <a:pt x="527886" y="516731"/>
                  </a:cubicBezTo>
                  <a:cubicBezTo>
                    <a:pt x="444066" y="499586"/>
                    <a:pt x="353483" y="487394"/>
                    <a:pt x="263948" y="508254"/>
                  </a:cubicBezTo>
                  <a:cubicBezTo>
                    <a:pt x="229020" y="516480"/>
                    <a:pt x="194554" y="526559"/>
                    <a:pt x="160697" y="538448"/>
                  </a:cubicBezTo>
                  <a:lnTo>
                    <a:pt x="160697" y="538448"/>
                  </a:lnTo>
                  <a:cubicBezTo>
                    <a:pt x="142219" y="547497"/>
                    <a:pt x="117835" y="543687"/>
                    <a:pt x="92212" y="526542"/>
                  </a:cubicBezTo>
                  <a:cubicBezTo>
                    <a:pt x="74446" y="514216"/>
                    <a:pt x="58945" y="498909"/>
                    <a:pt x="46397" y="481298"/>
                  </a:cubicBezTo>
                  <a:cubicBezTo>
                    <a:pt x="37793" y="469589"/>
                    <a:pt x="30269" y="457124"/>
                    <a:pt x="23918" y="444055"/>
                  </a:cubicBezTo>
                  <a:cubicBezTo>
                    <a:pt x="7157" y="411740"/>
                    <a:pt x="-1042" y="375667"/>
                    <a:pt x="106" y="339280"/>
                  </a:cubicBezTo>
                  <a:cubicBezTo>
                    <a:pt x="2201" y="308515"/>
                    <a:pt x="14012" y="286798"/>
                    <a:pt x="32395" y="277749"/>
                  </a:cubicBezTo>
                  <a:lnTo>
                    <a:pt x="32395" y="277749"/>
                  </a:lnTo>
                  <a:cubicBezTo>
                    <a:pt x="62451" y="258152"/>
                    <a:pt x="91447" y="236976"/>
                    <a:pt x="119263" y="214313"/>
                  </a:cubicBezTo>
                  <a:cubicBezTo>
                    <a:pt x="190320" y="156115"/>
                    <a:pt x="235850" y="76867"/>
                    <a:pt x="273378" y="0"/>
                  </a:cubicBezTo>
                  <a:close/>
                </a:path>
              </a:pathLst>
            </a:custGeom>
            <a:solidFill>
              <a:srgbClr val="FFFFFF">
                <a:alpha val="60000"/>
              </a:srgbClr>
            </a:solidFill>
            <a:ln w="12700" cap="flat">
              <a:solidFill>
                <a:srgbClr val="2F2E41"/>
              </a:solidFill>
              <a:prstDash val="solid"/>
              <a:miter/>
            </a:ln>
          </p:spPr>
          <p:txBody>
            <a:bodyPr rtlCol="0" anchor="ctr"/>
            <a:lstStyle/>
            <a:p>
              <a:endParaRPr lang="zh-CN" altLang="en-US"/>
            </a:p>
          </p:txBody>
        </p:sp>
        <p:sp>
          <p:nvSpPr>
            <p:cNvPr id="27" name="任意多边形: 形状 26">
              <a:extLst>
                <a:ext uri="{FF2B5EF4-FFF2-40B4-BE49-F238E27FC236}">
                  <a16:creationId xmlns:a16="http://schemas.microsoft.com/office/drawing/2014/main" id="{FAEDE880-A1B3-EB81-4DF3-637DBE62E203}"/>
                </a:ext>
              </a:extLst>
            </p:cNvPr>
            <p:cNvSpPr/>
            <p:nvPr/>
          </p:nvSpPr>
          <p:spPr>
            <a:xfrm>
              <a:off x="2400039" y="1391490"/>
              <a:ext cx="481488" cy="169800"/>
            </a:xfrm>
            <a:custGeom>
              <a:avLst/>
              <a:gdLst>
                <a:gd name="connsiteX0" fmla="*/ 344900 w 481488"/>
                <a:gd name="connsiteY0" fmla="*/ 454 h 169800"/>
                <a:gd name="connsiteX1" fmla="*/ 481489 w 481488"/>
                <a:gd name="connsiteY1" fmla="*/ 143329 h 169800"/>
                <a:gd name="connsiteX2" fmla="*/ 217551 w 481488"/>
                <a:gd name="connsiteY2" fmla="*/ 134852 h 169800"/>
                <a:gd name="connsiteX3" fmla="*/ 114300 w 481488"/>
                <a:gd name="connsiteY3" fmla="*/ 165046 h 169800"/>
                <a:gd name="connsiteX4" fmla="*/ 114300 w 481488"/>
                <a:gd name="connsiteY4" fmla="*/ 165046 h 169800"/>
                <a:gd name="connsiteX5" fmla="*/ 45815 w 481488"/>
                <a:gd name="connsiteY5" fmla="*/ 153139 h 169800"/>
                <a:gd name="connsiteX6" fmla="*/ 0 w 481488"/>
                <a:gd name="connsiteY6" fmla="*/ 107896 h 169800"/>
                <a:gd name="connsiteX7" fmla="*/ 344900 w 481488"/>
                <a:gd name="connsiteY7" fmla="*/ 454 h 16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1488" h="169800">
                  <a:moveTo>
                    <a:pt x="344900" y="454"/>
                  </a:moveTo>
                  <a:cubicBezTo>
                    <a:pt x="413957" y="102657"/>
                    <a:pt x="481489" y="143329"/>
                    <a:pt x="481489" y="143329"/>
                  </a:cubicBezTo>
                  <a:cubicBezTo>
                    <a:pt x="397669" y="126184"/>
                    <a:pt x="307086" y="113992"/>
                    <a:pt x="217551" y="134852"/>
                  </a:cubicBezTo>
                  <a:cubicBezTo>
                    <a:pt x="182623" y="143078"/>
                    <a:pt x="148157" y="153157"/>
                    <a:pt x="114300" y="165046"/>
                  </a:cubicBezTo>
                  <a:lnTo>
                    <a:pt x="114300" y="165046"/>
                  </a:lnTo>
                  <a:cubicBezTo>
                    <a:pt x="95821" y="174095"/>
                    <a:pt x="71438" y="170285"/>
                    <a:pt x="45815" y="153139"/>
                  </a:cubicBezTo>
                  <a:cubicBezTo>
                    <a:pt x="28048" y="140814"/>
                    <a:pt x="12548" y="125507"/>
                    <a:pt x="0" y="107896"/>
                  </a:cubicBezTo>
                  <a:cubicBezTo>
                    <a:pt x="80010" y="62081"/>
                    <a:pt x="217170" y="-6214"/>
                    <a:pt x="344900" y="454"/>
                  </a:cubicBezTo>
                  <a:close/>
                </a:path>
              </a:pathLst>
            </a:custGeom>
            <a:solidFill>
              <a:schemeClr val="accent1">
                <a:alpha val="10000"/>
              </a:schemeClr>
            </a:solidFill>
            <a:ln w="12700" cap="flat">
              <a:solidFill>
                <a:srgbClr val="2F2E41"/>
              </a:solidFill>
              <a:prstDash val="solid"/>
              <a:miter/>
            </a:ln>
          </p:spPr>
          <p:txBody>
            <a:bodyPr rtlCol="0" anchor="ctr"/>
            <a:lstStyle/>
            <a:p>
              <a:endParaRPr lang="zh-CN" altLang="en-US"/>
            </a:p>
          </p:txBody>
        </p:sp>
        <p:sp>
          <p:nvSpPr>
            <p:cNvPr id="28" name="任意多边形: 形状 27">
              <a:extLst>
                <a:ext uri="{FF2B5EF4-FFF2-40B4-BE49-F238E27FC236}">
                  <a16:creationId xmlns:a16="http://schemas.microsoft.com/office/drawing/2014/main" id="{FA84E8F7-B5BE-7F4B-FFB2-FEC92B85DA24}"/>
                </a:ext>
              </a:extLst>
            </p:cNvPr>
            <p:cNvSpPr/>
            <p:nvPr/>
          </p:nvSpPr>
          <p:spPr>
            <a:xfrm>
              <a:off x="2604047" y="891411"/>
              <a:ext cx="493138" cy="675497"/>
            </a:xfrm>
            <a:custGeom>
              <a:avLst/>
              <a:gdLst>
                <a:gd name="connsiteX0" fmla="*/ 265766 w 493138"/>
                <a:gd name="connsiteY0" fmla="*/ 42761 h 675497"/>
                <a:gd name="connsiteX1" fmla="*/ 418166 w 493138"/>
                <a:gd name="connsiteY1" fmla="*/ 215068 h 675497"/>
                <a:gd name="connsiteX2" fmla="*/ 418166 w 493138"/>
                <a:gd name="connsiteY2" fmla="*/ 215068 h 675497"/>
                <a:gd name="connsiteX3" fmla="*/ 492366 w 493138"/>
                <a:gd name="connsiteY3" fmla="*/ 502056 h 675497"/>
                <a:gd name="connsiteX4" fmla="*/ 227094 w 493138"/>
                <a:gd name="connsiteY4" fmla="*/ 632739 h 675497"/>
                <a:gd name="connsiteX5" fmla="*/ 140322 w 493138"/>
                <a:gd name="connsiteY5" fmla="*/ 554349 h 675497"/>
                <a:gd name="connsiteX6" fmla="*/ 7924 w 493138"/>
                <a:gd name="connsiteY6" fmla="*/ 279171 h 675497"/>
                <a:gd name="connsiteX7" fmla="*/ 2018 w 493138"/>
                <a:gd name="connsiteY7" fmla="*/ 238119 h 675497"/>
                <a:gd name="connsiteX8" fmla="*/ 685 w 493138"/>
                <a:gd name="connsiteY8" fmla="*/ 221164 h 675497"/>
                <a:gd name="connsiteX9" fmla="*/ 685 w 493138"/>
                <a:gd name="connsiteY9" fmla="*/ 221164 h 675497"/>
                <a:gd name="connsiteX10" fmla="*/ 18 w 493138"/>
                <a:gd name="connsiteY10" fmla="*/ 197447 h 675497"/>
                <a:gd name="connsiteX11" fmla="*/ 780 w 493138"/>
                <a:gd name="connsiteY11" fmla="*/ 173349 h 675497"/>
                <a:gd name="connsiteX12" fmla="*/ 265766 w 493138"/>
                <a:gd name="connsiteY12" fmla="*/ 42761 h 675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3138" h="675497">
                  <a:moveTo>
                    <a:pt x="265766" y="42761"/>
                  </a:moveTo>
                  <a:cubicBezTo>
                    <a:pt x="325202" y="82575"/>
                    <a:pt x="378161" y="144393"/>
                    <a:pt x="418166" y="215068"/>
                  </a:cubicBezTo>
                  <a:lnTo>
                    <a:pt x="418166" y="215068"/>
                  </a:lnTo>
                  <a:cubicBezTo>
                    <a:pt x="469029" y="305651"/>
                    <a:pt x="498366" y="410616"/>
                    <a:pt x="492366" y="502056"/>
                  </a:cubicBezTo>
                  <a:cubicBezTo>
                    <a:pt x="481602" y="665029"/>
                    <a:pt x="362826" y="723513"/>
                    <a:pt x="227094" y="632739"/>
                  </a:cubicBezTo>
                  <a:cubicBezTo>
                    <a:pt x="194763" y="610647"/>
                    <a:pt x="165573" y="584277"/>
                    <a:pt x="140322" y="554349"/>
                  </a:cubicBezTo>
                  <a:cubicBezTo>
                    <a:pt x="73575" y="475330"/>
                    <a:pt x="28015" y="380638"/>
                    <a:pt x="7924" y="279171"/>
                  </a:cubicBezTo>
                  <a:cubicBezTo>
                    <a:pt x="5352" y="265360"/>
                    <a:pt x="3352" y="251739"/>
                    <a:pt x="2018" y="238119"/>
                  </a:cubicBezTo>
                  <a:cubicBezTo>
                    <a:pt x="1447" y="232499"/>
                    <a:pt x="971" y="226784"/>
                    <a:pt x="685" y="221164"/>
                  </a:cubicBezTo>
                  <a:lnTo>
                    <a:pt x="685" y="221164"/>
                  </a:lnTo>
                  <a:cubicBezTo>
                    <a:pt x="209" y="213163"/>
                    <a:pt x="-77" y="205257"/>
                    <a:pt x="18" y="197447"/>
                  </a:cubicBezTo>
                  <a:cubicBezTo>
                    <a:pt x="113" y="189636"/>
                    <a:pt x="18" y="181254"/>
                    <a:pt x="780" y="173349"/>
                  </a:cubicBezTo>
                  <a:cubicBezTo>
                    <a:pt x="10972" y="10471"/>
                    <a:pt x="129653" y="-48012"/>
                    <a:pt x="265766" y="42761"/>
                  </a:cubicBezTo>
                  <a:close/>
                </a:path>
              </a:pathLst>
            </a:custGeom>
            <a:solidFill>
              <a:schemeClr val="accent1"/>
            </a:solidFill>
            <a:ln w="12700" cap="flat">
              <a:solidFill>
                <a:srgbClr val="2F2E41"/>
              </a:solidFill>
              <a:prstDash val="solid"/>
              <a:miter/>
            </a:ln>
          </p:spPr>
          <p:txBody>
            <a:bodyPr rtlCol="0" anchor="ctr"/>
            <a:lstStyle/>
            <a:p>
              <a:endParaRPr lang="zh-CN" altLang="en-US"/>
            </a:p>
          </p:txBody>
        </p:sp>
        <p:sp>
          <p:nvSpPr>
            <p:cNvPr id="29" name="任意多边形: 形状 28">
              <a:extLst>
                <a:ext uri="{FF2B5EF4-FFF2-40B4-BE49-F238E27FC236}">
                  <a16:creationId xmlns:a16="http://schemas.microsoft.com/office/drawing/2014/main" id="{7F458147-75C0-A03A-4FE9-20AD10763AB7}"/>
                </a:ext>
              </a:extLst>
            </p:cNvPr>
            <p:cNvSpPr/>
            <p:nvPr/>
          </p:nvSpPr>
          <p:spPr>
            <a:xfrm>
              <a:off x="2743797" y="1106575"/>
              <a:ext cx="352817" cy="460428"/>
            </a:xfrm>
            <a:custGeom>
              <a:avLst/>
              <a:gdLst>
                <a:gd name="connsiteX0" fmla="*/ 277844 w 352817"/>
                <a:gd name="connsiteY0" fmla="*/ 0 h 460428"/>
                <a:gd name="connsiteX1" fmla="*/ 352044 w 352817"/>
                <a:gd name="connsiteY1" fmla="*/ 286988 h 460428"/>
                <a:gd name="connsiteX2" fmla="*/ 86773 w 352817"/>
                <a:gd name="connsiteY2" fmla="*/ 417671 h 460428"/>
                <a:gd name="connsiteX3" fmla="*/ 0 w 352817"/>
                <a:gd name="connsiteY3" fmla="*/ 339280 h 460428"/>
                <a:gd name="connsiteX4" fmla="*/ 0 w 352817"/>
                <a:gd name="connsiteY4" fmla="*/ 339281 h 460428"/>
                <a:gd name="connsiteX5" fmla="*/ 58007 w 352817"/>
                <a:gd name="connsiteY5" fmla="*/ 306705 h 460428"/>
                <a:gd name="connsiteX6" fmla="*/ 135160 w 352817"/>
                <a:gd name="connsiteY6" fmla="*/ 376047 h 460428"/>
                <a:gd name="connsiteX7" fmla="*/ 242983 w 352817"/>
                <a:gd name="connsiteY7" fmla="*/ 411861 h 460428"/>
                <a:gd name="connsiteX8" fmla="*/ 307753 w 352817"/>
                <a:gd name="connsiteY8" fmla="*/ 372237 h 460428"/>
                <a:gd name="connsiteX9" fmla="*/ 335471 w 352817"/>
                <a:gd name="connsiteY9" fmla="*/ 276987 h 460428"/>
                <a:gd name="connsiteX10" fmla="*/ 275368 w 352817"/>
                <a:gd name="connsiteY10" fmla="*/ 27813 h 460428"/>
                <a:gd name="connsiteX11" fmla="*/ 277844 w 352817"/>
                <a:gd name="connsiteY11" fmla="*/ 0 h 460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2817" h="460428">
                  <a:moveTo>
                    <a:pt x="277844" y="0"/>
                  </a:moveTo>
                  <a:cubicBezTo>
                    <a:pt x="328708" y="90583"/>
                    <a:pt x="358045" y="195548"/>
                    <a:pt x="352044" y="286988"/>
                  </a:cubicBezTo>
                  <a:cubicBezTo>
                    <a:pt x="341281" y="449961"/>
                    <a:pt x="222504" y="508444"/>
                    <a:pt x="86773" y="417671"/>
                  </a:cubicBezTo>
                  <a:cubicBezTo>
                    <a:pt x="54441" y="395579"/>
                    <a:pt x="25252" y="369209"/>
                    <a:pt x="0" y="339280"/>
                  </a:cubicBezTo>
                  <a:lnTo>
                    <a:pt x="0" y="339281"/>
                  </a:lnTo>
                  <a:cubicBezTo>
                    <a:pt x="22860" y="342995"/>
                    <a:pt x="66675" y="331184"/>
                    <a:pt x="58007" y="306705"/>
                  </a:cubicBezTo>
                  <a:cubicBezTo>
                    <a:pt x="80547" y="333127"/>
                    <a:pt x="106491" y="356444"/>
                    <a:pt x="135160" y="376047"/>
                  </a:cubicBezTo>
                  <a:cubicBezTo>
                    <a:pt x="174117" y="402146"/>
                    <a:pt x="211360" y="414147"/>
                    <a:pt x="242983" y="411861"/>
                  </a:cubicBezTo>
                  <a:cubicBezTo>
                    <a:pt x="269660" y="409750"/>
                    <a:pt x="293726" y="395027"/>
                    <a:pt x="307753" y="372237"/>
                  </a:cubicBezTo>
                  <a:cubicBezTo>
                    <a:pt x="325066" y="343415"/>
                    <a:pt x="334615" y="310598"/>
                    <a:pt x="335471" y="276987"/>
                  </a:cubicBezTo>
                  <a:cubicBezTo>
                    <a:pt x="340614" y="199168"/>
                    <a:pt x="316897" y="108585"/>
                    <a:pt x="275368" y="27813"/>
                  </a:cubicBezTo>
                  <a:cubicBezTo>
                    <a:pt x="275368" y="28289"/>
                    <a:pt x="286512" y="25146"/>
                    <a:pt x="277844" y="0"/>
                  </a:cubicBezTo>
                  <a:close/>
                </a:path>
              </a:pathLst>
            </a:custGeom>
            <a:solidFill>
              <a:schemeClr val="accent1">
                <a:alpha val="10000"/>
              </a:schemeClr>
            </a:solidFill>
            <a:ln w="12700" cap="flat">
              <a:solidFill>
                <a:srgbClr val="2F2E41"/>
              </a:solidFill>
              <a:prstDash val="solid"/>
              <a:miter/>
            </a:ln>
          </p:spPr>
          <p:txBody>
            <a:bodyPr rtlCol="0" anchor="ctr"/>
            <a:lstStyle/>
            <a:p>
              <a:endParaRPr lang="zh-CN" altLang="en-US"/>
            </a:p>
          </p:txBody>
        </p:sp>
        <p:sp>
          <p:nvSpPr>
            <p:cNvPr id="30" name="任意多边形: 形状 29">
              <a:extLst>
                <a:ext uri="{FF2B5EF4-FFF2-40B4-BE49-F238E27FC236}">
                  <a16:creationId xmlns:a16="http://schemas.microsoft.com/office/drawing/2014/main" id="{2033F7EE-A77A-1E8B-A114-599B229B2CCC}"/>
                </a:ext>
              </a:extLst>
            </p:cNvPr>
            <p:cNvSpPr/>
            <p:nvPr/>
          </p:nvSpPr>
          <p:spPr>
            <a:xfrm>
              <a:off x="2666845" y="917906"/>
              <a:ext cx="413117" cy="601270"/>
            </a:xfrm>
            <a:custGeom>
              <a:avLst/>
              <a:gdLst>
                <a:gd name="connsiteX0" fmla="*/ 200491 w 413117"/>
                <a:gd name="connsiteY0" fmla="*/ 35888 h 601270"/>
                <a:gd name="connsiteX1" fmla="*/ 352319 w 413117"/>
                <a:gd name="connsiteY1" fmla="*/ 216863 h 601270"/>
                <a:gd name="connsiteX2" fmla="*/ 412422 w 413117"/>
                <a:gd name="connsiteY2" fmla="*/ 466037 h 601270"/>
                <a:gd name="connsiteX3" fmla="*/ 384704 w 413117"/>
                <a:gd name="connsiteY3" fmla="*/ 561287 h 601270"/>
                <a:gd name="connsiteX4" fmla="*/ 319934 w 413117"/>
                <a:gd name="connsiteY4" fmla="*/ 600911 h 601270"/>
                <a:gd name="connsiteX5" fmla="*/ 212111 w 413117"/>
                <a:gd name="connsiteY5" fmla="*/ 565097 h 601270"/>
                <a:gd name="connsiteX6" fmla="*/ 134959 w 413117"/>
                <a:gd name="connsiteY6" fmla="*/ 495755 h 601270"/>
                <a:gd name="connsiteX7" fmla="*/ 108860 w 413117"/>
                <a:gd name="connsiteY7" fmla="*/ 462989 h 601270"/>
                <a:gd name="connsiteX8" fmla="*/ 68665 w 413117"/>
                <a:gd name="connsiteY8" fmla="*/ 399838 h 601270"/>
                <a:gd name="connsiteX9" fmla="*/ 61426 w 413117"/>
                <a:gd name="connsiteY9" fmla="*/ 386122 h 601270"/>
                <a:gd name="connsiteX10" fmla="*/ 49996 w 413117"/>
                <a:gd name="connsiteY10" fmla="*/ 363072 h 601270"/>
                <a:gd name="connsiteX11" fmla="*/ 19039 w 413117"/>
                <a:gd name="connsiteY11" fmla="*/ 281538 h 601270"/>
                <a:gd name="connsiteX12" fmla="*/ 19039 w 413117"/>
                <a:gd name="connsiteY12" fmla="*/ 280585 h 601270"/>
                <a:gd name="connsiteX13" fmla="*/ 6181 w 413117"/>
                <a:gd name="connsiteY13" fmla="*/ 226007 h 601270"/>
                <a:gd name="connsiteX14" fmla="*/ 1132 w 413117"/>
                <a:gd name="connsiteY14" fmla="*/ 187907 h 601270"/>
                <a:gd name="connsiteX15" fmla="*/ 85 w 413117"/>
                <a:gd name="connsiteY15" fmla="*/ 172096 h 601270"/>
                <a:gd name="connsiteX16" fmla="*/ 85 w 413117"/>
                <a:gd name="connsiteY16" fmla="*/ 153046 h 601270"/>
                <a:gd name="connsiteX17" fmla="*/ 751 w 413117"/>
                <a:gd name="connsiteY17" fmla="*/ 135139 h 601270"/>
                <a:gd name="connsiteX18" fmla="*/ 28469 w 413117"/>
                <a:gd name="connsiteY18" fmla="*/ 39889 h 601270"/>
                <a:gd name="connsiteX19" fmla="*/ 200491 w 413117"/>
                <a:gd name="connsiteY19" fmla="*/ 35888 h 601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3117" h="601270">
                  <a:moveTo>
                    <a:pt x="200491" y="35888"/>
                  </a:moveTo>
                  <a:cubicBezTo>
                    <a:pt x="260403" y="75988"/>
                    <a:pt x="314029" y="142282"/>
                    <a:pt x="352319" y="216863"/>
                  </a:cubicBezTo>
                  <a:cubicBezTo>
                    <a:pt x="393848" y="297635"/>
                    <a:pt x="417565" y="388313"/>
                    <a:pt x="412422" y="466037"/>
                  </a:cubicBezTo>
                  <a:cubicBezTo>
                    <a:pt x="411566" y="499648"/>
                    <a:pt x="402017" y="532465"/>
                    <a:pt x="384704" y="561287"/>
                  </a:cubicBezTo>
                  <a:cubicBezTo>
                    <a:pt x="370677" y="584077"/>
                    <a:pt x="346611" y="598800"/>
                    <a:pt x="319934" y="600911"/>
                  </a:cubicBezTo>
                  <a:cubicBezTo>
                    <a:pt x="288406" y="603578"/>
                    <a:pt x="251068" y="591386"/>
                    <a:pt x="212111" y="565097"/>
                  </a:cubicBezTo>
                  <a:cubicBezTo>
                    <a:pt x="183442" y="545494"/>
                    <a:pt x="157498" y="522177"/>
                    <a:pt x="134959" y="495755"/>
                  </a:cubicBezTo>
                  <a:cubicBezTo>
                    <a:pt x="125942" y="485405"/>
                    <a:pt x="117242" y="474483"/>
                    <a:pt x="108860" y="462989"/>
                  </a:cubicBezTo>
                  <a:cubicBezTo>
                    <a:pt x="94111" y="442830"/>
                    <a:pt x="80684" y="421735"/>
                    <a:pt x="68665" y="399838"/>
                  </a:cubicBezTo>
                  <a:cubicBezTo>
                    <a:pt x="66188" y="395266"/>
                    <a:pt x="63807" y="390313"/>
                    <a:pt x="61426" y="386122"/>
                  </a:cubicBezTo>
                  <a:cubicBezTo>
                    <a:pt x="57425" y="378502"/>
                    <a:pt x="53615" y="370787"/>
                    <a:pt x="49996" y="363072"/>
                  </a:cubicBezTo>
                  <a:cubicBezTo>
                    <a:pt x="37634" y="336714"/>
                    <a:pt x="27286" y="309458"/>
                    <a:pt x="19039" y="281538"/>
                  </a:cubicBezTo>
                  <a:lnTo>
                    <a:pt x="19039" y="280585"/>
                  </a:lnTo>
                  <a:cubicBezTo>
                    <a:pt x="13695" y="262658"/>
                    <a:pt x="9402" y="244434"/>
                    <a:pt x="6181" y="226007"/>
                  </a:cubicBezTo>
                  <a:cubicBezTo>
                    <a:pt x="3895" y="213053"/>
                    <a:pt x="2180" y="200194"/>
                    <a:pt x="1132" y="187907"/>
                  </a:cubicBezTo>
                  <a:cubicBezTo>
                    <a:pt x="1132" y="182573"/>
                    <a:pt x="275" y="177334"/>
                    <a:pt x="85" y="172096"/>
                  </a:cubicBezTo>
                  <a:cubicBezTo>
                    <a:pt x="-106" y="166857"/>
                    <a:pt x="85" y="159523"/>
                    <a:pt x="85" y="153046"/>
                  </a:cubicBezTo>
                  <a:cubicBezTo>
                    <a:pt x="85" y="146569"/>
                    <a:pt x="85" y="141044"/>
                    <a:pt x="751" y="135139"/>
                  </a:cubicBezTo>
                  <a:cubicBezTo>
                    <a:pt x="1628" y="101530"/>
                    <a:pt x="11176" y="68720"/>
                    <a:pt x="28469" y="39889"/>
                  </a:cubicBezTo>
                  <a:cubicBezTo>
                    <a:pt x="62378" y="-11927"/>
                    <a:pt x="126767" y="-13261"/>
                    <a:pt x="200491" y="35888"/>
                  </a:cubicBezTo>
                  <a:close/>
                </a:path>
              </a:pathLst>
            </a:custGeom>
            <a:solidFill>
              <a:schemeClr val="accent1"/>
            </a:solidFill>
            <a:ln w="12700" cap="flat">
              <a:solidFill>
                <a:srgbClr val="2F2E41"/>
              </a:solidFill>
              <a:prstDash val="solid"/>
              <a:miter/>
            </a:ln>
          </p:spPr>
          <p:txBody>
            <a:bodyPr rtlCol="0" anchor="ctr"/>
            <a:lstStyle/>
            <a:p>
              <a:endParaRPr lang="zh-CN" altLang="en-US"/>
            </a:p>
          </p:txBody>
        </p:sp>
        <p:sp>
          <p:nvSpPr>
            <p:cNvPr id="31" name="任意多边形: 形状 30">
              <a:extLst>
                <a:ext uri="{FF2B5EF4-FFF2-40B4-BE49-F238E27FC236}">
                  <a16:creationId xmlns:a16="http://schemas.microsoft.com/office/drawing/2014/main" id="{FD722395-20B0-8037-9A79-F58894DBC047}"/>
                </a:ext>
              </a:extLst>
            </p:cNvPr>
            <p:cNvSpPr/>
            <p:nvPr/>
          </p:nvSpPr>
          <p:spPr>
            <a:xfrm>
              <a:off x="2666845" y="917906"/>
              <a:ext cx="413117" cy="601270"/>
            </a:xfrm>
            <a:custGeom>
              <a:avLst/>
              <a:gdLst>
                <a:gd name="connsiteX0" fmla="*/ 200491 w 413117"/>
                <a:gd name="connsiteY0" fmla="*/ 35888 h 601270"/>
                <a:gd name="connsiteX1" fmla="*/ 352319 w 413117"/>
                <a:gd name="connsiteY1" fmla="*/ 216863 h 601270"/>
                <a:gd name="connsiteX2" fmla="*/ 412422 w 413117"/>
                <a:gd name="connsiteY2" fmla="*/ 466037 h 601270"/>
                <a:gd name="connsiteX3" fmla="*/ 384704 w 413117"/>
                <a:gd name="connsiteY3" fmla="*/ 561287 h 601270"/>
                <a:gd name="connsiteX4" fmla="*/ 319934 w 413117"/>
                <a:gd name="connsiteY4" fmla="*/ 600911 h 601270"/>
                <a:gd name="connsiteX5" fmla="*/ 212111 w 413117"/>
                <a:gd name="connsiteY5" fmla="*/ 565097 h 601270"/>
                <a:gd name="connsiteX6" fmla="*/ 134959 w 413117"/>
                <a:gd name="connsiteY6" fmla="*/ 495755 h 601270"/>
                <a:gd name="connsiteX7" fmla="*/ 108860 w 413117"/>
                <a:gd name="connsiteY7" fmla="*/ 462989 h 601270"/>
                <a:gd name="connsiteX8" fmla="*/ 68665 w 413117"/>
                <a:gd name="connsiteY8" fmla="*/ 399838 h 601270"/>
                <a:gd name="connsiteX9" fmla="*/ 61426 w 413117"/>
                <a:gd name="connsiteY9" fmla="*/ 386122 h 601270"/>
                <a:gd name="connsiteX10" fmla="*/ 49996 w 413117"/>
                <a:gd name="connsiteY10" fmla="*/ 363072 h 601270"/>
                <a:gd name="connsiteX11" fmla="*/ 19039 w 413117"/>
                <a:gd name="connsiteY11" fmla="*/ 281538 h 601270"/>
                <a:gd name="connsiteX12" fmla="*/ 19039 w 413117"/>
                <a:gd name="connsiteY12" fmla="*/ 280585 h 601270"/>
                <a:gd name="connsiteX13" fmla="*/ 6181 w 413117"/>
                <a:gd name="connsiteY13" fmla="*/ 226007 h 601270"/>
                <a:gd name="connsiteX14" fmla="*/ 1132 w 413117"/>
                <a:gd name="connsiteY14" fmla="*/ 187907 h 601270"/>
                <a:gd name="connsiteX15" fmla="*/ 85 w 413117"/>
                <a:gd name="connsiteY15" fmla="*/ 172096 h 601270"/>
                <a:gd name="connsiteX16" fmla="*/ 85 w 413117"/>
                <a:gd name="connsiteY16" fmla="*/ 153046 h 601270"/>
                <a:gd name="connsiteX17" fmla="*/ 751 w 413117"/>
                <a:gd name="connsiteY17" fmla="*/ 135139 h 601270"/>
                <a:gd name="connsiteX18" fmla="*/ 28469 w 413117"/>
                <a:gd name="connsiteY18" fmla="*/ 39889 h 601270"/>
                <a:gd name="connsiteX19" fmla="*/ 200491 w 413117"/>
                <a:gd name="connsiteY19" fmla="*/ 35888 h 601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3117" h="601270">
                  <a:moveTo>
                    <a:pt x="200491" y="35888"/>
                  </a:moveTo>
                  <a:cubicBezTo>
                    <a:pt x="260403" y="75988"/>
                    <a:pt x="314029" y="142282"/>
                    <a:pt x="352319" y="216863"/>
                  </a:cubicBezTo>
                  <a:cubicBezTo>
                    <a:pt x="393848" y="297635"/>
                    <a:pt x="417565" y="388313"/>
                    <a:pt x="412422" y="466037"/>
                  </a:cubicBezTo>
                  <a:cubicBezTo>
                    <a:pt x="411566" y="499648"/>
                    <a:pt x="402017" y="532465"/>
                    <a:pt x="384704" y="561287"/>
                  </a:cubicBezTo>
                  <a:cubicBezTo>
                    <a:pt x="370677" y="584077"/>
                    <a:pt x="346611" y="598800"/>
                    <a:pt x="319934" y="600911"/>
                  </a:cubicBezTo>
                  <a:cubicBezTo>
                    <a:pt x="288406" y="603578"/>
                    <a:pt x="251068" y="591386"/>
                    <a:pt x="212111" y="565097"/>
                  </a:cubicBezTo>
                  <a:cubicBezTo>
                    <a:pt x="183442" y="545494"/>
                    <a:pt x="157498" y="522177"/>
                    <a:pt x="134959" y="495755"/>
                  </a:cubicBezTo>
                  <a:cubicBezTo>
                    <a:pt x="125942" y="485405"/>
                    <a:pt x="117242" y="474483"/>
                    <a:pt x="108860" y="462989"/>
                  </a:cubicBezTo>
                  <a:cubicBezTo>
                    <a:pt x="94111" y="442830"/>
                    <a:pt x="80684" y="421735"/>
                    <a:pt x="68665" y="399838"/>
                  </a:cubicBezTo>
                  <a:cubicBezTo>
                    <a:pt x="66188" y="395266"/>
                    <a:pt x="63807" y="390313"/>
                    <a:pt x="61426" y="386122"/>
                  </a:cubicBezTo>
                  <a:cubicBezTo>
                    <a:pt x="57425" y="378502"/>
                    <a:pt x="53615" y="370787"/>
                    <a:pt x="49996" y="363072"/>
                  </a:cubicBezTo>
                  <a:cubicBezTo>
                    <a:pt x="37634" y="336714"/>
                    <a:pt x="27286" y="309458"/>
                    <a:pt x="19039" y="281538"/>
                  </a:cubicBezTo>
                  <a:lnTo>
                    <a:pt x="19039" y="280585"/>
                  </a:lnTo>
                  <a:cubicBezTo>
                    <a:pt x="13695" y="262658"/>
                    <a:pt x="9402" y="244434"/>
                    <a:pt x="6181" y="226007"/>
                  </a:cubicBezTo>
                  <a:cubicBezTo>
                    <a:pt x="3895" y="213053"/>
                    <a:pt x="2180" y="200194"/>
                    <a:pt x="1132" y="187907"/>
                  </a:cubicBezTo>
                  <a:cubicBezTo>
                    <a:pt x="1132" y="182573"/>
                    <a:pt x="275" y="177334"/>
                    <a:pt x="85" y="172096"/>
                  </a:cubicBezTo>
                  <a:cubicBezTo>
                    <a:pt x="-106" y="166857"/>
                    <a:pt x="85" y="159523"/>
                    <a:pt x="85" y="153046"/>
                  </a:cubicBezTo>
                  <a:cubicBezTo>
                    <a:pt x="85" y="146569"/>
                    <a:pt x="85" y="141044"/>
                    <a:pt x="751" y="135139"/>
                  </a:cubicBezTo>
                  <a:cubicBezTo>
                    <a:pt x="1628" y="101530"/>
                    <a:pt x="11176" y="68720"/>
                    <a:pt x="28469" y="39889"/>
                  </a:cubicBezTo>
                  <a:cubicBezTo>
                    <a:pt x="62378" y="-11927"/>
                    <a:pt x="126767" y="-13261"/>
                    <a:pt x="200491" y="35888"/>
                  </a:cubicBezTo>
                  <a:close/>
                </a:path>
              </a:pathLst>
            </a:custGeom>
            <a:solidFill>
              <a:schemeClr val="accent1">
                <a:alpha val="40000"/>
              </a:schemeClr>
            </a:solidFill>
            <a:ln w="12700" cap="flat">
              <a:solidFill>
                <a:srgbClr val="2F2E41"/>
              </a:solidFill>
              <a:prstDash val="solid"/>
              <a:miter/>
            </a:ln>
          </p:spPr>
          <p:txBody>
            <a:bodyPr rtlCol="0" anchor="ctr"/>
            <a:lstStyle/>
            <a:p>
              <a:endParaRPr lang="zh-CN" altLang="en-US"/>
            </a:p>
          </p:txBody>
        </p:sp>
        <p:sp>
          <p:nvSpPr>
            <p:cNvPr id="32" name="任意多边形: 形状 31">
              <a:extLst>
                <a:ext uri="{FF2B5EF4-FFF2-40B4-BE49-F238E27FC236}">
                  <a16:creationId xmlns:a16="http://schemas.microsoft.com/office/drawing/2014/main" id="{E6BDAA0A-8164-9328-350B-97AF54113C5D}"/>
                </a:ext>
              </a:extLst>
            </p:cNvPr>
            <p:cNvSpPr/>
            <p:nvPr/>
          </p:nvSpPr>
          <p:spPr>
            <a:xfrm>
              <a:off x="2682551" y="1142293"/>
              <a:ext cx="213359" cy="249935"/>
            </a:xfrm>
            <a:custGeom>
              <a:avLst/>
              <a:gdLst>
                <a:gd name="connsiteX0" fmla="*/ 133540 w 213359"/>
                <a:gd name="connsiteY0" fmla="*/ 0 h 249935"/>
                <a:gd name="connsiteX1" fmla="*/ 213360 w 213359"/>
                <a:gd name="connsiteY1" fmla="*/ 158877 h 249935"/>
                <a:gd name="connsiteX2" fmla="*/ 101632 w 213359"/>
                <a:gd name="connsiteY2" fmla="*/ 249936 h 249935"/>
                <a:gd name="connsiteX3" fmla="*/ 93250 w 213359"/>
                <a:gd name="connsiteY3" fmla="*/ 238696 h 249935"/>
                <a:gd name="connsiteX4" fmla="*/ 53054 w 213359"/>
                <a:gd name="connsiteY4" fmla="*/ 175546 h 249935"/>
                <a:gd name="connsiteX5" fmla="*/ 45720 w 213359"/>
                <a:gd name="connsiteY5" fmla="*/ 161830 h 249935"/>
                <a:gd name="connsiteX6" fmla="*/ 34290 w 213359"/>
                <a:gd name="connsiteY6" fmla="*/ 138779 h 249935"/>
                <a:gd name="connsiteX7" fmla="*/ 3334 w 213359"/>
                <a:gd name="connsiteY7" fmla="*/ 57245 h 249935"/>
                <a:gd name="connsiteX8" fmla="*/ 3334 w 213359"/>
                <a:gd name="connsiteY8" fmla="*/ 56293 h 249935"/>
                <a:gd name="connsiteX9" fmla="*/ 0 w 213359"/>
                <a:gd name="connsiteY9" fmla="*/ 44196 h 249935"/>
                <a:gd name="connsiteX10" fmla="*/ 133540 w 213359"/>
                <a:gd name="connsiteY10" fmla="*/ 0 h 24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3359" h="249935">
                  <a:moveTo>
                    <a:pt x="133540" y="0"/>
                  </a:moveTo>
                  <a:lnTo>
                    <a:pt x="213360" y="158877"/>
                  </a:lnTo>
                  <a:cubicBezTo>
                    <a:pt x="176879" y="178594"/>
                    <a:pt x="132017" y="202311"/>
                    <a:pt x="101632" y="249936"/>
                  </a:cubicBezTo>
                  <a:cubicBezTo>
                    <a:pt x="98774" y="246221"/>
                    <a:pt x="96012" y="242506"/>
                    <a:pt x="93250" y="238696"/>
                  </a:cubicBezTo>
                  <a:cubicBezTo>
                    <a:pt x="78467" y="218560"/>
                    <a:pt x="65039" y="197463"/>
                    <a:pt x="53054" y="175546"/>
                  </a:cubicBezTo>
                  <a:cubicBezTo>
                    <a:pt x="50483" y="170974"/>
                    <a:pt x="48101" y="166021"/>
                    <a:pt x="45720" y="161830"/>
                  </a:cubicBezTo>
                  <a:cubicBezTo>
                    <a:pt x="41720" y="154210"/>
                    <a:pt x="37910" y="146494"/>
                    <a:pt x="34290" y="138779"/>
                  </a:cubicBezTo>
                  <a:cubicBezTo>
                    <a:pt x="21929" y="112421"/>
                    <a:pt x="11581" y="85165"/>
                    <a:pt x="3334" y="57245"/>
                  </a:cubicBezTo>
                  <a:lnTo>
                    <a:pt x="3334" y="56293"/>
                  </a:lnTo>
                  <a:cubicBezTo>
                    <a:pt x="2191" y="52292"/>
                    <a:pt x="1048" y="48292"/>
                    <a:pt x="0" y="44196"/>
                  </a:cubicBezTo>
                  <a:cubicBezTo>
                    <a:pt x="56864" y="48196"/>
                    <a:pt x="133540" y="0"/>
                    <a:pt x="133540" y="0"/>
                  </a:cubicBezTo>
                  <a:close/>
                </a:path>
              </a:pathLst>
            </a:custGeom>
            <a:solidFill>
              <a:srgbClr val="37474F"/>
            </a:solidFill>
            <a:ln w="12700" cap="flat">
              <a:solidFill>
                <a:srgbClr val="2F2E41"/>
              </a:solidFill>
              <a:prstDash val="solid"/>
              <a:miter/>
            </a:ln>
          </p:spPr>
          <p:txBody>
            <a:bodyPr rtlCol="0" anchor="ctr"/>
            <a:lstStyle/>
            <a:p>
              <a:endParaRPr lang="zh-CN" altLang="en-US"/>
            </a:p>
          </p:txBody>
        </p:sp>
        <p:sp>
          <p:nvSpPr>
            <p:cNvPr id="33" name="任意多边形: 形状 32">
              <a:extLst>
                <a:ext uri="{FF2B5EF4-FFF2-40B4-BE49-F238E27FC236}">
                  <a16:creationId xmlns:a16="http://schemas.microsoft.com/office/drawing/2014/main" id="{7357760A-8E33-24DA-679E-217D2CA121A2}"/>
                </a:ext>
              </a:extLst>
            </p:cNvPr>
            <p:cNvSpPr/>
            <p:nvPr/>
          </p:nvSpPr>
          <p:spPr>
            <a:xfrm>
              <a:off x="2796650" y="1139842"/>
              <a:ext cx="115938" cy="164399"/>
            </a:xfrm>
            <a:custGeom>
              <a:avLst/>
              <a:gdLst>
                <a:gd name="connsiteX0" fmla="*/ 108119 w 115938"/>
                <a:gd name="connsiteY0" fmla="*/ 151803 h 164399"/>
                <a:gd name="connsiteX1" fmla="*/ 56970 w 115938"/>
                <a:gd name="connsiteY1" fmla="*/ 154280 h 164399"/>
                <a:gd name="connsiteX2" fmla="*/ 56303 w 115938"/>
                <a:gd name="connsiteY2" fmla="*/ 154280 h 164399"/>
                <a:gd name="connsiteX3" fmla="*/ 11 w 115938"/>
                <a:gd name="connsiteY3" fmla="*/ 39980 h 164399"/>
                <a:gd name="connsiteX4" fmla="*/ 11 w 115938"/>
                <a:gd name="connsiteY4" fmla="*/ 39218 h 164399"/>
                <a:gd name="connsiteX5" fmla="*/ 7916 w 115938"/>
                <a:gd name="connsiteY5" fmla="*/ 12548 h 164399"/>
                <a:gd name="connsiteX6" fmla="*/ 59065 w 115938"/>
                <a:gd name="connsiteY6" fmla="*/ 10167 h 164399"/>
                <a:gd name="connsiteX7" fmla="*/ 59732 w 115938"/>
                <a:gd name="connsiteY7" fmla="*/ 10167 h 164399"/>
                <a:gd name="connsiteX8" fmla="*/ 115930 w 115938"/>
                <a:gd name="connsiteY8" fmla="*/ 124467 h 164399"/>
                <a:gd name="connsiteX9" fmla="*/ 115930 w 115938"/>
                <a:gd name="connsiteY9" fmla="*/ 125229 h 164399"/>
                <a:gd name="connsiteX10" fmla="*/ 108024 w 115938"/>
                <a:gd name="connsiteY10" fmla="*/ 151899 h 164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938" h="164399">
                  <a:moveTo>
                    <a:pt x="108119" y="151803"/>
                  </a:moveTo>
                  <a:cubicBezTo>
                    <a:pt x="97451" y="167710"/>
                    <a:pt x="78401" y="168567"/>
                    <a:pt x="56970" y="154280"/>
                  </a:cubicBezTo>
                  <a:lnTo>
                    <a:pt x="56303" y="154280"/>
                  </a:lnTo>
                  <a:cubicBezTo>
                    <a:pt x="20373" y="127347"/>
                    <a:pt x="-542" y="84880"/>
                    <a:pt x="11" y="39980"/>
                  </a:cubicBezTo>
                  <a:lnTo>
                    <a:pt x="11" y="39218"/>
                  </a:lnTo>
                  <a:cubicBezTo>
                    <a:pt x="276" y="29791"/>
                    <a:pt x="3002" y="20597"/>
                    <a:pt x="7916" y="12548"/>
                  </a:cubicBezTo>
                  <a:cubicBezTo>
                    <a:pt x="18489" y="-3264"/>
                    <a:pt x="37634" y="-4216"/>
                    <a:pt x="59065" y="10167"/>
                  </a:cubicBezTo>
                  <a:lnTo>
                    <a:pt x="59732" y="10167"/>
                  </a:lnTo>
                  <a:cubicBezTo>
                    <a:pt x="95566" y="37170"/>
                    <a:pt x="116427" y="79601"/>
                    <a:pt x="115930" y="124467"/>
                  </a:cubicBezTo>
                  <a:lnTo>
                    <a:pt x="115930" y="125229"/>
                  </a:lnTo>
                  <a:cubicBezTo>
                    <a:pt x="115571" y="134641"/>
                    <a:pt x="112853" y="143812"/>
                    <a:pt x="108024" y="151899"/>
                  </a:cubicBezTo>
                  <a:close/>
                </a:path>
              </a:pathLst>
            </a:custGeom>
            <a:solidFill>
              <a:schemeClr val="accent1"/>
            </a:solidFill>
            <a:ln w="12700" cap="flat">
              <a:solidFill>
                <a:srgbClr val="2F2E41"/>
              </a:solidFill>
              <a:prstDash val="solid"/>
              <a:miter/>
            </a:ln>
          </p:spPr>
          <p:txBody>
            <a:bodyPr rtlCol="0" anchor="ctr"/>
            <a:lstStyle/>
            <a:p>
              <a:endParaRPr lang="zh-CN" altLang="en-US"/>
            </a:p>
          </p:txBody>
        </p:sp>
        <p:sp>
          <p:nvSpPr>
            <p:cNvPr id="34" name="任意多边形: 形状 33">
              <a:extLst>
                <a:ext uri="{FF2B5EF4-FFF2-40B4-BE49-F238E27FC236}">
                  <a16:creationId xmlns:a16="http://schemas.microsoft.com/office/drawing/2014/main" id="{F5990974-00EB-DAAD-DC6B-15DFBFFDCF92}"/>
                </a:ext>
              </a:extLst>
            </p:cNvPr>
            <p:cNvSpPr/>
            <p:nvPr/>
          </p:nvSpPr>
          <p:spPr>
            <a:xfrm>
              <a:off x="2607589" y="1529621"/>
              <a:ext cx="249719" cy="260221"/>
            </a:xfrm>
            <a:custGeom>
              <a:avLst/>
              <a:gdLst>
                <a:gd name="connsiteX0" fmla="*/ 0 w 249719"/>
                <a:gd name="connsiteY0" fmla="*/ 15962 h 260221"/>
                <a:gd name="connsiteX1" fmla="*/ 36481 w 249719"/>
                <a:gd name="connsiteY1" fmla="*/ 6437 h 260221"/>
                <a:gd name="connsiteX2" fmla="*/ 92964 w 249719"/>
                <a:gd name="connsiteY2" fmla="*/ 9961 h 260221"/>
                <a:gd name="connsiteX3" fmla="*/ 108776 w 249719"/>
                <a:gd name="connsiteY3" fmla="*/ 31011 h 260221"/>
                <a:gd name="connsiteX4" fmla="*/ 140018 w 249719"/>
                <a:gd name="connsiteY4" fmla="*/ 35964 h 260221"/>
                <a:gd name="connsiteX5" fmla="*/ 166592 w 249719"/>
                <a:gd name="connsiteY5" fmla="*/ 51776 h 260221"/>
                <a:gd name="connsiteX6" fmla="*/ 177832 w 249719"/>
                <a:gd name="connsiteY6" fmla="*/ 72254 h 260221"/>
                <a:gd name="connsiteX7" fmla="*/ 205359 w 249719"/>
                <a:gd name="connsiteY7" fmla="*/ 79493 h 260221"/>
                <a:gd name="connsiteX8" fmla="*/ 235553 w 249719"/>
                <a:gd name="connsiteY8" fmla="*/ 128452 h 260221"/>
                <a:gd name="connsiteX9" fmla="*/ 247269 w 249719"/>
                <a:gd name="connsiteY9" fmla="*/ 190650 h 260221"/>
                <a:gd name="connsiteX10" fmla="*/ 217551 w 249719"/>
                <a:gd name="connsiteY10" fmla="*/ 225512 h 260221"/>
                <a:gd name="connsiteX11" fmla="*/ 171450 w 249719"/>
                <a:gd name="connsiteY11" fmla="*/ 257039 h 260221"/>
                <a:gd name="connsiteX12" fmla="*/ 134588 w 249719"/>
                <a:gd name="connsiteY12" fmla="*/ 247514 h 260221"/>
                <a:gd name="connsiteX13" fmla="*/ 87725 w 249719"/>
                <a:gd name="connsiteY13" fmla="*/ 225321 h 260221"/>
                <a:gd name="connsiteX14" fmla="*/ 74200 w 249719"/>
                <a:gd name="connsiteY14" fmla="*/ 205604 h 260221"/>
                <a:gd name="connsiteX15" fmla="*/ 58388 w 249719"/>
                <a:gd name="connsiteY15" fmla="*/ 184459 h 260221"/>
                <a:gd name="connsiteX16" fmla="*/ 65627 w 249719"/>
                <a:gd name="connsiteY16" fmla="*/ 131786 h 260221"/>
                <a:gd name="connsiteX17" fmla="*/ 60865 w 249719"/>
                <a:gd name="connsiteY17" fmla="*/ 85589 h 260221"/>
                <a:gd name="connsiteX18" fmla="*/ 42958 w 249719"/>
                <a:gd name="connsiteY18" fmla="*/ 50061 h 260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9719" h="260221">
                  <a:moveTo>
                    <a:pt x="0" y="15962"/>
                  </a:moveTo>
                  <a:cubicBezTo>
                    <a:pt x="0" y="15962"/>
                    <a:pt x="26956" y="7960"/>
                    <a:pt x="36481" y="6437"/>
                  </a:cubicBezTo>
                  <a:cubicBezTo>
                    <a:pt x="59150" y="1483"/>
                    <a:pt x="76010" y="-6708"/>
                    <a:pt x="92964" y="9961"/>
                  </a:cubicBezTo>
                  <a:cubicBezTo>
                    <a:pt x="98774" y="15676"/>
                    <a:pt x="102489" y="26439"/>
                    <a:pt x="108776" y="31011"/>
                  </a:cubicBezTo>
                  <a:cubicBezTo>
                    <a:pt x="115062" y="35583"/>
                    <a:pt x="131064" y="34059"/>
                    <a:pt x="140018" y="35964"/>
                  </a:cubicBezTo>
                  <a:cubicBezTo>
                    <a:pt x="150535" y="37744"/>
                    <a:pt x="160010" y="43382"/>
                    <a:pt x="166592" y="51776"/>
                  </a:cubicBezTo>
                  <a:cubicBezTo>
                    <a:pt x="170879" y="57776"/>
                    <a:pt x="172021" y="68730"/>
                    <a:pt x="177832" y="72254"/>
                  </a:cubicBezTo>
                  <a:cubicBezTo>
                    <a:pt x="183642" y="75779"/>
                    <a:pt x="196882" y="75969"/>
                    <a:pt x="205359" y="79493"/>
                  </a:cubicBezTo>
                  <a:cubicBezTo>
                    <a:pt x="223647" y="87399"/>
                    <a:pt x="228790" y="111783"/>
                    <a:pt x="235553" y="128452"/>
                  </a:cubicBezTo>
                  <a:cubicBezTo>
                    <a:pt x="242316" y="145120"/>
                    <a:pt x="255079" y="171314"/>
                    <a:pt x="247269" y="190650"/>
                  </a:cubicBezTo>
                  <a:cubicBezTo>
                    <a:pt x="240750" y="204777"/>
                    <a:pt x="230468" y="216838"/>
                    <a:pt x="217551" y="225512"/>
                  </a:cubicBezTo>
                  <a:cubicBezTo>
                    <a:pt x="202816" y="236917"/>
                    <a:pt x="187423" y="247444"/>
                    <a:pt x="171450" y="257039"/>
                  </a:cubicBezTo>
                  <a:cubicBezTo>
                    <a:pt x="158529" y="263704"/>
                    <a:pt x="142663" y="259604"/>
                    <a:pt x="134588" y="247514"/>
                  </a:cubicBezTo>
                  <a:cubicBezTo>
                    <a:pt x="123158" y="232750"/>
                    <a:pt x="101441" y="237989"/>
                    <a:pt x="87725" y="225321"/>
                  </a:cubicBezTo>
                  <a:cubicBezTo>
                    <a:pt x="81724" y="219701"/>
                    <a:pt x="80010" y="211319"/>
                    <a:pt x="74200" y="205604"/>
                  </a:cubicBezTo>
                  <a:cubicBezTo>
                    <a:pt x="66940" y="200289"/>
                    <a:pt x="61434" y="192925"/>
                    <a:pt x="58388" y="184459"/>
                  </a:cubicBezTo>
                  <a:cubicBezTo>
                    <a:pt x="53721" y="167218"/>
                    <a:pt x="62103" y="148550"/>
                    <a:pt x="65627" y="131786"/>
                  </a:cubicBezTo>
                  <a:cubicBezTo>
                    <a:pt x="67558" y="116225"/>
                    <a:pt x="65930" y="100429"/>
                    <a:pt x="60865" y="85589"/>
                  </a:cubicBezTo>
                  <a:cubicBezTo>
                    <a:pt x="57721" y="74635"/>
                    <a:pt x="52673" y="57586"/>
                    <a:pt x="42958" y="50061"/>
                  </a:cubicBezTo>
                  <a:close/>
                </a:path>
              </a:pathLst>
            </a:custGeom>
            <a:solidFill>
              <a:schemeClr val="bg1"/>
            </a:solidFill>
            <a:ln w="12700" cap="flat">
              <a:solidFill>
                <a:srgbClr val="2F2E41"/>
              </a:solidFill>
              <a:prstDash val="solid"/>
              <a:miter/>
            </a:ln>
          </p:spPr>
          <p:txBody>
            <a:bodyPr rtlCol="0" anchor="ctr"/>
            <a:lstStyle/>
            <a:p>
              <a:endParaRPr lang="zh-CN" altLang="en-US"/>
            </a:p>
          </p:txBody>
        </p:sp>
        <p:sp>
          <p:nvSpPr>
            <p:cNvPr id="35" name="任意多边形: 形状 34">
              <a:extLst>
                <a:ext uri="{FF2B5EF4-FFF2-40B4-BE49-F238E27FC236}">
                  <a16:creationId xmlns:a16="http://schemas.microsoft.com/office/drawing/2014/main" id="{17CF3020-E6F4-B258-EAE1-D567BAD8496D}"/>
                </a:ext>
              </a:extLst>
            </p:cNvPr>
            <p:cNvSpPr/>
            <p:nvPr/>
          </p:nvSpPr>
          <p:spPr>
            <a:xfrm>
              <a:off x="2456518" y="1547329"/>
              <a:ext cx="213704" cy="445277"/>
            </a:xfrm>
            <a:custGeom>
              <a:avLst/>
              <a:gdLst>
                <a:gd name="connsiteX0" fmla="*/ 3719 w 213704"/>
                <a:gd name="connsiteY0" fmla="*/ 381348 h 445277"/>
                <a:gd name="connsiteX1" fmla="*/ 4 w 213704"/>
                <a:gd name="connsiteY1" fmla="*/ 188372 h 445277"/>
                <a:gd name="connsiteX2" fmla="*/ 83158 w 213704"/>
                <a:gd name="connsiteY2" fmla="*/ 66357 h 445277"/>
                <a:gd name="connsiteX3" fmla="*/ 150499 w 213704"/>
                <a:gd name="connsiteY3" fmla="*/ 3777 h 445277"/>
                <a:gd name="connsiteX4" fmla="*/ 179074 w 213704"/>
                <a:gd name="connsiteY4" fmla="*/ 64547 h 445277"/>
                <a:gd name="connsiteX5" fmla="*/ 134593 w 213704"/>
                <a:gd name="connsiteY5" fmla="*/ 143700 h 445277"/>
                <a:gd name="connsiteX6" fmla="*/ 208507 w 213704"/>
                <a:gd name="connsiteY6" fmla="*/ 430402 h 445277"/>
                <a:gd name="connsiteX7" fmla="*/ 3719 w 213704"/>
                <a:gd name="connsiteY7" fmla="*/ 381348 h 44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3704" h="445277">
                  <a:moveTo>
                    <a:pt x="3719" y="381348"/>
                  </a:moveTo>
                  <a:cubicBezTo>
                    <a:pt x="6005" y="279907"/>
                    <a:pt x="-186" y="236283"/>
                    <a:pt x="4" y="188372"/>
                  </a:cubicBezTo>
                  <a:cubicBezTo>
                    <a:pt x="4" y="133794"/>
                    <a:pt x="38104" y="102647"/>
                    <a:pt x="83158" y="66357"/>
                  </a:cubicBezTo>
                  <a:cubicBezTo>
                    <a:pt x="107369" y="47479"/>
                    <a:pt x="129900" y="26541"/>
                    <a:pt x="150499" y="3777"/>
                  </a:cubicBezTo>
                  <a:cubicBezTo>
                    <a:pt x="167359" y="-15273"/>
                    <a:pt x="182313" y="42830"/>
                    <a:pt x="179074" y="64547"/>
                  </a:cubicBezTo>
                  <a:cubicBezTo>
                    <a:pt x="174979" y="90645"/>
                    <a:pt x="150499" y="120459"/>
                    <a:pt x="134593" y="143700"/>
                  </a:cubicBezTo>
                  <a:cubicBezTo>
                    <a:pt x="97922" y="196659"/>
                    <a:pt x="242416" y="270573"/>
                    <a:pt x="208507" y="430402"/>
                  </a:cubicBezTo>
                  <a:cubicBezTo>
                    <a:pt x="175169" y="482409"/>
                    <a:pt x="3719" y="381348"/>
                    <a:pt x="3719" y="381348"/>
                  </a:cubicBezTo>
                  <a:close/>
                </a:path>
              </a:pathLst>
            </a:custGeom>
            <a:solidFill>
              <a:schemeClr val="bg1"/>
            </a:solidFill>
            <a:ln w="12700" cap="flat">
              <a:solidFill>
                <a:srgbClr val="2F2E41"/>
              </a:solidFill>
              <a:prstDash val="solid"/>
              <a:miter/>
            </a:ln>
          </p:spPr>
          <p:txBody>
            <a:bodyPr rtlCol="0" anchor="ctr"/>
            <a:lstStyle/>
            <a:p>
              <a:endParaRPr lang="zh-CN" altLang="en-US"/>
            </a:p>
          </p:txBody>
        </p:sp>
        <p:sp>
          <p:nvSpPr>
            <p:cNvPr id="36" name="任意多边形: 形状 35">
              <a:extLst>
                <a:ext uri="{FF2B5EF4-FFF2-40B4-BE49-F238E27FC236}">
                  <a16:creationId xmlns:a16="http://schemas.microsoft.com/office/drawing/2014/main" id="{A02AEA3B-2F79-B53A-2590-DCD753F0FF9F}"/>
                </a:ext>
              </a:extLst>
            </p:cNvPr>
            <p:cNvSpPr/>
            <p:nvPr/>
          </p:nvSpPr>
          <p:spPr>
            <a:xfrm>
              <a:off x="991635" y="1863146"/>
              <a:ext cx="1006005" cy="1489012"/>
            </a:xfrm>
            <a:custGeom>
              <a:avLst/>
              <a:gdLst>
                <a:gd name="connsiteX0" fmla="*/ 1005211 w 1006005"/>
                <a:gd name="connsiteY0" fmla="*/ 471678 h 1489012"/>
                <a:gd name="connsiteX1" fmla="*/ 800805 w 1006005"/>
                <a:gd name="connsiteY1" fmla="*/ 45244 h 1489012"/>
                <a:gd name="connsiteX2" fmla="*/ 575824 w 1006005"/>
                <a:gd name="connsiteY2" fmla="*/ 0 h 1489012"/>
                <a:gd name="connsiteX3" fmla="*/ 133959 w 1006005"/>
                <a:gd name="connsiteY3" fmla="*/ 115253 h 1489012"/>
                <a:gd name="connsiteX4" fmla="*/ 58331 w 1006005"/>
                <a:gd name="connsiteY4" fmla="*/ 395288 h 1489012"/>
                <a:gd name="connsiteX5" fmla="*/ 12420 w 1006005"/>
                <a:gd name="connsiteY5" fmla="*/ 832485 h 1489012"/>
                <a:gd name="connsiteX6" fmla="*/ 16897 w 1006005"/>
                <a:gd name="connsiteY6" fmla="*/ 1393317 h 1489012"/>
                <a:gd name="connsiteX7" fmla="*/ 978922 w 1006005"/>
                <a:gd name="connsiteY7" fmla="*/ 1351121 h 1489012"/>
                <a:gd name="connsiteX8" fmla="*/ 1001877 w 1006005"/>
                <a:gd name="connsiteY8" fmla="*/ 827246 h 1489012"/>
                <a:gd name="connsiteX9" fmla="*/ 1005211 w 1006005"/>
                <a:gd name="connsiteY9" fmla="*/ 471678 h 1489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6005" h="1489012">
                  <a:moveTo>
                    <a:pt x="1005211" y="471678"/>
                  </a:moveTo>
                  <a:cubicBezTo>
                    <a:pt x="996353" y="154972"/>
                    <a:pt x="856050" y="68104"/>
                    <a:pt x="800805" y="45244"/>
                  </a:cubicBezTo>
                  <a:lnTo>
                    <a:pt x="575824" y="0"/>
                  </a:lnTo>
                  <a:cubicBezTo>
                    <a:pt x="507149" y="7525"/>
                    <a:pt x="214636" y="95250"/>
                    <a:pt x="133959" y="115253"/>
                  </a:cubicBezTo>
                  <a:cubicBezTo>
                    <a:pt x="82143" y="128016"/>
                    <a:pt x="84525" y="228981"/>
                    <a:pt x="58331" y="395288"/>
                  </a:cubicBezTo>
                  <a:cubicBezTo>
                    <a:pt x="37090" y="530352"/>
                    <a:pt x="25184" y="644176"/>
                    <a:pt x="12420" y="832485"/>
                  </a:cubicBezTo>
                  <a:cubicBezTo>
                    <a:pt x="1657" y="990314"/>
                    <a:pt x="-11011" y="1170051"/>
                    <a:pt x="16897" y="1393317"/>
                  </a:cubicBezTo>
                  <a:cubicBezTo>
                    <a:pt x="372751" y="1501902"/>
                    <a:pt x="714222" y="1553909"/>
                    <a:pt x="978922" y="1351121"/>
                  </a:cubicBezTo>
                  <a:cubicBezTo>
                    <a:pt x="972731" y="1306639"/>
                    <a:pt x="999686" y="936117"/>
                    <a:pt x="1001877" y="827246"/>
                  </a:cubicBezTo>
                  <a:cubicBezTo>
                    <a:pt x="1004068" y="718376"/>
                    <a:pt x="1007592" y="557403"/>
                    <a:pt x="1005211" y="471678"/>
                  </a:cubicBezTo>
                  <a:close/>
                </a:path>
              </a:pathLst>
            </a:custGeom>
            <a:solidFill>
              <a:srgbClr val="FAFAFA"/>
            </a:solidFill>
            <a:ln w="12700" cap="flat">
              <a:solidFill>
                <a:srgbClr val="2F2E41"/>
              </a:solidFill>
              <a:prstDash val="solid"/>
              <a:miter/>
            </a:ln>
          </p:spPr>
          <p:txBody>
            <a:bodyPr rtlCol="0" anchor="ctr"/>
            <a:lstStyle/>
            <a:p>
              <a:endParaRPr lang="zh-CN" altLang="en-US"/>
            </a:p>
          </p:txBody>
        </p:sp>
        <p:sp>
          <p:nvSpPr>
            <p:cNvPr id="37" name="任意多边形: 形状 36">
              <a:extLst>
                <a:ext uri="{FF2B5EF4-FFF2-40B4-BE49-F238E27FC236}">
                  <a16:creationId xmlns:a16="http://schemas.microsoft.com/office/drawing/2014/main" id="{0C48EBEE-F839-1C4D-BD26-BC03503714F4}"/>
                </a:ext>
              </a:extLst>
            </p:cNvPr>
            <p:cNvSpPr/>
            <p:nvPr/>
          </p:nvSpPr>
          <p:spPr>
            <a:xfrm>
              <a:off x="931570" y="1895530"/>
              <a:ext cx="539775" cy="1655269"/>
            </a:xfrm>
            <a:custGeom>
              <a:avLst/>
              <a:gdLst>
                <a:gd name="connsiteX0" fmla="*/ 133350 w 539775"/>
                <a:gd name="connsiteY0" fmla="*/ 90392 h 1655269"/>
                <a:gd name="connsiteX1" fmla="*/ 418148 w 539775"/>
                <a:gd name="connsiteY1" fmla="*/ 0 h 1655269"/>
                <a:gd name="connsiteX2" fmla="*/ 495395 w 539775"/>
                <a:gd name="connsiteY2" fmla="*/ 216979 h 1655269"/>
                <a:gd name="connsiteX3" fmla="*/ 529590 w 539775"/>
                <a:gd name="connsiteY3" fmla="*/ 687134 h 1655269"/>
                <a:gd name="connsiteX4" fmla="*/ 485775 w 539775"/>
                <a:gd name="connsiteY4" fmla="*/ 1655064 h 1655269"/>
                <a:gd name="connsiteX5" fmla="*/ 0 w 539775"/>
                <a:gd name="connsiteY5" fmla="*/ 1457039 h 1655269"/>
                <a:gd name="connsiteX6" fmla="*/ 43815 w 539775"/>
                <a:gd name="connsiteY6" fmla="*/ 778478 h 1655269"/>
                <a:gd name="connsiteX7" fmla="*/ 133350 w 539775"/>
                <a:gd name="connsiteY7" fmla="*/ 90392 h 1655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775" h="1655269">
                  <a:moveTo>
                    <a:pt x="133350" y="90392"/>
                  </a:moveTo>
                  <a:lnTo>
                    <a:pt x="418148" y="0"/>
                  </a:lnTo>
                  <a:cubicBezTo>
                    <a:pt x="418148" y="0"/>
                    <a:pt x="442246" y="74104"/>
                    <a:pt x="495395" y="216979"/>
                  </a:cubicBezTo>
                  <a:cubicBezTo>
                    <a:pt x="548545" y="359855"/>
                    <a:pt x="545497" y="447866"/>
                    <a:pt x="529590" y="687134"/>
                  </a:cubicBezTo>
                  <a:cubicBezTo>
                    <a:pt x="513683" y="926402"/>
                    <a:pt x="508540" y="1440942"/>
                    <a:pt x="485775" y="1655064"/>
                  </a:cubicBezTo>
                  <a:cubicBezTo>
                    <a:pt x="379286" y="1660017"/>
                    <a:pt x="87249" y="1575054"/>
                    <a:pt x="0" y="1457039"/>
                  </a:cubicBezTo>
                  <a:cubicBezTo>
                    <a:pt x="0" y="1457039"/>
                    <a:pt x="30194" y="1023271"/>
                    <a:pt x="43815" y="778478"/>
                  </a:cubicBezTo>
                  <a:cubicBezTo>
                    <a:pt x="57436" y="533686"/>
                    <a:pt x="7525" y="148590"/>
                    <a:pt x="133350" y="90392"/>
                  </a:cubicBezTo>
                  <a:close/>
                </a:path>
              </a:pathLst>
            </a:custGeom>
            <a:solidFill>
              <a:schemeClr val="accent1"/>
            </a:solidFill>
            <a:ln w="12700" cap="flat">
              <a:solidFill>
                <a:srgbClr val="2F2E41"/>
              </a:solidFill>
              <a:prstDash val="solid"/>
              <a:miter/>
            </a:ln>
          </p:spPr>
          <p:txBody>
            <a:bodyPr rtlCol="0" anchor="ctr"/>
            <a:lstStyle/>
            <a:p>
              <a:endParaRPr lang="zh-CN" altLang="en-US"/>
            </a:p>
          </p:txBody>
        </p:sp>
        <p:sp>
          <p:nvSpPr>
            <p:cNvPr id="38" name="任意多边形: 形状 37">
              <a:extLst>
                <a:ext uri="{FF2B5EF4-FFF2-40B4-BE49-F238E27FC236}">
                  <a16:creationId xmlns:a16="http://schemas.microsoft.com/office/drawing/2014/main" id="{FA130229-BB17-2E5D-F13A-DF908B92A0A7}"/>
                </a:ext>
              </a:extLst>
            </p:cNvPr>
            <p:cNvSpPr/>
            <p:nvPr/>
          </p:nvSpPr>
          <p:spPr>
            <a:xfrm>
              <a:off x="1667281" y="1878766"/>
              <a:ext cx="366902" cy="1526667"/>
            </a:xfrm>
            <a:custGeom>
              <a:avLst/>
              <a:gdLst>
                <a:gd name="connsiteX0" fmla="*/ 0 w 366902"/>
                <a:gd name="connsiteY0" fmla="*/ 25622 h 1526667"/>
                <a:gd name="connsiteX1" fmla="*/ 158972 w 366902"/>
                <a:gd name="connsiteY1" fmla="*/ 336042 h 1526667"/>
                <a:gd name="connsiteX2" fmla="*/ 206597 w 366902"/>
                <a:gd name="connsiteY2" fmla="*/ 901065 h 1526667"/>
                <a:gd name="connsiteX3" fmla="*/ 254889 w 366902"/>
                <a:gd name="connsiteY3" fmla="*/ 1526667 h 1526667"/>
                <a:gd name="connsiteX4" fmla="*/ 366903 w 366902"/>
                <a:gd name="connsiteY4" fmla="*/ 1406843 h 1526667"/>
                <a:gd name="connsiteX5" fmla="*/ 349187 w 366902"/>
                <a:gd name="connsiteY5" fmla="*/ 803720 h 1526667"/>
                <a:gd name="connsiteX6" fmla="*/ 339662 w 366902"/>
                <a:gd name="connsiteY6" fmla="*/ 376523 h 1526667"/>
                <a:gd name="connsiteX7" fmla="*/ 212122 w 366902"/>
                <a:gd name="connsiteY7" fmla="*/ 38100 h 1526667"/>
                <a:gd name="connsiteX8" fmla="*/ 3524 w 366902"/>
                <a:gd name="connsiteY8" fmla="*/ 0 h 152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6902" h="1526667">
                  <a:moveTo>
                    <a:pt x="0" y="25622"/>
                  </a:moveTo>
                  <a:cubicBezTo>
                    <a:pt x="93154" y="72104"/>
                    <a:pt x="149828" y="185547"/>
                    <a:pt x="158972" y="336042"/>
                  </a:cubicBezTo>
                  <a:cubicBezTo>
                    <a:pt x="168116" y="486537"/>
                    <a:pt x="201454" y="787622"/>
                    <a:pt x="206597" y="901065"/>
                  </a:cubicBezTo>
                  <a:cubicBezTo>
                    <a:pt x="229743" y="1394174"/>
                    <a:pt x="254889" y="1526667"/>
                    <a:pt x="254889" y="1526667"/>
                  </a:cubicBezTo>
                  <a:cubicBezTo>
                    <a:pt x="301180" y="1502855"/>
                    <a:pt x="358712" y="1474660"/>
                    <a:pt x="366903" y="1406843"/>
                  </a:cubicBezTo>
                  <a:cubicBezTo>
                    <a:pt x="356521" y="1301306"/>
                    <a:pt x="350044" y="897922"/>
                    <a:pt x="349187" y="803720"/>
                  </a:cubicBezTo>
                  <a:cubicBezTo>
                    <a:pt x="348329" y="709517"/>
                    <a:pt x="342995" y="491680"/>
                    <a:pt x="339662" y="376523"/>
                  </a:cubicBezTo>
                  <a:cubicBezTo>
                    <a:pt x="336328" y="261366"/>
                    <a:pt x="308420" y="116205"/>
                    <a:pt x="212122" y="38100"/>
                  </a:cubicBezTo>
                  <a:cubicBezTo>
                    <a:pt x="144216" y="17707"/>
                    <a:pt x="74254" y="4929"/>
                    <a:pt x="3524" y="0"/>
                  </a:cubicBezTo>
                  <a:close/>
                </a:path>
              </a:pathLst>
            </a:custGeom>
            <a:solidFill>
              <a:schemeClr val="accent1"/>
            </a:solidFill>
            <a:ln w="12700" cap="flat">
              <a:solidFill>
                <a:srgbClr val="2F2E41"/>
              </a:solidFill>
              <a:prstDash val="solid"/>
              <a:miter/>
            </a:ln>
          </p:spPr>
          <p:txBody>
            <a:bodyPr rtlCol="0" anchor="ctr"/>
            <a:lstStyle/>
            <a:p>
              <a:endParaRPr lang="zh-CN" altLang="en-US"/>
            </a:p>
          </p:txBody>
        </p:sp>
        <p:sp>
          <p:nvSpPr>
            <p:cNvPr id="39" name="任意多边形: 形状 38">
              <a:extLst>
                <a:ext uri="{FF2B5EF4-FFF2-40B4-BE49-F238E27FC236}">
                  <a16:creationId xmlns:a16="http://schemas.microsoft.com/office/drawing/2014/main" id="{047CD1EA-F6A5-A5D9-F164-CF0070A610D2}"/>
                </a:ext>
              </a:extLst>
            </p:cNvPr>
            <p:cNvSpPr/>
            <p:nvPr/>
          </p:nvSpPr>
          <p:spPr>
            <a:xfrm>
              <a:off x="1666981" y="1848096"/>
              <a:ext cx="244235" cy="453770"/>
            </a:xfrm>
            <a:custGeom>
              <a:avLst/>
              <a:gdLst>
                <a:gd name="connsiteX0" fmla="*/ 166036 w 244235"/>
                <a:gd name="connsiteY0" fmla="*/ 453771 h 453770"/>
                <a:gd name="connsiteX1" fmla="*/ 4111 w 244235"/>
                <a:gd name="connsiteY1" fmla="*/ 91821 h 453770"/>
                <a:gd name="connsiteX2" fmla="*/ 301 w 244235"/>
                <a:gd name="connsiteY2" fmla="*/ 56579 h 453770"/>
                <a:gd name="connsiteX3" fmla="*/ 6683 w 244235"/>
                <a:gd name="connsiteY3" fmla="*/ 0 h 453770"/>
                <a:gd name="connsiteX4" fmla="*/ 102980 w 244235"/>
                <a:gd name="connsiteY4" fmla="*/ 58483 h 453770"/>
                <a:gd name="connsiteX5" fmla="*/ 244236 w 244235"/>
                <a:gd name="connsiteY5" fmla="*/ 296609 h 453770"/>
                <a:gd name="connsiteX6" fmla="*/ 166036 w 244235"/>
                <a:gd name="connsiteY6" fmla="*/ 453771 h 453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4235" h="453770">
                  <a:moveTo>
                    <a:pt x="166036" y="453771"/>
                  </a:moveTo>
                  <a:cubicBezTo>
                    <a:pt x="162893" y="343376"/>
                    <a:pt x="118411" y="142304"/>
                    <a:pt x="4111" y="91821"/>
                  </a:cubicBezTo>
                  <a:cubicBezTo>
                    <a:pt x="647" y="80415"/>
                    <a:pt x="-646" y="68461"/>
                    <a:pt x="301" y="56579"/>
                  </a:cubicBezTo>
                  <a:lnTo>
                    <a:pt x="6683" y="0"/>
                  </a:lnTo>
                  <a:cubicBezTo>
                    <a:pt x="40942" y="15694"/>
                    <a:pt x="73258" y="35320"/>
                    <a:pt x="102980" y="58483"/>
                  </a:cubicBezTo>
                  <a:cubicBezTo>
                    <a:pt x="150605" y="96583"/>
                    <a:pt x="229282" y="209741"/>
                    <a:pt x="244236" y="296609"/>
                  </a:cubicBezTo>
                  <a:cubicBezTo>
                    <a:pt x="197087" y="248317"/>
                    <a:pt x="170227" y="317183"/>
                    <a:pt x="166036" y="453771"/>
                  </a:cubicBezTo>
                  <a:close/>
                </a:path>
              </a:pathLst>
            </a:custGeom>
            <a:solidFill>
              <a:schemeClr val="accent1"/>
            </a:solidFill>
            <a:ln w="12700" cap="flat">
              <a:solidFill>
                <a:srgbClr val="2F2E41"/>
              </a:solidFill>
              <a:prstDash val="solid"/>
              <a:miter/>
            </a:ln>
          </p:spPr>
          <p:txBody>
            <a:bodyPr rtlCol="0" anchor="ctr"/>
            <a:lstStyle/>
            <a:p>
              <a:endParaRPr lang="zh-CN" altLang="en-US"/>
            </a:p>
          </p:txBody>
        </p:sp>
        <p:sp>
          <p:nvSpPr>
            <p:cNvPr id="40" name="任意多边形: 形状 39">
              <a:extLst>
                <a:ext uri="{FF2B5EF4-FFF2-40B4-BE49-F238E27FC236}">
                  <a16:creationId xmlns:a16="http://schemas.microsoft.com/office/drawing/2014/main" id="{C49B8A02-EDD4-89D6-24F4-90F922FBC134}"/>
                </a:ext>
              </a:extLst>
            </p:cNvPr>
            <p:cNvSpPr/>
            <p:nvPr/>
          </p:nvSpPr>
          <p:spPr>
            <a:xfrm>
              <a:off x="1666981" y="1848096"/>
              <a:ext cx="244235" cy="453770"/>
            </a:xfrm>
            <a:custGeom>
              <a:avLst/>
              <a:gdLst>
                <a:gd name="connsiteX0" fmla="*/ 166036 w 244235"/>
                <a:gd name="connsiteY0" fmla="*/ 453771 h 453770"/>
                <a:gd name="connsiteX1" fmla="*/ 4111 w 244235"/>
                <a:gd name="connsiteY1" fmla="*/ 91821 h 453770"/>
                <a:gd name="connsiteX2" fmla="*/ 301 w 244235"/>
                <a:gd name="connsiteY2" fmla="*/ 56579 h 453770"/>
                <a:gd name="connsiteX3" fmla="*/ 6683 w 244235"/>
                <a:gd name="connsiteY3" fmla="*/ 0 h 453770"/>
                <a:gd name="connsiteX4" fmla="*/ 102980 w 244235"/>
                <a:gd name="connsiteY4" fmla="*/ 58483 h 453770"/>
                <a:gd name="connsiteX5" fmla="*/ 244236 w 244235"/>
                <a:gd name="connsiteY5" fmla="*/ 296609 h 453770"/>
                <a:gd name="connsiteX6" fmla="*/ 166036 w 244235"/>
                <a:gd name="connsiteY6" fmla="*/ 453771 h 453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4235" h="453770">
                  <a:moveTo>
                    <a:pt x="166036" y="453771"/>
                  </a:moveTo>
                  <a:cubicBezTo>
                    <a:pt x="162893" y="343376"/>
                    <a:pt x="118411" y="142304"/>
                    <a:pt x="4111" y="91821"/>
                  </a:cubicBezTo>
                  <a:cubicBezTo>
                    <a:pt x="647" y="80415"/>
                    <a:pt x="-646" y="68461"/>
                    <a:pt x="301" y="56579"/>
                  </a:cubicBezTo>
                  <a:lnTo>
                    <a:pt x="6683" y="0"/>
                  </a:lnTo>
                  <a:cubicBezTo>
                    <a:pt x="40942" y="15694"/>
                    <a:pt x="73258" y="35320"/>
                    <a:pt x="102980" y="58483"/>
                  </a:cubicBezTo>
                  <a:cubicBezTo>
                    <a:pt x="150605" y="96583"/>
                    <a:pt x="229282" y="209741"/>
                    <a:pt x="244236" y="296609"/>
                  </a:cubicBezTo>
                  <a:cubicBezTo>
                    <a:pt x="197087" y="248317"/>
                    <a:pt x="170227" y="317183"/>
                    <a:pt x="166036" y="453771"/>
                  </a:cubicBezTo>
                  <a:close/>
                </a:path>
              </a:pathLst>
            </a:custGeom>
            <a:solidFill>
              <a:srgbClr val="FFFFFF">
                <a:alpha val="45000"/>
              </a:srgbClr>
            </a:solidFill>
            <a:ln w="12700" cap="flat">
              <a:solidFill>
                <a:srgbClr val="2F2E41"/>
              </a:solidFill>
              <a:prstDash val="solid"/>
              <a:miter/>
            </a:ln>
          </p:spPr>
          <p:txBody>
            <a:bodyPr rtlCol="0" anchor="ctr"/>
            <a:lstStyle/>
            <a:p>
              <a:endParaRPr lang="zh-CN" altLang="en-US"/>
            </a:p>
          </p:txBody>
        </p:sp>
        <p:sp>
          <p:nvSpPr>
            <p:cNvPr id="41" name="任意多边形: 形状 40">
              <a:extLst>
                <a:ext uri="{FF2B5EF4-FFF2-40B4-BE49-F238E27FC236}">
                  <a16:creationId xmlns:a16="http://schemas.microsoft.com/office/drawing/2014/main" id="{F4EEB37E-2824-0763-D06B-9EABC96452DE}"/>
                </a:ext>
              </a:extLst>
            </p:cNvPr>
            <p:cNvSpPr/>
            <p:nvPr/>
          </p:nvSpPr>
          <p:spPr>
            <a:xfrm>
              <a:off x="1154880" y="967860"/>
              <a:ext cx="769909" cy="818513"/>
            </a:xfrm>
            <a:custGeom>
              <a:avLst/>
              <a:gdLst>
                <a:gd name="connsiteX0" fmla="*/ 209983 w 769909"/>
                <a:gd name="connsiteY0" fmla="*/ 818514 h 818513"/>
                <a:gd name="connsiteX1" fmla="*/ 65584 w 769909"/>
                <a:gd name="connsiteY1" fmla="*/ 607535 h 818513"/>
                <a:gd name="connsiteX2" fmla="*/ 52 w 769909"/>
                <a:gd name="connsiteY2" fmla="*/ 437800 h 818513"/>
                <a:gd name="connsiteX3" fmla="*/ 42343 w 769909"/>
                <a:gd name="connsiteY3" fmla="*/ 338549 h 818513"/>
                <a:gd name="connsiteX4" fmla="*/ 144736 w 769909"/>
                <a:gd name="connsiteY4" fmla="*/ 119474 h 818513"/>
                <a:gd name="connsiteX5" fmla="*/ 215983 w 769909"/>
                <a:gd name="connsiteY5" fmla="*/ 92137 h 818513"/>
                <a:gd name="connsiteX6" fmla="*/ 269324 w 769909"/>
                <a:gd name="connsiteY6" fmla="*/ 31654 h 818513"/>
                <a:gd name="connsiteX7" fmla="*/ 403817 w 769909"/>
                <a:gd name="connsiteY7" fmla="*/ 35654 h 818513"/>
                <a:gd name="connsiteX8" fmla="*/ 506020 w 769909"/>
                <a:gd name="connsiteY8" fmla="*/ 2888 h 818513"/>
                <a:gd name="connsiteX9" fmla="*/ 568218 w 769909"/>
                <a:gd name="connsiteY9" fmla="*/ 78135 h 818513"/>
                <a:gd name="connsiteX10" fmla="*/ 684042 w 769909"/>
                <a:gd name="connsiteY10" fmla="*/ 108425 h 818513"/>
                <a:gd name="connsiteX11" fmla="*/ 704807 w 769909"/>
                <a:gd name="connsiteY11" fmla="*/ 173195 h 818513"/>
                <a:gd name="connsiteX12" fmla="*/ 766909 w 769909"/>
                <a:gd name="connsiteY12" fmla="*/ 171671 h 818513"/>
                <a:gd name="connsiteX13" fmla="*/ 727667 w 769909"/>
                <a:gd name="connsiteY13" fmla="*/ 234536 h 818513"/>
                <a:gd name="connsiteX14" fmla="*/ 743383 w 769909"/>
                <a:gd name="connsiteY14" fmla="*/ 299401 h 818513"/>
                <a:gd name="connsiteX15" fmla="*/ 683661 w 769909"/>
                <a:gd name="connsiteY15" fmla="*/ 354646 h 818513"/>
                <a:gd name="connsiteX16" fmla="*/ 672041 w 769909"/>
                <a:gd name="connsiteY16" fmla="*/ 408558 h 818513"/>
                <a:gd name="connsiteX17" fmla="*/ 632035 w 769909"/>
                <a:gd name="connsiteY17" fmla="*/ 452277 h 818513"/>
                <a:gd name="connsiteX18" fmla="*/ 457061 w 769909"/>
                <a:gd name="connsiteY18" fmla="*/ 517524 h 818513"/>
                <a:gd name="connsiteX19" fmla="*/ 386481 w 769909"/>
                <a:gd name="connsiteY19" fmla="*/ 539241 h 818513"/>
                <a:gd name="connsiteX20" fmla="*/ 358477 w 769909"/>
                <a:gd name="connsiteY20" fmla="*/ 547909 h 81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9909" h="818513">
                  <a:moveTo>
                    <a:pt x="209983" y="818514"/>
                  </a:moveTo>
                  <a:cubicBezTo>
                    <a:pt x="189694" y="743362"/>
                    <a:pt x="106160" y="670876"/>
                    <a:pt x="65584" y="607535"/>
                  </a:cubicBezTo>
                  <a:cubicBezTo>
                    <a:pt x="26436" y="546480"/>
                    <a:pt x="2052" y="498569"/>
                    <a:pt x="52" y="437800"/>
                  </a:cubicBezTo>
                  <a:cubicBezTo>
                    <a:pt x="-1091" y="401890"/>
                    <a:pt x="16816" y="351217"/>
                    <a:pt x="42343" y="338549"/>
                  </a:cubicBezTo>
                  <a:cubicBezTo>
                    <a:pt x="-901" y="208628"/>
                    <a:pt x="92921" y="137476"/>
                    <a:pt x="144736" y="119474"/>
                  </a:cubicBezTo>
                  <a:cubicBezTo>
                    <a:pt x="169064" y="111949"/>
                    <a:pt x="192866" y="102817"/>
                    <a:pt x="215983" y="92137"/>
                  </a:cubicBezTo>
                  <a:cubicBezTo>
                    <a:pt x="243701" y="77373"/>
                    <a:pt x="247987" y="54037"/>
                    <a:pt x="269324" y="31654"/>
                  </a:cubicBezTo>
                  <a:cubicBezTo>
                    <a:pt x="306090" y="-6446"/>
                    <a:pt x="373336" y="-13209"/>
                    <a:pt x="403817" y="35654"/>
                  </a:cubicBezTo>
                  <a:cubicBezTo>
                    <a:pt x="427153" y="-1208"/>
                    <a:pt x="463348" y="-3779"/>
                    <a:pt x="506020" y="2888"/>
                  </a:cubicBezTo>
                  <a:cubicBezTo>
                    <a:pt x="543330" y="7682"/>
                    <a:pt x="570531" y="40589"/>
                    <a:pt x="568218" y="78135"/>
                  </a:cubicBezTo>
                  <a:cubicBezTo>
                    <a:pt x="620986" y="41655"/>
                    <a:pt x="675851" y="76135"/>
                    <a:pt x="684042" y="108425"/>
                  </a:cubicBezTo>
                  <a:cubicBezTo>
                    <a:pt x="690138" y="132237"/>
                    <a:pt x="686900" y="153097"/>
                    <a:pt x="704807" y="173195"/>
                  </a:cubicBezTo>
                  <a:cubicBezTo>
                    <a:pt x="724904" y="195960"/>
                    <a:pt x="758623" y="192245"/>
                    <a:pt x="766909" y="171671"/>
                  </a:cubicBezTo>
                  <a:cubicBezTo>
                    <a:pt x="775958" y="205485"/>
                    <a:pt x="765004" y="232917"/>
                    <a:pt x="727667" y="234536"/>
                  </a:cubicBezTo>
                  <a:cubicBezTo>
                    <a:pt x="742296" y="252742"/>
                    <a:pt x="748056" y="276518"/>
                    <a:pt x="743383" y="299401"/>
                  </a:cubicBezTo>
                  <a:cubicBezTo>
                    <a:pt x="736880" y="328432"/>
                    <a:pt x="713109" y="350420"/>
                    <a:pt x="683661" y="354646"/>
                  </a:cubicBezTo>
                  <a:cubicBezTo>
                    <a:pt x="681566" y="373696"/>
                    <a:pt x="682327" y="391222"/>
                    <a:pt x="672041" y="408558"/>
                  </a:cubicBezTo>
                  <a:cubicBezTo>
                    <a:pt x="662441" y="426154"/>
                    <a:pt x="648713" y="441157"/>
                    <a:pt x="632035" y="452277"/>
                  </a:cubicBezTo>
                  <a:cubicBezTo>
                    <a:pt x="578219" y="484472"/>
                    <a:pt x="516688" y="499141"/>
                    <a:pt x="457061" y="517524"/>
                  </a:cubicBezTo>
                  <a:lnTo>
                    <a:pt x="386481" y="539241"/>
                  </a:lnTo>
                  <a:cubicBezTo>
                    <a:pt x="382290" y="540574"/>
                    <a:pt x="360668" y="543908"/>
                    <a:pt x="358477" y="547909"/>
                  </a:cubicBezTo>
                  <a:close/>
                </a:path>
              </a:pathLst>
            </a:custGeom>
            <a:solidFill>
              <a:srgbClr val="263238"/>
            </a:solidFill>
            <a:ln w="12700" cap="flat">
              <a:solidFill>
                <a:srgbClr val="2F2E41"/>
              </a:solidFill>
              <a:prstDash val="solid"/>
              <a:miter/>
            </a:ln>
          </p:spPr>
          <p:txBody>
            <a:bodyPr rtlCol="0" anchor="ctr"/>
            <a:lstStyle/>
            <a:p>
              <a:endParaRPr lang="zh-CN" altLang="en-US"/>
            </a:p>
          </p:txBody>
        </p:sp>
        <p:sp>
          <p:nvSpPr>
            <p:cNvPr id="42" name="任意多边形: 形状 41">
              <a:extLst>
                <a:ext uri="{FF2B5EF4-FFF2-40B4-BE49-F238E27FC236}">
                  <a16:creationId xmlns:a16="http://schemas.microsoft.com/office/drawing/2014/main" id="{6FBCAC0A-DC39-5FD4-8B1E-2B30559B914F}"/>
                </a:ext>
              </a:extLst>
            </p:cNvPr>
            <p:cNvSpPr/>
            <p:nvPr/>
          </p:nvSpPr>
          <p:spPr>
            <a:xfrm>
              <a:off x="1186966" y="1201648"/>
              <a:ext cx="703528" cy="917383"/>
            </a:xfrm>
            <a:custGeom>
              <a:avLst/>
              <a:gdLst>
                <a:gd name="connsiteX0" fmla="*/ 75884 w 703528"/>
                <a:gd name="connsiteY0" fmla="*/ 494715 h 917383"/>
                <a:gd name="connsiteX1" fmla="*/ 165800 w 703528"/>
                <a:gd name="connsiteY1" fmla="*/ 483570 h 917383"/>
                <a:gd name="connsiteX2" fmla="*/ 171991 w 703528"/>
                <a:gd name="connsiteY2" fmla="*/ 618159 h 917383"/>
                <a:gd name="connsiteX3" fmla="*/ 175039 w 703528"/>
                <a:gd name="connsiteY3" fmla="*/ 763891 h 917383"/>
                <a:gd name="connsiteX4" fmla="*/ 534417 w 703528"/>
                <a:gd name="connsiteY4" fmla="*/ 916958 h 917383"/>
                <a:gd name="connsiteX5" fmla="*/ 496317 w 703528"/>
                <a:gd name="connsiteY5" fmla="*/ 748937 h 917383"/>
                <a:gd name="connsiteX6" fmla="*/ 491174 w 703528"/>
                <a:gd name="connsiteY6" fmla="*/ 629779 h 917383"/>
                <a:gd name="connsiteX7" fmla="*/ 581662 w 703528"/>
                <a:gd name="connsiteY7" fmla="*/ 617016 h 917383"/>
                <a:gd name="connsiteX8" fmla="*/ 697771 w 703528"/>
                <a:gd name="connsiteY8" fmla="*/ 484523 h 917383"/>
                <a:gd name="connsiteX9" fmla="*/ 681198 w 703528"/>
                <a:gd name="connsiteY9" fmla="*/ 223919 h 917383"/>
                <a:gd name="connsiteX10" fmla="*/ 671673 w 703528"/>
                <a:gd name="connsiteY10" fmla="*/ 161340 h 917383"/>
                <a:gd name="connsiteX11" fmla="*/ 640240 w 703528"/>
                <a:gd name="connsiteY11" fmla="*/ 27990 h 917383"/>
                <a:gd name="connsiteX12" fmla="*/ 247906 w 703528"/>
                <a:gd name="connsiteY12" fmla="*/ 87711 h 917383"/>
                <a:gd name="connsiteX13" fmla="*/ 215044 w 703528"/>
                <a:gd name="connsiteY13" fmla="*/ 270972 h 917383"/>
                <a:gd name="connsiteX14" fmla="*/ 190756 w 703528"/>
                <a:gd name="connsiteY14" fmla="*/ 353459 h 917383"/>
                <a:gd name="connsiteX15" fmla="*/ 127986 w 703528"/>
                <a:gd name="connsiteY15" fmla="*/ 294309 h 917383"/>
                <a:gd name="connsiteX16" fmla="*/ 10923 w 703528"/>
                <a:gd name="connsiteY16" fmla="*/ 311644 h 917383"/>
                <a:gd name="connsiteX17" fmla="*/ 75884 w 703528"/>
                <a:gd name="connsiteY17" fmla="*/ 494715 h 917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3528" h="917383">
                  <a:moveTo>
                    <a:pt x="75884" y="494715"/>
                  </a:moveTo>
                  <a:cubicBezTo>
                    <a:pt x="133034" y="521670"/>
                    <a:pt x="165800" y="483570"/>
                    <a:pt x="165800" y="483570"/>
                  </a:cubicBezTo>
                  <a:lnTo>
                    <a:pt x="171991" y="618159"/>
                  </a:lnTo>
                  <a:lnTo>
                    <a:pt x="175039" y="763891"/>
                  </a:lnTo>
                  <a:cubicBezTo>
                    <a:pt x="175039" y="763891"/>
                    <a:pt x="327439" y="926769"/>
                    <a:pt x="534417" y="916958"/>
                  </a:cubicBezTo>
                  <a:cubicBezTo>
                    <a:pt x="544895" y="870476"/>
                    <a:pt x="529750" y="788942"/>
                    <a:pt x="496317" y="748937"/>
                  </a:cubicBezTo>
                  <a:lnTo>
                    <a:pt x="491174" y="629779"/>
                  </a:lnTo>
                  <a:cubicBezTo>
                    <a:pt x="521572" y="627400"/>
                    <a:pt x="551792" y="623137"/>
                    <a:pt x="581662" y="617016"/>
                  </a:cubicBezTo>
                  <a:cubicBezTo>
                    <a:pt x="640812" y="603204"/>
                    <a:pt x="686913" y="551007"/>
                    <a:pt x="697771" y="484523"/>
                  </a:cubicBezTo>
                  <a:cubicBezTo>
                    <a:pt x="709201" y="414990"/>
                    <a:pt x="703582" y="303548"/>
                    <a:pt x="681198" y="223919"/>
                  </a:cubicBezTo>
                  <a:cubicBezTo>
                    <a:pt x="675092" y="203612"/>
                    <a:pt x="671885" y="182544"/>
                    <a:pt x="671673" y="161340"/>
                  </a:cubicBezTo>
                  <a:cubicBezTo>
                    <a:pt x="672149" y="105047"/>
                    <a:pt x="659005" y="73614"/>
                    <a:pt x="640240" y="27990"/>
                  </a:cubicBezTo>
                  <a:cubicBezTo>
                    <a:pt x="569279" y="-18778"/>
                    <a:pt x="381827" y="-12111"/>
                    <a:pt x="247906" y="87711"/>
                  </a:cubicBezTo>
                  <a:cubicBezTo>
                    <a:pt x="285624" y="157530"/>
                    <a:pt x="273147" y="232872"/>
                    <a:pt x="215044" y="270972"/>
                  </a:cubicBezTo>
                  <a:cubicBezTo>
                    <a:pt x="220092" y="293547"/>
                    <a:pt x="228379" y="350982"/>
                    <a:pt x="190756" y="353459"/>
                  </a:cubicBezTo>
                  <a:cubicBezTo>
                    <a:pt x="163609" y="355269"/>
                    <a:pt x="158561" y="321550"/>
                    <a:pt x="127986" y="294309"/>
                  </a:cubicBezTo>
                  <a:cubicBezTo>
                    <a:pt x="97411" y="267067"/>
                    <a:pt x="31878" y="265162"/>
                    <a:pt x="10923" y="311644"/>
                  </a:cubicBezTo>
                  <a:cubicBezTo>
                    <a:pt x="-18318" y="376700"/>
                    <a:pt x="13781" y="465187"/>
                    <a:pt x="75884" y="494715"/>
                  </a:cubicBezTo>
                  <a:close/>
                </a:path>
              </a:pathLst>
            </a:custGeom>
            <a:solidFill>
              <a:schemeClr val="bg1"/>
            </a:solidFill>
            <a:ln w="12700" cap="flat">
              <a:solidFill>
                <a:srgbClr val="2F2E41"/>
              </a:solidFill>
              <a:prstDash val="solid"/>
              <a:miter/>
            </a:ln>
          </p:spPr>
          <p:txBody>
            <a:bodyPr rtlCol="0" anchor="ctr"/>
            <a:lstStyle/>
            <a:p>
              <a:endParaRPr lang="zh-CN" altLang="en-US"/>
            </a:p>
          </p:txBody>
        </p:sp>
        <p:sp>
          <p:nvSpPr>
            <p:cNvPr id="43" name="任意多边形: 形状 42">
              <a:extLst>
                <a:ext uri="{FF2B5EF4-FFF2-40B4-BE49-F238E27FC236}">
                  <a16:creationId xmlns:a16="http://schemas.microsoft.com/office/drawing/2014/main" id="{13FFEFB0-0FF5-71BB-48AA-609EE90229B1}"/>
                </a:ext>
              </a:extLst>
            </p:cNvPr>
            <p:cNvSpPr/>
            <p:nvPr/>
          </p:nvSpPr>
          <p:spPr>
            <a:xfrm>
              <a:off x="1385055" y="1654453"/>
              <a:ext cx="294608" cy="208638"/>
            </a:xfrm>
            <a:custGeom>
              <a:avLst/>
              <a:gdLst>
                <a:gd name="connsiteX0" fmla="*/ 293180 w 294608"/>
                <a:gd name="connsiteY0" fmla="*/ 176975 h 208638"/>
                <a:gd name="connsiteX1" fmla="*/ 68009 w 294608"/>
                <a:gd name="connsiteY1" fmla="*/ 107156 h 208638"/>
                <a:gd name="connsiteX2" fmla="*/ 0 w 294608"/>
                <a:gd name="connsiteY2" fmla="*/ 0 h 208638"/>
                <a:gd name="connsiteX3" fmla="*/ 54197 w 294608"/>
                <a:gd name="connsiteY3" fmla="*/ 137255 h 208638"/>
                <a:gd name="connsiteX4" fmla="*/ 294608 w 294608"/>
                <a:gd name="connsiteY4" fmla="*/ 208598 h 208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08" h="208638">
                  <a:moveTo>
                    <a:pt x="293180" y="176975"/>
                  </a:moveTo>
                  <a:cubicBezTo>
                    <a:pt x="197168" y="174784"/>
                    <a:pt x="124016" y="171260"/>
                    <a:pt x="68009" y="107156"/>
                  </a:cubicBezTo>
                  <a:cubicBezTo>
                    <a:pt x="32861" y="66866"/>
                    <a:pt x="0" y="0"/>
                    <a:pt x="0" y="0"/>
                  </a:cubicBezTo>
                  <a:cubicBezTo>
                    <a:pt x="0" y="0"/>
                    <a:pt x="17717" y="83153"/>
                    <a:pt x="54197" y="137255"/>
                  </a:cubicBezTo>
                  <a:cubicBezTo>
                    <a:pt x="82201" y="178879"/>
                    <a:pt x="144399" y="209931"/>
                    <a:pt x="294608" y="208598"/>
                  </a:cubicBezTo>
                  <a:close/>
                </a:path>
              </a:pathLst>
            </a:custGeom>
            <a:solidFill>
              <a:schemeClr val="bg1">
                <a:lumMod val="95000"/>
              </a:schemeClr>
            </a:solidFill>
            <a:ln w="12700" cap="flat">
              <a:solidFill>
                <a:srgbClr val="2F2E41"/>
              </a:solidFill>
              <a:prstDash val="solid"/>
              <a:miter/>
            </a:ln>
          </p:spPr>
          <p:txBody>
            <a:bodyPr rtlCol="0" anchor="ctr"/>
            <a:lstStyle/>
            <a:p>
              <a:endParaRPr lang="zh-CN" altLang="en-US"/>
            </a:p>
          </p:txBody>
        </p:sp>
        <p:sp>
          <p:nvSpPr>
            <p:cNvPr id="44" name="任意多边形: 形状 43">
              <a:extLst>
                <a:ext uri="{FF2B5EF4-FFF2-40B4-BE49-F238E27FC236}">
                  <a16:creationId xmlns:a16="http://schemas.microsoft.com/office/drawing/2014/main" id="{27A05C94-7D90-0254-ECD0-57F04B2EB9FD}"/>
                </a:ext>
              </a:extLst>
            </p:cNvPr>
            <p:cNvSpPr/>
            <p:nvPr/>
          </p:nvSpPr>
          <p:spPr>
            <a:xfrm>
              <a:off x="1549288" y="1433437"/>
              <a:ext cx="53721" cy="53700"/>
            </a:xfrm>
            <a:custGeom>
              <a:avLst/>
              <a:gdLst>
                <a:gd name="connsiteX0" fmla="*/ 53699 w 53721"/>
                <a:gd name="connsiteY0" fmla="*/ 25753 h 53700"/>
                <a:gd name="connsiteX1" fmla="*/ 27948 w 53721"/>
                <a:gd name="connsiteY1" fmla="*/ 53678 h 53700"/>
                <a:gd name="connsiteX2" fmla="*/ 22 w 53721"/>
                <a:gd name="connsiteY2" fmla="*/ 27926 h 53700"/>
                <a:gd name="connsiteX3" fmla="*/ 25124 w 53721"/>
                <a:gd name="connsiteY3" fmla="*/ 35 h 53700"/>
                <a:gd name="connsiteX4" fmla="*/ 53699 w 53721"/>
                <a:gd name="connsiteY4" fmla="*/ 25753 h 53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21" h="53700">
                  <a:moveTo>
                    <a:pt x="53699" y="25753"/>
                  </a:moveTo>
                  <a:cubicBezTo>
                    <a:pt x="54300" y="40575"/>
                    <a:pt x="42770" y="53078"/>
                    <a:pt x="27948" y="53678"/>
                  </a:cubicBezTo>
                  <a:cubicBezTo>
                    <a:pt x="13125" y="54278"/>
                    <a:pt x="623" y="42749"/>
                    <a:pt x="22" y="27926"/>
                  </a:cubicBezTo>
                  <a:cubicBezTo>
                    <a:pt x="-568" y="13357"/>
                    <a:pt x="10574" y="978"/>
                    <a:pt x="25124" y="35"/>
                  </a:cubicBezTo>
                  <a:cubicBezTo>
                    <a:pt x="40105" y="-721"/>
                    <a:pt x="52879" y="10775"/>
                    <a:pt x="53699" y="25753"/>
                  </a:cubicBezTo>
                  <a:close/>
                </a:path>
              </a:pathLst>
            </a:custGeom>
            <a:solidFill>
              <a:srgbClr val="263238"/>
            </a:solidFill>
            <a:ln w="12700" cap="flat">
              <a:solidFill>
                <a:srgbClr val="2F2E41"/>
              </a:solidFill>
              <a:prstDash val="solid"/>
              <a:miter/>
            </a:ln>
          </p:spPr>
          <p:txBody>
            <a:bodyPr rtlCol="0" anchor="ctr"/>
            <a:lstStyle/>
            <a:p>
              <a:endParaRPr lang="zh-CN" altLang="en-US"/>
            </a:p>
          </p:txBody>
        </p:sp>
        <p:sp>
          <p:nvSpPr>
            <p:cNvPr id="45" name="任意多边形: 形状 44">
              <a:extLst>
                <a:ext uri="{FF2B5EF4-FFF2-40B4-BE49-F238E27FC236}">
                  <a16:creationId xmlns:a16="http://schemas.microsoft.com/office/drawing/2014/main" id="{8AA23720-8186-FEE6-B6F5-A746987E30DB}"/>
                </a:ext>
              </a:extLst>
            </p:cNvPr>
            <p:cNvSpPr/>
            <p:nvPr/>
          </p:nvSpPr>
          <p:spPr>
            <a:xfrm>
              <a:off x="1514612" y="1365132"/>
              <a:ext cx="60372" cy="51195"/>
            </a:xfrm>
            <a:custGeom>
              <a:avLst/>
              <a:gdLst>
                <a:gd name="connsiteX0" fmla="*/ 60372 w 60372"/>
                <a:gd name="connsiteY0" fmla="*/ 16334 h 51195"/>
                <a:gd name="connsiteX1" fmla="*/ 4841 w 60372"/>
                <a:gd name="connsiteY1" fmla="*/ 51195 h 51195"/>
                <a:gd name="connsiteX2" fmla="*/ 15605 w 60372"/>
                <a:gd name="connsiteY2" fmla="*/ 4808 h 51195"/>
                <a:gd name="connsiteX3" fmla="*/ 59669 w 60372"/>
                <a:gd name="connsiteY3" fmla="*/ 15144 h 51195"/>
                <a:gd name="connsiteX4" fmla="*/ 60372 w 60372"/>
                <a:gd name="connsiteY4" fmla="*/ 16334 h 51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 h="51195">
                  <a:moveTo>
                    <a:pt x="60372" y="16334"/>
                  </a:moveTo>
                  <a:lnTo>
                    <a:pt x="4841" y="51195"/>
                  </a:lnTo>
                  <a:cubicBezTo>
                    <a:pt x="-4590" y="35348"/>
                    <a:pt x="159" y="14883"/>
                    <a:pt x="15605" y="4808"/>
                  </a:cubicBezTo>
                  <a:cubicBezTo>
                    <a:pt x="30627" y="-4506"/>
                    <a:pt x="50355" y="122"/>
                    <a:pt x="59669" y="15144"/>
                  </a:cubicBezTo>
                  <a:cubicBezTo>
                    <a:pt x="59912" y="15535"/>
                    <a:pt x="60146" y="15932"/>
                    <a:pt x="60372" y="16334"/>
                  </a:cubicBezTo>
                  <a:close/>
                </a:path>
              </a:pathLst>
            </a:custGeom>
            <a:solidFill>
              <a:srgbClr val="263238"/>
            </a:solidFill>
            <a:ln w="12700" cap="flat">
              <a:solidFill>
                <a:srgbClr val="2F2E41"/>
              </a:solidFill>
              <a:prstDash val="solid"/>
              <a:miter/>
            </a:ln>
          </p:spPr>
          <p:txBody>
            <a:bodyPr rtlCol="0" anchor="ctr"/>
            <a:lstStyle/>
            <a:p>
              <a:endParaRPr lang="zh-CN" altLang="en-US"/>
            </a:p>
          </p:txBody>
        </p:sp>
        <p:sp>
          <p:nvSpPr>
            <p:cNvPr id="46" name="任意多边形: 形状 45">
              <a:extLst>
                <a:ext uri="{FF2B5EF4-FFF2-40B4-BE49-F238E27FC236}">
                  <a16:creationId xmlns:a16="http://schemas.microsoft.com/office/drawing/2014/main" id="{2D3FA526-DD5B-86A0-102D-289BB6F2A3EF}"/>
                </a:ext>
              </a:extLst>
            </p:cNvPr>
            <p:cNvSpPr/>
            <p:nvPr/>
          </p:nvSpPr>
          <p:spPr>
            <a:xfrm>
              <a:off x="1759579" y="1331551"/>
              <a:ext cx="65458" cy="39247"/>
            </a:xfrm>
            <a:custGeom>
              <a:avLst/>
              <a:gdLst>
                <a:gd name="connsiteX0" fmla="*/ 65151 w 65458"/>
                <a:gd name="connsiteY0" fmla="*/ 39248 h 39247"/>
                <a:gd name="connsiteX1" fmla="*/ 0 w 65458"/>
                <a:gd name="connsiteY1" fmla="*/ 27818 h 39247"/>
                <a:gd name="connsiteX2" fmla="*/ 35560 w 65458"/>
                <a:gd name="connsiteY2" fmla="*/ 256 h 39247"/>
                <a:gd name="connsiteX3" fmla="*/ 37052 w 65458"/>
                <a:gd name="connsiteY3" fmla="*/ 481 h 39247"/>
                <a:gd name="connsiteX4" fmla="*/ 65151 w 65458"/>
                <a:gd name="connsiteY4" fmla="*/ 39248 h 39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58" h="39247">
                  <a:moveTo>
                    <a:pt x="65151" y="39248"/>
                  </a:moveTo>
                  <a:lnTo>
                    <a:pt x="0" y="27818"/>
                  </a:lnTo>
                  <a:cubicBezTo>
                    <a:pt x="2209" y="10387"/>
                    <a:pt x="18130" y="-1953"/>
                    <a:pt x="35560" y="256"/>
                  </a:cubicBezTo>
                  <a:cubicBezTo>
                    <a:pt x="36059" y="319"/>
                    <a:pt x="36557" y="394"/>
                    <a:pt x="37052" y="481"/>
                  </a:cubicBezTo>
                  <a:cubicBezTo>
                    <a:pt x="55242" y="3867"/>
                    <a:pt x="67592" y="20907"/>
                    <a:pt x="65151" y="39248"/>
                  </a:cubicBezTo>
                  <a:close/>
                </a:path>
              </a:pathLst>
            </a:custGeom>
            <a:solidFill>
              <a:srgbClr val="263238"/>
            </a:solidFill>
            <a:ln w="12700" cap="flat">
              <a:solidFill>
                <a:srgbClr val="2F2E41"/>
              </a:solidFill>
              <a:prstDash val="solid"/>
              <a:miter/>
            </a:ln>
          </p:spPr>
          <p:txBody>
            <a:bodyPr rtlCol="0" anchor="ctr"/>
            <a:lstStyle/>
            <a:p>
              <a:endParaRPr lang="zh-CN" altLang="en-US"/>
            </a:p>
          </p:txBody>
        </p:sp>
        <p:sp>
          <p:nvSpPr>
            <p:cNvPr id="47" name="任意多边形: 形状 46">
              <a:extLst>
                <a:ext uri="{FF2B5EF4-FFF2-40B4-BE49-F238E27FC236}">
                  <a16:creationId xmlns:a16="http://schemas.microsoft.com/office/drawing/2014/main" id="{64AEE0FA-14E2-FA2E-EE95-57DC2749EC32}"/>
                </a:ext>
              </a:extLst>
            </p:cNvPr>
            <p:cNvSpPr/>
            <p:nvPr/>
          </p:nvSpPr>
          <p:spPr>
            <a:xfrm>
              <a:off x="1765219" y="1405983"/>
              <a:ext cx="53721" cy="53687"/>
            </a:xfrm>
            <a:custGeom>
              <a:avLst/>
              <a:gdLst>
                <a:gd name="connsiteX0" fmla="*/ 53701 w 53721"/>
                <a:gd name="connsiteY0" fmla="*/ 25775 h 53687"/>
                <a:gd name="connsiteX1" fmla="*/ 27913 w 53721"/>
                <a:gd name="connsiteY1" fmla="*/ 53667 h 53687"/>
                <a:gd name="connsiteX2" fmla="*/ 21 w 53721"/>
                <a:gd name="connsiteY2" fmla="*/ 27879 h 53687"/>
                <a:gd name="connsiteX3" fmla="*/ 24649 w 53721"/>
                <a:gd name="connsiteY3" fmla="*/ 58 h 53687"/>
                <a:gd name="connsiteX4" fmla="*/ 53689 w 53721"/>
                <a:gd name="connsiteY4" fmla="*/ 25579 h 53687"/>
                <a:gd name="connsiteX5" fmla="*/ 53701 w 53721"/>
                <a:gd name="connsiteY5" fmla="*/ 25775 h 5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721" h="53687">
                  <a:moveTo>
                    <a:pt x="53701" y="25775"/>
                  </a:moveTo>
                  <a:cubicBezTo>
                    <a:pt x="54281" y="40598"/>
                    <a:pt x="42736" y="53086"/>
                    <a:pt x="27913" y="53667"/>
                  </a:cubicBezTo>
                  <a:cubicBezTo>
                    <a:pt x="13089" y="54248"/>
                    <a:pt x="602" y="42702"/>
                    <a:pt x="21" y="27879"/>
                  </a:cubicBezTo>
                  <a:cubicBezTo>
                    <a:pt x="-542" y="13507"/>
                    <a:pt x="10315" y="1242"/>
                    <a:pt x="24649" y="58"/>
                  </a:cubicBezTo>
                  <a:cubicBezTo>
                    <a:pt x="39716" y="-914"/>
                    <a:pt x="52717" y="10512"/>
                    <a:pt x="53689" y="25579"/>
                  </a:cubicBezTo>
                  <a:cubicBezTo>
                    <a:pt x="53693" y="25644"/>
                    <a:pt x="53697" y="25710"/>
                    <a:pt x="53701" y="25775"/>
                  </a:cubicBezTo>
                  <a:close/>
                </a:path>
              </a:pathLst>
            </a:custGeom>
            <a:solidFill>
              <a:srgbClr val="263238"/>
            </a:solidFill>
            <a:ln w="12700" cap="flat">
              <a:solidFill>
                <a:srgbClr val="2F2E41"/>
              </a:solidFill>
              <a:prstDash val="solid"/>
              <a:miter/>
            </a:ln>
          </p:spPr>
          <p:txBody>
            <a:bodyPr rtlCol="0" anchor="ctr"/>
            <a:lstStyle/>
            <a:p>
              <a:endParaRPr lang="zh-CN" altLang="en-US"/>
            </a:p>
          </p:txBody>
        </p:sp>
        <p:sp>
          <p:nvSpPr>
            <p:cNvPr id="48" name="任意多边形: 形状 47">
              <a:extLst>
                <a:ext uri="{FF2B5EF4-FFF2-40B4-BE49-F238E27FC236}">
                  <a16:creationId xmlns:a16="http://schemas.microsoft.com/office/drawing/2014/main" id="{B5E10427-C87F-3A94-091A-A53F8EA0B553}"/>
                </a:ext>
              </a:extLst>
            </p:cNvPr>
            <p:cNvSpPr/>
            <p:nvPr/>
          </p:nvSpPr>
          <p:spPr>
            <a:xfrm>
              <a:off x="1658232" y="1405222"/>
              <a:ext cx="135255" cy="181698"/>
            </a:xfrm>
            <a:custGeom>
              <a:avLst/>
              <a:gdLst>
                <a:gd name="connsiteX0" fmla="*/ 135255 w 135255"/>
                <a:gd name="connsiteY0" fmla="*/ 131216 h 181698"/>
                <a:gd name="connsiteX1" fmla="*/ 46006 w 135255"/>
                <a:gd name="connsiteY1" fmla="*/ 181698 h 181698"/>
                <a:gd name="connsiteX2" fmla="*/ 0 w 135255"/>
                <a:gd name="connsiteY2" fmla="*/ 2057 h 181698"/>
                <a:gd name="connsiteX3" fmla="*/ 135255 w 135255"/>
                <a:gd name="connsiteY3" fmla="*/ 131216 h 181698"/>
              </a:gdLst>
              <a:ahLst/>
              <a:cxnLst>
                <a:cxn ang="0">
                  <a:pos x="connsiteX0" y="connsiteY0"/>
                </a:cxn>
                <a:cxn ang="0">
                  <a:pos x="connsiteX1" y="connsiteY1"/>
                </a:cxn>
                <a:cxn ang="0">
                  <a:pos x="connsiteX2" y="connsiteY2"/>
                </a:cxn>
                <a:cxn ang="0">
                  <a:pos x="connsiteX3" y="connsiteY3"/>
                </a:cxn>
              </a:cxnLst>
              <a:rect l="l" t="t" r="r" b="b"/>
              <a:pathLst>
                <a:path w="135255" h="181698">
                  <a:moveTo>
                    <a:pt x="135255" y="131216"/>
                  </a:moveTo>
                  <a:lnTo>
                    <a:pt x="46006" y="181698"/>
                  </a:lnTo>
                  <a:lnTo>
                    <a:pt x="0" y="2057"/>
                  </a:lnTo>
                  <a:cubicBezTo>
                    <a:pt x="33338" y="-13850"/>
                    <a:pt x="85820" y="65684"/>
                    <a:pt x="135255" y="131216"/>
                  </a:cubicBezTo>
                  <a:close/>
                </a:path>
              </a:pathLst>
            </a:custGeom>
            <a:solidFill>
              <a:schemeClr val="bg1">
                <a:lumMod val="95000"/>
              </a:schemeClr>
            </a:solidFill>
            <a:ln w="12700" cap="flat">
              <a:solidFill>
                <a:srgbClr val="2F2E41"/>
              </a:solidFill>
              <a:prstDash val="solid"/>
              <a:miter/>
            </a:ln>
          </p:spPr>
          <p:txBody>
            <a:bodyPr rtlCol="0" anchor="ctr"/>
            <a:lstStyle/>
            <a:p>
              <a:endParaRPr lang="zh-CN" altLang="en-US"/>
            </a:p>
          </p:txBody>
        </p:sp>
        <p:sp>
          <p:nvSpPr>
            <p:cNvPr id="49" name="任意多边形: 形状 48">
              <a:extLst>
                <a:ext uri="{FF2B5EF4-FFF2-40B4-BE49-F238E27FC236}">
                  <a16:creationId xmlns:a16="http://schemas.microsoft.com/office/drawing/2014/main" id="{D4252A11-2B3D-4877-4A1D-3D93C316F298}"/>
                </a:ext>
              </a:extLst>
            </p:cNvPr>
            <p:cNvSpPr/>
            <p:nvPr/>
          </p:nvSpPr>
          <p:spPr>
            <a:xfrm>
              <a:off x="1612804" y="1638641"/>
              <a:ext cx="114580" cy="65753"/>
            </a:xfrm>
            <a:custGeom>
              <a:avLst/>
              <a:gdLst>
                <a:gd name="connsiteX0" fmla="*/ 280 w 114580"/>
                <a:gd name="connsiteY0" fmla="*/ 0 h 65753"/>
                <a:gd name="connsiteX1" fmla="*/ 114580 w 114580"/>
                <a:gd name="connsiteY1" fmla="*/ 13240 h 65753"/>
                <a:gd name="connsiteX2" fmla="*/ 54265 w 114580"/>
                <a:gd name="connsiteY2" fmla="*/ 65611 h 65753"/>
                <a:gd name="connsiteX3" fmla="*/ 52287 w 114580"/>
                <a:gd name="connsiteY3" fmla="*/ 65437 h 65753"/>
                <a:gd name="connsiteX4" fmla="*/ 280 w 114580"/>
                <a:gd name="connsiteY4" fmla="*/ 0 h 65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580" h="65753">
                  <a:moveTo>
                    <a:pt x="280" y="0"/>
                  </a:moveTo>
                  <a:lnTo>
                    <a:pt x="114580" y="13240"/>
                  </a:lnTo>
                  <a:cubicBezTo>
                    <a:pt x="112386" y="44357"/>
                    <a:pt x="85382" y="67805"/>
                    <a:pt x="54265" y="65611"/>
                  </a:cubicBezTo>
                  <a:cubicBezTo>
                    <a:pt x="53604" y="65565"/>
                    <a:pt x="52945" y="65507"/>
                    <a:pt x="52287" y="65437"/>
                  </a:cubicBezTo>
                  <a:cubicBezTo>
                    <a:pt x="20165" y="61177"/>
                    <a:pt x="-2821" y="32254"/>
                    <a:pt x="280" y="0"/>
                  </a:cubicBezTo>
                  <a:close/>
                </a:path>
              </a:pathLst>
            </a:custGeom>
            <a:solidFill>
              <a:schemeClr val="bg1">
                <a:lumMod val="75000"/>
              </a:schemeClr>
            </a:solidFill>
            <a:ln w="12700" cap="flat">
              <a:solidFill>
                <a:srgbClr val="2F2E41"/>
              </a:solidFill>
              <a:prstDash val="solid"/>
              <a:miter/>
            </a:ln>
          </p:spPr>
          <p:txBody>
            <a:bodyPr rtlCol="0" anchor="ctr"/>
            <a:lstStyle/>
            <a:p>
              <a:endParaRPr lang="zh-CN" altLang="en-US"/>
            </a:p>
          </p:txBody>
        </p:sp>
        <p:sp>
          <p:nvSpPr>
            <p:cNvPr id="50" name="任意多边形: 形状 49">
              <a:extLst>
                <a:ext uri="{FF2B5EF4-FFF2-40B4-BE49-F238E27FC236}">
                  <a16:creationId xmlns:a16="http://schemas.microsoft.com/office/drawing/2014/main" id="{10161B8F-DE82-51AE-E7D6-CC1D781C111F}"/>
                </a:ext>
              </a:extLst>
            </p:cNvPr>
            <p:cNvSpPr/>
            <p:nvPr/>
          </p:nvSpPr>
          <p:spPr>
            <a:xfrm>
              <a:off x="1614513" y="1655500"/>
              <a:ext cx="68770" cy="48843"/>
            </a:xfrm>
            <a:custGeom>
              <a:avLst/>
              <a:gdLst>
                <a:gd name="connsiteX0" fmla="*/ 13906 w 68770"/>
                <a:gd name="connsiteY0" fmla="*/ 0 h 48843"/>
                <a:gd name="connsiteX1" fmla="*/ 0 w 68770"/>
                <a:gd name="connsiteY1" fmla="*/ 1524 h 48843"/>
                <a:gd name="connsiteX2" fmla="*/ 50387 w 68770"/>
                <a:gd name="connsiteY2" fmla="*/ 48578 h 48843"/>
                <a:gd name="connsiteX3" fmla="*/ 68771 w 68770"/>
                <a:gd name="connsiteY3" fmla="*/ 47339 h 48843"/>
                <a:gd name="connsiteX4" fmla="*/ 13906 w 68770"/>
                <a:gd name="connsiteY4" fmla="*/ 0 h 48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770" h="48843">
                  <a:moveTo>
                    <a:pt x="13906" y="0"/>
                  </a:moveTo>
                  <a:cubicBezTo>
                    <a:pt x="9230" y="19"/>
                    <a:pt x="4569" y="530"/>
                    <a:pt x="0" y="1524"/>
                  </a:cubicBezTo>
                  <a:cubicBezTo>
                    <a:pt x="5055" y="26342"/>
                    <a:pt x="25282" y="45231"/>
                    <a:pt x="50387" y="48578"/>
                  </a:cubicBezTo>
                  <a:cubicBezTo>
                    <a:pt x="56542" y="49179"/>
                    <a:pt x="62753" y="48761"/>
                    <a:pt x="68771" y="47339"/>
                  </a:cubicBezTo>
                  <a:cubicBezTo>
                    <a:pt x="68008" y="21431"/>
                    <a:pt x="43910" y="381"/>
                    <a:pt x="13906" y="0"/>
                  </a:cubicBezTo>
                  <a:close/>
                </a:path>
              </a:pathLst>
            </a:custGeom>
            <a:solidFill>
              <a:schemeClr val="bg1">
                <a:lumMod val="95000"/>
              </a:schemeClr>
            </a:solidFill>
            <a:ln w="12700" cap="flat">
              <a:solidFill>
                <a:srgbClr val="2F2E41"/>
              </a:solidFill>
              <a:prstDash val="solid"/>
              <a:miter/>
            </a:ln>
          </p:spPr>
          <p:txBody>
            <a:bodyPr rtlCol="0" anchor="ctr"/>
            <a:lstStyle/>
            <a:p>
              <a:endParaRPr lang="zh-CN" altLang="en-US"/>
            </a:p>
          </p:txBody>
        </p:sp>
        <p:sp>
          <p:nvSpPr>
            <p:cNvPr id="51" name="任意多边形: 形状 50">
              <a:extLst>
                <a:ext uri="{FF2B5EF4-FFF2-40B4-BE49-F238E27FC236}">
                  <a16:creationId xmlns:a16="http://schemas.microsoft.com/office/drawing/2014/main" id="{D3EFED9A-2CA1-5AAF-455A-40DA605C8865}"/>
                </a:ext>
              </a:extLst>
            </p:cNvPr>
            <p:cNvSpPr/>
            <p:nvPr/>
          </p:nvSpPr>
          <p:spPr>
            <a:xfrm>
              <a:off x="1289234" y="1819807"/>
              <a:ext cx="183239" cy="522255"/>
            </a:xfrm>
            <a:custGeom>
              <a:avLst/>
              <a:gdLst>
                <a:gd name="connsiteX0" fmla="*/ 181832 w 183239"/>
                <a:gd name="connsiteY0" fmla="*/ 522256 h 522255"/>
                <a:gd name="connsiteX1" fmla="*/ 59150 w 183239"/>
                <a:gd name="connsiteY1" fmla="*/ 354616 h 522255"/>
                <a:gd name="connsiteX2" fmla="*/ 2762 w 183239"/>
                <a:gd name="connsiteY2" fmla="*/ 90202 h 522255"/>
                <a:gd name="connsiteX3" fmla="*/ 45529 w 183239"/>
                <a:gd name="connsiteY3" fmla="*/ 20288 h 522255"/>
                <a:gd name="connsiteX4" fmla="*/ 69723 w 183239"/>
                <a:gd name="connsiteY4" fmla="*/ 0 h 522255"/>
                <a:gd name="connsiteX5" fmla="*/ 72294 w 183239"/>
                <a:gd name="connsiteY5" fmla="*/ 54483 h 522255"/>
                <a:gd name="connsiteX6" fmla="*/ 135826 w 183239"/>
                <a:gd name="connsiteY6" fmla="*/ 202692 h 522255"/>
                <a:gd name="connsiteX7" fmla="*/ 181832 w 183239"/>
                <a:gd name="connsiteY7" fmla="*/ 522256 h 52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239" h="522255">
                  <a:moveTo>
                    <a:pt x="181832" y="522256"/>
                  </a:moveTo>
                  <a:cubicBezTo>
                    <a:pt x="175164" y="305467"/>
                    <a:pt x="86582" y="286131"/>
                    <a:pt x="59150" y="354616"/>
                  </a:cubicBezTo>
                  <a:cubicBezTo>
                    <a:pt x="-8097" y="230791"/>
                    <a:pt x="-2191" y="130112"/>
                    <a:pt x="2762" y="90202"/>
                  </a:cubicBezTo>
                  <a:cubicBezTo>
                    <a:pt x="27432" y="55340"/>
                    <a:pt x="37147" y="33052"/>
                    <a:pt x="45529" y="20288"/>
                  </a:cubicBezTo>
                  <a:cubicBezTo>
                    <a:pt x="50710" y="10687"/>
                    <a:pt x="59365" y="3429"/>
                    <a:pt x="69723" y="0"/>
                  </a:cubicBezTo>
                  <a:lnTo>
                    <a:pt x="72294" y="54483"/>
                  </a:lnTo>
                  <a:cubicBezTo>
                    <a:pt x="72294" y="54483"/>
                    <a:pt x="79057" y="118015"/>
                    <a:pt x="135826" y="202692"/>
                  </a:cubicBezTo>
                  <a:cubicBezTo>
                    <a:pt x="177546" y="264890"/>
                    <a:pt x="187356" y="340424"/>
                    <a:pt x="181832" y="522256"/>
                  </a:cubicBezTo>
                  <a:close/>
                </a:path>
              </a:pathLst>
            </a:custGeom>
            <a:solidFill>
              <a:schemeClr val="accent1"/>
            </a:solidFill>
            <a:ln w="12700" cap="flat">
              <a:solidFill>
                <a:srgbClr val="2F2E41"/>
              </a:solidFill>
              <a:prstDash val="solid"/>
              <a:miter/>
            </a:ln>
          </p:spPr>
          <p:txBody>
            <a:bodyPr rtlCol="0" anchor="ctr"/>
            <a:lstStyle/>
            <a:p>
              <a:endParaRPr lang="zh-CN" altLang="en-US"/>
            </a:p>
          </p:txBody>
        </p:sp>
        <p:sp>
          <p:nvSpPr>
            <p:cNvPr id="52" name="任意多边形: 形状 51">
              <a:extLst>
                <a:ext uri="{FF2B5EF4-FFF2-40B4-BE49-F238E27FC236}">
                  <a16:creationId xmlns:a16="http://schemas.microsoft.com/office/drawing/2014/main" id="{D3C0E8F3-400E-FF11-6F3A-A45C4D3BA039}"/>
                </a:ext>
              </a:extLst>
            </p:cNvPr>
            <p:cNvSpPr/>
            <p:nvPr/>
          </p:nvSpPr>
          <p:spPr>
            <a:xfrm>
              <a:off x="1289234" y="1819807"/>
              <a:ext cx="183239" cy="522255"/>
            </a:xfrm>
            <a:custGeom>
              <a:avLst/>
              <a:gdLst>
                <a:gd name="connsiteX0" fmla="*/ 181832 w 183239"/>
                <a:gd name="connsiteY0" fmla="*/ 522256 h 522255"/>
                <a:gd name="connsiteX1" fmla="*/ 59150 w 183239"/>
                <a:gd name="connsiteY1" fmla="*/ 354616 h 522255"/>
                <a:gd name="connsiteX2" fmla="*/ 2762 w 183239"/>
                <a:gd name="connsiteY2" fmla="*/ 90202 h 522255"/>
                <a:gd name="connsiteX3" fmla="*/ 45529 w 183239"/>
                <a:gd name="connsiteY3" fmla="*/ 20288 h 522255"/>
                <a:gd name="connsiteX4" fmla="*/ 69723 w 183239"/>
                <a:gd name="connsiteY4" fmla="*/ 0 h 522255"/>
                <a:gd name="connsiteX5" fmla="*/ 72294 w 183239"/>
                <a:gd name="connsiteY5" fmla="*/ 54483 h 522255"/>
                <a:gd name="connsiteX6" fmla="*/ 135826 w 183239"/>
                <a:gd name="connsiteY6" fmla="*/ 202692 h 522255"/>
                <a:gd name="connsiteX7" fmla="*/ 181832 w 183239"/>
                <a:gd name="connsiteY7" fmla="*/ 522256 h 52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239" h="522255">
                  <a:moveTo>
                    <a:pt x="181832" y="522256"/>
                  </a:moveTo>
                  <a:cubicBezTo>
                    <a:pt x="175164" y="305467"/>
                    <a:pt x="86582" y="286131"/>
                    <a:pt x="59150" y="354616"/>
                  </a:cubicBezTo>
                  <a:cubicBezTo>
                    <a:pt x="-8097" y="230791"/>
                    <a:pt x="-2191" y="130112"/>
                    <a:pt x="2762" y="90202"/>
                  </a:cubicBezTo>
                  <a:cubicBezTo>
                    <a:pt x="27432" y="55340"/>
                    <a:pt x="37147" y="33052"/>
                    <a:pt x="45529" y="20288"/>
                  </a:cubicBezTo>
                  <a:cubicBezTo>
                    <a:pt x="50710" y="10687"/>
                    <a:pt x="59365" y="3429"/>
                    <a:pt x="69723" y="0"/>
                  </a:cubicBezTo>
                  <a:lnTo>
                    <a:pt x="72294" y="54483"/>
                  </a:lnTo>
                  <a:cubicBezTo>
                    <a:pt x="72294" y="54483"/>
                    <a:pt x="79057" y="118015"/>
                    <a:pt x="135826" y="202692"/>
                  </a:cubicBezTo>
                  <a:cubicBezTo>
                    <a:pt x="177546" y="264890"/>
                    <a:pt x="187356" y="340424"/>
                    <a:pt x="181832" y="522256"/>
                  </a:cubicBezTo>
                  <a:close/>
                </a:path>
              </a:pathLst>
            </a:custGeom>
            <a:solidFill>
              <a:srgbClr val="FFFFFF">
                <a:alpha val="45000"/>
              </a:srgbClr>
            </a:solidFill>
            <a:ln w="12700" cap="flat">
              <a:solidFill>
                <a:srgbClr val="2F2E41"/>
              </a:solidFill>
              <a:prstDash val="solid"/>
              <a:miter/>
            </a:ln>
          </p:spPr>
          <p:txBody>
            <a:bodyPr rtlCol="0" anchor="ctr"/>
            <a:lstStyle/>
            <a:p>
              <a:endParaRPr lang="zh-CN" altLang="en-US"/>
            </a:p>
          </p:txBody>
        </p:sp>
        <p:sp>
          <p:nvSpPr>
            <p:cNvPr id="53" name="任意多边形: 形状 52">
              <a:extLst>
                <a:ext uri="{FF2B5EF4-FFF2-40B4-BE49-F238E27FC236}">
                  <a16:creationId xmlns:a16="http://schemas.microsoft.com/office/drawing/2014/main" id="{361FB420-27D3-0871-D35F-AC292B533DF6}"/>
                </a:ext>
              </a:extLst>
            </p:cNvPr>
            <p:cNvSpPr/>
            <p:nvPr/>
          </p:nvSpPr>
          <p:spPr>
            <a:xfrm>
              <a:off x="552629" y="1967921"/>
              <a:ext cx="594196" cy="1090231"/>
            </a:xfrm>
            <a:custGeom>
              <a:avLst/>
              <a:gdLst>
                <a:gd name="connsiteX0" fmla="*/ 569537 w 594196"/>
                <a:gd name="connsiteY0" fmla="*/ 0 h 1090231"/>
                <a:gd name="connsiteX1" fmla="*/ 263308 w 594196"/>
                <a:gd name="connsiteY1" fmla="*/ 192881 h 1090231"/>
                <a:gd name="connsiteX2" fmla="*/ 54901 w 594196"/>
                <a:gd name="connsiteY2" fmla="*/ 749237 h 1090231"/>
                <a:gd name="connsiteX3" fmla="*/ 13563 w 594196"/>
                <a:gd name="connsiteY3" fmla="*/ 1090231 h 1090231"/>
                <a:gd name="connsiteX4" fmla="*/ 350176 w 594196"/>
                <a:gd name="connsiteY4" fmla="*/ 981075 h 1090231"/>
                <a:gd name="connsiteX5" fmla="*/ 527913 w 594196"/>
                <a:gd name="connsiteY5" fmla="*/ 546068 h 1090231"/>
                <a:gd name="connsiteX6" fmla="*/ 569537 w 594196"/>
                <a:gd name="connsiteY6" fmla="*/ 0 h 1090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196" h="1090231">
                  <a:moveTo>
                    <a:pt x="569537" y="0"/>
                  </a:moveTo>
                  <a:cubicBezTo>
                    <a:pt x="396658" y="52292"/>
                    <a:pt x="319506" y="81153"/>
                    <a:pt x="263308" y="192881"/>
                  </a:cubicBezTo>
                  <a:cubicBezTo>
                    <a:pt x="207111" y="304609"/>
                    <a:pt x="109384" y="581025"/>
                    <a:pt x="54901" y="749237"/>
                  </a:cubicBezTo>
                  <a:cubicBezTo>
                    <a:pt x="8133" y="893064"/>
                    <a:pt x="-17394" y="1024033"/>
                    <a:pt x="13563" y="1090231"/>
                  </a:cubicBezTo>
                  <a:lnTo>
                    <a:pt x="350176" y="981075"/>
                  </a:lnTo>
                  <a:lnTo>
                    <a:pt x="527913" y="546068"/>
                  </a:lnTo>
                  <a:cubicBezTo>
                    <a:pt x="527913" y="546068"/>
                    <a:pt x="643356" y="276225"/>
                    <a:pt x="569537" y="0"/>
                  </a:cubicBezTo>
                  <a:close/>
                </a:path>
              </a:pathLst>
            </a:custGeom>
            <a:solidFill>
              <a:srgbClr val="455A64"/>
            </a:solidFill>
            <a:ln w="12700" cap="flat">
              <a:solidFill>
                <a:srgbClr val="2F2E41"/>
              </a:solidFill>
              <a:prstDash val="solid"/>
              <a:miter/>
            </a:ln>
          </p:spPr>
          <p:txBody>
            <a:bodyPr rtlCol="0" anchor="ctr"/>
            <a:lstStyle/>
            <a:p>
              <a:endParaRPr lang="zh-CN" altLang="en-US"/>
            </a:p>
          </p:txBody>
        </p:sp>
        <p:sp>
          <p:nvSpPr>
            <p:cNvPr id="54" name="任意多边形: 形状 53">
              <a:extLst>
                <a:ext uri="{FF2B5EF4-FFF2-40B4-BE49-F238E27FC236}">
                  <a16:creationId xmlns:a16="http://schemas.microsoft.com/office/drawing/2014/main" id="{E8853D81-AB99-0FBC-E80B-0230A5EA120A}"/>
                </a:ext>
              </a:extLst>
            </p:cNvPr>
            <p:cNvSpPr/>
            <p:nvPr/>
          </p:nvSpPr>
          <p:spPr>
            <a:xfrm>
              <a:off x="517820" y="2686184"/>
              <a:ext cx="478335" cy="378515"/>
            </a:xfrm>
            <a:custGeom>
              <a:avLst/>
              <a:gdLst>
                <a:gd name="connsiteX0" fmla="*/ 377365 w 478335"/>
                <a:gd name="connsiteY0" fmla="*/ 132986 h 378515"/>
                <a:gd name="connsiteX1" fmla="*/ 449850 w 478335"/>
                <a:gd name="connsiteY1" fmla="*/ 125175 h 378515"/>
                <a:gd name="connsiteX2" fmla="*/ 476901 w 478335"/>
                <a:gd name="connsiteY2" fmla="*/ 103839 h 378515"/>
                <a:gd name="connsiteX3" fmla="*/ 461375 w 478335"/>
                <a:gd name="connsiteY3" fmla="*/ 63358 h 378515"/>
                <a:gd name="connsiteX4" fmla="*/ 351742 w 478335"/>
                <a:gd name="connsiteY4" fmla="*/ 6684 h 378515"/>
                <a:gd name="connsiteX5" fmla="*/ 118380 w 478335"/>
                <a:gd name="connsiteY5" fmla="*/ 43736 h 378515"/>
                <a:gd name="connsiteX6" fmla="*/ 21606 w 478335"/>
                <a:gd name="connsiteY6" fmla="*/ 151083 h 378515"/>
                <a:gd name="connsiteX7" fmla="*/ 19415 w 478335"/>
                <a:gd name="connsiteY7" fmla="*/ 199375 h 378515"/>
                <a:gd name="connsiteX8" fmla="*/ 5604 w 478335"/>
                <a:gd name="connsiteY8" fmla="*/ 228617 h 378515"/>
                <a:gd name="connsiteX9" fmla="*/ 746 w 478335"/>
                <a:gd name="connsiteY9" fmla="*/ 257192 h 378515"/>
                <a:gd name="connsiteX10" fmla="*/ 3889 w 478335"/>
                <a:gd name="connsiteY10" fmla="*/ 291863 h 378515"/>
                <a:gd name="connsiteX11" fmla="*/ 14653 w 478335"/>
                <a:gd name="connsiteY11" fmla="*/ 311579 h 378515"/>
                <a:gd name="connsiteX12" fmla="*/ 22082 w 478335"/>
                <a:gd name="connsiteY12" fmla="*/ 344536 h 378515"/>
                <a:gd name="connsiteX13" fmla="*/ 72469 w 478335"/>
                <a:gd name="connsiteY13" fmla="*/ 369968 h 378515"/>
                <a:gd name="connsiteX14" fmla="*/ 108760 w 478335"/>
                <a:gd name="connsiteY14" fmla="*/ 298435 h 378515"/>
                <a:gd name="connsiteX15" fmla="*/ 172672 w 478335"/>
                <a:gd name="connsiteY15" fmla="*/ 231760 h 378515"/>
                <a:gd name="connsiteX16" fmla="*/ 278114 w 478335"/>
                <a:gd name="connsiteY16" fmla="*/ 169847 h 378515"/>
                <a:gd name="connsiteX17" fmla="*/ 366030 w 478335"/>
                <a:gd name="connsiteY17" fmla="*/ 135653 h 378515"/>
                <a:gd name="connsiteX18" fmla="*/ 377365 w 478335"/>
                <a:gd name="connsiteY18" fmla="*/ 132986 h 37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8335" h="378515">
                  <a:moveTo>
                    <a:pt x="377365" y="132986"/>
                  </a:moveTo>
                  <a:cubicBezTo>
                    <a:pt x="401939" y="129938"/>
                    <a:pt x="426514" y="133748"/>
                    <a:pt x="449850" y="125175"/>
                  </a:cubicBezTo>
                  <a:cubicBezTo>
                    <a:pt x="461497" y="122247"/>
                    <a:pt x="471340" y="114484"/>
                    <a:pt x="476901" y="103839"/>
                  </a:cubicBezTo>
                  <a:cubicBezTo>
                    <a:pt x="482140" y="89457"/>
                    <a:pt x="472138" y="74216"/>
                    <a:pt x="461375" y="63358"/>
                  </a:cubicBezTo>
                  <a:cubicBezTo>
                    <a:pt x="431077" y="34266"/>
                    <a:pt x="392996" y="14581"/>
                    <a:pt x="351742" y="6684"/>
                  </a:cubicBezTo>
                  <a:cubicBezTo>
                    <a:pt x="272029" y="-9395"/>
                    <a:pt x="189192" y="3758"/>
                    <a:pt x="118380" y="43736"/>
                  </a:cubicBezTo>
                  <a:cubicBezTo>
                    <a:pt x="76184" y="66501"/>
                    <a:pt x="24558" y="97362"/>
                    <a:pt x="21606" y="151083"/>
                  </a:cubicBezTo>
                  <a:cubicBezTo>
                    <a:pt x="20653" y="167276"/>
                    <a:pt x="24273" y="183945"/>
                    <a:pt x="19415" y="199375"/>
                  </a:cubicBezTo>
                  <a:cubicBezTo>
                    <a:pt x="16177" y="209662"/>
                    <a:pt x="9319" y="218425"/>
                    <a:pt x="5604" y="228617"/>
                  </a:cubicBezTo>
                  <a:cubicBezTo>
                    <a:pt x="2596" y="237853"/>
                    <a:pt x="960" y="247480"/>
                    <a:pt x="746" y="257192"/>
                  </a:cubicBezTo>
                  <a:cubicBezTo>
                    <a:pt x="-895" y="268836"/>
                    <a:pt x="180" y="280703"/>
                    <a:pt x="3889" y="291863"/>
                  </a:cubicBezTo>
                  <a:cubicBezTo>
                    <a:pt x="6747" y="298721"/>
                    <a:pt x="11700" y="304721"/>
                    <a:pt x="14653" y="311579"/>
                  </a:cubicBezTo>
                  <a:cubicBezTo>
                    <a:pt x="17812" y="322400"/>
                    <a:pt x="20294" y="333407"/>
                    <a:pt x="22082" y="344536"/>
                  </a:cubicBezTo>
                  <a:cubicBezTo>
                    <a:pt x="28369" y="366634"/>
                    <a:pt x="52372" y="392161"/>
                    <a:pt x="72469" y="369968"/>
                  </a:cubicBezTo>
                  <a:cubicBezTo>
                    <a:pt x="90662" y="349775"/>
                    <a:pt x="96853" y="322343"/>
                    <a:pt x="108760" y="298435"/>
                  </a:cubicBezTo>
                  <a:cubicBezTo>
                    <a:pt x="122571" y="270908"/>
                    <a:pt x="148383" y="249762"/>
                    <a:pt x="172672" y="231760"/>
                  </a:cubicBezTo>
                  <a:cubicBezTo>
                    <a:pt x="205722" y="207742"/>
                    <a:pt x="241037" y="187007"/>
                    <a:pt x="278114" y="169847"/>
                  </a:cubicBezTo>
                  <a:cubicBezTo>
                    <a:pt x="306018" y="155131"/>
                    <a:pt x="335516" y="143658"/>
                    <a:pt x="366030" y="135653"/>
                  </a:cubicBezTo>
                  <a:cubicBezTo>
                    <a:pt x="369840" y="134129"/>
                    <a:pt x="373554" y="133462"/>
                    <a:pt x="377365" y="132986"/>
                  </a:cubicBezTo>
                  <a:close/>
                </a:path>
              </a:pathLst>
            </a:custGeom>
            <a:solidFill>
              <a:srgbClr val="37474F"/>
            </a:solidFill>
            <a:ln w="12700" cap="flat">
              <a:solidFill>
                <a:srgbClr val="2F2E41"/>
              </a:solidFill>
              <a:prstDash val="solid"/>
              <a:miter/>
            </a:ln>
          </p:spPr>
          <p:txBody>
            <a:bodyPr rtlCol="0" anchor="ctr"/>
            <a:lstStyle/>
            <a:p>
              <a:endParaRPr lang="zh-CN" altLang="en-US"/>
            </a:p>
          </p:txBody>
        </p:sp>
        <p:sp>
          <p:nvSpPr>
            <p:cNvPr id="55" name="任意多边形: 形状 54">
              <a:extLst>
                <a:ext uri="{FF2B5EF4-FFF2-40B4-BE49-F238E27FC236}">
                  <a16:creationId xmlns:a16="http://schemas.microsoft.com/office/drawing/2014/main" id="{C1CF88B9-6CDA-8D88-0A0D-954E0D167DCE}"/>
                </a:ext>
              </a:extLst>
            </p:cNvPr>
            <p:cNvSpPr/>
            <p:nvPr/>
          </p:nvSpPr>
          <p:spPr>
            <a:xfrm>
              <a:off x="558721" y="2710871"/>
              <a:ext cx="572778" cy="405006"/>
            </a:xfrm>
            <a:custGeom>
              <a:avLst/>
              <a:gdLst>
                <a:gd name="connsiteX0" fmla="*/ 461908 w 572778"/>
                <a:gd name="connsiteY0" fmla="*/ 0 h 405006"/>
                <a:gd name="connsiteX1" fmla="*/ 266074 w 572778"/>
                <a:gd name="connsiteY1" fmla="*/ 68389 h 405006"/>
                <a:gd name="connsiteX2" fmla="*/ 68716 w 572778"/>
                <a:gd name="connsiteY2" fmla="*/ 190310 h 405006"/>
                <a:gd name="connsiteX3" fmla="*/ 5184 w 572778"/>
                <a:gd name="connsiteY3" fmla="*/ 352711 h 405006"/>
                <a:gd name="connsiteX4" fmla="*/ 186826 w 572778"/>
                <a:gd name="connsiteY4" fmla="*/ 405003 h 405006"/>
                <a:gd name="connsiteX5" fmla="*/ 453526 w 572778"/>
                <a:gd name="connsiteY5" fmla="*/ 265462 h 405006"/>
                <a:gd name="connsiteX6" fmla="*/ 572779 w 572778"/>
                <a:gd name="connsiteY6" fmla="*/ 192881 h 40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2778" h="405006">
                  <a:moveTo>
                    <a:pt x="461908" y="0"/>
                  </a:moveTo>
                  <a:cubicBezTo>
                    <a:pt x="429999" y="38100"/>
                    <a:pt x="333796" y="49435"/>
                    <a:pt x="266074" y="68389"/>
                  </a:cubicBezTo>
                  <a:cubicBezTo>
                    <a:pt x="198351" y="87344"/>
                    <a:pt x="115007" y="119539"/>
                    <a:pt x="68716" y="190310"/>
                  </a:cubicBezTo>
                  <a:cubicBezTo>
                    <a:pt x="27949" y="252508"/>
                    <a:pt x="-15104" y="303752"/>
                    <a:pt x="5184" y="352711"/>
                  </a:cubicBezTo>
                  <a:cubicBezTo>
                    <a:pt x="19186" y="386429"/>
                    <a:pt x="96338" y="404336"/>
                    <a:pt x="186826" y="405003"/>
                  </a:cubicBezTo>
                  <a:cubicBezTo>
                    <a:pt x="277313" y="405670"/>
                    <a:pt x="358276" y="323183"/>
                    <a:pt x="453526" y="265462"/>
                  </a:cubicBezTo>
                  <a:cubicBezTo>
                    <a:pt x="535250" y="215932"/>
                    <a:pt x="572779" y="192881"/>
                    <a:pt x="572779" y="192881"/>
                  </a:cubicBezTo>
                  <a:close/>
                </a:path>
              </a:pathLst>
            </a:custGeom>
            <a:solidFill>
              <a:schemeClr val="bg1">
                <a:lumMod val="95000"/>
              </a:schemeClr>
            </a:solidFill>
            <a:ln w="12700" cap="flat">
              <a:solidFill>
                <a:srgbClr val="2F2E41"/>
              </a:solidFill>
              <a:prstDash val="solid"/>
              <a:miter/>
            </a:ln>
          </p:spPr>
          <p:txBody>
            <a:bodyPr rtlCol="0" anchor="ctr"/>
            <a:lstStyle/>
            <a:p>
              <a:endParaRPr lang="zh-CN" altLang="en-US"/>
            </a:p>
          </p:txBody>
        </p:sp>
        <p:sp>
          <p:nvSpPr>
            <p:cNvPr id="56" name="任意多边形: 形状 55">
              <a:extLst>
                <a:ext uri="{FF2B5EF4-FFF2-40B4-BE49-F238E27FC236}">
                  <a16:creationId xmlns:a16="http://schemas.microsoft.com/office/drawing/2014/main" id="{28BD5E82-CD1F-8867-56E9-A0CDA84A7033}"/>
                </a:ext>
              </a:extLst>
            </p:cNvPr>
            <p:cNvSpPr/>
            <p:nvPr/>
          </p:nvSpPr>
          <p:spPr>
            <a:xfrm>
              <a:off x="791325" y="2595672"/>
              <a:ext cx="538682" cy="615594"/>
            </a:xfrm>
            <a:custGeom>
              <a:avLst/>
              <a:gdLst>
                <a:gd name="connsiteX0" fmla="*/ 344176 w 538682"/>
                <a:gd name="connsiteY0" fmla="*/ 169587 h 615594"/>
                <a:gd name="connsiteX1" fmla="*/ 265785 w 538682"/>
                <a:gd name="connsiteY1" fmla="*/ 81957 h 615594"/>
                <a:gd name="connsiteX2" fmla="*/ 146722 w 538682"/>
                <a:gd name="connsiteY2" fmla="*/ 31093 h 615594"/>
                <a:gd name="connsiteX3" fmla="*/ 25564 w 538682"/>
                <a:gd name="connsiteY3" fmla="*/ 3852 h 615594"/>
                <a:gd name="connsiteX4" fmla="*/ 21373 w 538682"/>
                <a:gd name="connsiteY4" fmla="*/ 52810 h 615594"/>
                <a:gd name="connsiteX5" fmla="*/ 125291 w 538682"/>
                <a:gd name="connsiteY5" fmla="*/ 117390 h 615594"/>
                <a:gd name="connsiteX6" fmla="*/ 187299 w 538682"/>
                <a:gd name="connsiteY6" fmla="*/ 195876 h 615594"/>
                <a:gd name="connsiteX7" fmla="*/ 169392 w 538682"/>
                <a:gd name="connsiteY7" fmla="*/ 387900 h 615594"/>
                <a:gd name="connsiteX8" fmla="*/ 149770 w 538682"/>
                <a:gd name="connsiteY8" fmla="*/ 518106 h 615594"/>
                <a:gd name="connsiteX9" fmla="*/ 202539 w 538682"/>
                <a:gd name="connsiteY9" fmla="*/ 491817 h 615594"/>
                <a:gd name="connsiteX10" fmla="*/ 247116 w 538682"/>
                <a:gd name="connsiteY10" fmla="*/ 316081 h 615594"/>
                <a:gd name="connsiteX11" fmla="*/ 262642 w 538682"/>
                <a:gd name="connsiteY11" fmla="*/ 478673 h 615594"/>
                <a:gd name="connsiteX12" fmla="*/ 269595 w 538682"/>
                <a:gd name="connsiteY12" fmla="*/ 609737 h 615594"/>
                <a:gd name="connsiteX13" fmla="*/ 326745 w 538682"/>
                <a:gd name="connsiteY13" fmla="*/ 564208 h 615594"/>
                <a:gd name="connsiteX14" fmla="*/ 328174 w 538682"/>
                <a:gd name="connsiteY14" fmla="*/ 366183 h 615594"/>
                <a:gd name="connsiteX15" fmla="*/ 390181 w 538682"/>
                <a:gd name="connsiteY15" fmla="*/ 478483 h 615594"/>
                <a:gd name="connsiteX16" fmla="*/ 454285 w 538682"/>
                <a:gd name="connsiteY16" fmla="*/ 597545 h 615594"/>
                <a:gd name="connsiteX17" fmla="*/ 488098 w 538682"/>
                <a:gd name="connsiteY17" fmla="*/ 547158 h 615594"/>
                <a:gd name="connsiteX18" fmla="*/ 432663 w 538682"/>
                <a:gd name="connsiteY18" fmla="*/ 409140 h 615594"/>
                <a:gd name="connsiteX19" fmla="*/ 503624 w 538682"/>
                <a:gd name="connsiteY19" fmla="*/ 481150 h 615594"/>
                <a:gd name="connsiteX20" fmla="*/ 536676 w 538682"/>
                <a:gd name="connsiteY20" fmla="*/ 439144 h 615594"/>
                <a:gd name="connsiteX21" fmla="*/ 462952 w 538682"/>
                <a:gd name="connsiteY21" fmla="*/ 333131 h 615594"/>
                <a:gd name="connsiteX22" fmla="*/ 400754 w 538682"/>
                <a:gd name="connsiteY22" fmla="*/ 226070 h 615594"/>
                <a:gd name="connsiteX23" fmla="*/ 344176 w 538682"/>
                <a:gd name="connsiteY23" fmla="*/ 169587 h 615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8682" h="615594">
                  <a:moveTo>
                    <a:pt x="344176" y="169587"/>
                  </a:moveTo>
                  <a:cubicBezTo>
                    <a:pt x="314743" y="138916"/>
                    <a:pt x="309886" y="108150"/>
                    <a:pt x="265785" y="81957"/>
                  </a:cubicBezTo>
                  <a:cubicBezTo>
                    <a:pt x="221684" y="55763"/>
                    <a:pt x="193681" y="56144"/>
                    <a:pt x="146722" y="31093"/>
                  </a:cubicBezTo>
                  <a:cubicBezTo>
                    <a:pt x="99764" y="6042"/>
                    <a:pt x="61569" y="-7007"/>
                    <a:pt x="25564" y="3852"/>
                  </a:cubicBezTo>
                  <a:cubicBezTo>
                    <a:pt x="-10440" y="14710"/>
                    <a:pt x="-5201" y="35379"/>
                    <a:pt x="21373" y="52810"/>
                  </a:cubicBezTo>
                  <a:cubicBezTo>
                    <a:pt x="47948" y="70241"/>
                    <a:pt x="93668" y="93387"/>
                    <a:pt x="125291" y="117390"/>
                  </a:cubicBezTo>
                  <a:cubicBezTo>
                    <a:pt x="156914" y="141393"/>
                    <a:pt x="187966" y="155490"/>
                    <a:pt x="187299" y="195876"/>
                  </a:cubicBezTo>
                  <a:cubicBezTo>
                    <a:pt x="184742" y="260156"/>
                    <a:pt x="178765" y="324255"/>
                    <a:pt x="169392" y="387900"/>
                  </a:cubicBezTo>
                  <a:cubicBezTo>
                    <a:pt x="159867" y="455813"/>
                    <a:pt x="144817" y="510677"/>
                    <a:pt x="149770" y="518106"/>
                  </a:cubicBezTo>
                  <a:cubicBezTo>
                    <a:pt x="154723" y="525536"/>
                    <a:pt x="183870" y="529441"/>
                    <a:pt x="202539" y="491817"/>
                  </a:cubicBezTo>
                  <a:cubicBezTo>
                    <a:pt x="221208" y="454194"/>
                    <a:pt x="247116" y="316081"/>
                    <a:pt x="247116" y="316081"/>
                  </a:cubicBezTo>
                  <a:cubicBezTo>
                    <a:pt x="247116" y="316081"/>
                    <a:pt x="258451" y="412379"/>
                    <a:pt x="262642" y="478673"/>
                  </a:cubicBezTo>
                  <a:cubicBezTo>
                    <a:pt x="266833" y="544967"/>
                    <a:pt x="267976" y="595640"/>
                    <a:pt x="269595" y="609737"/>
                  </a:cubicBezTo>
                  <a:cubicBezTo>
                    <a:pt x="271214" y="623834"/>
                    <a:pt x="318363" y="613928"/>
                    <a:pt x="326745" y="564208"/>
                  </a:cubicBezTo>
                  <a:cubicBezTo>
                    <a:pt x="335127" y="514487"/>
                    <a:pt x="328174" y="366183"/>
                    <a:pt x="328174" y="366183"/>
                  </a:cubicBezTo>
                  <a:cubicBezTo>
                    <a:pt x="328174" y="366183"/>
                    <a:pt x="366274" y="434286"/>
                    <a:pt x="390181" y="478483"/>
                  </a:cubicBezTo>
                  <a:cubicBezTo>
                    <a:pt x="414089" y="522678"/>
                    <a:pt x="444379" y="582686"/>
                    <a:pt x="454285" y="597545"/>
                  </a:cubicBezTo>
                  <a:cubicBezTo>
                    <a:pt x="464191" y="612404"/>
                    <a:pt x="494480" y="586972"/>
                    <a:pt x="488098" y="547158"/>
                  </a:cubicBezTo>
                  <a:cubicBezTo>
                    <a:pt x="481717" y="507343"/>
                    <a:pt x="432663" y="409140"/>
                    <a:pt x="432663" y="409140"/>
                  </a:cubicBezTo>
                  <a:cubicBezTo>
                    <a:pt x="432663" y="409140"/>
                    <a:pt x="492956" y="474672"/>
                    <a:pt x="503624" y="481150"/>
                  </a:cubicBezTo>
                  <a:cubicBezTo>
                    <a:pt x="514292" y="487626"/>
                    <a:pt x="547058" y="483150"/>
                    <a:pt x="536676" y="439144"/>
                  </a:cubicBezTo>
                  <a:cubicBezTo>
                    <a:pt x="529723" y="409617"/>
                    <a:pt x="511339" y="390662"/>
                    <a:pt x="462952" y="333131"/>
                  </a:cubicBezTo>
                  <a:cubicBezTo>
                    <a:pt x="414565" y="275600"/>
                    <a:pt x="415327" y="252264"/>
                    <a:pt x="400754" y="226070"/>
                  </a:cubicBezTo>
                  <a:cubicBezTo>
                    <a:pt x="381323" y="191399"/>
                    <a:pt x="365607" y="191399"/>
                    <a:pt x="344176" y="169587"/>
                  </a:cubicBezTo>
                  <a:close/>
                </a:path>
              </a:pathLst>
            </a:custGeom>
            <a:solidFill>
              <a:schemeClr val="bg1"/>
            </a:solidFill>
            <a:ln w="12700" cap="flat">
              <a:solidFill>
                <a:srgbClr val="2F2E41"/>
              </a:solidFill>
              <a:prstDash val="solid"/>
              <a:miter/>
            </a:ln>
          </p:spPr>
          <p:txBody>
            <a:bodyPr rtlCol="0" anchor="ctr"/>
            <a:lstStyle/>
            <a:p>
              <a:endParaRPr lang="zh-CN" altLang="en-US"/>
            </a:p>
          </p:txBody>
        </p:sp>
        <p:sp>
          <p:nvSpPr>
            <p:cNvPr id="57" name="任意多边形: 形状 56">
              <a:extLst>
                <a:ext uri="{FF2B5EF4-FFF2-40B4-BE49-F238E27FC236}">
                  <a16:creationId xmlns:a16="http://schemas.microsoft.com/office/drawing/2014/main" id="{5B855D96-C96C-4517-BB30-A78AA27085B5}"/>
                </a:ext>
              </a:extLst>
            </p:cNvPr>
            <p:cNvSpPr/>
            <p:nvPr/>
          </p:nvSpPr>
          <p:spPr>
            <a:xfrm>
              <a:off x="1012438" y="2775355"/>
              <a:ext cx="104203" cy="34662"/>
            </a:xfrm>
            <a:custGeom>
              <a:avLst/>
              <a:gdLst>
                <a:gd name="connsiteX0" fmla="*/ 0 w 104203"/>
                <a:gd name="connsiteY0" fmla="*/ 10573 h 34662"/>
                <a:gd name="connsiteX1" fmla="*/ 104204 w 104203"/>
                <a:gd name="connsiteY1" fmla="*/ 0 h 34662"/>
                <a:gd name="connsiteX2" fmla="*/ 0 w 104203"/>
                <a:gd name="connsiteY2" fmla="*/ 10573 h 34662"/>
              </a:gdLst>
              <a:ahLst/>
              <a:cxnLst>
                <a:cxn ang="0">
                  <a:pos x="connsiteX0" y="connsiteY0"/>
                </a:cxn>
                <a:cxn ang="0">
                  <a:pos x="connsiteX1" y="connsiteY1"/>
                </a:cxn>
                <a:cxn ang="0">
                  <a:pos x="connsiteX2" y="connsiteY2"/>
                </a:cxn>
              </a:cxnLst>
              <a:rect l="l" t="t" r="r" b="b"/>
              <a:pathLst>
                <a:path w="104203" h="34662">
                  <a:moveTo>
                    <a:pt x="0" y="10573"/>
                  </a:moveTo>
                  <a:cubicBezTo>
                    <a:pt x="48673" y="33242"/>
                    <a:pt x="97346" y="12097"/>
                    <a:pt x="104204" y="0"/>
                  </a:cubicBezTo>
                  <a:cubicBezTo>
                    <a:pt x="100393" y="33814"/>
                    <a:pt x="32575" y="52387"/>
                    <a:pt x="0" y="10573"/>
                  </a:cubicBezTo>
                  <a:close/>
                </a:path>
              </a:pathLst>
            </a:custGeom>
            <a:solidFill>
              <a:schemeClr val="bg1">
                <a:lumMod val="95000"/>
              </a:schemeClr>
            </a:solidFill>
            <a:ln w="12700" cap="flat">
              <a:solidFill>
                <a:srgbClr val="2F2E41"/>
              </a:solidFill>
              <a:prstDash val="solid"/>
              <a:miter/>
            </a:ln>
          </p:spPr>
          <p:txBody>
            <a:bodyPr rtlCol="0" anchor="ctr"/>
            <a:lstStyle/>
            <a:p>
              <a:endParaRPr lang="zh-CN" altLang="en-US"/>
            </a:p>
          </p:txBody>
        </p:sp>
        <p:sp>
          <p:nvSpPr>
            <p:cNvPr id="58" name="任意多边形: 形状 57">
              <a:extLst>
                <a:ext uri="{FF2B5EF4-FFF2-40B4-BE49-F238E27FC236}">
                  <a16:creationId xmlns:a16="http://schemas.microsoft.com/office/drawing/2014/main" id="{CE86D5E5-DE6F-2262-BEBF-24AE3A7BA553}"/>
                </a:ext>
              </a:extLst>
            </p:cNvPr>
            <p:cNvSpPr/>
            <p:nvPr/>
          </p:nvSpPr>
          <p:spPr>
            <a:xfrm>
              <a:off x="1182268" y="2922611"/>
              <a:ext cx="146685" cy="156596"/>
            </a:xfrm>
            <a:custGeom>
              <a:avLst/>
              <a:gdLst>
                <a:gd name="connsiteX0" fmla="*/ 146685 w 146685"/>
                <a:gd name="connsiteY0" fmla="*/ 137541 h 156596"/>
                <a:gd name="connsiteX1" fmla="*/ 115824 w 146685"/>
                <a:gd name="connsiteY1" fmla="*/ 134874 h 156596"/>
                <a:gd name="connsiteX2" fmla="*/ 60103 w 146685"/>
                <a:gd name="connsiteY2" fmla="*/ 73247 h 156596"/>
                <a:gd name="connsiteX3" fmla="*/ 0 w 146685"/>
                <a:gd name="connsiteY3" fmla="*/ 0 h 156596"/>
                <a:gd name="connsiteX4" fmla="*/ 41815 w 146685"/>
                <a:gd name="connsiteY4" fmla="*/ 82201 h 156596"/>
                <a:gd name="connsiteX5" fmla="*/ 112776 w 146685"/>
                <a:gd name="connsiteY5" fmla="*/ 154210 h 156596"/>
                <a:gd name="connsiteX6" fmla="*/ 144821 w 146685"/>
                <a:gd name="connsiteY6" fmla="*/ 143010 h 156596"/>
                <a:gd name="connsiteX7" fmla="*/ 146685 w 146685"/>
                <a:gd name="connsiteY7" fmla="*/ 137541 h 15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685" h="156596">
                  <a:moveTo>
                    <a:pt x="146685" y="137541"/>
                  </a:moveTo>
                  <a:cubicBezTo>
                    <a:pt x="142018" y="143637"/>
                    <a:pt x="127635" y="145447"/>
                    <a:pt x="115824" y="134874"/>
                  </a:cubicBezTo>
                  <a:cubicBezTo>
                    <a:pt x="104013" y="124301"/>
                    <a:pt x="73628" y="89344"/>
                    <a:pt x="60103" y="73247"/>
                  </a:cubicBezTo>
                  <a:cubicBezTo>
                    <a:pt x="46577" y="57150"/>
                    <a:pt x="0" y="0"/>
                    <a:pt x="0" y="0"/>
                  </a:cubicBezTo>
                  <a:lnTo>
                    <a:pt x="41815" y="82201"/>
                  </a:lnTo>
                  <a:cubicBezTo>
                    <a:pt x="41815" y="82201"/>
                    <a:pt x="102108" y="147733"/>
                    <a:pt x="112776" y="154210"/>
                  </a:cubicBezTo>
                  <a:cubicBezTo>
                    <a:pt x="124718" y="159966"/>
                    <a:pt x="139064" y="154952"/>
                    <a:pt x="144821" y="143010"/>
                  </a:cubicBezTo>
                  <a:cubicBezTo>
                    <a:pt x="145660" y="141269"/>
                    <a:pt x="146286" y="139433"/>
                    <a:pt x="146685" y="137541"/>
                  </a:cubicBezTo>
                  <a:close/>
                </a:path>
              </a:pathLst>
            </a:custGeom>
            <a:solidFill>
              <a:schemeClr val="bg1">
                <a:lumMod val="95000"/>
              </a:schemeClr>
            </a:solidFill>
            <a:ln w="12700" cap="flat">
              <a:solidFill>
                <a:srgbClr val="2F2E41"/>
              </a:solidFill>
              <a:prstDash val="solid"/>
              <a:miter/>
            </a:ln>
          </p:spPr>
          <p:txBody>
            <a:bodyPr rtlCol="0" anchor="ctr"/>
            <a:lstStyle/>
            <a:p>
              <a:endParaRPr lang="zh-CN" altLang="en-US"/>
            </a:p>
          </p:txBody>
        </p:sp>
        <p:grpSp>
          <p:nvGrpSpPr>
            <p:cNvPr id="59" name="组合 58">
              <a:extLst>
                <a:ext uri="{FF2B5EF4-FFF2-40B4-BE49-F238E27FC236}">
                  <a16:creationId xmlns:a16="http://schemas.microsoft.com/office/drawing/2014/main" id="{3A82BE9B-9C62-CD67-A788-2F2F18397AC6}"/>
                </a:ext>
              </a:extLst>
            </p:cNvPr>
            <p:cNvGrpSpPr/>
            <p:nvPr/>
          </p:nvGrpSpPr>
          <p:grpSpPr>
            <a:xfrm>
              <a:off x="3097660" y="703588"/>
              <a:ext cx="433387" cy="317087"/>
              <a:chOff x="5502211" y="1365789"/>
              <a:chExt cx="433387" cy="317087"/>
            </a:xfrm>
          </p:grpSpPr>
          <p:sp>
            <p:nvSpPr>
              <p:cNvPr id="540" name="任意多边形: 形状 539">
                <a:extLst>
                  <a:ext uri="{FF2B5EF4-FFF2-40B4-BE49-F238E27FC236}">
                    <a16:creationId xmlns:a16="http://schemas.microsoft.com/office/drawing/2014/main" id="{08D98ACC-D0A5-6ED5-79BE-4216946882EE}"/>
                  </a:ext>
                </a:extLst>
              </p:cNvPr>
              <p:cNvSpPr/>
              <p:nvPr/>
            </p:nvSpPr>
            <p:spPr>
              <a:xfrm>
                <a:off x="5525738" y="1376171"/>
                <a:ext cx="409860" cy="243935"/>
              </a:xfrm>
              <a:custGeom>
                <a:avLst/>
                <a:gdLst>
                  <a:gd name="connsiteX0" fmla="*/ 0 w 409860"/>
                  <a:gd name="connsiteY0" fmla="*/ 243935 h 243935"/>
                  <a:gd name="connsiteX1" fmla="*/ 229267 w 409860"/>
                  <a:gd name="connsiteY1" fmla="*/ 0 h 243935"/>
                  <a:gd name="connsiteX2" fmla="*/ 409861 w 409860"/>
                  <a:gd name="connsiteY2" fmla="*/ 57626 h 243935"/>
                  <a:gd name="connsiteX3" fmla="*/ 0 w 409860"/>
                  <a:gd name="connsiteY3" fmla="*/ 243935 h 243935"/>
                </a:gdLst>
                <a:ahLst/>
                <a:cxnLst>
                  <a:cxn ang="0">
                    <a:pos x="connsiteX0" y="connsiteY0"/>
                  </a:cxn>
                  <a:cxn ang="0">
                    <a:pos x="connsiteX1" y="connsiteY1"/>
                  </a:cxn>
                  <a:cxn ang="0">
                    <a:pos x="connsiteX2" y="connsiteY2"/>
                  </a:cxn>
                  <a:cxn ang="0">
                    <a:pos x="connsiteX3" y="connsiteY3"/>
                  </a:cxn>
                </a:cxnLst>
                <a:rect l="l" t="t" r="r" b="b"/>
                <a:pathLst>
                  <a:path w="409860" h="243935">
                    <a:moveTo>
                      <a:pt x="0" y="243935"/>
                    </a:moveTo>
                    <a:lnTo>
                      <a:pt x="229267" y="0"/>
                    </a:lnTo>
                    <a:lnTo>
                      <a:pt x="409861" y="57626"/>
                    </a:lnTo>
                    <a:lnTo>
                      <a:pt x="0" y="243935"/>
                    </a:lnTo>
                    <a:close/>
                  </a:path>
                </a:pathLst>
              </a:custGeom>
              <a:solidFill>
                <a:schemeClr val="accent1"/>
              </a:solidFill>
              <a:ln w="9525" cap="flat">
                <a:noFill/>
                <a:prstDash val="solid"/>
                <a:miter/>
              </a:ln>
            </p:spPr>
            <p:txBody>
              <a:bodyPr rtlCol="0" anchor="ctr"/>
              <a:lstStyle/>
              <a:p>
                <a:endParaRPr lang="zh-CN" altLang="en-US"/>
              </a:p>
            </p:txBody>
          </p:sp>
          <p:sp>
            <p:nvSpPr>
              <p:cNvPr id="543" name="任意多边形: 形状 542">
                <a:extLst>
                  <a:ext uri="{FF2B5EF4-FFF2-40B4-BE49-F238E27FC236}">
                    <a16:creationId xmlns:a16="http://schemas.microsoft.com/office/drawing/2014/main" id="{F7B56379-5E6F-9412-4595-491F0BBE486E}"/>
                  </a:ext>
                </a:extLst>
              </p:cNvPr>
              <p:cNvSpPr/>
              <p:nvPr/>
            </p:nvSpPr>
            <p:spPr>
              <a:xfrm>
                <a:off x="5502211" y="1365789"/>
                <a:ext cx="154590" cy="214503"/>
              </a:xfrm>
              <a:custGeom>
                <a:avLst/>
                <a:gdLst>
                  <a:gd name="connsiteX0" fmla="*/ 0 w 154590"/>
                  <a:gd name="connsiteY0" fmla="*/ 214503 h 214503"/>
                  <a:gd name="connsiteX1" fmla="*/ 154591 w 154590"/>
                  <a:gd name="connsiteY1" fmla="*/ 0 h 214503"/>
                  <a:gd name="connsiteX2" fmla="*/ 41148 w 154590"/>
                  <a:gd name="connsiteY2" fmla="*/ 12097 h 214503"/>
                  <a:gd name="connsiteX3" fmla="*/ 0 w 154590"/>
                  <a:gd name="connsiteY3" fmla="*/ 214503 h 214503"/>
                </a:gdLst>
                <a:ahLst/>
                <a:cxnLst>
                  <a:cxn ang="0">
                    <a:pos x="connsiteX0" y="connsiteY0"/>
                  </a:cxn>
                  <a:cxn ang="0">
                    <a:pos x="connsiteX1" y="connsiteY1"/>
                  </a:cxn>
                  <a:cxn ang="0">
                    <a:pos x="connsiteX2" y="connsiteY2"/>
                  </a:cxn>
                  <a:cxn ang="0">
                    <a:pos x="connsiteX3" y="connsiteY3"/>
                  </a:cxn>
                </a:cxnLst>
                <a:rect l="l" t="t" r="r" b="b"/>
                <a:pathLst>
                  <a:path w="154590" h="214503">
                    <a:moveTo>
                      <a:pt x="0" y="214503"/>
                    </a:moveTo>
                    <a:lnTo>
                      <a:pt x="154591" y="0"/>
                    </a:lnTo>
                    <a:lnTo>
                      <a:pt x="41148" y="12097"/>
                    </a:lnTo>
                    <a:lnTo>
                      <a:pt x="0" y="214503"/>
                    </a:lnTo>
                    <a:close/>
                  </a:path>
                </a:pathLst>
              </a:custGeom>
              <a:solidFill>
                <a:schemeClr val="accent1"/>
              </a:solidFill>
              <a:ln w="9525" cap="flat">
                <a:noFill/>
                <a:prstDash val="solid"/>
                <a:miter/>
              </a:ln>
            </p:spPr>
            <p:txBody>
              <a:bodyPr rtlCol="0" anchor="ctr"/>
              <a:lstStyle/>
              <a:p>
                <a:endParaRPr lang="zh-CN" altLang="en-US"/>
              </a:p>
            </p:txBody>
          </p:sp>
          <p:sp>
            <p:nvSpPr>
              <p:cNvPr id="544" name="任意多边形: 形状 543">
                <a:extLst>
                  <a:ext uri="{FF2B5EF4-FFF2-40B4-BE49-F238E27FC236}">
                    <a16:creationId xmlns:a16="http://schemas.microsoft.com/office/drawing/2014/main" id="{7615A164-1A6E-507B-D7E8-0633464322D3}"/>
                  </a:ext>
                </a:extLst>
              </p:cNvPr>
              <p:cNvSpPr/>
              <p:nvPr/>
            </p:nvSpPr>
            <p:spPr>
              <a:xfrm>
                <a:off x="5560218" y="1586769"/>
                <a:ext cx="314610" cy="96107"/>
              </a:xfrm>
              <a:custGeom>
                <a:avLst/>
                <a:gdLst>
                  <a:gd name="connsiteX0" fmla="*/ 0 w 314610"/>
                  <a:gd name="connsiteY0" fmla="*/ 56293 h 96107"/>
                  <a:gd name="connsiteX1" fmla="*/ 314611 w 314610"/>
                  <a:gd name="connsiteY1" fmla="*/ 0 h 96107"/>
                  <a:gd name="connsiteX2" fmla="*/ 273463 w 314610"/>
                  <a:gd name="connsiteY2" fmla="*/ 96107 h 96107"/>
                  <a:gd name="connsiteX3" fmla="*/ 0 w 314610"/>
                  <a:gd name="connsiteY3" fmla="*/ 56293 h 96107"/>
                </a:gdLst>
                <a:ahLst/>
                <a:cxnLst>
                  <a:cxn ang="0">
                    <a:pos x="connsiteX0" y="connsiteY0"/>
                  </a:cxn>
                  <a:cxn ang="0">
                    <a:pos x="connsiteX1" y="connsiteY1"/>
                  </a:cxn>
                  <a:cxn ang="0">
                    <a:pos x="connsiteX2" y="connsiteY2"/>
                  </a:cxn>
                  <a:cxn ang="0">
                    <a:pos x="connsiteX3" y="connsiteY3"/>
                  </a:cxn>
                </a:cxnLst>
                <a:rect l="l" t="t" r="r" b="b"/>
                <a:pathLst>
                  <a:path w="314610" h="96107">
                    <a:moveTo>
                      <a:pt x="0" y="56293"/>
                    </a:moveTo>
                    <a:lnTo>
                      <a:pt x="314611" y="0"/>
                    </a:lnTo>
                    <a:lnTo>
                      <a:pt x="273463" y="96107"/>
                    </a:lnTo>
                    <a:lnTo>
                      <a:pt x="0" y="56293"/>
                    </a:lnTo>
                    <a:close/>
                  </a:path>
                </a:pathLst>
              </a:custGeom>
              <a:solidFill>
                <a:schemeClr val="accent1"/>
              </a:solidFill>
              <a:ln w="9525" cap="flat">
                <a:noFill/>
                <a:prstDash val="solid"/>
                <a:miter/>
              </a:ln>
            </p:spPr>
            <p:txBody>
              <a:bodyPr rtlCol="0" anchor="ctr"/>
              <a:lstStyle/>
              <a:p>
                <a:endParaRPr lang="zh-CN" altLang="en-US"/>
              </a:p>
            </p:txBody>
          </p:sp>
        </p:grpSp>
        <p:sp>
          <p:nvSpPr>
            <p:cNvPr id="60" name="任意多边形: 形状 59">
              <a:extLst>
                <a:ext uri="{FF2B5EF4-FFF2-40B4-BE49-F238E27FC236}">
                  <a16:creationId xmlns:a16="http://schemas.microsoft.com/office/drawing/2014/main" id="{59216315-C484-BA15-F397-72E9FBE6DB6D}"/>
                </a:ext>
              </a:extLst>
            </p:cNvPr>
            <p:cNvSpPr/>
            <p:nvPr/>
          </p:nvSpPr>
          <p:spPr>
            <a:xfrm rot="17188236">
              <a:off x="703042" y="1400375"/>
              <a:ext cx="241581" cy="266838"/>
            </a:xfrm>
            <a:custGeom>
              <a:avLst/>
              <a:gdLst>
                <a:gd name="connsiteX0" fmla="*/ 30547 w 241581"/>
                <a:gd name="connsiteY0" fmla="*/ 180566 h 266838"/>
                <a:gd name="connsiteX1" fmla="*/ 38358 w 241581"/>
                <a:gd name="connsiteY1" fmla="*/ 176661 h 266838"/>
                <a:gd name="connsiteX2" fmla="*/ 46644 w 241581"/>
                <a:gd name="connsiteY2" fmla="*/ 179232 h 266838"/>
                <a:gd name="connsiteX3" fmla="*/ 87507 w 241581"/>
                <a:gd name="connsiteY3" fmla="*/ 213999 h 266838"/>
                <a:gd name="connsiteX4" fmla="*/ 91507 w 241581"/>
                <a:gd name="connsiteY4" fmla="*/ 221714 h 266838"/>
                <a:gd name="connsiteX5" fmla="*/ 88840 w 241581"/>
                <a:gd name="connsiteY5" fmla="*/ 230096 h 266838"/>
                <a:gd name="connsiteX6" fmla="*/ 61027 w 241581"/>
                <a:gd name="connsiteY6" fmla="*/ 262862 h 266838"/>
                <a:gd name="connsiteX7" fmla="*/ 53217 w 241581"/>
                <a:gd name="connsiteY7" fmla="*/ 266767 h 266838"/>
                <a:gd name="connsiteX8" fmla="*/ 44835 w 241581"/>
                <a:gd name="connsiteY8" fmla="*/ 264196 h 266838"/>
                <a:gd name="connsiteX9" fmla="*/ 3973 w 241581"/>
                <a:gd name="connsiteY9" fmla="*/ 229429 h 266838"/>
                <a:gd name="connsiteX10" fmla="*/ 67 w 241581"/>
                <a:gd name="connsiteY10" fmla="*/ 221619 h 266838"/>
                <a:gd name="connsiteX11" fmla="*/ 2734 w 241581"/>
                <a:gd name="connsiteY11" fmla="*/ 213332 h 266838"/>
                <a:gd name="connsiteX12" fmla="*/ 180566 w 241581"/>
                <a:gd name="connsiteY12" fmla="*/ 3972 h 266838"/>
                <a:gd name="connsiteX13" fmla="*/ 188377 w 241581"/>
                <a:gd name="connsiteY13" fmla="*/ 67 h 266838"/>
                <a:gd name="connsiteX14" fmla="*/ 196759 w 241581"/>
                <a:gd name="connsiteY14" fmla="*/ 2639 h 266838"/>
                <a:gd name="connsiteX15" fmla="*/ 237526 w 241581"/>
                <a:gd name="connsiteY15" fmla="*/ 37405 h 266838"/>
                <a:gd name="connsiteX16" fmla="*/ 241526 w 241581"/>
                <a:gd name="connsiteY16" fmla="*/ 45216 h 266838"/>
                <a:gd name="connsiteX17" fmla="*/ 238859 w 241581"/>
                <a:gd name="connsiteY17" fmla="*/ 53502 h 266838"/>
                <a:gd name="connsiteX18" fmla="*/ 120273 w 241581"/>
                <a:gd name="connsiteY18" fmla="*/ 193234 h 266838"/>
                <a:gd name="connsiteX19" fmla="*/ 112462 w 241581"/>
                <a:gd name="connsiteY19" fmla="*/ 197139 h 266838"/>
                <a:gd name="connsiteX20" fmla="*/ 104080 w 241581"/>
                <a:gd name="connsiteY20" fmla="*/ 194472 h 266838"/>
                <a:gd name="connsiteX21" fmla="*/ 63123 w 241581"/>
                <a:gd name="connsiteY21" fmla="*/ 159992 h 266838"/>
                <a:gd name="connsiteX22" fmla="*/ 61789 w 241581"/>
                <a:gd name="connsiteY22" fmla="*/ 143799 h 26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1581" h="266838">
                  <a:moveTo>
                    <a:pt x="30547" y="180566"/>
                  </a:moveTo>
                  <a:cubicBezTo>
                    <a:pt x="32466" y="178200"/>
                    <a:pt x="35313" y="176776"/>
                    <a:pt x="38358" y="176661"/>
                  </a:cubicBezTo>
                  <a:cubicBezTo>
                    <a:pt x="41357" y="176329"/>
                    <a:pt x="44360" y="177261"/>
                    <a:pt x="46644" y="179232"/>
                  </a:cubicBezTo>
                  <a:lnTo>
                    <a:pt x="87507" y="213999"/>
                  </a:lnTo>
                  <a:cubicBezTo>
                    <a:pt x="89847" y="215909"/>
                    <a:pt x="91295" y="218701"/>
                    <a:pt x="91507" y="221714"/>
                  </a:cubicBezTo>
                  <a:cubicBezTo>
                    <a:pt x="91772" y="224752"/>
                    <a:pt x="90812" y="227770"/>
                    <a:pt x="88840" y="230096"/>
                  </a:cubicBezTo>
                  <a:lnTo>
                    <a:pt x="61027" y="262862"/>
                  </a:lnTo>
                  <a:cubicBezTo>
                    <a:pt x="59093" y="265209"/>
                    <a:pt x="56255" y="266628"/>
                    <a:pt x="53217" y="266767"/>
                  </a:cubicBezTo>
                  <a:cubicBezTo>
                    <a:pt x="50186" y="267114"/>
                    <a:pt x="47149" y="266182"/>
                    <a:pt x="44835" y="264196"/>
                  </a:cubicBezTo>
                  <a:lnTo>
                    <a:pt x="3973" y="229429"/>
                  </a:lnTo>
                  <a:cubicBezTo>
                    <a:pt x="1645" y="227480"/>
                    <a:pt x="230" y="224651"/>
                    <a:pt x="67" y="221619"/>
                  </a:cubicBezTo>
                  <a:cubicBezTo>
                    <a:pt x="-275" y="218602"/>
                    <a:pt x="697" y="215583"/>
                    <a:pt x="2734" y="213332"/>
                  </a:cubicBezTo>
                  <a:close/>
                  <a:moveTo>
                    <a:pt x="180566" y="3972"/>
                  </a:moveTo>
                  <a:cubicBezTo>
                    <a:pt x="182485" y="1606"/>
                    <a:pt x="185332" y="183"/>
                    <a:pt x="188377" y="67"/>
                  </a:cubicBezTo>
                  <a:cubicBezTo>
                    <a:pt x="191406" y="-268"/>
                    <a:pt x="194439" y="662"/>
                    <a:pt x="196759" y="2639"/>
                  </a:cubicBezTo>
                  <a:lnTo>
                    <a:pt x="237526" y="37405"/>
                  </a:lnTo>
                  <a:cubicBezTo>
                    <a:pt x="239880" y="39345"/>
                    <a:pt x="241328" y="42172"/>
                    <a:pt x="241526" y="45216"/>
                  </a:cubicBezTo>
                  <a:cubicBezTo>
                    <a:pt x="241832" y="48229"/>
                    <a:pt x="240865" y="51233"/>
                    <a:pt x="238859" y="53502"/>
                  </a:cubicBezTo>
                  <a:lnTo>
                    <a:pt x="120273" y="193234"/>
                  </a:lnTo>
                  <a:cubicBezTo>
                    <a:pt x="118323" y="195562"/>
                    <a:pt x="115495" y="196977"/>
                    <a:pt x="112462" y="197139"/>
                  </a:cubicBezTo>
                  <a:cubicBezTo>
                    <a:pt x="109416" y="197485"/>
                    <a:pt x="106367" y="196515"/>
                    <a:pt x="104080" y="194472"/>
                  </a:cubicBezTo>
                  <a:lnTo>
                    <a:pt x="63123" y="159992"/>
                  </a:lnTo>
                  <a:cubicBezTo>
                    <a:pt x="58302" y="155879"/>
                    <a:pt x="57707" y="148646"/>
                    <a:pt x="61789" y="143799"/>
                  </a:cubicBezTo>
                  <a:close/>
                </a:path>
              </a:pathLst>
            </a:custGeom>
            <a:solidFill>
              <a:schemeClr val="accent1"/>
            </a:solidFill>
            <a:ln w="9525" cap="flat">
              <a:noFill/>
              <a:prstDash val="solid"/>
              <a:miter/>
            </a:ln>
          </p:spPr>
          <p:txBody>
            <a:bodyPr rtlCol="0" anchor="ctr"/>
            <a:lstStyle/>
            <a:p>
              <a:endParaRPr lang="zh-CN" altLang="en-US"/>
            </a:p>
          </p:txBody>
        </p:sp>
        <p:sp>
          <p:nvSpPr>
            <p:cNvPr id="61" name="任意多边形: 形状 60">
              <a:extLst>
                <a:ext uri="{FF2B5EF4-FFF2-40B4-BE49-F238E27FC236}">
                  <a16:creationId xmlns:a16="http://schemas.microsoft.com/office/drawing/2014/main" id="{D07515E6-EFB9-C189-113B-AF40179E481C}"/>
                </a:ext>
              </a:extLst>
            </p:cNvPr>
            <p:cNvSpPr/>
            <p:nvPr/>
          </p:nvSpPr>
          <p:spPr>
            <a:xfrm>
              <a:off x="256636" y="1940349"/>
              <a:ext cx="344170" cy="388949"/>
            </a:xfrm>
            <a:custGeom>
              <a:avLst/>
              <a:gdLst>
                <a:gd name="connsiteX0" fmla="*/ 291708 w 344170"/>
                <a:gd name="connsiteY0" fmla="*/ 388278 h 388949"/>
                <a:gd name="connsiteX1" fmla="*/ 223890 w 344170"/>
                <a:gd name="connsiteY1" fmla="*/ 373419 h 388949"/>
                <a:gd name="connsiteX2" fmla="*/ 219985 w 344170"/>
                <a:gd name="connsiteY2" fmla="*/ 370752 h 388949"/>
                <a:gd name="connsiteX3" fmla="*/ 219223 w 344170"/>
                <a:gd name="connsiteY3" fmla="*/ 366085 h 388949"/>
                <a:gd name="connsiteX4" fmla="*/ 264181 w 344170"/>
                <a:gd name="connsiteY4" fmla="*/ 161202 h 388949"/>
                <a:gd name="connsiteX5" fmla="*/ 271226 w 344170"/>
                <a:gd name="connsiteY5" fmla="*/ 156470 h 388949"/>
                <a:gd name="connsiteX6" fmla="*/ 271515 w 344170"/>
                <a:gd name="connsiteY6" fmla="*/ 156534 h 388949"/>
                <a:gd name="connsiteX7" fmla="*/ 339333 w 344170"/>
                <a:gd name="connsiteY7" fmla="*/ 171394 h 388949"/>
                <a:gd name="connsiteX8" fmla="*/ 343238 w 344170"/>
                <a:gd name="connsiteY8" fmla="*/ 174061 h 388949"/>
                <a:gd name="connsiteX9" fmla="*/ 344000 w 344170"/>
                <a:gd name="connsiteY9" fmla="*/ 178728 h 388949"/>
                <a:gd name="connsiteX10" fmla="*/ 299042 w 344170"/>
                <a:gd name="connsiteY10" fmla="*/ 384087 h 388949"/>
                <a:gd name="connsiteX11" fmla="*/ 292756 w 344170"/>
                <a:gd name="connsiteY11" fmla="*/ 388945 h 388949"/>
                <a:gd name="connsiteX12" fmla="*/ 274754 w 344170"/>
                <a:gd name="connsiteY12" fmla="*/ 169870 h 388949"/>
                <a:gd name="connsiteX13" fmla="*/ 232558 w 344170"/>
                <a:gd name="connsiteY13" fmla="*/ 362751 h 388949"/>
                <a:gd name="connsiteX14" fmla="*/ 288374 w 344170"/>
                <a:gd name="connsiteY14" fmla="*/ 374562 h 388949"/>
                <a:gd name="connsiteX15" fmla="*/ 330856 w 344170"/>
                <a:gd name="connsiteY15" fmla="*/ 182062 h 388949"/>
                <a:gd name="connsiteX16" fmla="*/ 207031 w 344170"/>
                <a:gd name="connsiteY16" fmla="*/ 344844 h 388949"/>
                <a:gd name="connsiteX17" fmla="*/ 50916 w 344170"/>
                <a:gd name="connsiteY17" fmla="*/ 310744 h 388949"/>
                <a:gd name="connsiteX18" fmla="*/ 18150 w 344170"/>
                <a:gd name="connsiteY18" fmla="*/ 266262 h 388949"/>
                <a:gd name="connsiteX19" fmla="*/ 24056 w 344170"/>
                <a:gd name="connsiteY19" fmla="*/ 249975 h 388949"/>
                <a:gd name="connsiteX20" fmla="*/ 6434 w 344170"/>
                <a:gd name="connsiteY20" fmla="*/ 212637 h 388949"/>
                <a:gd name="connsiteX21" fmla="*/ 13959 w 344170"/>
                <a:gd name="connsiteY21" fmla="*/ 194348 h 388949"/>
                <a:gd name="connsiteX22" fmla="*/ 719 w 344170"/>
                <a:gd name="connsiteY22" fmla="*/ 158058 h 388949"/>
                <a:gd name="connsiteX23" fmla="*/ 20627 w 344170"/>
                <a:gd name="connsiteY23" fmla="*/ 133293 h 388949"/>
                <a:gd name="connsiteX24" fmla="*/ 16150 w 344170"/>
                <a:gd name="connsiteY24" fmla="*/ 104718 h 388949"/>
                <a:gd name="connsiteX25" fmla="*/ 57965 w 344170"/>
                <a:gd name="connsiteY25" fmla="*/ 76619 h 388949"/>
                <a:gd name="connsiteX26" fmla="*/ 144452 w 344170"/>
                <a:gd name="connsiteY26" fmla="*/ 95670 h 388949"/>
                <a:gd name="connsiteX27" fmla="*/ 169693 w 344170"/>
                <a:gd name="connsiteY27" fmla="*/ 19470 h 388949"/>
                <a:gd name="connsiteX28" fmla="*/ 226081 w 344170"/>
                <a:gd name="connsiteY28" fmla="*/ 3754 h 388949"/>
                <a:gd name="connsiteX29" fmla="*/ 235606 w 344170"/>
                <a:gd name="connsiteY29" fmla="*/ 17374 h 388949"/>
                <a:gd name="connsiteX30" fmla="*/ 232558 w 344170"/>
                <a:gd name="connsiteY30" fmla="*/ 28804 h 388949"/>
                <a:gd name="connsiteX31" fmla="*/ 221890 w 344170"/>
                <a:gd name="connsiteY31" fmla="*/ 78144 h 388949"/>
                <a:gd name="connsiteX32" fmla="*/ 252275 w 344170"/>
                <a:gd name="connsiteY32" fmla="*/ 160440 h 388949"/>
                <a:gd name="connsiteX33" fmla="*/ 252275 w 344170"/>
                <a:gd name="connsiteY33" fmla="*/ 164059 h 388949"/>
                <a:gd name="connsiteX34" fmla="*/ 213698 w 344170"/>
                <a:gd name="connsiteY34" fmla="*/ 340081 h 388949"/>
                <a:gd name="connsiteX35" fmla="*/ 207412 w 344170"/>
                <a:gd name="connsiteY35" fmla="*/ 344939 h 388949"/>
                <a:gd name="connsiteX36" fmla="*/ 210079 w 344170"/>
                <a:gd name="connsiteY36" fmla="*/ 80144 h 388949"/>
                <a:gd name="connsiteX37" fmla="*/ 221128 w 344170"/>
                <a:gd name="connsiteY37" fmla="*/ 25471 h 388949"/>
                <a:gd name="connsiteX38" fmla="*/ 223604 w 344170"/>
                <a:gd name="connsiteY38" fmla="*/ 15946 h 388949"/>
                <a:gd name="connsiteX39" fmla="*/ 207031 w 344170"/>
                <a:gd name="connsiteY39" fmla="*/ 12612 h 388949"/>
                <a:gd name="connsiteX40" fmla="*/ 179980 w 344170"/>
                <a:gd name="connsiteY40" fmla="*/ 26709 h 388949"/>
                <a:gd name="connsiteX41" fmla="*/ 157120 w 344170"/>
                <a:gd name="connsiteY41" fmla="*/ 102909 h 388949"/>
                <a:gd name="connsiteX42" fmla="*/ 154929 w 344170"/>
                <a:gd name="connsiteY42" fmla="*/ 107862 h 388949"/>
                <a:gd name="connsiteX43" fmla="*/ 149595 w 344170"/>
                <a:gd name="connsiteY43" fmla="*/ 109100 h 388949"/>
                <a:gd name="connsiteX44" fmla="*/ 55298 w 344170"/>
                <a:gd name="connsiteY44" fmla="*/ 88812 h 388949"/>
                <a:gd name="connsiteX45" fmla="*/ 28151 w 344170"/>
                <a:gd name="connsiteY45" fmla="*/ 107862 h 388949"/>
                <a:gd name="connsiteX46" fmla="*/ 35581 w 344170"/>
                <a:gd name="connsiteY46" fmla="*/ 132913 h 388949"/>
                <a:gd name="connsiteX47" fmla="*/ 37105 w 344170"/>
                <a:gd name="connsiteY47" fmla="*/ 139580 h 388949"/>
                <a:gd name="connsiteX48" fmla="*/ 31580 w 344170"/>
                <a:gd name="connsiteY48" fmla="*/ 143486 h 388949"/>
                <a:gd name="connsiteX49" fmla="*/ 12530 w 344170"/>
                <a:gd name="connsiteY49" fmla="*/ 161012 h 388949"/>
                <a:gd name="connsiteX50" fmla="*/ 25675 w 344170"/>
                <a:gd name="connsiteY50" fmla="*/ 187681 h 388949"/>
                <a:gd name="connsiteX51" fmla="*/ 28743 w 344170"/>
                <a:gd name="connsiteY51" fmla="*/ 195738 h 388949"/>
                <a:gd name="connsiteX52" fmla="*/ 26913 w 344170"/>
                <a:gd name="connsiteY52" fmla="*/ 198064 h 388949"/>
                <a:gd name="connsiteX53" fmla="*/ 18150 w 344170"/>
                <a:gd name="connsiteY53" fmla="*/ 215590 h 388949"/>
                <a:gd name="connsiteX54" fmla="*/ 34152 w 344170"/>
                <a:gd name="connsiteY54" fmla="*/ 241212 h 388949"/>
                <a:gd name="connsiteX55" fmla="*/ 38629 w 344170"/>
                <a:gd name="connsiteY55" fmla="*/ 245022 h 388949"/>
                <a:gd name="connsiteX56" fmla="*/ 37867 w 344170"/>
                <a:gd name="connsiteY56" fmla="*/ 250832 h 388949"/>
                <a:gd name="connsiteX57" fmla="*/ 30152 w 344170"/>
                <a:gd name="connsiteY57" fmla="*/ 269025 h 388949"/>
                <a:gd name="connsiteX58" fmla="*/ 53583 w 344170"/>
                <a:gd name="connsiteY58" fmla="*/ 298362 h 388949"/>
                <a:gd name="connsiteX59" fmla="*/ 203316 w 344170"/>
                <a:gd name="connsiteY59" fmla="*/ 331223 h 388949"/>
                <a:gd name="connsiteX60" fmla="*/ 240178 w 344170"/>
                <a:gd name="connsiteY60" fmla="*/ 162916 h 388949"/>
                <a:gd name="connsiteX61" fmla="*/ 209698 w 344170"/>
                <a:gd name="connsiteY61" fmla="*/ 80144 h 388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44170" h="388949">
                  <a:moveTo>
                    <a:pt x="291708" y="388278"/>
                  </a:moveTo>
                  <a:lnTo>
                    <a:pt x="223890" y="373419"/>
                  </a:lnTo>
                  <a:cubicBezTo>
                    <a:pt x="222274" y="373113"/>
                    <a:pt x="220858" y="372146"/>
                    <a:pt x="219985" y="370752"/>
                  </a:cubicBezTo>
                  <a:cubicBezTo>
                    <a:pt x="219113" y="369362"/>
                    <a:pt x="218839" y="367679"/>
                    <a:pt x="219223" y="366085"/>
                  </a:cubicBezTo>
                  <a:lnTo>
                    <a:pt x="264181" y="161202"/>
                  </a:lnTo>
                  <a:cubicBezTo>
                    <a:pt x="264820" y="157950"/>
                    <a:pt x="267974" y="155832"/>
                    <a:pt x="271226" y="156470"/>
                  </a:cubicBezTo>
                  <a:cubicBezTo>
                    <a:pt x="271323" y="156489"/>
                    <a:pt x="271419" y="156511"/>
                    <a:pt x="271515" y="156534"/>
                  </a:cubicBezTo>
                  <a:lnTo>
                    <a:pt x="339333" y="171394"/>
                  </a:lnTo>
                  <a:cubicBezTo>
                    <a:pt x="340950" y="171700"/>
                    <a:pt x="342365" y="172667"/>
                    <a:pt x="343238" y="174061"/>
                  </a:cubicBezTo>
                  <a:cubicBezTo>
                    <a:pt x="344110" y="175450"/>
                    <a:pt x="344385" y="177133"/>
                    <a:pt x="344000" y="178728"/>
                  </a:cubicBezTo>
                  <a:lnTo>
                    <a:pt x="299042" y="384087"/>
                  </a:lnTo>
                  <a:cubicBezTo>
                    <a:pt x="298399" y="387014"/>
                    <a:pt x="295751" y="389061"/>
                    <a:pt x="292756" y="388945"/>
                  </a:cubicBezTo>
                  <a:close/>
                  <a:moveTo>
                    <a:pt x="274754" y="169870"/>
                  </a:moveTo>
                  <a:lnTo>
                    <a:pt x="232558" y="362751"/>
                  </a:lnTo>
                  <a:lnTo>
                    <a:pt x="288374" y="374562"/>
                  </a:lnTo>
                  <a:lnTo>
                    <a:pt x="330856" y="182062"/>
                  </a:lnTo>
                  <a:close/>
                  <a:moveTo>
                    <a:pt x="207031" y="344844"/>
                  </a:moveTo>
                  <a:lnTo>
                    <a:pt x="50916" y="310744"/>
                  </a:lnTo>
                  <a:cubicBezTo>
                    <a:pt x="29639" y="307419"/>
                    <a:pt x="15017" y="287569"/>
                    <a:pt x="18150" y="266262"/>
                  </a:cubicBezTo>
                  <a:cubicBezTo>
                    <a:pt x="19380" y="260593"/>
                    <a:pt x="21367" y="255115"/>
                    <a:pt x="24056" y="249975"/>
                  </a:cubicBezTo>
                  <a:cubicBezTo>
                    <a:pt x="11880" y="241616"/>
                    <a:pt x="5147" y="227349"/>
                    <a:pt x="6434" y="212637"/>
                  </a:cubicBezTo>
                  <a:cubicBezTo>
                    <a:pt x="7741" y="206113"/>
                    <a:pt x="10296" y="199903"/>
                    <a:pt x="13959" y="194348"/>
                  </a:cubicBezTo>
                  <a:cubicBezTo>
                    <a:pt x="3109" y="185678"/>
                    <a:pt x="-1999" y="171679"/>
                    <a:pt x="719" y="158058"/>
                  </a:cubicBezTo>
                  <a:cubicBezTo>
                    <a:pt x="2774" y="146983"/>
                    <a:pt x="10252" y="137680"/>
                    <a:pt x="20627" y="133293"/>
                  </a:cubicBezTo>
                  <a:cubicBezTo>
                    <a:pt x="15436" y="124727"/>
                    <a:pt x="13828" y="114461"/>
                    <a:pt x="16150" y="104718"/>
                  </a:cubicBezTo>
                  <a:cubicBezTo>
                    <a:pt x="20078" y="85506"/>
                    <a:pt x="38692" y="72997"/>
                    <a:pt x="57965" y="76619"/>
                  </a:cubicBezTo>
                  <a:lnTo>
                    <a:pt x="144452" y="95670"/>
                  </a:lnTo>
                  <a:cubicBezTo>
                    <a:pt x="144458" y="68217"/>
                    <a:pt x="153309" y="41497"/>
                    <a:pt x="169693" y="19470"/>
                  </a:cubicBezTo>
                  <a:cubicBezTo>
                    <a:pt x="182503" y="1692"/>
                    <a:pt x="205922" y="-4835"/>
                    <a:pt x="226081" y="3754"/>
                  </a:cubicBezTo>
                  <a:cubicBezTo>
                    <a:pt x="236749" y="8421"/>
                    <a:pt x="236558" y="14803"/>
                    <a:pt x="235606" y="17374"/>
                  </a:cubicBezTo>
                  <a:cubicBezTo>
                    <a:pt x="234653" y="19946"/>
                    <a:pt x="233987" y="23471"/>
                    <a:pt x="232558" y="28804"/>
                  </a:cubicBezTo>
                  <a:cubicBezTo>
                    <a:pt x="229034" y="41473"/>
                    <a:pt x="220652" y="71096"/>
                    <a:pt x="221890" y="78144"/>
                  </a:cubicBezTo>
                  <a:cubicBezTo>
                    <a:pt x="223128" y="85192"/>
                    <a:pt x="240940" y="131484"/>
                    <a:pt x="252275" y="160440"/>
                  </a:cubicBezTo>
                  <a:cubicBezTo>
                    <a:pt x="252654" y="161616"/>
                    <a:pt x="252654" y="162883"/>
                    <a:pt x="252275" y="164059"/>
                  </a:cubicBezTo>
                  <a:lnTo>
                    <a:pt x="213698" y="340081"/>
                  </a:lnTo>
                  <a:cubicBezTo>
                    <a:pt x="213091" y="343031"/>
                    <a:pt x="210420" y="345095"/>
                    <a:pt x="207412" y="344939"/>
                  </a:cubicBezTo>
                  <a:close/>
                  <a:moveTo>
                    <a:pt x="210079" y="80144"/>
                  </a:moveTo>
                  <a:cubicBezTo>
                    <a:pt x="208555" y="71096"/>
                    <a:pt x="214460" y="49092"/>
                    <a:pt x="221128" y="25471"/>
                  </a:cubicBezTo>
                  <a:lnTo>
                    <a:pt x="223604" y="15946"/>
                  </a:lnTo>
                  <a:cubicBezTo>
                    <a:pt x="218521" y="13248"/>
                    <a:pt x="212762" y="12090"/>
                    <a:pt x="207031" y="12612"/>
                  </a:cubicBezTo>
                  <a:cubicBezTo>
                    <a:pt x="196255" y="12620"/>
                    <a:pt x="186160" y="17881"/>
                    <a:pt x="179980" y="26709"/>
                  </a:cubicBezTo>
                  <a:cubicBezTo>
                    <a:pt x="163647" y="48636"/>
                    <a:pt x="155554" y="75612"/>
                    <a:pt x="157120" y="102909"/>
                  </a:cubicBezTo>
                  <a:cubicBezTo>
                    <a:pt x="157148" y="104801"/>
                    <a:pt x="156348" y="106610"/>
                    <a:pt x="154929" y="107862"/>
                  </a:cubicBezTo>
                  <a:cubicBezTo>
                    <a:pt x="153434" y="109068"/>
                    <a:pt x="151469" y="109524"/>
                    <a:pt x="149595" y="109100"/>
                  </a:cubicBezTo>
                  <a:lnTo>
                    <a:pt x="55298" y="88812"/>
                  </a:lnTo>
                  <a:cubicBezTo>
                    <a:pt x="42551" y="86620"/>
                    <a:pt x="30425" y="95130"/>
                    <a:pt x="28151" y="107862"/>
                  </a:cubicBezTo>
                  <a:cubicBezTo>
                    <a:pt x="26068" y="116937"/>
                    <a:pt x="28887" y="126441"/>
                    <a:pt x="35581" y="132913"/>
                  </a:cubicBezTo>
                  <a:cubicBezTo>
                    <a:pt x="37405" y="134614"/>
                    <a:pt x="38009" y="137255"/>
                    <a:pt x="37105" y="139580"/>
                  </a:cubicBezTo>
                  <a:cubicBezTo>
                    <a:pt x="36289" y="141930"/>
                    <a:pt x="34068" y="143501"/>
                    <a:pt x="31580" y="143486"/>
                  </a:cubicBezTo>
                  <a:cubicBezTo>
                    <a:pt x="21890" y="144101"/>
                    <a:pt x="13949" y="151406"/>
                    <a:pt x="12530" y="161012"/>
                  </a:cubicBezTo>
                  <a:cubicBezTo>
                    <a:pt x="10252" y="171867"/>
                    <a:pt x="15678" y="182876"/>
                    <a:pt x="25675" y="187681"/>
                  </a:cubicBezTo>
                  <a:cubicBezTo>
                    <a:pt x="28747" y="189059"/>
                    <a:pt x="30121" y="192666"/>
                    <a:pt x="28743" y="195738"/>
                  </a:cubicBezTo>
                  <a:cubicBezTo>
                    <a:pt x="28333" y="196652"/>
                    <a:pt x="27705" y="197451"/>
                    <a:pt x="26913" y="198064"/>
                  </a:cubicBezTo>
                  <a:cubicBezTo>
                    <a:pt x="22247" y="202857"/>
                    <a:pt x="19185" y="208981"/>
                    <a:pt x="18150" y="215590"/>
                  </a:cubicBezTo>
                  <a:cubicBezTo>
                    <a:pt x="17952" y="226542"/>
                    <a:pt x="24224" y="236583"/>
                    <a:pt x="34152" y="241212"/>
                  </a:cubicBezTo>
                  <a:cubicBezTo>
                    <a:pt x="36199" y="241631"/>
                    <a:pt x="37888" y="243069"/>
                    <a:pt x="38629" y="245022"/>
                  </a:cubicBezTo>
                  <a:cubicBezTo>
                    <a:pt x="39332" y="246968"/>
                    <a:pt x="39048" y="249133"/>
                    <a:pt x="37867" y="250832"/>
                  </a:cubicBezTo>
                  <a:cubicBezTo>
                    <a:pt x="34162" y="256351"/>
                    <a:pt x="31544" y="262525"/>
                    <a:pt x="30152" y="269025"/>
                  </a:cubicBezTo>
                  <a:cubicBezTo>
                    <a:pt x="28900" y="283484"/>
                    <a:pt x="39205" y="296386"/>
                    <a:pt x="53583" y="298362"/>
                  </a:cubicBezTo>
                  <a:lnTo>
                    <a:pt x="203316" y="331223"/>
                  </a:lnTo>
                  <a:lnTo>
                    <a:pt x="240178" y="162916"/>
                  </a:lnTo>
                  <a:cubicBezTo>
                    <a:pt x="235034" y="150343"/>
                    <a:pt x="211508" y="90907"/>
                    <a:pt x="209698" y="80144"/>
                  </a:cubicBezTo>
                  <a:close/>
                </a:path>
              </a:pathLst>
            </a:custGeom>
            <a:solidFill>
              <a:schemeClr val="accent1"/>
            </a:solidFill>
            <a:ln w="9525" cap="flat">
              <a:noFill/>
              <a:prstDash val="solid"/>
              <a:miter/>
            </a:ln>
          </p:spPr>
          <p:txBody>
            <a:bodyPr rtlCol="0" anchor="ctr"/>
            <a:lstStyle/>
            <a:p>
              <a:endParaRPr lang="zh-CN" altLang="en-US"/>
            </a:p>
          </p:txBody>
        </p:sp>
        <p:grpSp>
          <p:nvGrpSpPr>
            <p:cNvPr id="62" name="组合 61">
              <a:extLst>
                <a:ext uri="{FF2B5EF4-FFF2-40B4-BE49-F238E27FC236}">
                  <a16:creationId xmlns:a16="http://schemas.microsoft.com/office/drawing/2014/main" id="{5145F118-4B29-A68B-61BF-A012A078AE14}"/>
                </a:ext>
              </a:extLst>
            </p:cNvPr>
            <p:cNvGrpSpPr/>
            <p:nvPr/>
          </p:nvGrpSpPr>
          <p:grpSpPr>
            <a:xfrm>
              <a:off x="2309676" y="3047799"/>
              <a:ext cx="296234" cy="349867"/>
              <a:chOff x="4069937" y="2625361"/>
              <a:chExt cx="296234" cy="349867"/>
            </a:xfrm>
            <a:solidFill>
              <a:schemeClr val="accent1"/>
            </a:solidFill>
          </p:grpSpPr>
          <p:sp>
            <p:nvSpPr>
              <p:cNvPr id="63" name="任意多边形: 形状 62">
                <a:extLst>
                  <a:ext uri="{FF2B5EF4-FFF2-40B4-BE49-F238E27FC236}">
                    <a16:creationId xmlns:a16="http://schemas.microsoft.com/office/drawing/2014/main" id="{CB906F0D-8318-DE12-632D-526910CD7102}"/>
                  </a:ext>
                </a:extLst>
              </p:cNvPr>
              <p:cNvSpPr/>
              <p:nvPr/>
            </p:nvSpPr>
            <p:spPr>
              <a:xfrm>
                <a:off x="4135835" y="2625361"/>
                <a:ext cx="230336" cy="295765"/>
              </a:xfrm>
              <a:custGeom>
                <a:avLst/>
                <a:gdLst>
                  <a:gd name="connsiteX0" fmla="*/ 12111 w 230336"/>
                  <a:gd name="connsiteY0" fmla="*/ 146413 h 295765"/>
                  <a:gd name="connsiteX1" fmla="*/ 24017 w 230336"/>
                  <a:gd name="connsiteY1" fmla="*/ 66689 h 295765"/>
                  <a:gd name="connsiteX2" fmla="*/ 205 w 230336"/>
                  <a:gd name="connsiteY2" fmla="*/ 13349 h 295765"/>
                  <a:gd name="connsiteX3" fmla="*/ 50211 w 230336"/>
                  <a:gd name="connsiteY3" fmla="*/ 9634 h 295765"/>
                  <a:gd name="connsiteX4" fmla="*/ 86120 w 230336"/>
                  <a:gd name="connsiteY4" fmla="*/ 76309 h 295765"/>
                  <a:gd name="connsiteX5" fmla="*/ 165749 w 230336"/>
                  <a:gd name="connsiteY5" fmla="*/ 40781 h 295765"/>
                  <a:gd name="connsiteX6" fmla="*/ 200611 w 230336"/>
                  <a:gd name="connsiteY6" fmla="*/ 55164 h 295765"/>
                  <a:gd name="connsiteX7" fmla="*/ 198039 w 230336"/>
                  <a:gd name="connsiteY7" fmla="*/ 83739 h 295765"/>
                  <a:gd name="connsiteX8" fmla="*/ 223947 w 230336"/>
                  <a:gd name="connsiteY8" fmla="*/ 99074 h 295765"/>
                  <a:gd name="connsiteX9" fmla="*/ 215375 w 230336"/>
                  <a:gd name="connsiteY9" fmla="*/ 131745 h 295765"/>
                  <a:gd name="connsiteX10" fmla="*/ 228996 w 230336"/>
                  <a:gd name="connsiteY10" fmla="*/ 148414 h 295765"/>
                  <a:gd name="connsiteX11" fmla="*/ 217089 w 230336"/>
                  <a:gd name="connsiteY11" fmla="*/ 182227 h 295765"/>
                  <a:gd name="connsiteX12" fmla="*/ 228615 w 230336"/>
                  <a:gd name="connsiteY12" fmla="*/ 198801 h 295765"/>
                  <a:gd name="connsiteX13" fmla="*/ 210517 w 230336"/>
                  <a:gd name="connsiteY13" fmla="*/ 236901 h 295765"/>
                  <a:gd name="connsiteX14" fmla="*/ 78786 w 230336"/>
                  <a:gd name="connsiteY14" fmla="*/ 295765 h 295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0336" h="295765">
                    <a:moveTo>
                      <a:pt x="12111" y="146413"/>
                    </a:moveTo>
                    <a:cubicBezTo>
                      <a:pt x="12111" y="146413"/>
                      <a:pt x="24494" y="76881"/>
                      <a:pt x="24017" y="66689"/>
                    </a:cubicBezTo>
                    <a:cubicBezTo>
                      <a:pt x="23541" y="56497"/>
                      <a:pt x="3253" y="20207"/>
                      <a:pt x="205" y="13349"/>
                    </a:cubicBezTo>
                    <a:cubicBezTo>
                      <a:pt x="-2843" y="6491"/>
                      <a:pt x="28780" y="-10749"/>
                      <a:pt x="50211" y="9634"/>
                    </a:cubicBezTo>
                    <a:cubicBezTo>
                      <a:pt x="69597" y="26986"/>
                      <a:pt x="82301" y="50574"/>
                      <a:pt x="86120" y="76309"/>
                    </a:cubicBezTo>
                    <a:lnTo>
                      <a:pt x="165749" y="40781"/>
                    </a:lnTo>
                    <a:cubicBezTo>
                      <a:pt x="179348" y="35185"/>
                      <a:pt x="194914" y="41607"/>
                      <a:pt x="200611" y="55164"/>
                    </a:cubicBezTo>
                    <a:cubicBezTo>
                      <a:pt x="204750" y="64493"/>
                      <a:pt x="203777" y="75298"/>
                      <a:pt x="198039" y="83739"/>
                    </a:cubicBezTo>
                    <a:cubicBezTo>
                      <a:pt x="209184" y="82237"/>
                      <a:pt x="219903" y="88581"/>
                      <a:pt x="223947" y="99074"/>
                    </a:cubicBezTo>
                    <a:cubicBezTo>
                      <a:pt x="229001" y="110636"/>
                      <a:pt x="225454" y="124154"/>
                      <a:pt x="215375" y="131745"/>
                    </a:cubicBezTo>
                    <a:cubicBezTo>
                      <a:pt x="221605" y="135674"/>
                      <a:pt x="226386" y="141525"/>
                      <a:pt x="228996" y="148414"/>
                    </a:cubicBezTo>
                    <a:cubicBezTo>
                      <a:pt x="232904" y="161077"/>
                      <a:pt x="228069" y="174806"/>
                      <a:pt x="217089" y="182227"/>
                    </a:cubicBezTo>
                    <a:cubicBezTo>
                      <a:pt x="221935" y="186981"/>
                      <a:pt x="225845" y="192603"/>
                      <a:pt x="228615" y="198801"/>
                    </a:cubicBezTo>
                    <a:cubicBezTo>
                      <a:pt x="233869" y="214305"/>
                      <a:pt x="225854" y="231178"/>
                      <a:pt x="210517" y="236901"/>
                    </a:cubicBezTo>
                    <a:lnTo>
                      <a:pt x="78786" y="295765"/>
                    </a:lnTo>
                    <a:close/>
                  </a:path>
                </a:pathLst>
              </a:custGeom>
              <a:grpFill/>
              <a:ln w="9525" cap="flat">
                <a:noFill/>
                <a:prstDash val="solid"/>
                <a:miter/>
              </a:ln>
            </p:spPr>
            <p:txBody>
              <a:bodyPr rtlCol="0" anchor="ctr"/>
              <a:lstStyle/>
              <a:p>
                <a:endParaRPr lang="zh-CN" altLang="en-US"/>
              </a:p>
            </p:txBody>
          </p:sp>
          <p:sp>
            <p:nvSpPr>
              <p:cNvPr id="538" name="任意多边形: 形状 537">
                <a:extLst>
                  <a:ext uri="{FF2B5EF4-FFF2-40B4-BE49-F238E27FC236}">
                    <a16:creationId xmlns:a16="http://schemas.microsoft.com/office/drawing/2014/main" id="{F289756D-FE8B-8C77-FB16-C7A5B54FD318}"/>
                  </a:ext>
                </a:extLst>
              </p:cNvPr>
              <p:cNvSpPr/>
              <p:nvPr/>
            </p:nvSpPr>
            <p:spPr>
              <a:xfrm>
                <a:off x="4069937" y="2776251"/>
                <a:ext cx="134492" cy="198977"/>
              </a:xfrm>
              <a:custGeom>
                <a:avLst/>
                <a:gdLst>
                  <a:gd name="connsiteX0" fmla="*/ 57150 w 134492"/>
                  <a:gd name="connsiteY0" fmla="*/ 0 h 198977"/>
                  <a:gd name="connsiteX1" fmla="*/ 0 w 134492"/>
                  <a:gd name="connsiteY1" fmla="*/ 25622 h 198977"/>
                  <a:gd name="connsiteX2" fmla="*/ 77343 w 134492"/>
                  <a:gd name="connsiteY2" fmla="*/ 198977 h 198977"/>
                  <a:gd name="connsiteX3" fmla="*/ 134493 w 134492"/>
                  <a:gd name="connsiteY3" fmla="*/ 173355 h 198977"/>
                  <a:gd name="connsiteX4" fmla="*/ 93917 w 134492"/>
                  <a:gd name="connsiteY4" fmla="*/ 170402 h 198977"/>
                  <a:gd name="connsiteX5" fmla="*/ 82677 w 134492"/>
                  <a:gd name="connsiteY5" fmla="*/ 159163 h 198977"/>
                  <a:gd name="connsiteX6" fmla="*/ 93917 w 134492"/>
                  <a:gd name="connsiteY6" fmla="*/ 147923 h 198977"/>
                  <a:gd name="connsiteX7" fmla="*/ 105156 w 134492"/>
                  <a:gd name="connsiteY7" fmla="*/ 159163 h 198977"/>
                  <a:gd name="connsiteX8" fmla="*/ 93917 w 134492"/>
                  <a:gd name="connsiteY8" fmla="*/ 170402 h 198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492" h="198977">
                    <a:moveTo>
                      <a:pt x="57150" y="0"/>
                    </a:moveTo>
                    <a:lnTo>
                      <a:pt x="0" y="25622"/>
                    </a:lnTo>
                    <a:lnTo>
                      <a:pt x="77343" y="198977"/>
                    </a:lnTo>
                    <a:lnTo>
                      <a:pt x="134493" y="173355"/>
                    </a:lnTo>
                    <a:close/>
                    <a:moveTo>
                      <a:pt x="93917" y="170402"/>
                    </a:moveTo>
                    <a:cubicBezTo>
                      <a:pt x="87709" y="170402"/>
                      <a:pt x="82677" y="165370"/>
                      <a:pt x="82677" y="159163"/>
                    </a:cubicBezTo>
                    <a:cubicBezTo>
                      <a:pt x="82677" y="152955"/>
                      <a:pt x="87709" y="147923"/>
                      <a:pt x="93917" y="147923"/>
                    </a:cubicBezTo>
                    <a:cubicBezTo>
                      <a:pt x="100124" y="147923"/>
                      <a:pt x="105156" y="152955"/>
                      <a:pt x="105156" y="159163"/>
                    </a:cubicBezTo>
                    <a:cubicBezTo>
                      <a:pt x="105156" y="165370"/>
                      <a:pt x="100124" y="170402"/>
                      <a:pt x="93917" y="170402"/>
                    </a:cubicBezTo>
                    <a:close/>
                  </a:path>
                </a:pathLst>
              </a:custGeom>
              <a:grpFill/>
              <a:ln w="9525" cap="flat">
                <a:noFill/>
                <a:prstDash val="solid"/>
                <a:miter/>
              </a:ln>
            </p:spPr>
            <p:txBody>
              <a:bodyPr rtlCol="0" anchor="ctr"/>
              <a:lstStyle/>
              <a:p>
                <a:endParaRPr lang="zh-CN" altLang="en-US"/>
              </a:p>
            </p:txBody>
          </p:sp>
        </p:grpSp>
      </p:grpSp>
      <p:sp>
        <p:nvSpPr>
          <p:cNvPr id="552" name="矩形 551">
            <a:extLst>
              <a:ext uri="{FF2B5EF4-FFF2-40B4-BE49-F238E27FC236}">
                <a16:creationId xmlns:a16="http://schemas.microsoft.com/office/drawing/2014/main" id="{3C1FD5DC-CD77-91DA-473B-DD06F057FFEA}"/>
              </a:ext>
            </a:extLst>
          </p:cNvPr>
          <p:cNvSpPr/>
          <p:nvPr/>
        </p:nvSpPr>
        <p:spPr>
          <a:xfrm>
            <a:off x="3848648" y="2992756"/>
            <a:ext cx="2872519" cy="2831948"/>
          </a:xfrm>
          <a:prstGeom prst="rect">
            <a:avLst/>
          </a:prstGeom>
          <a:solidFill>
            <a:schemeClr val="bg1"/>
          </a:solidFill>
          <a:ln w="22225">
            <a:solidFill>
              <a:srgbClr val="2F2E41"/>
            </a:solidFill>
          </a:ln>
        </p:spPr>
        <p:style>
          <a:lnRef idx="2">
            <a:schemeClr val="accent1">
              <a:shade val="50000"/>
            </a:schemeClr>
          </a:lnRef>
          <a:fillRef idx="1">
            <a:schemeClr val="accent1"/>
          </a:fillRef>
          <a:effectRef idx="0">
            <a:schemeClr val="accent1"/>
          </a:effectRef>
          <a:fontRef idx="minor">
            <a:schemeClr val="lt1"/>
          </a:fontRef>
        </p:style>
        <p:txBody>
          <a:bodyPr lIns="0" tIns="32400" rIns="0" bIns="0" rtlCol="0" anchor="ctr">
            <a:noAutofit/>
          </a:bodyPr>
          <a:lstStyle/>
          <a:p>
            <a:pPr>
              <a:lnSpc>
                <a:spcPct val="120000"/>
              </a:lnSpc>
            </a:pPr>
            <a:endParaRPr lang="zh-CN" altLang="en-US" sz="1400" dirty="0">
              <a:solidFill>
                <a:schemeClr val="tx1"/>
              </a:solidFill>
              <a:latin typeface="江城圆体 400W" panose="020B0500000000000000" pitchFamily="34" charset="-122"/>
              <a:ea typeface="江城圆体 400W" panose="020B0500000000000000" pitchFamily="34" charset="-122"/>
              <a:sym typeface="+mn-ea"/>
            </a:endParaRPr>
          </a:p>
        </p:txBody>
      </p:sp>
      <p:sp>
        <p:nvSpPr>
          <p:cNvPr id="553" name="矩形 552">
            <a:extLst>
              <a:ext uri="{FF2B5EF4-FFF2-40B4-BE49-F238E27FC236}">
                <a16:creationId xmlns:a16="http://schemas.microsoft.com/office/drawing/2014/main" id="{20A6C7AA-25C1-7FC6-26EA-9DD73FB3549A}"/>
              </a:ext>
            </a:extLst>
          </p:cNvPr>
          <p:cNvSpPr/>
          <p:nvPr/>
        </p:nvSpPr>
        <p:spPr>
          <a:xfrm>
            <a:off x="4175701" y="2771541"/>
            <a:ext cx="2218412" cy="419422"/>
          </a:xfrm>
          <a:prstGeom prst="rect">
            <a:avLst/>
          </a:prstGeom>
          <a:solidFill>
            <a:schemeClr val="accent1"/>
          </a:solidFill>
          <a:ln w="22225">
            <a:solidFill>
              <a:srgbClr val="2F2E41"/>
            </a:solidFill>
          </a:ln>
        </p:spPr>
        <p:style>
          <a:lnRef idx="2">
            <a:schemeClr val="accent1">
              <a:shade val="50000"/>
            </a:schemeClr>
          </a:lnRef>
          <a:fillRef idx="1">
            <a:schemeClr val="accent1"/>
          </a:fillRef>
          <a:effectRef idx="0">
            <a:schemeClr val="accent1"/>
          </a:effectRef>
          <a:fontRef idx="minor">
            <a:schemeClr val="lt1"/>
          </a:fontRef>
        </p:style>
        <p:txBody>
          <a:bodyPr lIns="0" tIns="3240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600" dirty="0">
                <a:solidFill>
                  <a:schemeClr val="tx1"/>
                </a:solidFill>
                <a:latin typeface="江城圆体 700W" panose="020B0A00000000000000" pitchFamily="34" charset="-122"/>
                <a:ea typeface="江城圆体 700W" panose="020B0A00000000000000" pitchFamily="34" charset="-122"/>
              </a:rPr>
              <a:t>摄影和录像</a:t>
            </a:r>
            <a:endParaRPr kumimoji="0" lang="zh-CN" altLang="en-US" sz="1600" b="0" i="0" u="none" strike="noStrike" kern="1200" cap="none" spc="0" normalizeH="0" baseline="0" noProof="0" dirty="0">
              <a:ln>
                <a:noFill/>
              </a:ln>
              <a:solidFill>
                <a:schemeClr val="tx1"/>
              </a:solidFill>
              <a:effectLst/>
              <a:uLnTx/>
              <a:uFillTx/>
              <a:latin typeface="江城圆体 700W" panose="020B0A00000000000000" pitchFamily="34" charset="-122"/>
              <a:ea typeface="江城圆体 700W" panose="020B0A00000000000000" pitchFamily="34" charset="-122"/>
            </a:endParaRPr>
          </a:p>
        </p:txBody>
      </p:sp>
      <p:sp>
        <p:nvSpPr>
          <p:cNvPr id="554" name="文本框 553">
            <a:extLst>
              <a:ext uri="{FF2B5EF4-FFF2-40B4-BE49-F238E27FC236}">
                <a16:creationId xmlns:a16="http://schemas.microsoft.com/office/drawing/2014/main" id="{CD6DF773-4A9A-B6A6-A33C-5DD170AD3E95}"/>
              </a:ext>
            </a:extLst>
          </p:cNvPr>
          <p:cNvSpPr txBox="1"/>
          <p:nvPr/>
        </p:nvSpPr>
        <p:spPr>
          <a:xfrm>
            <a:off x="4130699" y="3209930"/>
            <a:ext cx="2308417" cy="2576673"/>
          </a:xfrm>
          <a:prstGeom prst="rect">
            <a:avLst/>
          </a:prstGeom>
          <a:noFill/>
        </p:spPr>
        <p:txBody>
          <a:bodyPr wrap="square" lIns="0" tIns="0" rIns="0" bIns="0" rtlCol="0" anchor="ctr">
            <a:noAutofit/>
          </a:bodyPr>
          <a:lstStyle>
            <a:defPPr>
              <a:defRPr lang="zh-CN">
                <a:solidFill>
                  <a:schemeClr val="lt1"/>
                </a:solidFill>
              </a:defRPr>
            </a:defPPr>
            <a:lvl1pPr>
              <a:defRPr sz="1200">
                <a:latin typeface="江城圆体 400W" panose="020B0500000000000000" pitchFamily="34" charset="-122"/>
                <a:ea typeface="江城圆体 400W" panose="020B0500000000000000"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lnSpc>
                <a:spcPct val="120000"/>
              </a:lnSpc>
            </a:pPr>
            <a:r>
              <a:rPr lang="zh-CN" altLang="en-US" sz="1400" dirty="0">
                <a:solidFill>
                  <a:schemeClr val="tx1"/>
                </a:solidFill>
                <a:latin typeface="江城圆体 400W" panose="020B0500000000000000" pitchFamily="34" charset="-122"/>
                <a:ea typeface="江城圆体 400W" panose="020B0500000000000000" pitchFamily="34" charset="-122"/>
                <a:sym typeface="+mn-ea"/>
              </a:rPr>
              <a:t>点击此处请输入文本内容点击此处请输入文本内容请输入正文点击此处请输入文点击此处请输入文本内容点击此处请输入文本内容请输入正文本内容点击此处请输入文本内容请输入正文点击此处请输入文本内容</a:t>
            </a:r>
          </a:p>
        </p:txBody>
      </p:sp>
    </p:spTree>
    <p:extLst>
      <p:ext uri="{BB962C8B-B14F-4D97-AF65-F5344CB8AC3E}">
        <p14:creationId xmlns:p14="http://schemas.microsoft.com/office/powerpoint/2010/main" val="1157837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 name="任意多边形: 形状 666">
            <a:extLst>
              <a:ext uri="{FF2B5EF4-FFF2-40B4-BE49-F238E27FC236}">
                <a16:creationId xmlns:a16="http://schemas.microsoft.com/office/drawing/2014/main" id="{4FE81914-9AC2-7CF8-5AD1-0C3E4489E3A9}"/>
              </a:ext>
            </a:extLst>
          </p:cNvPr>
          <p:cNvSpPr/>
          <p:nvPr/>
        </p:nvSpPr>
        <p:spPr>
          <a:xfrm>
            <a:off x="6940947" y="1056105"/>
            <a:ext cx="5616167" cy="5999085"/>
          </a:xfrm>
          <a:custGeom>
            <a:avLst/>
            <a:gdLst>
              <a:gd name="connsiteX0" fmla="*/ 1571880 w 3499968"/>
              <a:gd name="connsiteY0" fmla="*/ 2037 h 3738601"/>
              <a:gd name="connsiteX1" fmla="*/ 471253 w 3499968"/>
              <a:gd name="connsiteY1" fmla="*/ 602522 h 3738601"/>
              <a:gd name="connsiteX2" fmla="*/ 1308 w 3499968"/>
              <a:gd name="connsiteY2" fmla="*/ 2569327 h 3738601"/>
              <a:gd name="connsiteX3" fmla="*/ 880714 w 3499968"/>
              <a:gd name="connsiteY3" fmla="*/ 3733049 h 3738601"/>
              <a:gd name="connsiteX4" fmla="*/ 2168014 w 3499968"/>
              <a:gd name="connsiteY4" fmla="*/ 3043536 h 3738601"/>
              <a:gd name="connsiteX5" fmla="*/ 3334694 w 3499968"/>
              <a:gd name="connsiteY5" fmla="*/ 2236015 h 3738601"/>
              <a:gd name="connsiteX6" fmla="*/ 2788253 w 3499968"/>
              <a:gd name="connsiteY6" fmla="*/ 386870 h 3738601"/>
              <a:gd name="connsiteX7" fmla="*/ 1571880 w 3499968"/>
              <a:gd name="connsiteY7" fmla="*/ 2037 h 373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9968" h="3738601">
                <a:moveTo>
                  <a:pt x="1571880" y="2037"/>
                </a:moveTo>
                <a:cubicBezTo>
                  <a:pt x="1571880" y="2037"/>
                  <a:pt x="902992" y="35978"/>
                  <a:pt x="471253" y="602522"/>
                </a:cubicBezTo>
                <a:cubicBezTo>
                  <a:pt x="39513" y="1169066"/>
                  <a:pt x="27416" y="1942734"/>
                  <a:pt x="1308" y="2569327"/>
                </a:cubicBezTo>
                <a:cubicBezTo>
                  <a:pt x="-24800" y="3195920"/>
                  <a:pt x="342366" y="3670477"/>
                  <a:pt x="880714" y="3733049"/>
                </a:cubicBezTo>
                <a:cubicBezTo>
                  <a:pt x="1419061" y="3795621"/>
                  <a:pt x="1564135" y="3314363"/>
                  <a:pt x="2168014" y="3043536"/>
                </a:cubicBezTo>
                <a:cubicBezTo>
                  <a:pt x="2771892" y="2772709"/>
                  <a:pt x="2973533" y="2792116"/>
                  <a:pt x="3334694" y="2236015"/>
                </a:cubicBezTo>
                <a:cubicBezTo>
                  <a:pt x="3695855" y="1679913"/>
                  <a:pt x="3443478" y="824963"/>
                  <a:pt x="2788253" y="386870"/>
                </a:cubicBezTo>
                <a:cubicBezTo>
                  <a:pt x="2133029" y="-51223"/>
                  <a:pt x="1571880" y="2037"/>
                  <a:pt x="1571880" y="2037"/>
                </a:cubicBezTo>
                <a:close/>
              </a:path>
            </a:pathLst>
          </a:custGeom>
          <a:solidFill>
            <a:schemeClr val="accent1">
              <a:alpha val="20000"/>
            </a:schemeClr>
          </a:solidFill>
          <a:ln w="8687" cap="flat">
            <a:noFill/>
            <a:prstDash val="solid"/>
            <a:miter/>
          </a:ln>
        </p:spPr>
        <p:txBody>
          <a:bodyPr rtlCol="0" anchor="ctr">
            <a:noAutofit/>
          </a:bodyPr>
          <a:lstStyle/>
          <a:p>
            <a:endParaRPr lang="zh-CN" altLang="en-US"/>
          </a:p>
        </p:txBody>
      </p:sp>
      <p:grpSp>
        <p:nvGrpSpPr>
          <p:cNvPr id="767" name="组合 766">
            <a:extLst>
              <a:ext uri="{FF2B5EF4-FFF2-40B4-BE49-F238E27FC236}">
                <a16:creationId xmlns:a16="http://schemas.microsoft.com/office/drawing/2014/main" id="{5D040A3F-FB34-1520-A1DD-F59A05FB4FFD}"/>
              </a:ext>
            </a:extLst>
          </p:cNvPr>
          <p:cNvGrpSpPr/>
          <p:nvPr/>
        </p:nvGrpSpPr>
        <p:grpSpPr>
          <a:xfrm>
            <a:off x="8184867" y="-206852"/>
            <a:ext cx="4641134" cy="4149861"/>
            <a:chOff x="860183" y="806507"/>
            <a:chExt cx="4641134" cy="4149861"/>
          </a:xfrm>
        </p:grpSpPr>
        <p:sp>
          <p:nvSpPr>
            <p:cNvPr id="768" name="任意多边形: 形状 767">
              <a:extLst>
                <a:ext uri="{FF2B5EF4-FFF2-40B4-BE49-F238E27FC236}">
                  <a16:creationId xmlns:a16="http://schemas.microsoft.com/office/drawing/2014/main" id="{FCF28FE1-4C7B-C604-7F2F-8AAA02B02975}"/>
                </a:ext>
              </a:extLst>
            </p:cNvPr>
            <p:cNvSpPr/>
            <p:nvPr/>
          </p:nvSpPr>
          <p:spPr>
            <a:xfrm>
              <a:off x="1864795" y="1143891"/>
              <a:ext cx="13964" cy="234604"/>
            </a:xfrm>
            <a:custGeom>
              <a:avLst/>
              <a:gdLst>
                <a:gd name="connsiteX0" fmla="*/ 0 w 8702"/>
                <a:gd name="connsiteY0" fmla="*/ 0 h 146204"/>
                <a:gd name="connsiteX1" fmla="*/ 0 w 8702"/>
                <a:gd name="connsiteY1" fmla="*/ 146205 h 146204"/>
              </a:gdLst>
              <a:ahLst/>
              <a:cxnLst>
                <a:cxn ang="0">
                  <a:pos x="connsiteX0" y="connsiteY0"/>
                </a:cxn>
                <a:cxn ang="0">
                  <a:pos x="connsiteX1" y="connsiteY1"/>
                </a:cxn>
              </a:cxnLst>
              <a:rect l="l" t="t" r="r" b="b"/>
              <a:pathLst>
                <a:path w="8702" h="146204">
                  <a:moveTo>
                    <a:pt x="0" y="0"/>
                  </a:moveTo>
                  <a:lnTo>
                    <a:pt x="0" y="146205"/>
                  </a:lnTo>
                </a:path>
              </a:pathLst>
            </a:custGeom>
            <a:ln w="8687" cap="rnd">
              <a:solidFill>
                <a:schemeClr val="tx1"/>
              </a:solidFill>
              <a:prstDash val="solid"/>
              <a:round/>
            </a:ln>
          </p:spPr>
          <p:txBody>
            <a:bodyPr rtlCol="0" anchor="ctr">
              <a:noAutofit/>
            </a:bodyPr>
            <a:lstStyle/>
            <a:p>
              <a:endParaRPr lang="zh-CN" altLang="en-US"/>
            </a:p>
          </p:txBody>
        </p:sp>
        <p:sp>
          <p:nvSpPr>
            <p:cNvPr id="769" name="任意多边形: 形状 768">
              <a:extLst>
                <a:ext uri="{FF2B5EF4-FFF2-40B4-BE49-F238E27FC236}">
                  <a16:creationId xmlns:a16="http://schemas.microsoft.com/office/drawing/2014/main" id="{6EC65357-7302-224A-05A8-3C4851EF59BF}"/>
                </a:ext>
              </a:extLst>
            </p:cNvPr>
            <p:cNvSpPr/>
            <p:nvPr/>
          </p:nvSpPr>
          <p:spPr>
            <a:xfrm>
              <a:off x="1747352" y="1261194"/>
              <a:ext cx="234744" cy="13964"/>
            </a:xfrm>
            <a:custGeom>
              <a:avLst/>
              <a:gdLst>
                <a:gd name="connsiteX0" fmla="*/ 146292 w 146291"/>
                <a:gd name="connsiteY0" fmla="*/ 0 h 8702"/>
                <a:gd name="connsiteX1" fmla="*/ 0 w 146291"/>
                <a:gd name="connsiteY1" fmla="*/ 0 h 8702"/>
              </a:gdLst>
              <a:ahLst/>
              <a:cxnLst>
                <a:cxn ang="0">
                  <a:pos x="connsiteX0" y="connsiteY0"/>
                </a:cxn>
                <a:cxn ang="0">
                  <a:pos x="connsiteX1" y="connsiteY1"/>
                </a:cxn>
              </a:cxnLst>
              <a:rect l="l" t="t" r="r" b="b"/>
              <a:pathLst>
                <a:path w="146291" h="8702">
                  <a:moveTo>
                    <a:pt x="146292" y="0"/>
                  </a:moveTo>
                  <a:lnTo>
                    <a:pt x="0" y="0"/>
                  </a:lnTo>
                </a:path>
              </a:pathLst>
            </a:custGeom>
            <a:ln w="8687" cap="rnd">
              <a:solidFill>
                <a:schemeClr val="tx1"/>
              </a:solidFill>
              <a:prstDash val="solid"/>
              <a:round/>
            </a:ln>
          </p:spPr>
          <p:txBody>
            <a:bodyPr rtlCol="0" anchor="ctr">
              <a:noAutofit/>
            </a:bodyPr>
            <a:lstStyle/>
            <a:p>
              <a:endParaRPr lang="zh-CN" altLang="en-US"/>
            </a:p>
          </p:txBody>
        </p:sp>
        <p:sp>
          <p:nvSpPr>
            <p:cNvPr id="770" name="任意多边形: 形状 769">
              <a:extLst>
                <a:ext uri="{FF2B5EF4-FFF2-40B4-BE49-F238E27FC236}">
                  <a16:creationId xmlns:a16="http://schemas.microsoft.com/office/drawing/2014/main" id="{B4C5BE2F-8C1F-8C32-B884-CD108455386A}"/>
                </a:ext>
              </a:extLst>
            </p:cNvPr>
            <p:cNvSpPr/>
            <p:nvPr/>
          </p:nvSpPr>
          <p:spPr>
            <a:xfrm>
              <a:off x="1351455" y="2580850"/>
              <a:ext cx="13964" cy="161290"/>
            </a:xfrm>
            <a:custGeom>
              <a:avLst/>
              <a:gdLst>
                <a:gd name="connsiteX0" fmla="*/ 0 w 8702"/>
                <a:gd name="connsiteY0" fmla="*/ 0 h 100515"/>
                <a:gd name="connsiteX1" fmla="*/ 0 w 8702"/>
                <a:gd name="connsiteY1" fmla="*/ 100516 h 100515"/>
              </a:gdLst>
              <a:ahLst/>
              <a:cxnLst>
                <a:cxn ang="0">
                  <a:pos x="connsiteX0" y="connsiteY0"/>
                </a:cxn>
                <a:cxn ang="0">
                  <a:pos x="connsiteX1" y="connsiteY1"/>
                </a:cxn>
              </a:cxnLst>
              <a:rect l="l" t="t" r="r" b="b"/>
              <a:pathLst>
                <a:path w="8702" h="100515">
                  <a:moveTo>
                    <a:pt x="0" y="0"/>
                  </a:moveTo>
                  <a:lnTo>
                    <a:pt x="0" y="100516"/>
                  </a:lnTo>
                </a:path>
              </a:pathLst>
            </a:custGeom>
            <a:ln w="8687" cap="rnd">
              <a:solidFill>
                <a:schemeClr val="tx1"/>
              </a:solidFill>
              <a:prstDash val="solid"/>
              <a:round/>
            </a:ln>
          </p:spPr>
          <p:txBody>
            <a:bodyPr rtlCol="0" anchor="ctr">
              <a:noAutofit/>
            </a:bodyPr>
            <a:lstStyle/>
            <a:p>
              <a:endParaRPr lang="zh-CN" altLang="en-US"/>
            </a:p>
          </p:txBody>
        </p:sp>
        <p:sp>
          <p:nvSpPr>
            <p:cNvPr id="771" name="任意多边形: 形状 770">
              <a:extLst>
                <a:ext uri="{FF2B5EF4-FFF2-40B4-BE49-F238E27FC236}">
                  <a16:creationId xmlns:a16="http://schemas.microsoft.com/office/drawing/2014/main" id="{FF3CB7D4-67D1-46F5-A4B3-C3F6144D956A}"/>
                </a:ext>
              </a:extLst>
            </p:cNvPr>
            <p:cNvSpPr/>
            <p:nvPr/>
          </p:nvSpPr>
          <p:spPr>
            <a:xfrm>
              <a:off x="1270881" y="2661564"/>
              <a:ext cx="161290" cy="13964"/>
            </a:xfrm>
            <a:custGeom>
              <a:avLst/>
              <a:gdLst>
                <a:gd name="connsiteX0" fmla="*/ 100516 w 100515"/>
                <a:gd name="connsiteY0" fmla="*/ 0 h 8702"/>
                <a:gd name="connsiteX1" fmla="*/ 0 w 100515"/>
                <a:gd name="connsiteY1" fmla="*/ 0 h 8702"/>
              </a:gdLst>
              <a:ahLst/>
              <a:cxnLst>
                <a:cxn ang="0">
                  <a:pos x="connsiteX0" y="connsiteY0"/>
                </a:cxn>
                <a:cxn ang="0">
                  <a:pos x="connsiteX1" y="connsiteY1"/>
                </a:cxn>
              </a:cxnLst>
              <a:rect l="l" t="t" r="r" b="b"/>
              <a:pathLst>
                <a:path w="100515" h="8702">
                  <a:moveTo>
                    <a:pt x="100516" y="0"/>
                  </a:moveTo>
                  <a:lnTo>
                    <a:pt x="0" y="0"/>
                  </a:lnTo>
                </a:path>
              </a:pathLst>
            </a:custGeom>
            <a:ln w="8687" cap="rnd">
              <a:solidFill>
                <a:schemeClr val="tx1"/>
              </a:solidFill>
              <a:prstDash val="solid"/>
              <a:round/>
            </a:ln>
          </p:spPr>
          <p:txBody>
            <a:bodyPr rtlCol="0" anchor="ctr">
              <a:noAutofit/>
            </a:bodyPr>
            <a:lstStyle/>
            <a:p>
              <a:endParaRPr lang="zh-CN" altLang="en-US"/>
            </a:p>
          </p:txBody>
        </p:sp>
        <p:sp>
          <p:nvSpPr>
            <p:cNvPr id="772" name="任意多边形: 形状 771">
              <a:extLst>
                <a:ext uri="{FF2B5EF4-FFF2-40B4-BE49-F238E27FC236}">
                  <a16:creationId xmlns:a16="http://schemas.microsoft.com/office/drawing/2014/main" id="{E3DBBE66-C53E-4C0D-3BCE-D1E86F368CF8}"/>
                </a:ext>
              </a:extLst>
            </p:cNvPr>
            <p:cNvSpPr/>
            <p:nvPr/>
          </p:nvSpPr>
          <p:spPr>
            <a:xfrm>
              <a:off x="4900141" y="1026589"/>
              <a:ext cx="13964" cy="161290"/>
            </a:xfrm>
            <a:custGeom>
              <a:avLst/>
              <a:gdLst>
                <a:gd name="connsiteX0" fmla="*/ 0 w 8702"/>
                <a:gd name="connsiteY0" fmla="*/ 0 h 100515"/>
                <a:gd name="connsiteX1" fmla="*/ 0 w 8702"/>
                <a:gd name="connsiteY1" fmla="*/ 100516 h 100515"/>
              </a:gdLst>
              <a:ahLst/>
              <a:cxnLst>
                <a:cxn ang="0">
                  <a:pos x="connsiteX0" y="connsiteY0"/>
                </a:cxn>
                <a:cxn ang="0">
                  <a:pos x="connsiteX1" y="connsiteY1"/>
                </a:cxn>
              </a:cxnLst>
              <a:rect l="l" t="t" r="r" b="b"/>
              <a:pathLst>
                <a:path w="8702" h="100515">
                  <a:moveTo>
                    <a:pt x="0" y="0"/>
                  </a:moveTo>
                  <a:lnTo>
                    <a:pt x="0" y="100516"/>
                  </a:lnTo>
                </a:path>
              </a:pathLst>
            </a:custGeom>
            <a:ln w="8687" cap="rnd">
              <a:solidFill>
                <a:srgbClr val="263238"/>
              </a:solidFill>
              <a:prstDash val="solid"/>
              <a:round/>
            </a:ln>
          </p:spPr>
          <p:txBody>
            <a:bodyPr rtlCol="0" anchor="ctr">
              <a:noAutofit/>
            </a:bodyPr>
            <a:lstStyle/>
            <a:p>
              <a:endParaRPr lang="zh-CN" altLang="en-US"/>
            </a:p>
          </p:txBody>
        </p:sp>
        <p:sp>
          <p:nvSpPr>
            <p:cNvPr id="773" name="任意多边形: 形状 772">
              <a:extLst>
                <a:ext uri="{FF2B5EF4-FFF2-40B4-BE49-F238E27FC236}">
                  <a16:creationId xmlns:a16="http://schemas.microsoft.com/office/drawing/2014/main" id="{7F60B260-DC91-87EF-C12D-87B88F53EB3C}"/>
                </a:ext>
              </a:extLst>
            </p:cNvPr>
            <p:cNvSpPr/>
            <p:nvPr/>
          </p:nvSpPr>
          <p:spPr>
            <a:xfrm>
              <a:off x="4819427" y="1107163"/>
              <a:ext cx="161290" cy="13964"/>
            </a:xfrm>
            <a:custGeom>
              <a:avLst/>
              <a:gdLst>
                <a:gd name="connsiteX0" fmla="*/ 100516 w 100515"/>
                <a:gd name="connsiteY0" fmla="*/ 0 h 8702"/>
                <a:gd name="connsiteX1" fmla="*/ 0 w 100515"/>
                <a:gd name="connsiteY1" fmla="*/ 0 h 8702"/>
              </a:gdLst>
              <a:ahLst/>
              <a:cxnLst>
                <a:cxn ang="0">
                  <a:pos x="connsiteX0" y="connsiteY0"/>
                </a:cxn>
                <a:cxn ang="0">
                  <a:pos x="connsiteX1" y="connsiteY1"/>
                </a:cxn>
              </a:cxnLst>
              <a:rect l="l" t="t" r="r" b="b"/>
              <a:pathLst>
                <a:path w="100515" h="8702">
                  <a:moveTo>
                    <a:pt x="100516" y="0"/>
                  </a:moveTo>
                  <a:lnTo>
                    <a:pt x="0" y="0"/>
                  </a:lnTo>
                </a:path>
              </a:pathLst>
            </a:custGeom>
            <a:ln w="8687" cap="rnd">
              <a:solidFill>
                <a:srgbClr val="263238"/>
              </a:solidFill>
              <a:prstDash val="solid"/>
              <a:round/>
            </a:ln>
          </p:spPr>
          <p:txBody>
            <a:bodyPr rtlCol="0" anchor="ctr">
              <a:noAutofit/>
            </a:bodyPr>
            <a:lstStyle/>
            <a:p>
              <a:endParaRPr lang="zh-CN" altLang="en-US"/>
            </a:p>
          </p:txBody>
        </p:sp>
        <p:sp>
          <p:nvSpPr>
            <p:cNvPr id="774" name="任意多边形: 形状 773">
              <a:extLst>
                <a:ext uri="{FF2B5EF4-FFF2-40B4-BE49-F238E27FC236}">
                  <a16:creationId xmlns:a16="http://schemas.microsoft.com/office/drawing/2014/main" id="{A28A2C12-CB27-AE2D-EA66-E0412B8A3D2C}"/>
                </a:ext>
              </a:extLst>
            </p:cNvPr>
            <p:cNvSpPr/>
            <p:nvPr/>
          </p:nvSpPr>
          <p:spPr>
            <a:xfrm>
              <a:off x="3932254" y="4795078"/>
              <a:ext cx="13964" cy="161290"/>
            </a:xfrm>
            <a:custGeom>
              <a:avLst/>
              <a:gdLst>
                <a:gd name="connsiteX0" fmla="*/ 0 w 8702"/>
                <a:gd name="connsiteY0" fmla="*/ 0 h 100515"/>
                <a:gd name="connsiteX1" fmla="*/ 0 w 8702"/>
                <a:gd name="connsiteY1" fmla="*/ 100516 h 100515"/>
              </a:gdLst>
              <a:ahLst/>
              <a:cxnLst>
                <a:cxn ang="0">
                  <a:pos x="connsiteX0" y="connsiteY0"/>
                </a:cxn>
                <a:cxn ang="0">
                  <a:pos x="connsiteX1" y="connsiteY1"/>
                </a:cxn>
              </a:cxnLst>
              <a:rect l="l" t="t" r="r" b="b"/>
              <a:pathLst>
                <a:path w="8702" h="100515">
                  <a:moveTo>
                    <a:pt x="0" y="0"/>
                  </a:moveTo>
                  <a:lnTo>
                    <a:pt x="0" y="100516"/>
                  </a:lnTo>
                </a:path>
              </a:pathLst>
            </a:custGeom>
            <a:ln w="8687" cap="rnd">
              <a:solidFill>
                <a:schemeClr val="tx1"/>
              </a:solidFill>
              <a:prstDash val="solid"/>
              <a:round/>
            </a:ln>
          </p:spPr>
          <p:txBody>
            <a:bodyPr rtlCol="0" anchor="ctr">
              <a:noAutofit/>
            </a:bodyPr>
            <a:lstStyle/>
            <a:p>
              <a:endParaRPr lang="zh-CN" altLang="en-US"/>
            </a:p>
          </p:txBody>
        </p:sp>
        <p:sp>
          <p:nvSpPr>
            <p:cNvPr id="775" name="任意多边形: 形状 774">
              <a:extLst>
                <a:ext uri="{FF2B5EF4-FFF2-40B4-BE49-F238E27FC236}">
                  <a16:creationId xmlns:a16="http://schemas.microsoft.com/office/drawing/2014/main" id="{099C001E-F655-D88C-B29A-40A68CAA8B11}"/>
                </a:ext>
              </a:extLst>
            </p:cNvPr>
            <p:cNvSpPr/>
            <p:nvPr/>
          </p:nvSpPr>
          <p:spPr>
            <a:xfrm>
              <a:off x="3851680" y="4875792"/>
              <a:ext cx="161290" cy="13964"/>
            </a:xfrm>
            <a:custGeom>
              <a:avLst/>
              <a:gdLst>
                <a:gd name="connsiteX0" fmla="*/ 100516 w 100515"/>
                <a:gd name="connsiteY0" fmla="*/ 0 h 8702"/>
                <a:gd name="connsiteX1" fmla="*/ 0 w 100515"/>
                <a:gd name="connsiteY1" fmla="*/ 0 h 8702"/>
              </a:gdLst>
              <a:ahLst/>
              <a:cxnLst>
                <a:cxn ang="0">
                  <a:pos x="connsiteX0" y="connsiteY0"/>
                </a:cxn>
                <a:cxn ang="0">
                  <a:pos x="connsiteX1" y="connsiteY1"/>
                </a:cxn>
              </a:cxnLst>
              <a:rect l="l" t="t" r="r" b="b"/>
              <a:pathLst>
                <a:path w="100515" h="8702">
                  <a:moveTo>
                    <a:pt x="100516" y="0"/>
                  </a:moveTo>
                  <a:lnTo>
                    <a:pt x="0" y="0"/>
                  </a:lnTo>
                </a:path>
              </a:pathLst>
            </a:custGeom>
            <a:ln w="8687" cap="rnd">
              <a:solidFill>
                <a:schemeClr val="tx1"/>
              </a:solidFill>
              <a:prstDash val="solid"/>
              <a:round/>
            </a:ln>
          </p:spPr>
          <p:txBody>
            <a:bodyPr rtlCol="0" anchor="ctr">
              <a:noAutofit/>
            </a:bodyPr>
            <a:lstStyle/>
            <a:p>
              <a:endParaRPr lang="zh-CN" altLang="en-US"/>
            </a:p>
          </p:txBody>
        </p:sp>
        <p:sp>
          <p:nvSpPr>
            <p:cNvPr id="776" name="任意多边形: 形状 775">
              <a:extLst>
                <a:ext uri="{FF2B5EF4-FFF2-40B4-BE49-F238E27FC236}">
                  <a16:creationId xmlns:a16="http://schemas.microsoft.com/office/drawing/2014/main" id="{855EE37E-88F3-968F-8CC6-036F41675AB8}"/>
                </a:ext>
              </a:extLst>
            </p:cNvPr>
            <p:cNvSpPr/>
            <p:nvPr/>
          </p:nvSpPr>
          <p:spPr>
            <a:xfrm>
              <a:off x="4716787" y="2448883"/>
              <a:ext cx="13964" cy="190617"/>
            </a:xfrm>
            <a:custGeom>
              <a:avLst/>
              <a:gdLst>
                <a:gd name="connsiteX0" fmla="*/ 0 w 8702"/>
                <a:gd name="connsiteY0" fmla="*/ 0 h 118791"/>
                <a:gd name="connsiteX1" fmla="*/ 0 w 8702"/>
                <a:gd name="connsiteY1" fmla="*/ 118791 h 118791"/>
              </a:gdLst>
              <a:ahLst/>
              <a:cxnLst>
                <a:cxn ang="0">
                  <a:pos x="connsiteX0" y="connsiteY0"/>
                </a:cxn>
                <a:cxn ang="0">
                  <a:pos x="connsiteX1" y="connsiteY1"/>
                </a:cxn>
              </a:cxnLst>
              <a:rect l="l" t="t" r="r" b="b"/>
              <a:pathLst>
                <a:path w="8702" h="118791">
                  <a:moveTo>
                    <a:pt x="0" y="0"/>
                  </a:moveTo>
                  <a:lnTo>
                    <a:pt x="0" y="118791"/>
                  </a:lnTo>
                </a:path>
              </a:pathLst>
            </a:custGeom>
            <a:ln w="8687" cap="rnd">
              <a:solidFill>
                <a:srgbClr val="263238"/>
              </a:solidFill>
              <a:prstDash val="solid"/>
              <a:round/>
            </a:ln>
          </p:spPr>
          <p:txBody>
            <a:bodyPr rtlCol="0" anchor="ctr">
              <a:noAutofit/>
            </a:bodyPr>
            <a:lstStyle/>
            <a:p>
              <a:endParaRPr lang="zh-CN" altLang="en-US"/>
            </a:p>
          </p:txBody>
        </p:sp>
        <p:sp>
          <p:nvSpPr>
            <p:cNvPr id="777" name="任意多边形: 形状 776">
              <a:extLst>
                <a:ext uri="{FF2B5EF4-FFF2-40B4-BE49-F238E27FC236}">
                  <a16:creationId xmlns:a16="http://schemas.microsoft.com/office/drawing/2014/main" id="{1A90AC72-8265-BCB0-1750-04A9D0C82AE7}"/>
                </a:ext>
              </a:extLst>
            </p:cNvPr>
            <p:cNvSpPr/>
            <p:nvPr/>
          </p:nvSpPr>
          <p:spPr>
            <a:xfrm>
              <a:off x="4621547" y="2544262"/>
              <a:ext cx="190617" cy="13964"/>
            </a:xfrm>
            <a:custGeom>
              <a:avLst/>
              <a:gdLst>
                <a:gd name="connsiteX0" fmla="*/ 118791 w 118791"/>
                <a:gd name="connsiteY0" fmla="*/ 0 h 8702"/>
                <a:gd name="connsiteX1" fmla="*/ 0 w 118791"/>
                <a:gd name="connsiteY1" fmla="*/ 0 h 8702"/>
              </a:gdLst>
              <a:ahLst/>
              <a:cxnLst>
                <a:cxn ang="0">
                  <a:pos x="connsiteX0" y="connsiteY0"/>
                </a:cxn>
                <a:cxn ang="0">
                  <a:pos x="connsiteX1" y="connsiteY1"/>
                </a:cxn>
              </a:cxnLst>
              <a:rect l="l" t="t" r="r" b="b"/>
              <a:pathLst>
                <a:path w="118791" h="8702">
                  <a:moveTo>
                    <a:pt x="118791" y="0"/>
                  </a:moveTo>
                  <a:lnTo>
                    <a:pt x="0" y="0"/>
                  </a:lnTo>
                </a:path>
              </a:pathLst>
            </a:custGeom>
            <a:ln w="8687" cap="rnd">
              <a:solidFill>
                <a:srgbClr val="263238"/>
              </a:solidFill>
              <a:prstDash val="solid"/>
              <a:round/>
            </a:ln>
          </p:spPr>
          <p:txBody>
            <a:bodyPr rtlCol="0" anchor="ctr">
              <a:noAutofit/>
            </a:bodyPr>
            <a:lstStyle/>
            <a:p>
              <a:endParaRPr lang="zh-CN" altLang="en-US"/>
            </a:p>
          </p:txBody>
        </p:sp>
        <p:sp>
          <p:nvSpPr>
            <p:cNvPr id="778" name="任意多边形: 形状 777">
              <a:extLst>
                <a:ext uri="{FF2B5EF4-FFF2-40B4-BE49-F238E27FC236}">
                  <a16:creationId xmlns:a16="http://schemas.microsoft.com/office/drawing/2014/main" id="{287EF2FB-5D13-ED12-FF89-A2C00458C823}"/>
                </a:ext>
              </a:extLst>
            </p:cNvPr>
            <p:cNvSpPr/>
            <p:nvPr/>
          </p:nvSpPr>
          <p:spPr>
            <a:xfrm>
              <a:off x="5193399" y="1114565"/>
              <a:ext cx="13964" cy="190617"/>
            </a:xfrm>
            <a:custGeom>
              <a:avLst/>
              <a:gdLst>
                <a:gd name="connsiteX0" fmla="*/ 0 w 8702"/>
                <a:gd name="connsiteY0" fmla="*/ 0 h 118791"/>
                <a:gd name="connsiteX1" fmla="*/ 0 w 8702"/>
                <a:gd name="connsiteY1" fmla="*/ 118792 h 118791"/>
              </a:gdLst>
              <a:ahLst/>
              <a:cxnLst>
                <a:cxn ang="0">
                  <a:pos x="connsiteX0" y="connsiteY0"/>
                </a:cxn>
                <a:cxn ang="0">
                  <a:pos x="connsiteX1" y="connsiteY1"/>
                </a:cxn>
              </a:cxnLst>
              <a:rect l="l" t="t" r="r" b="b"/>
              <a:pathLst>
                <a:path w="8702" h="118791">
                  <a:moveTo>
                    <a:pt x="0" y="0"/>
                  </a:moveTo>
                  <a:lnTo>
                    <a:pt x="0" y="118792"/>
                  </a:lnTo>
                </a:path>
              </a:pathLst>
            </a:custGeom>
            <a:ln w="8687" cap="rnd">
              <a:solidFill>
                <a:srgbClr val="263238"/>
              </a:solidFill>
              <a:prstDash val="solid"/>
              <a:round/>
            </a:ln>
          </p:spPr>
          <p:txBody>
            <a:bodyPr rtlCol="0" anchor="ctr">
              <a:noAutofit/>
            </a:bodyPr>
            <a:lstStyle/>
            <a:p>
              <a:endParaRPr lang="zh-CN" altLang="en-US"/>
            </a:p>
          </p:txBody>
        </p:sp>
        <p:sp>
          <p:nvSpPr>
            <p:cNvPr id="779" name="任意多边形: 形状 778">
              <a:extLst>
                <a:ext uri="{FF2B5EF4-FFF2-40B4-BE49-F238E27FC236}">
                  <a16:creationId xmlns:a16="http://schemas.microsoft.com/office/drawing/2014/main" id="{EC52D422-5C05-D1F0-B7E5-030E470833A2}"/>
                </a:ext>
              </a:extLst>
            </p:cNvPr>
            <p:cNvSpPr/>
            <p:nvPr/>
          </p:nvSpPr>
          <p:spPr>
            <a:xfrm>
              <a:off x="5098019" y="1209803"/>
              <a:ext cx="190617" cy="13964"/>
            </a:xfrm>
            <a:custGeom>
              <a:avLst/>
              <a:gdLst>
                <a:gd name="connsiteX0" fmla="*/ 118791 w 118791"/>
                <a:gd name="connsiteY0" fmla="*/ 0 h 8702"/>
                <a:gd name="connsiteX1" fmla="*/ 0 w 118791"/>
                <a:gd name="connsiteY1" fmla="*/ 0 h 8702"/>
              </a:gdLst>
              <a:ahLst/>
              <a:cxnLst>
                <a:cxn ang="0">
                  <a:pos x="connsiteX0" y="connsiteY0"/>
                </a:cxn>
                <a:cxn ang="0">
                  <a:pos x="connsiteX1" y="connsiteY1"/>
                </a:cxn>
              </a:cxnLst>
              <a:rect l="l" t="t" r="r" b="b"/>
              <a:pathLst>
                <a:path w="118791" h="8702">
                  <a:moveTo>
                    <a:pt x="118791" y="0"/>
                  </a:moveTo>
                  <a:lnTo>
                    <a:pt x="0" y="0"/>
                  </a:lnTo>
                </a:path>
              </a:pathLst>
            </a:custGeom>
            <a:ln w="8687" cap="rnd">
              <a:solidFill>
                <a:srgbClr val="263238"/>
              </a:solidFill>
              <a:prstDash val="solid"/>
              <a:round/>
            </a:ln>
          </p:spPr>
          <p:txBody>
            <a:bodyPr rtlCol="0" anchor="ctr">
              <a:noAutofit/>
            </a:bodyPr>
            <a:lstStyle/>
            <a:p>
              <a:endParaRPr lang="zh-CN" altLang="en-US"/>
            </a:p>
          </p:txBody>
        </p:sp>
        <p:sp>
          <p:nvSpPr>
            <p:cNvPr id="780" name="任意多边形: 形状 779">
              <a:extLst>
                <a:ext uri="{FF2B5EF4-FFF2-40B4-BE49-F238E27FC236}">
                  <a16:creationId xmlns:a16="http://schemas.microsoft.com/office/drawing/2014/main" id="{0EA1AB23-D76E-7BD4-D5D1-4E8F94BA66EE}"/>
                </a:ext>
              </a:extLst>
            </p:cNvPr>
            <p:cNvSpPr/>
            <p:nvPr/>
          </p:nvSpPr>
          <p:spPr>
            <a:xfrm>
              <a:off x="867443" y="1935684"/>
              <a:ext cx="132105" cy="132105"/>
            </a:xfrm>
            <a:custGeom>
              <a:avLst/>
              <a:gdLst>
                <a:gd name="connsiteX0" fmla="*/ 82327 w 82327"/>
                <a:gd name="connsiteY0" fmla="*/ 41077 h 82327"/>
                <a:gd name="connsiteX1" fmla="*/ 41251 w 82327"/>
                <a:gd name="connsiteY1" fmla="*/ 82327 h 82327"/>
                <a:gd name="connsiteX2" fmla="*/ 0 w 82327"/>
                <a:gd name="connsiteY2" fmla="*/ 41251 h 82327"/>
                <a:gd name="connsiteX3" fmla="*/ 41077 w 82327"/>
                <a:gd name="connsiteY3" fmla="*/ 0 h 82327"/>
                <a:gd name="connsiteX4" fmla="*/ 41251 w 82327"/>
                <a:gd name="connsiteY4" fmla="*/ 0 h 82327"/>
                <a:gd name="connsiteX5" fmla="*/ 82327 w 82327"/>
                <a:gd name="connsiteY5" fmla="*/ 41077 h 8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327" h="82327">
                  <a:moveTo>
                    <a:pt x="82327" y="41077"/>
                  </a:moveTo>
                  <a:cubicBezTo>
                    <a:pt x="82375" y="63811"/>
                    <a:pt x="63985" y="82279"/>
                    <a:pt x="41251" y="82327"/>
                  </a:cubicBezTo>
                  <a:cubicBezTo>
                    <a:pt x="18517" y="82375"/>
                    <a:pt x="48" y="63985"/>
                    <a:pt x="0" y="41251"/>
                  </a:cubicBezTo>
                  <a:cubicBezTo>
                    <a:pt x="-48" y="18517"/>
                    <a:pt x="18343" y="48"/>
                    <a:pt x="41077" y="0"/>
                  </a:cubicBezTo>
                  <a:cubicBezTo>
                    <a:pt x="41135" y="0"/>
                    <a:pt x="41193" y="0"/>
                    <a:pt x="41251" y="0"/>
                  </a:cubicBezTo>
                  <a:cubicBezTo>
                    <a:pt x="63937" y="0"/>
                    <a:pt x="82327" y="18391"/>
                    <a:pt x="82327" y="41077"/>
                  </a:cubicBezTo>
                  <a:close/>
                </a:path>
              </a:pathLst>
            </a:custGeom>
            <a:noFill/>
            <a:ln w="8687" cap="rnd">
              <a:solidFill>
                <a:schemeClr val="tx1"/>
              </a:solidFill>
              <a:prstDash val="solid"/>
              <a:round/>
            </a:ln>
          </p:spPr>
          <p:txBody>
            <a:bodyPr rtlCol="0" anchor="ctr">
              <a:noAutofit/>
            </a:bodyPr>
            <a:lstStyle/>
            <a:p>
              <a:endParaRPr lang="zh-CN" altLang="en-US"/>
            </a:p>
          </p:txBody>
        </p:sp>
        <p:sp>
          <p:nvSpPr>
            <p:cNvPr id="781" name="任意多边形: 形状 780">
              <a:extLst>
                <a:ext uri="{FF2B5EF4-FFF2-40B4-BE49-F238E27FC236}">
                  <a16:creationId xmlns:a16="http://schemas.microsoft.com/office/drawing/2014/main" id="{D7038069-1F59-3B6D-D5EE-63F3BF2AD95C}"/>
                </a:ext>
              </a:extLst>
            </p:cNvPr>
            <p:cNvSpPr/>
            <p:nvPr/>
          </p:nvSpPr>
          <p:spPr>
            <a:xfrm>
              <a:off x="4298826" y="4450432"/>
              <a:ext cx="132105" cy="132105"/>
            </a:xfrm>
            <a:custGeom>
              <a:avLst/>
              <a:gdLst>
                <a:gd name="connsiteX0" fmla="*/ 82328 w 82327"/>
                <a:gd name="connsiteY0" fmla="*/ 41164 h 82327"/>
                <a:gd name="connsiteX1" fmla="*/ 41164 w 82327"/>
                <a:gd name="connsiteY1" fmla="*/ 82328 h 82327"/>
                <a:gd name="connsiteX2" fmla="*/ 0 w 82327"/>
                <a:gd name="connsiteY2" fmla="*/ 41164 h 82327"/>
                <a:gd name="connsiteX3" fmla="*/ 41164 w 82327"/>
                <a:gd name="connsiteY3" fmla="*/ 0 h 82327"/>
                <a:gd name="connsiteX4" fmla="*/ 82328 w 82327"/>
                <a:gd name="connsiteY4" fmla="*/ 41164 h 82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27" h="82327">
                  <a:moveTo>
                    <a:pt x="82328" y="41164"/>
                  </a:moveTo>
                  <a:cubicBezTo>
                    <a:pt x="82328" y="63898"/>
                    <a:pt x="63898" y="82328"/>
                    <a:pt x="41164" y="82328"/>
                  </a:cubicBezTo>
                  <a:cubicBezTo>
                    <a:pt x="18430" y="82328"/>
                    <a:pt x="0" y="63898"/>
                    <a:pt x="0" y="41164"/>
                  </a:cubicBezTo>
                  <a:cubicBezTo>
                    <a:pt x="0" y="18430"/>
                    <a:pt x="18430" y="0"/>
                    <a:pt x="41164" y="0"/>
                  </a:cubicBezTo>
                  <a:cubicBezTo>
                    <a:pt x="63898" y="0"/>
                    <a:pt x="82328" y="18430"/>
                    <a:pt x="82328" y="41164"/>
                  </a:cubicBezTo>
                  <a:close/>
                </a:path>
              </a:pathLst>
            </a:custGeom>
            <a:noFill/>
            <a:ln w="8687" cap="rnd">
              <a:solidFill>
                <a:schemeClr val="tx1"/>
              </a:solidFill>
              <a:prstDash val="solid"/>
              <a:round/>
            </a:ln>
          </p:spPr>
          <p:txBody>
            <a:bodyPr rtlCol="0" anchor="ctr">
              <a:noAutofit/>
            </a:bodyPr>
            <a:lstStyle/>
            <a:p>
              <a:endParaRPr lang="zh-CN" altLang="en-US"/>
            </a:p>
          </p:txBody>
        </p:sp>
        <p:sp>
          <p:nvSpPr>
            <p:cNvPr id="782" name="任意多边形: 形状 781">
              <a:extLst>
                <a:ext uri="{FF2B5EF4-FFF2-40B4-BE49-F238E27FC236}">
                  <a16:creationId xmlns:a16="http://schemas.microsoft.com/office/drawing/2014/main" id="{D8FB9314-74CD-AC57-18DC-095D88EE313C}"/>
                </a:ext>
              </a:extLst>
            </p:cNvPr>
            <p:cNvSpPr/>
            <p:nvPr/>
          </p:nvSpPr>
          <p:spPr>
            <a:xfrm>
              <a:off x="5369212" y="2258266"/>
              <a:ext cx="132105" cy="132105"/>
            </a:xfrm>
            <a:custGeom>
              <a:avLst/>
              <a:gdLst>
                <a:gd name="connsiteX0" fmla="*/ 82328 w 82327"/>
                <a:gd name="connsiteY0" fmla="*/ 41164 h 82327"/>
                <a:gd name="connsiteX1" fmla="*/ 41164 w 82327"/>
                <a:gd name="connsiteY1" fmla="*/ 82327 h 82327"/>
                <a:gd name="connsiteX2" fmla="*/ 0 w 82327"/>
                <a:gd name="connsiteY2" fmla="*/ 41164 h 82327"/>
                <a:gd name="connsiteX3" fmla="*/ 41164 w 82327"/>
                <a:gd name="connsiteY3" fmla="*/ 0 h 82327"/>
                <a:gd name="connsiteX4" fmla="*/ 82328 w 82327"/>
                <a:gd name="connsiteY4" fmla="*/ 40989 h 82327"/>
                <a:gd name="connsiteX5" fmla="*/ 82328 w 82327"/>
                <a:gd name="connsiteY5" fmla="*/ 41164 h 8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327" h="82327">
                  <a:moveTo>
                    <a:pt x="82328" y="41164"/>
                  </a:moveTo>
                  <a:cubicBezTo>
                    <a:pt x="82328" y="63898"/>
                    <a:pt x="63898" y="82327"/>
                    <a:pt x="41164" y="82327"/>
                  </a:cubicBezTo>
                  <a:cubicBezTo>
                    <a:pt x="18430" y="82327"/>
                    <a:pt x="0" y="63898"/>
                    <a:pt x="0" y="41164"/>
                  </a:cubicBezTo>
                  <a:cubicBezTo>
                    <a:pt x="0" y="18430"/>
                    <a:pt x="18430" y="0"/>
                    <a:pt x="41164" y="0"/>
                  </a:cubicBezTo>
                  <a:cubicBezTo>
                    <a:pt x="63850" y="-48"/>
                    <a:pt x="82279" y="18304"/>
                    <a:pt x="82328" y="40989"/>
                  </a:cubicBezTo>
                  <a:cubicBezTo>
                    <a:pt x="82328" y="41048"/>
                    <a:pt x="82328" y="41106"/>
                    <a:pt x="82328" y="41164"/>
                  </a:cubicBezTo>
                  <a:close/>
                </a:path>
              </a:pathLst>
            </a:custGeom>
            <a:noFill/>
            <a:ln w="8687" cap="rnd">
              <a:solidFill>
                <a:srgbClr val="263238"/>
              </a:solidFill>
              <a:prstDash val="solid"/>
              <a:round/>
            </a:ln>
          </p:spPr>
          <p:txBody>
            <a:bodyPr rtlCol="0" anchor="ctr">
              <a:noAutofit/>
            </a:bodyPr>
            <a:lstStyle/>
            <a:p>
              <a:endParaRPr lang="zh-CN" altLang="en-US"/>
            </a:p>
          </p:txBody>
        </p:sp>
        <p:sp>
          <p:nvSpPr>
            <p:cNvPr id="783" name="任意多边形: 形状 782">
              <a:extLst>
                <a:ext uri="{FF2B5EF4-FFF2-40B4-BE49-F238E27FC236}">
                  <a16:creationId xmlns:a16="http://schemas.microsoft.com/office/drawing/2014/main" id="{824A42DC-2A26-B8BD-6FC2-7C9FDC79202A}"/>
                </a:ext>
              </a:extLst>
            </p:cNvPr>
            <p:cNvSpPr/>
            <p:nvPr/>
          </p:nvSpPr>
          <p:spPr>
            <a:xfrm>
              <a:off x="1300067" y="806507"/>
              <a:ext cx="102779" cy="102779"/>
            </a:xfrm>
            <a:custGeom>
              <a:avLst/>
              <a:gdLst>
                <a:gd name="connsiteX0" fmla="*/ 64052 w 64051"/>
                <a:gd name="connsiteY0" fmla="*/ 32026 h 64051"/>
                <a:gd name="connsiteX1" fmla="*/ 32026 w 64051"/>
                <a:gd name="connsiteY1" fmla="*/ 64052 h 64051"/>
                <a:gd name="connsiteX2" fmla="*/ 0 w 64051"/>
                <a:gd name="connsiteY2" fmla="*/ 32026 h 64051"/>
                <a:gd name="connsiteX3" fmla="*/ 32026 w 64051"/>
                <a:gd name="connsiteY3" fmla="*/ 0 h 64051"/>
                <a:gd name="connsiteX4" fmla="*/ 64052 w 64051"/>
                <a:gd name="connsiteY4" fmla="*/ 32026 h 64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51" h="64051">
                  <a:moveTo>
                    <a:pt x="64052" y="32026"/>
                  </a:moveTo>
                  <a:cubicBezTo>
                    <a:pt x="64052" y="49713"/>
                    <a:pt x="49713" y="64052"/>
                    <a:pt x="32026" y="64052"/>
                  </a:cubicBezTo>
                  <a:cubicBezTo>
                    <a:pt x="14338" y="64052"/>
                    <a:pt x="0" y="49713"/>
                    <a:pt x="0" y="32026"/>
                  </a:cubicBezTo>
                  <a:cubicBezTo>
                    <a:pt x="0" y="14338"/>
                    <a:pt x="14338" y="0"/>
                    <a:pt x="32026" y="0"/>
                  </a:cubicBezTo>
                  <a:cubicBezTo>
                    <a:pt x="49713" y="0"/>
                    <a:pt x="64052" y="14338"/>
                    <a:pt x="64052" y="32026"/>
                  </a:cubicBezTo>
                  <a:close/>
                </a:path>
              </a:pathLst>
            </a:custGeom>
            <a:noFill/>
            <a:ln w="8687" cap="rnd">
              <a:solidFill>
                <a:schemeClr val="tx1"/>
              </a:solidFill>
              <a:prstDash val="solid"/>
              <a:round/>
            </a:ln>
          </p:spPr>
          <p:txBody>
            <a:bodyPr rtlCol="0" anchor="ctr">
              <a:noAutofit/>
            </a:bodyPr>
            <a:lstStyle/>
            <a:p>
              <a:endParaRPr lang="zh-CN" altLang="en-US"/>
            </a:p>
          </p:txBody>
        </p:sp>
        <p:sp>
          <p:nvSpPr>
            <p:cNvPr id="784" name="任意多边形: 形状 783">
              <a:extLst>
                <a:ext uri="{FF2B5EF4-FFF2-40B4-BE49-F238E27FC236}">
                  <a16:creationId xmlns:a16="http://schemas.microsoft.com/office/drawing/2014/main" id="{888E58A1-60CE-9339-8E2F-901095B46C80}"/>
                </a:ext>
              </a:extLst>
            </p:cNvPr>
            <p:cNvSpPr/>
            <p:nvPr/>
          </p:nvSpPr>
          <p:spPr>
            <a:xfrm>
              <a:off x="2048011" y="4457692"/>
              <a:ext cx="102779" cy="102779"/>
            </a:xfrm>
            <a:custGeom>
              <a:avLst/>
              <a:gdLst>
                <a:gd name="connsiteX0" fmla="*/ 64052 w 64051"/>
                <a:gd name="connsiteY0" fmla="*/ 32026 h 64051"/>
                <a:gd name="connsiteX1" fmla="*/ 32026 w 64051"/>
                <a:gd name="connsiteY1" fmla="*/ 64052 h 64051"/>
                <a:gd name="connsiteX2" fmla="*/ 0 w 64051"/>
                <a:gd name="connsiteY2" fmla="*/ 32026 h 64051"/>
                <a:gd name="connsiteX3" fmla="*/ 32026 w 64051"/>
                <a:gd name="connsiteY3" fmla="*/ 0 h 64051"/>
                <a:gd name="connsiteX4" fmla="*/ 64052 w 64051"/>
                <a:gd name="connsiteY4" fmla="*/ 32026 h 64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51" h="64051">
                  <a:moveTo>
                    <a:pt x="64052" y="32026"/>
                  </a:moveTo>
                  <a:cubicBezTo>
                    <a:pt x="64052" y="49713"/>
                    <a:pt x="49713" y="64052"/>
                    <a:pt x="32026" y="64052"/>
                  </a:cubicBezTo>
                  <a:cubicBezTo>
                    <a:pt x="14339" y="64052"/>
                    <a:pt x="0" y="49713"/>
                    <a:pt x="0" y="32026"/>
                  </a:cubicBezTo>
                  <a:cubicBezTo>
                    <a:pt x="0" y="14338"/>
                    <a:pt x="14339" y="0"/>
                    <a:pt x="32026" y="0"/>
                  </a:cubicBezTo>
                  <a:cubicBezTo>
                    <a:pt x="49713" y="0"/>
                    <a:pt x="64052" y="14338"/>
                    <a:pt x="64052" y="32026"/>
                  </a:cubicBezTo>
                  <a:close/>
                </a:path>
              </a:pathLst>
            </a:custGeom>
            <a:noFill/>
            <a:ln w="8687" cap="rnd">
              <a:solidFill>
                <a:schemeClr val="tx1"/>
              </a:solidFill>
              <a:prstDash val="solid"/>
              <a:round/>
            </a:ln>
          </p:spPr>
          <p:txBody>
            <a:bodyPr rtlCol="0" anchor="ctr">
              <a:noAutofit/>
            </a:bodyPr>
            <a:lstStyle/>
            <a:p>
              <a:endParaRPr lang="zh-CN" altLang="en-US"/>
            </a:p>
          </p:txBody>
        </p:sp>
        <p:sp>
          <p:nvSpPr>
            <p:cNvPr id="785" name="任意多边形: 形状 784">
              <a:extLst>
                <a:ext uri="{FF2B5EF4-FFF2-40B4-BE49-F238E27FC236}">
                  <a16:creationId xmlns:a16="http://schemas.microsoft.com/office/drawing/2014/main" id="{63F9051B-2C89-97CA-21BB-4D931C6C017D}"/>
                </a:ext>
              </a:extLst>
            </p:cNvPr>
            <p:cNvSpPr/>
            <p:nvPr/>
          </p:nvSpPr>
          <p:spPr>
            <a:xfrm>
              <a:off x="860183" y="3196688"/>
              <a:ext cx="102779" cy="102779"/>
            </a:xfrm>
            <a:custGeom>
              <a:avLst/>
              <a:gdLst>
                <a:gd name="connsiteX0" fmla="*/ 64052 w 64051"/>
                <a:gd name="connsiteY0" fmla="*/ 32026 h 64051"/>
                <a:gd name="connsiteX1" fmla="*/ 32026 w 64051"/>
                <a:gd name="connsiteY1" fmla="*/ 64052 h 64051"/>
                <a:gd name="connsiteX2" fmla="*/ 0 w 64051"/>
                <a:gd name="connsiteY2" fmla="*/ 32026 h 64051"/>
                <a:gd name="connsiteX3" fmla="*/ 32026 w 64051"/>
                <a:gd name="connsiteY3" fmla="*/ 0 h 64051"/>
                <a:gd name="connsiteX4" fmla="*/ 64052 w 64051"/>
                <a:gd name="connsiteY4" fmla="*/ 32026 h 64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51" h="64051">
                  <a:moveTo>
                    <a:pt x="64052" y="32026"/>
                  </a:moveTo>
                  <a:cubicBezTo>
                    <a:pt x="64052" y="49713"/>
                    <a:pt x="49713" y="64052"/>
                    <a:pt x="32026" y="64052"/>
                  </a:cubicBezTo>
                  <a:cubicBezTo>
                    <a:pt x="14338" y="64052"/>
                    <a:pt x="0" y="49713"/>
                    <a:pt x="0" y="32026"/>
                  </a:cubicBezTo>
                  <a:cubicBezTo>
                    <a:pt x="0" y="14338"/>
                    <a:pt x="14338" y="0"/>
                    <a:pt x="32026" y="0"/>
                  </a:cubicBezTo>
                  <a:cubicBezTo>
                    <a:pt x="49713" y="0"/>
                    <a:pt x="64052" y="14339"/>
                    <a:pt x="64052" y="32026"/>
                  </a:cubicBezTo>
                  <a:close/>
                </a:path>
              </a:pathLst>
            </a:custGeom>
            <a:noFill/>
            <a:ln w="8687" cap="rnd">
              <a:solidFill>
                <a:schemeClr val="tx1"/>
              </a:solidFill>
              <a:prstDash val="solid"/>
              <a:round/>
            </a:ln>
          </p:spPr>
          <p:txBody>
            <a:bodyPr rtlCol="0" anchor="ctr">
              <a:noAutofit/>
            </a:bodyPr>
            <a:lstStyle/>
            <a:p>
              <a:endParaRPr lang="zh-CN" altLang="en-US"/>
            </a:p>
          </p:txBody>
        </p:sp>
      </p:grpSp>
      <p:sp>
        <p:nvSpPr>
          <p:cNvPr id="2" name="矩形 1">
            <a:extLst>
              <a:ext uri="{FF2B5EF4-FFF2-40B4-BE49-F238E27FC236}">
                <a16:creationId xmlns:a16="http://schemas.microsoft.com/office/drawing/2014/main" id="{DA67979C-3587-6B33-7DE4-0C5110DD2D81}"/>
              </a:ext>
            </a:extLst>
          </p:cNvPr>
          <p:cNvSpPr/>
          <p:nvPr/>
        </p:nvSpPr>
        <p:spPr>
          <a:xfrm>
            <a:off x="1297832" y="479977"/>
            <a:ext cx="3085481" cy="674370"/>
          </a:xfrm>
          <a:prstGeom prst="rect">
            <a:avLst/>
          </a:prstGeom>
          <a:solidFill>
            <a:schemeClr val="bg1"/>
          </a:solidFill>
          <a:ln w="22225">
            <a:solidFill>
              <a:srgbClr val="2F2E41"/>
            </a:solidFill>
          </a:ln>
        </p:spPr>
        <p:style>
          <a:lnRef idx="2">
            <a:schemeClr val="accent1">
              <a:shade val="50000"/>
            </a:schemeClr>
          </a:lnRef>
          <a:fillRef idx="1">
            <a:schemeClr val="accent1"/>
          </a:fillRef>
          <a:effectRef idx="0">
            <a:schemeClr val="accent1"/>
          </a:effectRef>
          <a:fontRef idx="minor">
            <a:schemeClr val="lt1"/>
          </a:fontRef>
        </p:style>
        <p:txBody>
          <a:bodyPr lIns="0" tIns="3240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3200" dirty="0">
                <a:solidFill>
                  <a:schemeClr val="tx1"/>
                </a:solidFill>
                <a:latin typeface="江城圆体 700W" panose="020B0A00000000000000" pitchFamily="34" charset="-122"/>
                <a:ea typeface="江城圆体 700W" panose="020B0A00000000000000" pitchFamily="34" charset="-122"/>
              </a:rPr>
              <a:t>文娱部</a:t>
            </a:r>
            <a:endParaRPr kumimoji="0" lang="zh-CN" altLang="en-US" sz="3200" b="0" i="0" u="none" strike="noStrike" kern="1200" cap="none" spc="0" normalizeH="0" baseline="0" noProof="0" dirty="0">
              <a:ln>
                <a:noFill/>
              </a:ln>
              <a:solidFill>
                <a:schemeClr val="tx1"/>
              </a:solidFill>
              <a:effectLst/>
              <a:uLnTx/>
              <a:uFillTx/>
              <a:latin typeface="江城圆体 700W" panose="020B0A00000000000000" pitchFamily="34" charset="-122"/>
              <a:ea typeface="江城圆体 700W" panose="020B0A00000000000000" pitchFamily="34" charset="-122"/>
            </a:endParaRPr>
          </a:p>
        </p:txBody>
      </p:sp>
      <p:sp>
        <p:nvSpPr>
          <p:cNvPr id="3" name="矩形 2">
            <a:extLst>
              <a:ext uri="{FF2B5EF4-FFF2-40B4-BE49-F238E27FC236}">
                <a16:creationId xmlns:a16="http://schemas.microsoft.com/office/drawing/2014/main" id="{39448ADB-1F70-B5BA-3309-9B1A19079B63}"/>
              </a:ext>
            </a:extLst>
          </p:cNvPr>
          <p:cNvSpPr/>
          <p:nvPr/>
        </p:nvSpPr>
        <p:spPr>
          <a:xfrm>
            <a:off x="510433" y="479977"/>
            <a:ext cx="674370" cy="674370"/>
          </a:xfrm>
          <a:prstGeom prst="rect">
            <a:avLst/>
          </a:prstGeom>
          <a:solidFill>
            <a:schemeClr val="accent1"/>
          </a:solidFill>
          <a:ln w="22225">
            <a:solidFill>
              <a:srgbClr val="2F2E41"/>
            </a:solidFill>
          </a:ln>
        </p:spPr>
        <p:style>
          <a:lnRef idx="2">
            <a:schemeClr val="accent1">
              <a:shade val="50000"/>
            </a:schemeClr>
          </a:lnRef>
          <a:fillRef idx="1">
            <a:schemeClr val="accent1"/>
          </a:fillRef>
          <a:effectRef idx="0">
            <a:schemeClr val="accent1"/>
          </a:effectRef>
          <a:fontRef idx="minor">
            <a:schemeClr val="lt1"/>
          </a:fontRef>
        </p:style>
        <p:txBody>
          <a:bodyPr lIns="0" tIns="3240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schemeClr val="tx1"/>
                </a:solidFill>
                <a:effectLst/>
                <a:uLnTx/>
                <a:uFillTx/>
                <a:latin typeface="江城圆体 700W" panose="020B0A00000000000000" pitchFamily="34" charset="-122"/>
                <a:ea typeface="江城圆体 700W" panose="020B0A00000000000000" pitchFamily="34" charset="-122"/>
              </a:rPr>
              <a:t>3</a:t>
            </a:r>
            <a:endParaRPr kumimoji="0" lang="zh-CN" altLang="en-US" sz="2400" b="0" i="0" u="none" strike="noStrike" kern="1200" cap="none" spc="0" normalizeH="0" baseline="0" noProof="0" dirty="0">
              <a:ln>
                <a:noFill/>
              </a:ln>
              <a:solidFill>
                <a:schemeClr val="tx1"/>
              </a:solidFill>
              <a:effectLst/>
              <a:uLnTx/>
              <a:uFillTx/>
              <a:latin typeface="江城圆体 700W" panose="020B0A00000000000000" pitchFamily="34" charset="-122"/>
              <a:ea typeface="江城圆体 700W" panose="020B0A00000000000000" pitchFamily="34" charset="-122"/>
            </a:endParaRPr>
          </a:p>
        </p:txBody>
      </p:sp>
      <p:sp>
        <p:nvSpPr>
          <p:cNvPr id="4" name="矩形 3">
            <a:extLst>
              <a:ext uri="{FF2B5EF4-FFF2-40B4-BE49-F238E27FC236}">
                <a16:creationId xmlns:a16="http://schemas.microsoft.com/office/drawing/2014/main" id="{98C95472-F49D-4AED-4DB7-AB16342A4D97}"/>
              </a:ext>
            </a:extLst>
          </p:cNvPr>
          <p:cNvSpPr/>
          <p:nvPr/>
        </p:nvSpPr>
        <p:spPr>
          <a:xfrm>
            <a:off x="1297832" y="1502546"/>
            <a:ext cx="1476000" cy="674369"/>
          </a:xfrm>
          <a:prstGeom prst="rect">
            <a:avLst/>
          </a:prstGeom>
          <a:solidFill>
            <a:schemeClr val="accent1"/>
          </a:solidFill>
          <a:ln w="22225">
            <a:solidFill>
              <a:srgbClr val="2F2E41"/>
            </a:solidFill>
          </a:ln>
        </p:spPr>
        <p:style>
          <a:lnRef idx="2">
            <a:schemeClr val="accent1">
              <a:shade val="50000"/>
            </a:schemeClr>
          </a:lnRef>
          <a:fillRef idx="1">
            <a:schemeClr val="accent1"/>
          </a:fillRef>
          <a:effectRef idx="0">
            <a:schemeClr val="accent1"/>
          </a:effectRef>
          <a:fontRef idx="minor">
            <a:schemeClr val="lt1"/>
          </a:fontRef>
        </p:style>
        <p:txBody>
          <a:bodyPr lIns="0" tIns="32400" rIns="0" bIns="0" rtlCol="0" anchor="ctr">
            <a:noAutofit/>
          </a:bodyPr>
          <a:lstStyle/>
          <a:p>
            <a:pPr algn="ctr"/>
            <a:r>
              <a:rPr lang="zh-CN" altLang="en-US" sz="1600">
                <a:solidFill>
                  <a:schemeClr val="tx1"/>
                </a:solidFill>
                <a:latin typeface="江城圆体 700W" panose="020B0A00000000000000" pitchFamily="34" charset="-122"/>
                <a:ea typeface="江城圆体 700W" panose="020B0A00000000000000" pitchFamily="34" charset="-122"/>
                <a:sym typeface="+mn-ea"/>
              </a:rPr>
              <a:t>部门职责</a:t>
            </a:r>
            <a:endParaRPr lang="en-US" altLang="zh-CN" sz="1600" dirty="0">
              <a:solidFill>
                <a:schemeClr val="tx1"/>
              </a:solidFill>
              <a:latin typeface="江城圆体 700W" panose="020B0A00000000000000" pitchFamily="34" charset="-122"/>
              <a:ea typeface="江城圆体 700W" panose="020B0A00000000000000" pitchFamily="34" charset="-122"/>
              <a:sym typeface="+mn-ea"/>
            </a:endParaRPr>
          </a:p>
        </p:txBody>
      </p:sp>
      <p:sp>
        <p:nvSpPr>
          <p:cNvPr id="5" name="文本框 4">
            <a:extLst>
              <a:ext uri="{FF2B5EF4-FFF2-40B4-BE49-F238E27FC236}">
                <a16:creationId xmlns:a16="http://schemas.microsoft.com/office/drawing/2014/main" id="{362021C9-A6F1-7A2A-743A-5BC746FA8BF8}"/>
              </a:ext>
            </a:extLst>
          </p:cNvPr>
          <p:cNvSpPr txBox="1"/>
          <p:nvPr/>
        </p:nvSpPr>
        <p:spPr>
          <a:xfrm>
            <a:off x="2929163" y="1502547"/>
            <a:ext cx="4489452" cy="674368"/>
          </a:xfrm>
          <a:prstGeom prst="rect">
            <a:avLst/>
          </a:prstGeom>
          <a:noFill/>
        </p:spPr>
        <p:txBody>
          <a:bodyPr wrap="square" lIns="0" tIns="0" rIns="0" bIns="0" rtlCol="0" anchor="ctr">
            <a:noAutofit/>
          </a:bodyPr>
          <a:lstStyle>
            <a:defPPr>
              <a:defRPr lang="zh-CN">
                <a:solidFill>
                  <a:schemeClr val="lt1"/>
                </a:solidFill>
              </a:defRPr>
            </a:defPPr>
            <a:lvl1pPr>
              <a:defRPr sz="1400">
                <a:latin typeface="江城圆体 400W" panose="020B0500000000000000" pitchFamily="34" charset="-122"/>
                <a:ea typeface="江城圆体 400W" panose="020B0500000000000000"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dirty="0"/>
              <a:t>文娱部是以组织集知识性、艺术性、群众性为一体的文娱活动，提高同学艺术修养，为同学提供展示和提升自我才华的舞台的部门，举办文娱活动增进与各院系的友谊。</a:t>
            </a:r>
            <a:endParaRPr lang="en-US" altLang="zh-CN" dirty="0">
              <a:sym typeface="+mn-ea"/>
            </a:endParaRPr>
          </a:p>
        </p:txBody>
      </p:sp>
      <p:sp>
        <p:nvSpPr>
          <p:cNvPr id="513" name="文本框 512">
            <a:extLst>
              <a:ext uri="{FF2B5EF4-FFF2-40B4-BE49-F238E27FC236}">
                <a16:creationId xmlns:a16="http://schemas.microsoft.com/office/drawing/2014/main" id="{EB16ED4D-853E-91EC-B922-2B970062CBA0}"/>
              </a:ext>
            </a:extLst>
          </p:cNvPr>
          <p:cNvSpPr txBox="1"/>
          <p:nvPr/>
        </p:nvSpPr>
        <p:spPr>
          <a:xfrm>
            <a:off x="1183081" y="2856002"/>
            <a:ext cx="1600551" cy="360788"/>
          </a:xfrm>
          <a:prstGeom prst="rect">
            <a:avLst/>
          </a:prstGeom>
          <a:solidFill>
            <a:schemeClr val="accent1"/>
          </a:solidFill>
          <a:ln w="22225">
            <a:solidFill>
              <a:srgbClr val="2F2E41"/>
            </a:solidFill>
          </a:ln>
        </p:spPr>
        <p:txBody>
          <a:bodyPr wrap="square" rtlCol="0" anchor="ctr">
            <a:noAutofit/>
          </a:bodyPr>
          <a:lstStyle/>
          <a:p>
            <a:pPr algn="ctr"/>
            <a:r>
              <a:rPr lang="zh-CN" altLang="en-US" sz="1600" dirty="0">
                <a:latin typeface="江城圆体 400W" panose="020B0500000000000000" pitchFamily="34" charset="-122"/>
                <a:ea typeface="江城圆体 400W" panose="020B0500000000000000" pitchFamily="34" charset="-122"/>
              </a:rPr>
              <a:t>迎新晚会</a:t>
            </a:r>
          </a:p>
        </p:txBody>
      </p:sp>
      <p:sp>
        <p:nvSpPr>
          <p:cNvPr id="514" name="文本框 513">
            <a:extLst>
              <a:ext uri="{FF2B5EF4-FFF2-40B4-BE49-F238E27FC236}">
                <a16:creationId xmlns:a16="http://schemas.microsoft.com/office/drawing/2014/main" id="{BBDD5ECE-D525-64D7-8DAC-A266598035A8}"/>
              </a:ext>
            </a:extLst>
          </p:cNvPr>
          <p:cNvSpPr txBox="1"/>
          <p:nvPr/>
        </p:nvSpPr>
        <p:spPr>
          <a:xfrm>
            <a:off x="1183081" y="3216789"/>
            <a:ext cx="1600551" cy="646331"/>
          </a:xfrm>
          <a:prstGeom prst="rect">
            <a:avLst/>
          </a:prstGeom>
          <a:noFill/>
          <a:ln w="22225">
            <a:noFill/>
          </a:ln>
        </p:spPr>
        <p:txBody>
          <a:bodyPr wrap="square" rtlCol="0">
            <a:noAutofit/>
          </a:bodyPr>
          <a:lstStyle/>
          <a:p>
            <a:pPr algn="just"/>
            <a:r>
              <a:rPr lang="zh-CN" altLang="en-US" sz="1200" dirty="0">
                <a:latin typeface="江城圆体 400W" panose="020B0500000000000000" pitchFamily="34" charset="-122"/>
                <a:ea typeface="江城圆体 400W" panose="020B0500000000000000" pitchFamily="34" charset="-122"/>
              </a:rPr>
              <a:t>点击此处请输入文本内容点击此处请输入文本内容</a:t>
            </a:r>
          </a:p>
        </p:txBody>
      </p:sp>
      <p:sp>
        <p:nvSpPr>
          <p:cNvPr id="516" name="文本框 515">
            <a:extLst>
              <a:ext uri="{FF2B5EF4-FFF2-40B4-BE49-F238E27FC236}">
                <a16:creationId xmlns:a16="http://schemas.microsoft.com/office/drawing/2014/main" id="{0BD82264-2DBA-51A7-FE35-699C109F5C54}"/>
              </a:ext>
            </a:extLst>
          </p:cNvPr>
          <p:cNvSpPr txBox="1"/>
          <p:nvPr/>
        </p:nvSpPr>
        <p:spPr>
          <a:xfrm>
            <a:off x="4300512" y="2856002"/>
            <a:ext cx="1600551" cy="360788"/>
          </a:xfrm>
          <a:prstGeom prst="rect">
            <a:avLst/>
          </a:prstGeom>
          <a:solidFill>
            <a:schemeClr val="accent1"/>
          </a:solidFill>
          <a:ln w="22225">
            <a:solidFill>
              <a:srgbClr val="2F2E41"/>
            </a:solidFill>
          </a:ln>
        </p:spPr>
        <p:txBody>
          <a:bodyPr wrap="square" rtlCol="0" anchor="ctr">
            <a:noAutofit/>
          </a:bodyPr>
          <a:lstStyle/>
          <a:p>
            <a:pPr algn="ctr"/>
            <a:r>
              <a:rPr lang="zh-CN" altLang="en-US" sz="1600" dirty="0">
                <a:latin typeface="江城圆体 400W" panose="020B0500000000000000" pitchFamily="34" charset="-122"/>
                <a:ea typeface="江城圆体 400W" panose="020B0500000000000000" pitchFamily="34" charset="-122"/>
              </a:rPr>
              <a:t>十大歌手</a:t>
            </a:r>
          </a:p>
        </p:txBody>
      </p:sp>
      <p:sp>
        <p:nvSpPr>
          <p:cNvPr id="517" name="文本框 516">
            <a:extLst>
              <a:ext uri="{FF2B5EF4-FFF2-40B4-BE49-F238E27FC236}">
                <a16:creationId xmlns:a16="http://schemas.microsoft.com/office/drawing/2014/main" id="{0A6A9C92-6169-69F8-D2C2-B2B7148F3357}"/>
              </a:ext>
            </a:extLst>
          </p:cNvPr>
          <p:cNvSpPr txBox="1"/>
          <p:nvPr/>
        </p:nvSpPr>
        <p:spPr>
          <a:xfrm>
            <a:off x="4300512" y="3216789"/>
            <a:ext cx="1600551" cy="646331"/>
          </a:xfrm>
          <a:prstGeom prst="rect">
            <a:avLst/>
          </a:prstGeom>
          <a:noFill/>
          <a:ln w="22225">
            <a:noFill/>
          </a:ln>
        </p:spPr>
        <p:txBody>
          <a:bodyPr wrap="square" rtlCol="0">
            <a:noAutofit/>
          </a:bodyPr>
          <a:lstStyle/>
          <a:p>
            <a:pPr algn="just"/>
            <a:r>
              <a:rPr lang="zh-CN" altLang="en-US" sz="1200" dirty="0">
                <a:latin typeface="江城圆体 400W" panose="020B0500000000000000" pitchFamily="34" charset="-122"/>
                <a:ea typeface="江城圆体 400W" panose="020B0500000000000000" pitchFamily="34" charset="-122"/>
              </a:rPr>
              <a:t>点击此处请输入文本内容点击此处请输入文本内容</a:t>
            </a:r>
          </a:p>
        </p:txBody>
      </p:sp>
      <p:sp>
        <p:nvSpPr>
          <p:cNvPr id="519" name="文本框 518">
            <a:extLst>
              <a:ext uri="{FF2B5EF4-FFF2-40B4-BE49-F238E27FC236}">
                <a16:creationId xmlns:a16="http://schemas.microsoft.com/office/drawing/2014/main" id="{AB3CC21D-C637-D94F-B8F7-F2640CBFE761}"/>
              </a:ext>
            </a:extLst>
          </p:cNvPr>
          <p:cNvSpPr txBox="1"/>
          <p:nvPr/>
        </p:nvSpPr>
        <p:spPr>
          <a:xfrm>
            <a:off x="2505697" y="4101157"/>
            <a:ext cx="1600551" cy="360788"/>
          </a:xfrm>
          <a:prstGeom prst="rect">
            <a:avLst/>
          </a:prstGeom>
          <a:solidFill>
            <a:schemeClr val="accent1"/>
          </a:solidFill>
          <a:ln w="22225">
            <a:solidFill>
              <a:srgbClr val="2F2E41"/>
            </a:solidFill>
          </a:ln>
        </p:spPr>
        <p:txBody>
          <a:bodyPr wrap="square" rtlCol="0" anchor="ctr">
            <a:noAutofit/>
          </a:bodyPr>
          <a:lstStyle/>
          <a:p>
            <a:pPr algn="ctr"/>
            <a:r>
              <a:rPr lang="zh-CN" altLang="en-US" sz="1600" dirty="0">
                <a:latin typeface="江城圆体 400W" panose="020B0500000000000000" pitchFamily="34" charset="-122"/>
                <a:ea typeface="江城圆体 400W" panose="020B0500000000000000" pitchFamily="34" charset="-122"/>
              </a:rPr>
              <a:t>吉他协会路演</a:t>
            </a:r>
          </a:p>
        </p:txBody>
      </p:sp>
      <p:sp>
        <p:nvSpPr>
          <p:cNvPr id="520" name="文本框 519">
            <a:extLst>
              <a:ext uri="{FF2B5EF4-FFF2-40B4-BE49-F238E27FC236}">
                <a16:creationId xmlns:a16="http://schemas.microsoft.com/office/drawing/2014/main" id="{CE9F3BC5-0280-00BA-FFBA-717E3B34D903}"/>
              </a:ext>
            </a:extLst>
          </p:cNvPr>
          <p:cNvSpPr txBox="1"/>
          <p:nvPr/>
        </p:nvSpPr>
        <p:spPr>
          <a:xfrm>
            <a:off x="2505696" y="4461944"/>
            <a:ext cx="1600551" cy="646331"/>
          </a:xfrm>
          <a:prstGeom prst="rect">
            <a:avLst/>
          </a:prstGeom>
          <a:noFill/>
          <a:ln w="22225">
            <a:noFill/>
          </a:ln>
        </p:spPr>
        <p:txBody>
          <a:bodyPr wrap="square" rtlCol="0">
            <a:noAutofit/>
          </a:bodyPr>
          <a:lstStyle/>
          <a:p>
            <a:pPr algn="just"/>
            <a:r>
              <a:rPr lang="zh-CN" altLang="en-US" sz="1200" dirty="0">
                <a:latin typeface="江城圆体 400W" panose="020B0500000000000000" pitchFamily="34" charset="-122"/>
                <a:ea typeface="江城圆体 400W" panose="020B0500000000000000" pitchFamily="34" charset="-122"/>
              </a:rPr>
              <a:t>点击此处请输入文本内容点击此处请输入文本内容</a:t>
            </a:r>
          </a:p>
        </p:txBody>
      </p:sp>
      <p:sp>
        <p:nvSpPr>
          <p:cNvPr id="522" name="文本框 521">
            <a:extLst>
              <a:ext uri="{FF2B5EF4-FFF2-40B4-BE49-F238E27FC236}">
                <a16:creationId xmlns:a16="http://schemas.microsoft.com/office/drawing/2014/main" id="{A1A7ECDD-C1C7-E1A8-AC32-100370AD437F}"/>
              </a:ext>
            </a:extLst>
          </p:cNvPr>
          <p:cNvSpPr txBox="1"/>
          <p:nvPr/>
        </p:nvSpPr>
        <p:spPr>
          <a:xfrm>
            <a:off x="5623128" y="4101157"/>
            <a:ext cx="1600551" cy="360788"/>
          </a:xfrm>
          <a:prstGeom prst="rect">
            <a:avLst/>
          </a:prstGeom>
          <a:solidFill>
            <a:schemeClr val="accent1"/>
          </a:solidFill>
          <a:ln w="22225">
            <a:solidFill>
              <a:srgbClr val="2F2E41"/>
            </a:solidFill>
          </a:ln>
        </p:spPr>
        <p:txBody>
          <a:bodyPr wrap="square" rtlCol="0" anchor="ctr">
            <a:noAutofit/>
          </a:bodyPr>
          <a:lstStyle/>
          <a:p>
            <a:pPr algn="ctr"/>
            <a:r>
              <a:rPr lang="zh-CN" altLang="en-US" sz="1600" dirty="0">
                <a:latin typeface="江城圆体 400W" panose="020B0500000000000000" pitchFamily="34" charset="-122"/>
                <a:ea typeface="江城圆体 400W" panose="020B0500000000000000" pitchFamily="34" charset="-122"/>
              </a:rPr>
              <a:t>大学城音乐节</a:t>
            </a:r>
          </a:p>
        </p:txBody>
      </p:sp>
      <p:sp>
        <p:nvSpPr>
          <p:cNvPr id="523" name="文本框 522">
            <a:extLst>
              <a:ext uri="{FF2B5EF4-FFF2-40B4-BE49-F238E27FC236}">
                <a16:creationId xmlns:a16="http://schemas.microsoft.com/office/drawing/2014/main" id="{096FC9F4-307C-E6AB-CD66-AC9DE3F597E6}"/>
              </a:ext>
            </a:extLst>
          </p:cNvPr>
          <p:cNvSpPr txBox="1"/>
          <p:nvPr/>
        </p:nvSpPr>
        <p:spPr>
          <a:xfrm>
            <a:off x="5623127" y="4461944"/>
            <a:ext cx="1600551" cy="646331"/>
          </a:xfrm>
          <a:prstGeom prst="rect">
            <a:avLst/>
          </a:prstGeom>
          <a:noFill/>
          <a:ln w="22225">
            <a:noFill/>
          </a:ln>
        </p:spPr>
        <p:txBody>
          <a:bodyPr wrap="square" rtlCol="0">
            <a:noAutofit/>
          </a:bodyPr>
          <a:lstStyle/>
          <a:p>
            <a:pPr algn="just"/>
            <a:r>
              <a:rPr lang="zh-CN" altLang="en-US" sz="1200" dirty="0">
                <a:latin typeface="江城圆体 400W" panose="020B0500000000000000" pitchFamily="34" charset="-122"/>
                <a:ea typeface="江城圆体 400W" panose="020B0500000000000000" pitchFamily="34" charset="-122"/>
              </a:rPr>
              <a:t>点击此处请输入文本内容点击此处请输入文本内容</a:t>
            </a:r>
          </a:p>
        </p:txBody>
      </p:sp>
      <p:sp>
        <p:nvSpPr>
          <p:cNvPr id="525" name="文本框 524">
            <a:extLst>
              <a:ext uri="{FF2B5EF4-FFF2-40B4-BE49-F238E27FC236}">
                <a16:creationId xmlns:a16="http://schemas.microsoft.com/office/drawing/2014/main" id="{721BB71A-52EE-E7A4-CAE6-9EB03EA5779C}"/>
              </a:ext>
            </a:extLst>
          </p:cNvPr>
          <p:cNvSpPr txBox="1"/>
          <p:nvPr/>
        </p:nvSpPr>
        <p:spPr>
          <a:xfrm>
            <a:off x="4159844" y="5337150"/>
            <a:ext cx="1600551" cy="360788"/>
          </a:xfrm>
          <a:prstGeom prst="rect">
            <a:avLst/>
          </a:prstGeom>
          <a:solidFill>
            <a:schemeClr val="accent1"/>
          </a:solidFill>
          <a:ln w="22225">
            <a:solidFill>
              <a:srgbClr val="2F2E41"/>
            </a:solidFill>
          </a:ln>
        </p:spPr>
        <p:txBody>
          <a:bodyPr wrap="square" rtlCol="0" anchor="ctr">
            <a:noAutofit/>
          </a:bodyPr>
          <a:lstStyle/>
          <a:p>
            <a:pPr algn="ctr"/>
            <a:r>
              <a:rPr lang="zh-CN" altLang="en-US" sz="1600" dirty="0">
                <a:latin typeface="江城圆体 400W" panose="020B0500000000000000" pitchFamily="34" charset="-122"/>
                <a:ea typeface="江城圆体 400W" panose="020B0500000000000000" pitchFamily="34" charset="-122"/>
              </a:rPr>
              <a:t>动漫节</a:t>
            </a:r>
          </a:p>
        </p:txBody>
      </p:sp>
      <p:sp>
        <p:nvSpPr>
          <p:cNvPr id="526" name="文本框 525">
            <a:extLst>
              <a:ext uri="{FF2B5EF4-FFF2-40B4-BE49-F238E27FC236}">
                <a16:creationId xmlns:a16="http://schemas.microsoft.com/office/drawing/2014/main" id="{E6533322-3AA0-E014-25EF-0999332E2D17}"/>
              </a:ext>
            </a:extLst>
          </p:cNvPr>
          <p:cNvSpPr txBox="1"/>
          <p:nvPr/>
        </p:nvSpPr>
        <p:spPr>
          <a:xfrm>
            <a:off x="4159843" y="5697937"/>
            <a:ext cx="1600551" cy="646331"/>
          </a:xfrm>
          <a:prstGeom prst="rect">
            <a:avLst/>
          </a:prstGeom>
          <a:noFill/>
          <a:ln w="22225">
            <a:noFill/>
          </a:ln>
        </p:spPr>
        <p:txBody>
          <a:bodyPr wrap="square" rtlCol="0">
            <a:noAutofit/>
          </a:bodyPr>
          <a:lstStyle/>
          <a:p>
            <a:pPr algn="just"/>
            <a:r>
              <a:rPr lang="zh-CN" altLang="en-US" sz="1200" dirty="0">
                <a:latin typeface="江城圆体 400W" panose="020B0500000000000000" pitchFamily="34" charset="-122"/>
                <a:ea typeface="江城圆体 400W" panose="020B0500000000000000" pitchFamily="34" charset="-122"/>
              </a:rPr>
              <a:t>点击此处请输入文本内容点击此处请输入文本内容</a:t>
            </a:r>
          </a:p>
        </p:txBody>
      </p:sp>
      <p:sp>
        <p:nvSpPr>
          <p:cNvPr id="528" name="文本框 527">
            <a:extLst>
              <a:ext uri="{FF2B5EF4-FFF2-40B4-BE49-F238E27FC236}">
                <a16:creationId xmlns:a16="http://schemas.microsoft.com/office/drawing/2014/main" id="{D37C0274-F18D-752B-962D-50285AF606FC}"/>
              </a:ext>
            </a:extLst>
          </p:cNvPr>
          <p:cNvSpPr txBox="1"/>
          <p:nvPr/>
        </p:nvSpPr>
        <p:spPr>
          <a:xfrm>
            <a:off x="7277274" y="5337150"/>
            <a:ext cx="1600551" cy="360788"/>
          </a:xfrm>
          <a:prstGeom prst="rect">
            <a:avLst/>
          </a:prstGeom>
          <a:solidFill>
            <a:schemeClr val="accent1"/>
          </a:solidFill>
          <a:ln w="22225">
            <a:solidFill>
              <a:srgbClr val="2F2E41"/>
            </a:solidFill>
          </a:ln>
        </p:spPr>
        <p:txBody>
          <a:bodyPr wrap="square" rtlCol="0" anchor="ctr">
            <a:noAutofit/>
          </a:bodyPr>
          <a:lstStyle/>
          <a:p>
            <a:pPr algn="ctr"/>
            <a:r>
              <a:rPr lang="zh-CN" altLang="en-US" sz="1600" dirty="0">
                <a:latin typeface="江城圆体 400W" panose="020B0500000000000000" pitchFamily="34" charset="-122"/>
                <a:ea typeface="江城圆体 400W" panose="020B0500000000000000" pitchFamily="34" charset="-122"/>
              </a:rPr>
              <a:t>国庆晚会</a:t>
            </a:r>
          </a:p>
        </p:txBody>
      </p:sp>
      <p:sp>
        <p:nvSpPr>
          <p:cNvPr id="529" name="文本框 528">
            <a:extLst>
              <a:ext uri="{FF2B5EF4-FFF2-40B4-BE49-F238E27FC236}">
                <a16:creationId xmlns:a16="http://schemas.microsoft.com/office/drawing/2014/main" id="{617B5B06-11BD-2380-1DDE-F3BA7A84811D}"/>
              </a:ext>
            </a:extLst>
          </p:cNvPr>
          <p:cNvSpPr txBox="1"/>
          <p:nvPr/>
        </p:nvSpPr>
        <p:spPr>
          <a:xfrm>
            <a:off x="7277274" y="5697937"/>
            <a:ext cx="1600551" cy="646331"/>
          </a:xfrm>
          <a:prstGeom prst="rect">
            <a:avLst/>
          </a:prstGeom>
          <a:noFill/>
          <a:ln w="22225">
            <a:noFill/>
          </a:ln>
        </p:spPr>
        <p:txBody>
          <a:bodyPr wrap="square" rtlCol="0">
            <a:noAutofit/>
          </a:bodyPr>
          <a:lstStyle/>
          <a:p>
            <a:pPr algn="just"/>
            <a:r>
              <a:rPr lang="zh-CN" altLang="en-US" sz="1200" dirty="0">
                <a:latin typeface="江城圆体 400W" panose="020B0500000000000000" pitchFamily="34" charset="-122"/>
                <a:ea typeface="江城圆体 400W" panose="020B0500000000000000" pitchFamily="34" charset="-122"/>
              </a:rPr>
              <a:t>点击此处请输入文本内容点击此处请输入文本内容</a:t>
            </a:r>
          </a:p>
        </p:txBody>
      </p:sp>
      <p:cxnSp>
        <p:nvCxnSpPr>
          <p:cNvPr id="531" name="直接连接符 530">
            <a:extLst>
              <a:ext uri="{FF2B5EF4-FFF2-40B4-BE49-F238E27FC236}">
                <a16:creationId xmlns:a16="http://schemas.microsoft.com/office/drawing/2014/main" id="{AB90AAF2-32C6-B6D0-6E14-34D98D719244}"/>
              </a:ext>
            </a:extLst>
          </p:cNvPr>
          <p:cNvCxnSpPr>
            <a:cxnSpLocks/>
          </p:cNvCxnSpPr>
          <p:nvPr/>
        </p:nvCxnSpPr>
        <p:spPr>
          <a:xfrm>
            <a:off x="608600" y="2769375"/>
            <a:ext cx="6969749" cy="0"/>
          </a:xfrm>
          <a:prstGeom prst="line">
            <a:avLst/>
          </a:prstGeom>
          <a:ln w="22225">
            <a:solidFill>
              <a:srgbClr val="2F2E41"/>
            </a:solidFill>
          </a:ln>
        </p:spPr>
        <p:style>
          <a:lnRef idx="1">
            <a:schemeClr val="accent1"/>
          </a:lnRef>
          <a:fillRef idx="0">
            <a:schemeClr val="accent1"/>
          </a:fillRef>
          <a:effectRef idx="0">
            <a:schemeClr val="accent1"/>
          </a:effectRef>
          <a:fontRef idx="minor">
            <a:schemeClr val="tx1"/>
          </a:fontRef>
        </p:style>
      </p:cxnSp>
      <p:sp>
        <p:nvSpPr>
          <p:cNvPr id="532" name="弧形 531">
            <a:extLst>
              <a:ext uri="{FF2B5EF4-FFF2-40B4-BE49-F238E27FC236}">
                <a16:creationId xmlns:a16="http://schemas.microsoft.com/office/drawing/2014/main" id="{CBFBCCE7-FEE7-79AF-A657-AC05F351A8F3}"/>
              </a:ext>
            </a:extLst>
          </p:cNvPr>
          <p:cNvSpPr/>
          <p:nvPr/>
        </p:nvSpPr>
        <p:spPr>
          <a:xfrm>
            <a:off x="7012252" y="2767855"/>
            <a:ext cx="1132195" cy="1247912"/>
          </a:xfrm>
          <a:prstGeom prst="arc">
            <a:avLst>
              <a:gd name="adj1" fmla="val 16200000"/>
              <a:gd name="adj2" fmla="val 5430156"/>
            </a:avLst>
          </a:prstGeom>
          <a:ln w="22225">
            <a:solidFill>
              <a:srgbClr val="2F2E41"/>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zh-CN" altLang="en-US" sz="1400"/>
          </a:p>
        </p:txBody>
      </p:sp>
      <p:cxnSp>
        <p:nvCxnSpPr>
          <p:cNvPr id="533" name="直接连接符 532">
            <a:extLst>
              <a:ext uri="{FF2B5EF4-FFF2-40B4-BE49-F238E27FC236}">
                <a16:creationId xmlns:a16="http://schemas.microsoft.com/office/drawing/2014/main" id="{8969D040-FDD4-CE64-1E29-EC28F8CE1386}"/>
              </a:ext>
            </a:extLst>
          </p:cNvPr>
          <p:cNvCxnSpPr>
            <a:cxnSpLocks/>
          </p:cNvCxnSpPr>
          <p:nvPr/>
        </p:nvCxnSpPr>
        <p:spPr>
          <a:xfrm>
            <a:off x="2426344" y="4016804"/>
            <a:ext cx="5152006" cy="0"/>
          </a:xfrm>
          <a:prstGeom prst="line">
            <a:avLst/>
          </a:prstGeom>
          <a:ln w="22225">
            <a:solidFill>
              <a:srgbClr val="2F2E41"/>
            </a:solidFill>
          </a:ln>
        </p:spPr>
        <p:style>
          <a:lnRef idx="1">
            <a:schemeClr val="accent1"/>
          </a:lnRef>
          <a:fillRef idx="0">
            <a:schemeClr val="accent1"/>
          </a:fillRef>
          <a:effectRef idx="0">
            <a:schemeClr val="accent1"/>
          </a:effectRef>
          <a:fontRef idx="minor">
            <a:schemeClr val="tx1"/>
          </a:fontRef>
        </p:style>
      </p:cxnSp>
      <p:sp>
        <p:nvSpPr>
          <p:cNvPr id="537" name="弧形 536">
            <a:extLst>
              <a:ext uri="{FF2B5EF4-FFF2-40B4-BE49-F238E27FC236}">
                <a16:creationId xmlns:a16="http://schemas.microsoft.com/office/drawing/2014/main" id="{FF1669A3-A07C-E2EC-9942-C377262C6CDA}"/>
              </a:ext>
            </a:extLst>
          </p:cNvPr>
          <p:cNvSpPr/>
          <p:nvPr/>
        </p:nvSpPr>
        <p:spPr>
          <a:xfrm flipH="1">
            <a:off x="1858948" y="4015052"/>
            <a:ext cx="1132195" cy="1247912"/>
          </a:xfrm>
          <a:prstGeom prst="arc">
            <a:avLst>
              <a:gd name="adj1" fmla="val 16200000"/>
              <a:gd name="adj2" fmla="val 5430156"/>
            </a:avLst>
          </a:prstGeom>
          <a:ln w="22225">
            <a:solidFill>
              <a:srgbClr val="2F2E41"/>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zh-CN" altLang="en-US" sz="1400"/>
          </a:p>
        </p:txBody>
      </p:sp>
      <p:cxnSp>
        <p:nvCxnSpPr>
          <p:cNvPr id="545" name="直接连接符 544">
            <a:extLst>
              <a:ext uri="{FF2B5EF4-FFF2-40B4-BE49-F238E27FC236}">
                <a16:creationId xmlns:a16="http://schemas.microsoft.com/office/drawing/2014/main" id="{4A488518-08A9-2888-0616-A64D75409E69}"/>
              </a:ext>
            </a:extLst>
          </p:cNvPr>
          <p:cNvCxnSpPr>
            <a:cxnSpLocks/>
          </p:cNvCxnSpPr>
          <p:nvPr/>
        </p:nvCxnSpPr>
        <p:spPr>
          <a:xfrm>
            <a:off x="2426344" y="5262247"/>
            <a:ext cx="6928201" cy="0"/>
          </a:xfrm>
          <a:prstGeom prst="line">
            <a:avLst/>
          </a:prstGeom>
          <a:ln w="22225">
            <a:solidFill>
              <a:srgbClr val="2F2E41"/>
            </a:solidFill>
          </a:ln>
        </p:spPr>
        <p:style>
          <a:lnRef idx="1">
            <a:schemeClr val="accent1"/>
          </a:lnRef>
          <a:fillRef idx="0">
            <a:schemeClr val="accent1"/>
          </a:fillRef>
          <a:effectRef idx="0">
            <a:schemeClr val="accent1"/>
          </a:effectRef>
          <a:fontRef idx="minor">
            <a:schemeClr val="tx1"/>
          </a:fontRef>
        </p:style>
      </p:cxnSp>
      <p:sp>
        <p:nvSpPr>
          <p:cNvPr id="546" name="等腰三角形 545">
            <a:extLst>
              <a:ext uri="{FF2B5EF4-FFF2-40B4-BE49-F238E27FC236}">
                <a16:creationId xmlns:a16="http://schemas.microsoft.com/office/drawing/2014/main" id="{916DFBBD-3962-EABA-67DA-5C877328B099}"/>
              </a:ext>
            </a:extLst>
          </p:cNvPr>
          <p:cNvSpPr/>
          <p:nvPr/>
        </p:nvSpPr>
        <p:spPr>
          <a:xfrm rot="5400000">
            <a:off x="592507" y="2710299"/>
            <a:ext cx="151066" cy="118153"/>
          </a:xfrm>
          <a:prstGeom prst="triangle">
            <a:avLst/>
          </a:prstGeom>
          <a:solidFill>
            <a:schemeClr val="accent1"/>
          </a:solidFill>
          <a:ln w="22225">
            <a:solidFill>
              <a:srgbClr val="2F2E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sz="1400"/>
          </a:p>
        </p:txBody>
      </p:sp>
      <p:sp>
        <p:nvSpPr>
          <p:cNvPr id="547" name="等腰三角形 546">
            <a:extLst>
              <a:ext uri="{FF2B5EF4-FFF2-40B4-BE49-F238E27FC236}">
                <a16:creationId xmlns:a16="http://schemas.microsoft.com/office/drawing/2014/main" id="{99AFE8AD-1ECD-EE9F-5F76-79FB39372130}"/>
              </a:ext>
            </a:extLst>
          </p:cNvPr>
          <p:cNvSpPr/>
          <p:nvPr/>
        </p:nvSpPr>
        <p:spPr>
          <a:xfrm rot="5400000">
            <a:off x="9219935" y="5203171"/>
            <a:ext cx="151066" cy="118153"/>
          </a:xfrm>
          <a:prstGeom prst="triangle">
            <a:avLst/>
          </a:prstGeom>
          <a:solidFill>
            <a:schemeClr val="accent1"/>
          </a:solidFill>
          <a:ln w="22225">
            <a:solidFill>
              <a:srgbClr val="2F2E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sz="1400"/>
          </a:p>
        </p:txBody>
      </p:sp>
      <p:sp>
        <p:nvSpPr>
          <p:cNvPr id="515" name="椭圆 514">
            <a:extLst>
              <a:ext uri="{FF2B5EF4-FFF2-40B4-BE49-F238E27FC236}">
                <a16:creationId xmlns:a16="http://schemas.microsoft.com/office/drawing/2014/main" id="{500AD2A3-786A-CFDF-6ACC-883CD76007AC}"/>
              </a:ext>
            </a:extLst>
          </p:cNvPr>
          <p:cNvSpPr/>
          <p:nvPr/>
        </p:nvSpPr>
        <p:spPr>
          <a:xfrm>
            <a:off x="1951050" y="2735561"/>
            <a:ext cx="67629" cy="67629"/>
          </a:xfrm>
          <a:prstGeom prst="ellipse">
            <a:avLst/>
          </a:prstGeom>
          <a:solidFill>
            <a:schemeClr val="accent1"/>
          </a:solidFill>
          <a:ln w="22225">
            <a:solidFill>
              <a:srgbClr val="2F2E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sz="1400"/>
          </a:p>
        </p:txBody>
      </p:sp>
      <p:sp>
        <p:nvSpPr>
          <p:cNvPr id="518" name="椭圆 517">
            <a:extLst>
              <a:ext uri="{FF2B5EF4-FFF2-40B4-BE49-F238E27FC236}">
                <a16:creationId xmlns:a16="http://schemas.microsoft.com/office/drawing/2014/main" id="{9001BFE5-1EDD-53D9-175B-A867DDE40A8D}"/>
              </a:ext>
            </a:extLst>
          </p:cNvPr>
          <p:cNvSpPr/>
          <p:nvPr/>
        </p:nvSpPr>
        <p:spPr>
          <a:xfrm>
            <a:off x="5068480" y="2735561"/>
            <a:ext cx="67629" cy="67629"/>
          </a:xfrm>
          <a:prstGeom prst="ellipse">
            <a:avLst/>
          </a:prstGeom>
          <a:solidFill>
            <a:schemeClr val="accent1"/>
          </a:solidFill>
          <a:ln w="22225">
            <a:solidFill>
              <a:srgbClr val="2F2E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sz="1400"/>
          </a:p>
        </p:txBody>
      </p:sp>
      <p:sp>
        <p:nvSpPr>
          <p:cNvPr id="521" name="椭圆 520">
            <a:extLst>
              <a:ext uri="{FF2B5EF4-FFF2-40B4-BE49-F238E27FC236}">
                <a16:creationId xmlns:a16="http://schemas.microsoft.com/office/drawing/2014/main" id="{1DE10A9D-2BDB-7261-21E7-7C16BA2BE003}"/>
              </a:ext>
            </a:extLst>
          </p:cNvPr>
          <p:cNvSpPr/>
          <p:nvPr/>
        </p:nvSpPr>
        <p:spPr>
          <a:xfrm>
            <a:off x="3273665" y="3982990"/>
            <a:ext cx="67629" cy="67629"/>
          </a:xfrm>
          <a:prstGeom prst="ellipse">
            <a:avLst/>
          </a:prstGeom>
          <a:solidFill>
            <a:schemeClr val="accent1"/>
          </a:solidFill>
          <a:ln w="22225">
            <a:solidFill>
              <a:srgbClr val="2F2E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sz="1400"/>
          </a:p>
        </p:txBody>
      </p:sp>
      <p:sp>
        <p:nvSpPr>
          <p:cNvPr id="524" name="椭圆 523">
            <a:extLst>
              <a:ext uri="{FF2B5EF4-FFF2-40B4-BE49-F238E27FC236}">
                <a16:creationId xmlns:a16="http://schemas.microsoft.com/office/drawing/2014/main" id="{F66CBCA9-1E0B-622C-C73C-618A5294FB25}"/>
              </a:ext>
            </a:extLst>
          </p:cNvPr>
          <p:cNvSpPr/>
          <p:nvPr/>
        </p:nvSpPr>
        <p:spPr>
          <a:xfrm>
            <a:off x="6391096" y="3982990"/>
            <a:ext cx="67629" cy="67629"/>
          </a:xfrm>
          <a:prstGeom prst="ellipse">
            <a:avLst/>
          </a:prstGeom>
          <a:solidFill>
            <a:schemeClr val="accent1"/>
          </a:solidFill>
          <a:ln w="22225">
            <a:solidFill>
              <a:srgbClr val="2F2E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sz="1400"/>
          </a:p>
        </p:txBody>
      </p:sp>
      <p:sp>
        <p:nvSpPr>
          <p:cNvPr id="527" name="椭圆 526">
            <a:extLst>
              <a:ext uri="{FF2B5EF4-FFF2-40B4-BE49-F238E27FC236}">
                <a16:creationId xmlns:a16="http://schemas.microsoft.com/office/drawing/2014/main" id="{3DB900F7-EFB2-1615-27FC-E4BA155F4945}"/>
              </a:ext>
            </a:extLst>
          </p:cNvPr>
          <p:cNvSpPr/>
          <p:nvPr/>
        </p:nvSpPr>
        <p:spPr>
          <a:xfrm>
            <a:off x="4927812" y="5228433"/>
            <a:ext cx="67629" cy="67629"/>
          </a:xfrm>
          <a:prstGeom prst="ellipse">
            <a:avLst/>
          </a:prstGeom>
          <a:solidFill>
            <a:schemeClr val="accent1"/>
          </a:solidFill>
          <a:ln w="22225">
            <a:solidFill>
              <a:srgbClr val="2F2E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sz="1400"/>
          </a:p>
        </p:txBody>
      </p:sp>
      <p:sp>
        <p:nvSpPr>
          <p:cNvPr id="530" name="椭圆 529">
            <a:extLst>
              <a:ext uri="{FF2B5EF4-FFF2-40B4-BE49-F238E27FC236}">
                <a16:creationId xmlns:a16="http://schemas.microsoft.com/office/drawing/2014/main" id="{59F7071B-E557-8286-9646-4D85382B760C}"/>
              </a:ext>
            </a:extLst>
          </p:cNvPr>
          <p:cNvSpPr/>
          <p:nvPr/>
        </p:nvSpPr>
        <p:spPr>
          <a:xfrm>
            <a:off x="8045243" y="5228433"/>
            <a:ext cx="67629" cy="67629"/>
          </a:xfrm>
          <a:prstGeom prst="ellipse">
            <a:avLst/>
          </a:prstGeom>
          <a:solidFill>
            <a:schemeClr val="accent1"/>
          </a:solidFill>
          <a:ln w="22225">
            <a:solidFill>
              <a:srgbClr val="2F2E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sz="1400"/>
          </a:p>
        </p:txBody>
      </p:sp>
      <p:grpSp>
        <p:nvGrpSpPr>
          <p:cNvPr id="786" name="组合 785">
            <a:extLst>
              <a:ext uri="{FF2B5EF4-FFF2-40B4-BE49-F238E27FC236}">
                <a16:creationId xmlns:a16="http://schemas.microsoft.com/office/drawing/2014/main" id="{FF2C1AB2-E59B-94B0-3A47-355A90003AC4}"/>
              </a:ext>
            </a:extLst>
          </p:cNvPr>
          <p:cNvGrpSpPr/>
          <p:nvPr/>
        </p:nvGrpSpPr>
        <p:grpSpPr>
          <a:xfrm>
            <a:off x="9014823" y="1693785"/>
            <a:ext cx="2703465" cy="5164215"/>
            <a:chOff x="9014823" y="1693785"/>
            <a:chExt cx="2703465" cy="5164215"/>
          </a:xfrm>
        </p:grpSpPr>
        <p:sp>
          <p:nvSpPr>
            <p:cNvPr id="787" name="任意多边形: 形状 786">
              <a:extLst>
                <a:ext uri="{FF2B5EF4-FFF2-40B4-BE49-F238E27FC236}">
                  <a16:creationId xmlns:a16="http://schemas.microsoft.com/office/drawing/2014/main" id="{7881A0C9-3478-8187-D0E0-185192A48351}"/>
                </a:ext>
              </a:extLst>
            </p:cNvPr>
            <p:cNvSpPr/>
            <p:nvPr/>
          </p:nvSpPr>
          <p:spPr>
            <a:xfrm>
              <a:off x="9821172" y="4606123"/>
              <a:ext cx="1239355" cy="647460"/>
            </a:xfrm>
            <a:custGeom>
              <a:avLst/>
              <a:gdLst>
                <a:gd name="connsiteX0" fmla="*/ 0 w 679049"/>
                <a:gd name="connsiteY0" fmla="*/ 148836 h 354747"/>
                <a:gd name="connsiteX1" fmla="*/ 137067 w 679049"/>
                <a:gd name="connsiteY1" fmla="*/ 319409 h 354747"/>
                <a:gd name="connsiteX2" fmla="*/ 322869 w 679049"/>
                <a:gd name="connsiteY2" fmla="*/ 224985 h 354747"/>
                <a:gd name="connsiteX3" fmla="*/ 499534 w 679049"/>
                <a:gd name="connsiteY3" fmla="*/ 100101 h 354747"/>
                <a:gd name="connsiteX4" fmla="*/ 670106 w 679049"/>
                <a:gd name="connsiteY4" fmla="*/ 352914 h 354747"/>
                <a:gd name="connsiteX5" fmla="*/ 651831 w 679049"/>
                <a:gd name="connsiteY5" fmla="*/ 81826 h 354747"/>
                <a:gd name="connsiteX6" fmla="*/ 277615 w 679049"/>
                <a:gd name="connsiteY6" fmla="*/ 8723 h 354747"/>
                <a:gd name="connsiteX7" fmla="*/ 0 w 679049"/>
                <a:gd name="connsiteY7" fmla="*/ 148836 h 354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9049" h="354747">
                  <a:moveTo>
                    <a:pt x="0" y="148836"/>
                  </a:moveTo>
                  <a:cubicBezTo>
                    <a:pt x="0" y="148836"/>
                    <a:pt x="82240" y="291995"/>
                    <a:pt x="137067" y="319409"/>
                  </a:cubicBezTo>
                  <a:cubicBezTo>
                    <a:pt x="191894" y="346822"/>
                    <a:pt x="246721" y="307225"/>
                    <a:pt x="322869" y="224985"/>
                  </a:cubicBezTo>
                  <a:cubicBezTo>
                    <a:pt x="399018" y="142744"/>
                    <a:pt x="444707" y="78780"/>
                    <a:pt x="499534" y="100101"/>
                  </a:cubicBezTo>
                  <a:cubicBezTo>
                    <a:pt x="554360" y="121423"/>
                    <a:pt x="654876" y="328547"/>
                    <a:pt x="670106" y="352914"/>
                  </a:cubicBezTo>
                  <a:cubicBezTo>
                    <a:pt x="685336" y="377281"/>
                    <a:pt x="682290" y="151882"/>
                    <a:pt x="651831" y="81826"/>
                  </a:cubicBezTo>
                  <a:cubicBezTo>
                    <a:pt x="621371" y="11769"/>
                    <a:pt x="466028" y="-15644"/>
                    <a:pt x="277615" y="8723"/>
                  </a:cubicBezTo>
                  <a:cubicBezTo>
                    <a:pt x="89202" y="33091"/>
                    <a:pt x="0" y="148836"/>
                    <a:pt x="0" y="148836"/>
                  </a:cubicBezTo>
                  <a:close/>
                </a:path>
              </a:pathLst>
            </a:custGeom>
            <a:solidFill>
              <a:srgbClr val="FFFFFF"/>
            </a:solidFill>
            <a:ln w="8687" cap="rnd">
              <a:solidFill>
                <a:srgbClr val="263238"/>
              </a:solidFill>
              <a:prstDash val="solid"/>
              <a:round/>
            </a:ln>
          </p:spPr>
          <p:txBody>
            <a:bodyPr rtlCol="0" anchor="ctr">
              <a:noAutofit/>
            </a:bodyPr>
            <a:lstStyle/>
            <a:p>
              <a:endParaRPr lang="zh-CN" altLang="en-US"/>
            </a:p>
          </p:txBody>
        </p:sp>
        <p:sp>
          <p:nvSpPr>
            <p:cNvPr id="788" name="任意多边形: 形状 787">
              <a:extLst>
                <a:ext uri="{FF2B5EF4-FFF2-40B4-BE49-F238E27FC236}">
                  <a16:creationId xmlns:a16="http://schemas.microsoft.com/office/drawing/2014/main" id="{03B94705-D87E-AE01-9CF7-45A10EEAEE4E}"/>
                </a:ext>
              </a:extLst>
            </p:cNvPr>
            <p:cNvSpPr/>
            <p:nvPr/>
          </p:nvSpPr>
          <p:spPr>
            <a:xfrm>
              <a:off x="9860085" y="4752975"/>
              <a:ext cx="679934" cy="2105025"/>
            </a:xfrm>
            <a:custGeom>
              <a:avLst/>
              <a:gdLst>
                <a:gd name="connsiteX0" fmla="*/ 256201 w 679934"/>
                <a:gd name="connsiteY0" fmla="*/ 1698 h 2105025"/>
                <a:gd name="connsiteX1" fmla="*/ 611993 w 679934"/>
                <a:gd name="connsiteY1" fmla="*/ 107322 h 2105025"/>
                <a:gd name="connsiteX2" fmla="*/ 617553 w 679934"/>
                <a:gd name="connsiteY2" fmla="*/ 696604 h 2105025"/>
                <a:gd name="connsiteX3" fmla="*/ 591663 w 679934"/>
                <a:gd name="connsiteY3" fmla="*/ 1449645 h 2105025"/>
                <a:gd name="connsiteX4" fmla="*/ 657010 w 679934"/>
                <a:gd name="connsiteY4" fmla="*/ 1934271 h 2105025"/>
                <a:gd name="connsiteX5" fmla="*/ 679934 w 679934"/>
                <a:gd name="connsiteY5" fmla="*/ 2105025 h 2105025"/>
                <a:gd name="connsiteX6" fmla="*/ 186416 w 679934"/>
                <a:gd name="connsiteY6" fmla="*/ 2105025 h 2105025"/>
                <a:gd name="connsiteX7" fmla="*/ 163580 w 679934"/>
                <a:gd name="connsiteY7" fmla="*/ 2003782 h 2105025"/>
                <a:gd name="connsiteX8" fmla="*/ 63535 w 679934"/>
                <a:gd name="connsiteY8" fmla="*/ 1628335 h 2105025"/>
                <a:gd name="connsiteX9" fmla="*/ 0 w 679934"/>
                <a:gd name="connsiteY9" fmla="*/ 830819 h 2105025"/>
                <a:gd name="connsiteX10" fmla="*/ 5559 w 679934"/>
                <a:gd name="connsiteY10" fmla="*/ 119235 h 2105025"/>
                <a:gd name="connsiteX11" fmla="*/ 256201 w 679934"/>
                <a:gd name="connsiteY11" fmla="*/ 1698 h 2105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934" h="2105025">
                  <a:moveTo>
                    <a:pt x="256201" y="1698"/>
                  </a:moveTo>
                  <a:cubicBezTo>
                    <a:pt x="372946" y="-9422"/>
                    <a:pt x="589756" y="35052"/>
                    <a:pt x="611993" y="107322"/>
                  </a:cubicBezTo>
                  <a:cubicBezTo>
                    <a:pt x="634231" y="179594"/>
                    <a:pt x="650909" y="540943"/>
                    <a:pt x="617553" y="696604"/>
                  </a:cubicBezTo>
                  <a:cubicBezTo>
                    <a:pt x="584197" y="852263"/>
                    <a:pt x="569426" y="1255070"/>
                    <a:pt x="591663" y="1449645"/>
                  </a:cubicBezTo>
                  <a:cubicBezTo>
                    <a:pt x="600001" y="1522609"/>
                    <a:pt x="627438" y="1717195"/>
                    <a:pt x="657010" y="1934271"/>
                  </a:cubicBezTo>
                  <a:lnTo>
                    <a:pt x="679934" y="2105025"/>
                  </a:lnTo>
                  <a:lnTo>
                    <a:pt x="186416" y="2105025"/>
                  </a:lnTo>
                  <a:lnTo>
                    <a:pt x="163580" y="2003782"/>
                  </a:lnTo>
                  <a:cubicBezTo>
                    <a:pt x="126909" y="1844549"/>
                    <a:pt x="86009" y="1681147"/>
                    <a:pt x="63535" y="1628335"/>
                  </a:cubicBezTo>
                  <a:cubicBezTo>
                    <a:pt x="18584" y="1522708"/>
                    <a:pt x="0" y="1192171"/>
                    <a:pt x="0" y="830819"/>
                  </a:cubicBezTo>
                  <a:cubicBezTo>
                    <a:pt x="0" y="469467"/>
                    <a:pt x="5559" y="119235"/>
                    <a:pt x="5559" y="119235"/>
                  </a:cubicBezTo>
                  <a:cubicBezTo>
                    <a:pt x="5559" y="119235"/>
                    <a:pt x="139457" y="12815"/>
                    <a:pt x="256201" y="1698"/>
                  </a:cubicBezTo>
                  <a:close/>
                </a:path>
              </a:pathLst>
            </a:custGeom>
            <a:solidFill>
              <a:schemeClr val="tx1">
                <a:lumMod val="85000"/>
                <a:lumOff val="15000"/>
              </a:schemeClr>
            </a:solidFill>
            <a:ln w="8687" cap="rnd">
              <a:solidFill>
                <a:srgbClr val="263238"/>
              </a:solidFill>
              <a:prstDash val="solid"/>
              <a:round/>
            </a:ln>
          </p:spPr>
          <p:txBody>
            <a:bodyPr wrap="square" rtlCol="0" anchor="ctr">
              <a:noAutofit/>
            </a:bodyPr>
            <a:lstStyle/>
            <a:p>
              <a:endParaRPr lang="zh-CN" altLang="en-US"/>
            </a:p>
          </p:txBody>
        </p:sp>
        <p:sp>
          <p:nvSpPr>
            <p:cNvPr id="789" name="任意多边形: 形状 788">
              <a:extLst>
                <a:ext uri="{FF2B5EF4-FFF2-40B4-BE49-F238E27FC236}">
                  <a16:creationId xmlns:a16="http://schemas.microsoft.com/office/drawing/2014/main" id="{E874AFC8-8D21-A8D3-D903-D0F9BBE0537C}"/>
                </a:ext>
              </a:extLst>
            </p:cNvPr>
            <p:cNvSpPr/>
            <p:nvPr/>
          </p:nvSpPr>
          <p:spPr>
            <a:xfrm>
              <a:off x="10173309" y="4639164"/>
              <a:ext cx="822138" cy="2218836"/>
            </a:xfrm>
            <a:custGeom>
              <a:avLst/>
              <a:gdLst>
                <a:gd name="connsiteX0" fmla="*/ 477379 w 822138"/>
                <a:gd name="connsiteY0" fmla="*/ 167 h 2218836"/>
                <a:gd name="connsiteX1" fmla="*/ 742399 w 822138"/>
                <a:gd name="connsiteY1" fmla="*/ 138541 h 2218836"/>
                <a:gd name="connsiteX2" fmla="*/ 820228 w 822138"/>
                <a:gd name="connsiteY2" fmla="*/ 427621 h 2218836"/>
                <a:gd name="connsiteX3" fmla="*/ 747956 w 822138"/>
                <a:gd name="connsiteY3" fmla="*/ 755618 h 2218836"/>
                <a:gd name="connsiteX4" fmla="*/ 567679 w 822138"/>
                <a:gd name="connsiteY4" fmla="*/ 1275168 h 2218836"/>
                <a:gd name="connsiteX5" fmla="*/ 601035 w 822138"/>
                <a:gd name="connsiteY5" fmla="*/ 1352997 h 2218836"/>
                <a:gd name="connsiteX6" fmla="*/ 578797 w 822138"/>
                <a:gd name="connsiteY6" fmla="*/ 1491980 h 2218836"/>
                <a:gd name="connsiteX7" fmla="*/ 740015 w 822138"/>
                <a:gd name="connsiteY7" fmla="*/ 1897804 h 2218836"/>
                <a:gd name="connsiteX8" fmla="*/ 730215 w 822138"/>
                <a:gd name="connsiteY8" fmla="*/ 2176631 h 2218836"/>
                <a:gd name="connsiteX9" fmla="*/ 728231 w 822138"/>
                <a:gd name="connsiteY9" fmla="*/ 2218836 h 2218836"/>
                <a:gd name="connsiteX10" fmla="*/ 129784 w 822138"/>
                <a:gd name="connsiteY10" fmla="*/ 2218836 h 2218836"/>
                <a:gd name="connsiteX11" fmla="*/ 126275 w 822138"/>
                <a:gd name="connsiteY11" fmla="*/ 2183609 h 2218836"/>
                <a:gd name="connsiteX12" fmla="*/ 77831 w 822138"/>
                <a:gd name="connsiteY12" fmla="*/ 1742146 h 2218836"/>
                <a:gd name="connsiteX13" fmla="*/ 0 w 822138"/>
                <a:gd name="connsiteY13" fmla="*/ 1380794 h 2218836"/>
                <a:gd name="connsiteX14" fmla="*/ 120399 w 822138"/>
                <a:gd name="connsiteY14" fmla="*/ 388707 h 2218836"/>
                <a:gd name="connsiteX15" fmla="*/ 397726 w 822138"/>
                <a:gd name="connsiteY15" fmla="*/ 21796 h 2218836"/>
                <a:gd name="connsiteX16" fmla="*/ 477379 w 822138"/>
                <a:gd name="connsiteY16" fmla="*/ 167 h 2218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2138" h="2218836">
                  <a:moveTo>
                    <a:pt x="477379" y="167"/>
                  </a:moveTo>
                  <a:cubicBezTo>
                    <a:pt x="573536" y="4076"/>
                    <a:pt x="704873" y="75999"/>
                    <a:pt x="742399" y="138541"/>
                  </a:cubicBezTo>
                  <a:cubicBezTo>
                    <a:pt x="792431" y="221930"/>
                    <a:pt x="831347" y="360910"/>
                    <a:pt x="820228" y="427621"/>
                  </a:cubicBezTo>
                  <a:cubicBezTo>
                    <a:pt x="809109" y="494333"/>
                    <a:pt x="763840" y="694465"/>
                    <a:pt x="747956" y="755618"/>
                  </a:cubicBezTo>
                  <a:cubicBezTo>
                    <a:pt x="732074" y="816769"/>
                    <a:pt x="567679" y="1275168"/>
                    <a:pt x="567679" y="1275168"/>
                  </a:cubicBezTo>
                  <a:cubicBezTo>
                    <a:pt x="567679" y="1275168"/>
                    <a:pt x="601035" y="1330762"/>
                    <a:pt x="601035" y="1352997"/>
                  </a:cubicBezTo>
                  <a:cubicBezTo>
                    <a:pt x="601035" y="1375235"/>
                    <a:pt x="578797" y="1491980"/>
                    <a:pt x="578797" y="1491980"/>
                  </a:cubicBezTo>
                  <a:cubicBezTo>
                    <a:pt x="578797" y="1491980"/>
                    <a:pt x="740015" y="1769941"/>
                    <a:pt x="740015" y="1897804"/>
                  </a:cubicBezTo>
                  <a:cubicBezTo>
                    <a:pt x="740015" y="1945753"/>
                    <a:pt x="735660" y="2056690"/>
                    <a:pt x="730215" y="2176631"/>
                  </a:cubicBezTo>
                  <a:lnTo>
                    <a:pt x="728231" y="2218836"/>
                  </a:lnTo>
                  <a:lnTo>
                    <a:pt x="129784" y="2218836"/>
                  </a:lnTo>
                  <a:lnTo>
                    <a:pt x="126275" y="2183609"/>
                  </a:lnTo>
                  <a:cubicBezTo>
                    <a:pt x="106222" y="1980597"/>
                    <a:pt x="86169" y="1775501"/>
                    <a:pt x="77831" y="1742146"/>
                  </a:cubicBezTo>
                  <a:cubicBezTo>
                    <a:pt x="61153" y="1675435"/>
                    <a:pt x="0" y="1519775"/>
                    <a:pt x="0" y="1380794"/>
                  </a:cubicBezTo>
                  <a:cubicBezTo>
                    <a:pt x="0" y="1241812"/>
                    <a:pt x="120399" y="388707"/>
                    <a:pt x="120399" y="388707"/>
                  </a:cubicBezTo>
                  <a:cubicBezTo>
                    <a:pt x="120399" y="388707"/>
                    <a:pt x="319895" y="88507"/>
                    <a:pt x="397726" y="21796"/>
                  </a:cubicBezTo>
                  <a:cubicBezTo>
                    <a:pt x="417183" y="5118"/>
                    <a:pt x="445327" y="-1136"/>
                    <a:pt x="477379" y="167"/>
                  </a:cubicBezTo>
                  <a:close/>
                </a:path>
              </a:pathLst>
            </a:custGeom>
            <a:solidFill>
              <a:schemeClr val="tx1">
                <a:lumMod val="85000"/>
                <a:lumOff val="15000"/>
              </a:schemeClr>
            </a:solidFill>
            <a:ln w="8687" cap="rnd">
              <a:solidFill>
                <a:srgbClr val="263238"/>
              </a:solidFill>
              <a:prstDash val="solid"/>
              <a:round/>
            </a:ln>
          </p:spPr>
          <p:txBody>
            <a:bodyPr wrap="square" rtlCol="0" anchor="ctr">
              <a:noAutofit/>
            </a:bodyPr>
            <a:lstStyle/>
            <a:p>
              <a:endParaRPr lang="zh-CN" altLang="en-US"/>
            </a:p>
          </p:txBody>
        </p:sp>
        <p:sp>
          <p:nvSpPr>
            <p:cNvPr id="790" name="任意多边形: 形状 789">
              <a:extLst>
                <a:ext uri="{FF2B5EF4-FFF2-40B4-BE49-F238E27FC236}">
                  <a16:creationId xmlns:a16="http://schemas.microsoft.com/office/drawing/2014/main" id="{59DAD436-3357-84DB-DD9B-ED8BF06EA106}"/>
                </a:ext>
              </a:extLst>
            </p:cNvPr>
            <p:cNvSpPr/>
            <p:nvPr/>
          </p:nvSpPr>
          <p:spPr>
            <a:xfrm>
              <a:off x="9748902" y="1693785"/>
              <a:ext cx="809426" cy="370845"/>
            </a:xfrm>
            <a:custGeom>
              <a:avLst/>
              <a:gdLst>
                <a:gd name="connsiteX0" fmla="*/ 9138 w 443488"/>
                <a:gd name="connsiteY0" fmla="*/ 158979 h 203188"/>
                <a:gd name="connsiteX1" fmla="*/ 35246 w 443488"/>
                <a:gd name="connsiteY1" fmla="*/ 82831 h 203188"/>
                <a:gd name="connsiteX2" fmla="*/ 79455 w 443488"/>
                <a:gd name="connsiteY2" fmla="*/ 14254 h 203188"/>
                <a:gd name="connsiteX3" fmla="*/ 246982 w 443488"/>
                <a:gd name="connsiteY3" fmla="*/ 11208 h 203188"/>
                <a:gd name="connsiteX4" fmla="*/ 414509 w 443488"/>
                <a:gd name="connsiteY4" fmla="*/ 85877 h 203188"/>
                <a:gd name="connsiteX5" fmla="*/ 434351 w 443488"/>
                <a:gd name="connsiteY5" fmla="*/ 149841 h 203188"/>
                <a:gd name="connsiteX6" fmla="*/ 443488 w 443488"/>
                <a:gd name="connsiteY6" fmla="*/ 203189 h 203188"/>
                <a:gd name="connsiteX7" fmla="*/ 301809 w 443488"/>
                <a:gd name="connsiteY7" fmla="*/ 162025 h 203188"/>
                <a:gd name="connsiteX8" fmla="*/ 82240 w 443488"/>
                <a:gd name="connsiteY8" fmla="*/ 149841 h 203188"/>
                <a:gd name="connsiteX9" fmla="*/ 0 w 443488"/>
                <a:gd name="connsiteY9" fmla="*/ 191005 h 203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3488" h="203188">
                  <a:moveTo>
                    <a:pt x="9138" y="158979"/>
                  </a:moveTo>
                  <a:cubicBezTo>
                    <a:pt x="9138" y="158979"/>
                    <a:pt x="22801" y="116336"/>
                    <a:pt x="35246" y="82831"/>
                  </a:cubicBezTo>
                  <a:cubicBezTo>
                    <a:pt x="47691" y="49325"/>
                    <a:pt x="68751" y="21912"/>
                    <a:pt x="79455" y="14254"/>
                  </a:cubicBezTo>
                  <a:cubicBezTo>
                    <a:pt x="90160" y="6595"/>
                    <a:pt x="143420" y="-11854"/>
                    <a:pt x="246982" y="11208"/>
                  </a:cubicBezTo>
                  <a:cubicBezTo>
                    <a:pt x="350544" y="34270"/>
                    <a:pt x="397799" y="72126"/>
                    <a:pt x="414509" y="85877"/>
                  </a:cubicBezTo>
                  <a:cubicBezTo>
                    <a:pt x="431218" y="99627"/>
                    <a:pt x="431305" y="122428"/>
                    <a:pt x="434351" y="149841"/>
                  </a:cubicBezTo>
                  <a:cubicBezTo>
                    <a:pt x="436456" y="167772"/>
                    <a:pt x="439507" y="185579"/>
                    <a:pt x="443488" y="203189"/>
                  </a:cubicBezTo>
                  <a:cubicBezTo>
                    <a:pt x="443488" y="203189"/>
                    <a:pt x="432784" y="180301"/>
                    <a:pt x="301809" y="162025"/>
                  </a:cubicBezTo>
                  <a:cubicBezTo>
                    <a:pt x="170834" y="143749"/>
                    <a:pt x="120184" y="131566"/>
                    <a:pt x="82240" y="149841"/>
                  </a:cubicBezTo>
                  <a:cubicBezTo>
                    <a:pt x="44297" y="168117"/>
                    <a:pt x="0" y="191005"/>
                    <a:pt x="0" y="191005"/>
                  </a:cubicBezTo>
                  <a:close/>
                </a:path>
              </a:pathLst>
            </a:custGeom>
            <a:solidFill>
              <a:srgbClr val="263238"/>
            </a:solidFill>
            <a:ln w="8687" cap="rnd">
              <a:solidFill>
                <a:srgbClr val="263238"/>
              </a:solidFill>
              <a:prstDash val="solid"/>
              <a:round/>
            </a:ln>
          </p:spPr>
          <p:txBody>
            <a:bodyPr rtlCol="0" anchor="ctr">
              <a:noAutofit/>
            </a:bodyPr>
            <a:lstStyle/>
            <a:p>
              <a:endParaRPr lang="zh-CN" altLang="en-US"/>
            </a:p>
          </p:txBody>
        </p:sp>
        <p:sp>
          <p:nvSpPr>
            <p:cNvPr id="791" name="任意多边形: 形状 790">
              <a:extLst>
                <a:ext uri="{FF2B5EF4-FFF2-40B4-BE49-F238E27FC236}">
                  <a16:creationId xmlns:a16="http://schemas.microsoft.com/office/drawing/2014/main" id="{24B89205-092F-FBBC-0FB1-5BE73D278ABF}"/>
                </a:ext>
              </a:extLst>
            </p:cNvPr>
            <p:cNvSpPr/>
            <p:nvPr/>
          </p:nvSpPr>
          <p:spPr>
            <a:xfrm>
              <a:off x="9595983" y="1865661"/>
              <a:ext cx="1120392" cy="563149"/>
            </a:xfrm>
            <a:custGeom>
              <a:avLst/>
              <a:gdLst>
                <a:gd name="connsiteX0" fmla="*/ 125644 w 613868"/>
                <a:gd name="connsiteY0" fmla="*/ 284811 h 308552"/>
                <a:gd name="connsiteX1" fmla="*/ 64725 w 613868"/>
                <a:gd name="connsiteY1" fmla="*/ 274977 h 308552"/>
                <a:gd name="connsiteX2" fmla="*/ 19559 w 613868"/>
                <a:gd name="connsiteY2" fmla="*/ 166280 h 308552"/>
                <a:gd name="connsiteX3" fmla="*/ 94053 w 613868"/>
                <a:gd name="connsiteY3" fmla="*/ 57584 h 308552"/>
                <a:gd name="connsiteX4" fmla="*/ 184387 w 613868"/>
                <a:gd name="connsiteY4" fmla="*/ 4236 h 308552"/>
                <a:gd name="connsiteX5" fmla="*/ 472272 w 613868"/>
                <a:gd name="connsiteY5" fmla="*/ 55930 h 308552"/>
                <a:gd name="connsiteX6" fmla="*/ 604291 w 613868"/>
                <a:gd name="connsiteY6" fmla="*/ 147482 h 308552"/>
                <a:gd name="connsiteX7" fmla="*/ 570786 w 613868"/>
                <a:gd name="connsiteY7" fmla="*/ 237468 h 308552"/>
                <a:gd name="connsiteX8" fmla="*/ 450515 w 613868"/>
                <a:gd name="connsiteY8" fmla="*/ 304131 h 308552"/>
                <a:gd name="connsiteX9" fmla="*/ 125644 w 613868"/>
                <a:gd name="connsiteY9" fmla="*/ 284811 h 308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3868" h="308552">
                  <a:moveTo>
                    <a:pt x="125644" y="284811"/>
                  </a:moveTo>
                  <a:cubicBezTo>
                    <a:pt x="105132" y="282965"/>
                    <a:pt x="84776" y="279679"/>
                    <a:pt x="64725" y="274977"/>
                  </a:cubicBezTo>
                  <a:cubicBezTo>
                    <a:pt x="15033" y="265056"/>
                    <a:pt x="-25608" y="227982"/>
                    <a:pt x="19559" y="166280"/>
                  </a:cubicBezTo>
                  <a:cubicBezTo>
                    <a:pt x="64725" y="104578"/>
                    <a:pt x="94053" y="57584"/>
                    <a:pt x="94053" y="57584"/>
                  </a:cubicBezTo>
                  <a:cubicBezTo>
                    <a:pt x="94053" y="57584"/>
                    <a:pt x="112764" y="22773"/>
                    <a:pt x="184387" y="4236"/>
                  </a:cubicBezTo>
                  <a:cubicBezTo>
                    <a:pt x="256010" y="-14300"/>
                    <a:pt x="411353" y="32607"/>
                    <a:pt x="472272" y="55930"/>
                  </a:cubicBezTo>
                  <a:cubicBezTo>
                    <a:pt x="533190" y="79253"/>
                    <a:pt x="581839" y="107885"/>
                    <a:pt x="604291" y="147482"/>
                  </a:cubicBezTo>
                  <a:cubicBezTo>
                    <a:pt x="626744" y="187080"/>
                    <a:pt x="607337" y="199176"/>
                    <a:pt x="570786" y="237468"/>
                  </a:cubicBezTo>
                  <a:cubicBezTo>
                    <a:pt x="534235" y="275760"/>
                    <a:pt x="511434" y="287421"/>
                    <a:pt x="450515" y="304131"/>
                  </a:cubicBezTo>
                  <a:cubicBezTo>
                    <a:pt x="389596" y="320840"/>
                    <a:pt x="125644" y="284811"/>
                    <a:pt x="125644" y="284811"/>
                  </a:cubicBezTo>
                  <a:close/>
                </a:path>
              </a:pathLst>
            </a:custGeom>
            <a:solidFill>
              <a:srgbClr val="263238"/>
            </a:solidFill>
            <a:ln w="8687" cap="rnd">
              <a:solidFill>
                <a:srgbClr val="263238"/>
              </a:solidFill>
              <a:prstDash val="solid"/>
              <a:round/>
            </a:ln>
          </p:spPr>
          <p:txBody>
            <a:bodyPr rtlCol="0" anchor="ctr">
              <a:noAutofit/>
            </a:bodyPr>
            <a:lstStyle/>
            <a:p>
              <a:endParaRPr lang="zh-CN" altLang="en-US"/>
            </a:p>
          </p:txBody>
        </p:sp>
        <p:sp>
          <p:nvSpPr>
            <p:cNvPr id="792" name="任意多边形: 形状 791">
              <a:extLst>
                <a:ext uri="{FF2B5EF4-FFF2-40B4-BE49-F238E27FC236}">
                  <a16:creationId xmlns:a16="http://schemas.microsoft.com/office/drawing/2014/main" id="{403BC6F4-17B2-12C0-A612-118A5FD72A88}"/>
                </a:ext>
              </a:extLst>
            </p:cNvPr>
            <p:cNvSpPr/>
            <p:nvPr/>
          </p:nvSpPr>
          <p:spPr>
            <a:xfrm>
              <a:off x="9804493" y="1989489"/>
              <a:ext cx="741125" cy="808485"/>
            </a:xfrm>
            <a:custGeom>
              <a:avLst/>
              <a:gdLst>
                <a:gd name="connsiteX0" fmla="*/ 58743 w 406066"/>
                <a:gd name="connsiteY0" fmla="*/ 13932 h 442973"/>
                <a:gd name="connsiteX1" fmla="*/ 0 w 406066"/>
                <a:gd name="connsiteY1" fmla="*/ 95215 h 442973"/>
                <a:gd name="connsiteX2" fmla="*/ 11314 w 406066"/>
                <a:gd name="connsiteY2" fmla="*/ 246467 h 442973"/>
                <a:gd name="connsiteX3" fmla="*/ 88071 w 406066"/>
                <a:gd name="connsiteY3" fmla="*/ 400069 h 442973"/>
                <a:gd name="connsiteX4" fmla="*/ 178405 w 406066"/>
                <a:gd name="connsiteY4" fmla="*/ 397807 h 442973"/>
                <a:gd name="connsiteX5" fmla="*/ 212345 w 406066"/>
                <a:gd name="connsiteY5" fmla="*/ 442974 h 442973"/>
                <a:gd name="connsiteX6" fmla="*/ 395101 w 406066"/>
                <a:gd name="connsiteY6" fmla="*/ 325574 h 442973"/>
                <a:gd name="connsiteX7" fmla="*/ 363424 w 406066"/>
                <a:gd name="connsiteY7" fmla="*/ 253255 h 442973"/>
                <a:gd name="connsiteX8" fmla="*/ 361161 w 406066"/>
                <a:gd name="connsiteY8" fmla="*/ 205826 h 442973"/>
                <a:gd name="connsiteX9" fmla="*/ 397364 w 406066"/>
                <a:gd name="connsiteY9" fmla="*/ 169710 h 442973"/>
                <a:gd name="connsiteX10" fmla="*/ 406067 w 406066"/>
                <a:gd name="connsiteY10" fmla="*/ 117494 h 442973"/>
                <a:gd name="connsiteX11" fmla="*/ 238975 w 406066"/>
                <a:gd name="connsiteY11" fmla="*/ 11408 h 442973"/>
                <a:gd name="connsiteX12" fmla="*/ 58743 w 406066"/>
                <a:gd name="connsiteY12" fmla="*/ 13932 h 442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6066" h="442973">
                  <a:moveTo>
                    <a:pt x="58743" y="13932"/>
                  </a:moveTo>
                  <a:cubicBezTo>
                    <a:pt x="58743" y="13932"/>
                    <a:pt x="0" y="68149"/>
                    <a:pt x="0" y="95215"/>
                  </a:cubicBezTo>
                  <a:cubicBezTo>
                    <a:pt x="0" y="122280"/>
                    <a:pt x="4525" y="212614"/>
                    <a:pt x="11314" y="246467"/>
                  </a:cubicBezTo>
                  <a:cubicBezTo>
                    <a:pt x="18102" y="280321"/>
                    <a:pt x="67794" y="384231"/>
                    <a:pt x="88071" y="400069"/>
                  </a:cubicBezTo>
                  <a:cubicBezTo>
                    <a:pt x="108348" y="415908"/>
                    <a:pt x="178405" y="397807"/>
                    <a:pt x="178405" y="397807"/>
                  </a:cubicBezTo>
                  <a:lnTo>
                    <a:pt x="212345" y="442974"/>
                  </a:lnTo>
                  <a:lnTo>
                    <a:pt x="395101" y="325574"/>
                  </a:lnTo>
                  <a:cubicBezTo>
                    <a:pt x="395101" y="325574"/>
                    <a:pt x="365686" y="260043"/>
                    <a:pt x="363424" y="253255"/>
                  </a:cubicBezTo>
                  <a:cubicBezTo>
                    <a:pt x="361691" y="237507"/>
                    <a:pt x="360936" y="221667"/>
                    <a:pt x="361161" y="205826"/>
                  </a:cubicBezTo>
                  <a:cubicBezTo>
                    <a:pt x="361161" y="205826"/>
                    <a:pt x="388313" y="192337"/>
                    <a:pt x="397364" y="169710"/>
                  </a:cubicBezTo>
                  <a:cubicBezTo>
                    <a:pt x="403050" y="152885"/>
                    <a:pt x="405989" y="135253"/>
                    <a:pt x="406067" y="117494"/>
                  </a:cubicBezTo>
                  <a:cubicBezTo>
                    <a:pt x="406067" y="117494"/>
                    <a:pt x="327047" y="38473"/>
                    <a:pt x="238975" y="11408"/>
                  </a:cubicBezTo>
                  <a:cubicBezTo>
                    <a:pt x="150904" y="-15657"/>
                    <a:pt x="58743" y="13932"/>
                    <a:pt x="58743" y="13932"/>
                  </a:cubicBezTo>
                  <a:close/>
                </a:path>
              </a:pathLst>
            </a:custGeom>
            <a:solidFill>
              <a:srgbClr val="FFFFFF"/>
            </a:solidFill>
            <a:ln w="8687" cap="rnd">
              <a:solidFill>
                <a:srgbClr val="263238"/>
              </a:solidFill>
              <a:prstDash val="solid"/>
              <a:round/>
            </a:ln>
          </p:spPr>
          <p:txBody>
            <a:bodyPr rtlCol="0" anchor="ctr">
              <a:noAutofit/>
            </a:bodyPr>
            <a:lstStyle/>
            <a:p>
              <a:endParaRPr lang="zh-CN" altLang="en-US"/>
            </a:p>
          </p:txBody>
        </p:sp>
        <p:sp>
          <p:nvSpPr>
            <p:cNvPr id="793" name="任意多边形: 形状 792">
              <a:extLst>
                <a:ext uri="{FF2B5EF4-FFF2-40B4-BE49-F238E27FC236}">
                  <a16:creationId xmlns:a16="http://schemas.microsoft.com/office/drawing/2014/main" id="{7DA2E766-CB00-3DFE-1BC0-8DF6CC84CC9D}"/>
                </a:ext>
              </a:extLst>
            </p:cNvPr>
            <p:cNvSpPr/>
            <p:nvPr/>
          </p:nvSpPr>
          <p:spPr>
            <a:xfrm>
              <a:off x="9907578" y="2167875"/>
              <a:ext cx="57657" cy="177258"/>
            </a:xfrm>
            <a:custGeom>
              <a:avLst/>
              <a:gdLst>
                <a:gd name="connsiteX0" fmla="*/ 18102 w 31590"/>
                <a:gd name="connsiteY0" fmla="*/ 0 h 97121"/>
                <a:gd name="connsiteX1" fmla="*/ 22627 w 31590"/>
                <a:gd name="connsiteY1" fmla="*/ 36116 h 97121"/>
                <a:gd name="connsiteX2" fmla="*/ 0 w 31590"/>
                <a:gd name="connsiteY2" fmla="*/ 79020 h 97121"/>
                <a:gd name="connsiteX3" fmla="*/ 31591 w 31590"/>
                <a:gd name="connsiteY3" fmla="*/ 97122 h 97121"/>
              </a:gdLst>
              <a:ahLst/>
              <a:cxnLst>
                <a:cxn ang="0">
                  <a:pos x="connsiteX0" y="connsiteY0"/>
                </a:cxn>
                <a:cxn ang="0">
                  <a:pos x="connsiteX1" y="connsiteY1"/>
                </a:cxn>
                <a:cxn ang="0">
                  <a:pos x="connsiteX2" y="connsiteY2"/>
                </a:cxn>
                <a:cxn ang="0">
                  <a:pos x="connsiteX3" y="connsiteY3"/>
                </a:cxn>
              </a:cxnLst>
              <a:rect l="l" t="t" r="r" b="b"/>
              <a:pathLst>
                <a:path w="31590" h="97121">
                  <a:moveTo>
                    <a:pt x="18102" y="0"/>
                  </a:moveTo>
                  <a:lnTo>
                    <a:pt x="22627" y="36116"/>
                  </a:lnTo>
                  <a:cubicBezTo>
                    <a:pt x="22627" y="36116"/>
                    <a:pt x="0" y="60919"/>
                    <a:pt x="0" y="79020"/>
                  </a:cubicBezTo>
                  <a:cubicBezTo>
                    <a:pt x="0" y="97122"/>
                    <a:pt x="31591" y="97122"/>
                    <a:pt x="31591" y="97122"/>
                  </a:cubicBezTo>
                </a:path>
              </a:pathLst>
            </a:custGeom>
            <a:noFill/>
            <a:ln w="8687" cap="rnd">
              <a:solidFill>
                <a:srgbClr val="263238"/>
              </a:solidFill>
              <a:prstDash val="solid"/>
              <a:round/>
            </a:ln>
          </p:spPr>
          <p:txBody>
            <a:bodyPr rtlCol="0" anchor="ctr">
              <a:noAutofit/>
            </a:bodyPr>
            <a:lstStyle/>
            <a:p>
              <a:endParaRPr lang="zh-CN" altLang="en-US"/>
            </a:p>
          </p:txBody>
        </p:sp>
        <p:sp>
          <p:nvSpPr>
            <p:cNvPr id="794" name="任意多边形: 形状 793">
              <a:extLst>
                <a:ext uri="{FF2B5EF4-FFF2-40B4-BE49-F238E27FC236}">
                  <a16:creationId xmlns:a16="http://schemas.microsoft.com/office/drawing/2014/main" id="{126838AE-0271-B271-B45A-858EA6AA2F97}"/>
                </a:ext>
              </a:extLst>
            </p:cNvPr>
            <p:cNvSpPr/>
            <p:nvPr/>
          </p:nvSpPr>
          <p:spPr>
            <a:xfrm>
              <a:off x="10060059" y="2143097"/>
              <a:ext cx="107215" cy="33036"/>
            </a:xfrm>
            <a:custGeom>
              <a:avLst/>
              <a:gdLst>
                <a:gd name="connsiteX0" fmla="*/ 0 w 58743"/>
                <a:gd name="connsiteY0" fmla="*/ 2263 h 18101"/>
                <a:gd name="connsiteX1" fmla="*/ 2263 w 58743"/>
                <a:gd name="connsiteY1" fmla="*/ 18102 h 18101"/>
                <a:gd name="connsiteX2" fmla="*/ 58743 w 58743"/>
                <a:gd name="connsiteY2" fmla="*/ 0 h 18101"/>
              </a:gdLst>
              <a:ahLst/>
              <a:cxnLst>
                <a:cxn ang="0">
                  <a:pos x="connsiteX0" y="connsiteY0"/>
                </a:cxn>
                <a:cxn ang="0">
                  <a:pos x="connsiteX1" y="connsiteY1"/>
                </a:cxn>
                <a:cxn ang="0">
                  <a:pos x="connsiteX2" y="connsiteY2"/>
                </a:cxn>
              </a:cxnLst>
              <a:rect l="l" t="t" r="r" b="b"/>
              <a:pathLst>
                <a:path w="58743" h="18101">
                  <a:moveTo>
                    <a:pt x="0" y="2263"/>
                  </a:moveTo>
                  <a:lnTo>
                    <a:pt x="2263" y="18102"/>
                  </a:lnTo>
                  <a:lnTo>
                    <a:pt x="58743" y="0"/>
                  </a:lnTo>
                </a:path>
              </a:pathLst>
            </a:custGeom>
            <a:noFill/>
            <a:ln w="8687" cap="rnd">
              <a:solidFill>
                <a:srgbClr val="263238"/>
              </a:solidFill>
              <a:prstDash val="solid"/>
              <a:round/>
            </a:ln>
          </p:spPr>
          <p:txBody>
            <a:bodyPr rtlCol="0" anchor="ctr">
              <a:noAutofit/>
            </a:bodyPr>
            <a:lstStyle/>
            <a:p>
              <a:endParaRPr lang="zh-CN" altLang="en-US"/>
            </a:p>
          </p:txBody>
        </p:sp>
        <p:sp>
          <p:nvSpPr>
            <p:cNvPr id="795" name="任意多边形: 形状 794">
              <a:extLst>
                <a:ext uri="{FF2B5EF4-FFF2-40B4-BE49-F238E27FC236}">
                  <a16:creationId xmlns:a16="http://schemas.microsoft.com/office/drawing/2014/main" id="{A9DE3244-7703-EEF3-5B89-D4140B45AA98}"/>
                </a:ext>
              </a:extLst>
            </p:cNvPr>
            <p:cNvSpPr/>
            <p:nvPr/>
          </p:nvSpPr>
          <p:spPr>
            <a:xfrm>
              <a:off x="9847379" y="2233792"/>
              <a:ext cx="65917" cy="45903"/>
            </a:xfrm>
            <a:custGeom>
              <a:avLst/>
              <a:gdLst>
                <a:gd name="connsiteX0" fmla="*/ 5918 w 36116"/>
                <a:gd name="connsiteY0" fmla="*/ 0 h 25150"/>
                <a:gd name="connsiteX1" fmla="*/ 0 w 36116"/>
                <a:gd name="connsiteY1" fmla="*/ 25151 h 25150"/>
                <a:gd name="connsiteX2" fmla="*/ 36116 w 36116"/>
                <a:gd name="connsiteY2" fmla="*/ 4786 h 25150"/>
              </a:gdLst>
              <a:ahLst/>
              <a:cxnLst>
                <a:cxn ang="0">
                  <a:pos x="connsiteX0" y="connsiteY0"/>
                </a:cxn>
                <a:cxn ang="0">
                  <a:pos x="connsiteX1" y="connsiteY1"/>
                </a:cxn>
                <a:cxn ang="0">
                  <a:pos x="connsiteX2" y="connsiteY2"/>
                </a:cxn>
              </a:cxnLst>
              <a:rect l="l" t="t" r="r" b="b"/>
              <a:pathLst>
                <a:path w="36116" h="25150">
                  <a:moveTo>
                    <a:pt x="5918" y="0"/>
                  </a:moveTo>
                  <a:lnTo>
                    <a:pt x="0" y="25151"/>
                  </a:lnTo>
                  <a:lnTo>
                    <a:pt x="36116" y="4786"/>
                  </a:lnTo>
                </a:path>
              </a:pathLst>
            </a:custGeom>
            <a:noFill/>
            <a:ln w="8687" cap="rnd">
              <a:solidFill>
                <a:srgbClr val="263238"/>
              </a:solidFill>
              <a:prstDash val="solid"/>
              <a:round/>
            </a:ln>
          </p:spPr>
          <p:txBody>
            <a:bodyPr rtlCol="0" anchor="ctr">
              <a:noAutofit/>
            </a:bodyPr>
            <a:lstStyle/>
            <a:p>
              <a:endParaRPr lang="zh-CN" altLang="en-US"/>
            </a:p>
          </p:txBody>
        </p:sp>
        <p:sp>
          <p:nvSpPr>
            <p:cNvPr id="796" name="任意多边形: 形状 795">
              <a:extLst>
                <a:ext uri="{FF2B5EF4-FFF2-40B4-BE49-F238E27FC236}">
                  <a16:creationId xmlns:a16="http://schemas.microsoft.com/office/drawing/2014/main" id="{D6930C52-CCEB-0826-1B11-FA0F133229D6}"/>
                </a:ext>
              </a:extLst>
            </p:cNvPr>
            <p:cNvSpPr/>
            <p:nvPr/>
          </p:nvSpPr>
          <p:spPr>
            <a:xfrm>
              <a:off x="10123753" y="2154374"/>
              <a:ext cx="39390" cy="33989"/>
            </a:xfrm>
            <a:custGeom>
              <a:avLst/>
              <a:gdLst>
                <a:gd name="connsiteX0" fmla="*/ 21583 w 21582"/>
                <a:gd name="connsiteY0" fmla="*/ 9312 h 18623"/>
                <a:gd name="connsiteX1" fmla="*/ 10791 w 21582"/>
                <a:gd name="connsiteY1" fmla="*/ 18624 h 18623"/>
                <a:gd name="connsiteX2" fmla="*/ 0 w 21582"/>
                <a:gd name="connsiteY2" fmla="*/ 9312 h 18623"/>
                <a:gd name="connsiteX3" fmla="*/ 10791 w 21582"/>
                <a:gd name="connsiteY3" fmla="*/ 0 h 18623"/>
                <a:gd name="connsiteX4" fmla="*/ 21583 w 21582"/>
                <a:gd name="connsiteY4" fmla="*/ 9312 h 18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82" h="18623">
                  <a:moveTo>
                    <a:pt x="21583" y="9312"/>
                  </a:moveTo>
                  <a:cubicBezTo>
                    <a:pt x="21583" y="14455"/>
                    <a:pt x="16751" y="18624"/>
                    <a:pt x="10791" y="18624"/>
                  </a:cubicBezTo>
                  <a:cubicBezTo>
                    <a:pt x="4831" y="18624"/>
                    <a:pt x="0" y="14455"/>
                    <a:pt x="0" y="9312"/>
                  </a:cubicBezTo>
                  <a:cubicBezTo>
                    <a:pt x="0" y="4169"/>
                    <a:pt x="4831" y="0"/>
                    <a:pt x="10791" y="0"/>
                  </a:cubicBezTo>
                  <a:cubicBezTo>
                    <a:pt x="16751" y="0"/>
                    <a:pt x="21583" y="4169"/>
                    <a:pt x="21583" y="9312"/>
                  </a:cubicBezTo>
                  <a:close/>
                </a:path>
              </a:pathLst>
            </a:custGeom>
            <a:solidFill>
              <a:srgbClr val="263238"/>
            </a:solidFill>
            <a:ln w="8687" cap="flat">
              <a:noFill/>
              <a:prstDash val="solid"/>
              <a:miter/>
            </a:ln>
          </p:spPr>
          <p:txBody>
            <a:bodyPr rtlCol="0" anchor="ctr">
              <a:noAutofit/>
            </a:bodyPr>
            <a:lstStyle/>
            <a:p>
              <a:endParaRPr lang="zh-CN" altLang="en-US"/>
            </a:p>
          </p:txBody>
        </p:sp>
        <p:sp>
          <p:nvSpPr>
            <p:cNvPr id="797" name="任意多边形: 形状 796">
              <a:extLst>
                <a:ext uri="{FF2B5EF4-FFF2-40B4-BE49-F238E27FC236}">
                  <a16:creationId xmlns:a16="http://schemas.microsoft.com/office/drawing/2014/main" id="{16541D6C-D9CE-352F-B4FC-9FB633FB64A0}"/>
                </a:ext>
              </a:extLst>
            </p:cNvPr>
            <p:cNvSpPr/>
            <p:nvPr/>
          </p:nvSpPr>
          <p:spPr>
            <a:xfrm>
              <a:off x="9885341" y="2245705"/>
              <a:ext cx="39390" cy="33989"/>
            </a:xfrm>
            <a:custGeom>
              <a:avLst/>
              <a:gdLst>
                <a:gd name="connsiteX0" fmla="*/ 21583 w 21582"/>
                <a:gd name="connsiteY0" fmla="*/ 9312 h 18623"/>
                <a:gd name="connsiteX1" fmla="*/ 10791 w 21582"/>
                <a:gd name="connsiteY1" fmla="*/ 18624 h 18623"/>
                <a:gd name="connsiteX2" fmla="*/ 0 w 21582"/>
                <a:gd name="connsiteY2" fmla="*/ 9312 h 18623"/>
                <a:gd name="connsiteX3" fmla="*/ 10791 w 21582"/>
                <a:gd name="connsiteY3" fmla="*/ 0 h 18623"/>
                <a:gd name="connsiteX4" fmla="*/ 21583 w 21582"/>
                <a:gd name="connsiteY4" fmla="*/ 9312 h 18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82" h="18623">
                  <a:moveTo>
                    <a:pt x="21583" y="9312"/>
                  </a:moveTo>
                  <a:cubicBezTo>
                    <a:pt x="21583" y="14455"/>
                    <a:pt x="16751" y="18624"/>
                    <a:pt x="10791" y="18624"/>
                  </a:cubicBezTo>
                  <a:cubicBezTo>
                    <a:pt x="4831" y="18624"/>
                    <a:pt x="0" y="14455"/>
                    <a:pt x="0" y="9312"/>
                  </a:cubicBezTo>
                  <a:cubicBezTo>
                    <a:pt x="0" y="4169"/>
                    <a:pt x="4831" y="0"/>
                    <a:pt x="10791" y="0"/>
                  </a:cubicBezTo>
                  <a:cubicBezTo>
                    <a:pt x="16751" y="0"/>
                    <a:pt x="21583" y="4169"/>
                    <a:pt x="21583" y="9312"/>
                  </a:cubicBezTo>
                  <a:close/>
                </a:path>
              </a:pathLst>
            </a:custGeom>
            <a:solidFill>
              <a:srgbClr val="263238"/>
            </a:solidFill>
            <a:ln w="8687" cap="flat">
              <a:noFill/>
              <a:prstDash val="solid"/>
              <a:miter/>
            </a:ln>
          </p:spPr>
          <p:txBody>
            <a:bodyPr rtlCol="0" anchor="ctr">
              <a:noAutofit/>
            </a:bodyPr>
            <a:lstStyle/>
            <a:p>
              <a:endParaRPr lang="zh-CN" altLang="en-US"/>
            </a:p>
          </p:txBody>
        </p:sp>
        <p:sp>
          <p:nvSpPr>
            <p:cNvPr id="798" name="任意多边形: 形状 797">
              <a:extLst>
                <a:ext uri="{FF2B5EF4-FFF2-40B4-BE49-F238E27FC236}">
                  <a16:creationId xmlns:a16="http://schemas.microsoft.com/office/drawing/2014/main" id="{B7EE2665-7F25-E896-A479-A8119B9D5348}"/>
                </a:ext>
              </a:extLst>
            </p:cNvPr>
            <p:cNvSpPr/>
            <p:nvPr/>
          </p:nvSpPr>
          <p:spPr>
            <a:xfrm>
              <a:off x="10004626" y="2015335"/>
              <a:ext cx="183454" cy="96471"/>
            </a:xfrm>
            <a:custGeom>
              <a:avLst/>
              <a:gdLst>
                <a:gd name="connsiteX0" fmla="*/ 0 w 100515"/>
                <a:gd name="connsiteY0" fmla="*/ 52857 h 52857"/>
                <a:gd name="connsiteX1" fmla="*/ 53260 w 100515"/>
                <a:gd name="connsiteY1" fmla="*/ 1076 h 52857"/>
                <a:gd name="connsiteX2" fmla="*/ 100516 w 100515"/>
                <a:gd name="connsiteY2" fmla="*/ 14826 h 52857"/>
              </a:gdLst>
              <a:ahLst/>
              <a:cxnLst>
                <a:cxn ang="0">
                  <a:pos x="connsiteX0" y="connsiteY0"/>
                </a:cxn>
                <a:cxn ang="0">
                  <a:pos x="connsiteX1" y="connsiteY1"/>
                </a:cxn>
                <a:cxn ang="0">
                  <a:pos x="connsiteX2" y="connsiteY2"/>
                </a:cxn>
              </a:cxnLst>
              <a:rect l="l" t="t" r="r" b="b"/>
              <a:pathLst>
                <a:path w="100515" h="52857">
                  <a:moveTo>
                    <a:pt x="0" y="52857"/>
                  </a:moveTo>
                  <a:cubicBezTo>
                    <a:pt x="0" y="52857"/>
                    <a:pt x="12271" y="9344"/>
                    <a:pt x="53260" y="1076"/>
                  </a:cubicBezTo>
                  <a:cubicBezTo>
                    <a:pt x="70316" y="-2422"/>
                    <a:pt x="88000" y="2724"/>
                    <a:pt x="100516" y="14826"/>
                  </a:cubicBezTo>
                </a:path>
              </a:pathLst>
            </a:custGeom>
            <a:noFill/>
            <a:ln w="17374" cap="rnd">
              <a:solidFill>
                <a:srgbClr val="263238"/>
              </a:solidFill>
              <a:prstDash val="solid"/>
              <a:round/>
            </a:ln>
          </p:spPr>
          <p:txBody>
            <a:bodyPr rtlCol="0" anchor="ctr">
              <a:noAutofit/>
            </a:bodyPr>
            <a:lstStyle/>
            <a:p>
              <a:endParaRPr lang="zh-CN" altLang="en-US"/>
            </a:p>
          </p:txBody>
        </p:sp>
        <p:sp>
          <p:nvSpPr>
            <p:cNvPr id="799" name="任意多边形: 形状 798">
              <a:extLst>
                <a:ext uri="{FF2B5EF4-FFF2-40B4-BE49-F238E27FC236}">
                  <a16:creationId xmlns:a16="http://schemas.microsoft.com/office/drawing/2014/main" id="{0B1C4EF3-0D48-07CA-2C61-62ABDACCEF2A}"/>
                </a:ext>
              </a:extLst>
            </p:cNvPr>
            <p:cNvSpPr/>
            <p:nvPr/>
          </p:nvSpPr>
          <p:spPr>
            <a:xfrm>
              <a:off x="9826731" y="2137610"/>
              <a:ext cx="86088" cy="57584"/>
            </a:xfrm>
            <a:custGeom>
              <a:avLst/>
              <a:gdLst>
                <a:gd name="connsiteX0" fmla="*/ 47168 w 47168"/>
                <a:gd name="connsiteY0" fmla="*/ 7184 h 31550"/>
                <a:gd name="connsiteX1" fmla="*/ 22801 w 47168"/>
                <a:gd name="connsiteY1" fmla="*/ 1092 h 31550"/>
                <a:gd name="connsiteX2" fmla="*/ 0 w 47168"/>
                <a:gd name="connsiteY2" fmla="*/ 31551 h 31550"/>
              </a:gdLst>
              <a:ahLst/>
              <a:cxnLst>
                <a:cxn ang="0">
                  <a:pos x="connsiteX0" y="connsiteY0"/>
                </a:cxn>
                <a:cxn ang="0">
                  <a:pos x="connsiteX1" y="connsiteY1"/>
                </a:cxn>
                <a:cxn ang="0">
                  <a:pos x="connsiteX2" y="connsiteY2"/>
                </a:cxn>
              </a:cxnLst>
              <a:rect l="l" t="t" r="r" b="b"/>
              <a:pathLst>
                <a:path w="47168" h="31550">
                  <a:moveTo>
                    <a:pt x="47168" y="7184"/>
                  </a:moveTo>
                  <a:cubicBezTo>
                    <a:pt x="47168" y="7184"/>
                    <a:pt x="33592" y="-3347"/>
                    <a:pt x="22801" y="1092"/>
                  </a:cubicBezTo>
                  <a:cubicBezTo>
                    <a:pt x="10349" y="6498"/>
                    <a:pt x="1678" y="18080"/>
                    <a:pt x="0" y="31551"/>
                  </a:cubicBezTo>
                </a:path>
              </a:pathLst>
            </a:custGeom>
            <a:noFill/>
            <a:ln w="17374" cap="rnd">
              <a:solidFill>
                <a:srgbClr val="263238"/>
              </a:solidFill>
              <a:prstDash val="solid"/>
              <a:round/>
            </a:ln>
          </p:spPr>
          <p:txBody>
            <a:bodyPr rtlCol="0" anchor="ctr">
              <a:noAutofit/>
            </a:bodyPr>
            <a:lstStyle/>
            <a:p>
              <a:endParaRPr lang="zh-CN" altLang="en-US"/>
            </a:p>
          </p:txBody>
        </p:sp>
        <p:sp>
          <p:nvSpPr>
            <p:cNvPr id="800" name="任意多边形: 形状 799">
              <a:extLst>
                <a:ext uri="{FF2B5EF4-FFF2-40B4-BE49-F238E27FC236}">
                  <a16:creationId xmlns:a16="http://schemas.microsoft.com/office/drawing/2014/main" id="{E19EF764-86AA-7D79-3C2A-865FFBE44C4B}"/>
                </a:ext>
              </a:extLst>
            </p:cNvPr>
            <p:cNvSpPr/>
            <p:nvPr/>
          </p:nvSpPr>
          <p:spPr>
            <a:xfrm>
              <a:off x="10321344" y="2043665"/>
              <a:ext cx="184090" cy="164760"/>
            </a:xfrm>
            <a:custGeom>
              <a:avLst/>
              <a:gdLst>
                <a:gd name="connsiteX0" fmla="*/ 22975 w 100863"/>
                <a:gd name="connsiteY0" fmla="*/ 43426 h 90273"/>
                <a:gd name="connsiteX1" fmla="*/ 64052 w 100863"/>
                <a:gd name="connsiteY1" fmla="*/ 89115 h 90273"/>
                <a:gd name="connsiteX2" fmla="*/ 100864 w 100863"/>
                <a:gd name="connsiteY2" fmla="*/ 67968 h 90273"/>
                <a:gd name="connsiteX3" fmla="*/ 0 w 100863"/>
                <a:gd name="connsiteY3" fmla="*/ 0 h 90273"/>
                <a:gd name="connsiteX4" fmla="*/ 22975 w 100863"/>
                <a:gd name="connsiteY4" fmla="*/ 43426 h 90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863" h="90273">
                  <a:moveTo>
                    <a:pt x="22975" y="43426"/>
                  </a:moveTo>
                  <a:cubicBezTo>
                    <a:pt x="49083" y="64748"/>
                    <a:pt x="44297" y="96774"/>
                    <a:pt x="64052" y="89115"/>
                  </a:cubicBezTo>
                  <a:cubicBezTo>
                    <a:pt x="77111" y="83538"/>
                    <a:pt x="89467" y="76440"/>
                    <a:pt x="100864" y="67968"/>
                  </a:cubicBezTo>
                  <a:cubicBezTo>
                    <a:pt x="70091" y="41348"/>
                    <a:pt x="36226" y="18528"/>
                    <a:pt x="0" y="0"/>
                  </a:cubicBezTo>
                  <a:cubicBezTo>
                    <a:pt x="644" y="17219"/>
                    <a:pt x="9102" y="33206"/>
                    <a:pt x="22975" y="43426"/>
                  </a:cubicBezTo>
                  <a:close/>
                </a:path>
              </a:pathLst>
            </a:custGeom>
            <a:solidFill>
              <a:srgbClr val="263238"/>
            </a:solidFill>
            <a:ln w="8687" cap="rnd">
              <a:solidFill>
                <a:srgbClr val="263238"/>
              </a:solidFill>
              <a:prstDash val="solid"/>
              <a:round/>
            </a:ln>
          </p:spPr>
          <p:txBody>
            <a:bodyPr rtlCol="0" anchor="ctr">
              <a:noAutofit/>
            </a:bodyPr>
            <a:lstStyle/>
            <a:p>
              <a:endParaRPr lang="zh-CN" altLang="en-US"/>
            </a:p>
          </p:txBody>
        </p:sp>
        <p:sp>
          <p:nvSpPr>
            <p:cNvPr id="801" name="任意多边形: 形状 800">
              <a:extLst>
                <a:ext uri="{FF2B5EF4-FFF2-40B4-BE49-F238E27FC236}">
                  <a16:creationId xmlns:a16="http://schemas.microsoft.com/office/drawing/2014/main" id="{7CCE1114-5640-2263-1378-6BF42089FF60}"/>
                </a:ext>
              </a:extLst>
            </p:cNvPr>
            <p:cNvSpPr/>
            <p:nvPr/>
          </p:nvSpPr>
          <p:spPr>
            <a:xfrm>
              <a:off x="10130107" y="2617696"/>
              <a:ext cx="132945" cy="180755"/>
            </a:xfrm>
            <a:custGeom>
              <a:avLst/>
              <a:gdLst>
                <a:gd name="connsiteX0" fmla="*/ 0 w 72841"/>
                <a:gd name="connsiteY0" fmla="*/ 53870 h 99036"/>
                <a:gd name="connsiteX1" fmla="*/ 72841 w 72841"/>
                <a:gd name="connsiteY1" fmla="*/ 0 h 99036"/>
                <a:gd name="connsiteX2" fmla="*/ 33940 w 72841"/>
                <a:gd name="connsiteY2" fmla="*/ 99036 h 99036"/>
                <a:gd name="connsiteX3" fmla="*/ 0 w 72841"/>
                <a:gd name="connsiteY3" fmla="*/ 53870 h 99036"/>
              </a:gdLst>
              <a:ahLst/>
              <a:cxnLst>
                <a:cxn ang="0">
                  <a:pos x="connsiteX0" y="connsiteY0"/>
                </a:cxn>
                <a:cxn ang="0">
                  <a:pos x="connsiteX1" y="connsiteY1"/>
                </a:cxn>
                <a:cxn ang="0">
                  <a:pos x="connsiteX2" y="connsiteY2"/>
                </a:cxn>
                <a:cxn ang="0">
                  <a:pos x="connsiteX3" y="connsiteY3"/>
                </a:cxn>
              </a:cxnLst>
              <a:rect l="l" t="t" r="r" b="b"/>
              <a:pathLst>
                <a:path w="72841" h="99036">
                  <a:moveTo>
                    <a:pt x="0" y="53870"/>
                  </a:moveTo>
                  <a:lnTo>
                    <a:pt x="72841" y="0"/>
                  </a:lnTo>
                  <a:lnTo>
                    <a:pt x="33940" y="99036"/>
                  </a:lnTo>
                  <a:lnTo>
                    <a:pt x="0" y="53870"/>
                  </a:lnTo>
                  <a:close/>
                </a:path>
              </a:pathLst>
            </a:custGeom>
            <a:solidFill>
              <a:srgbClr val="263238"/>
            </a:solidFill>
            <a:ln w="8687" cap="rnd">
              <a:solidFill>
                <a:srgbClr val="263238"/>
              </a:solidFill>
              <a:prstDash val="solid"/>
              <a:round/>
            </a:ln>
          </p:spPr>
          <p:txBody>
            <a:bodyPr rtlCol="0" anchor="ctr">
              <a:noAutofit/>
            </a:bodyPr>
            <a:lstStyle/>
            <a:p>
              <a:endParaRPr lang="zh-CN" altLang="en-US"/>
            </a:p>
          </p:txBody>
        </p:sp>
        <p:sp>
          <p:nvSpPr>
            <p:cNvPr id="802" name="任意多边形: 形状 801">
              <a:extLst>
                <a:ext uri="{FF2B5EF4-FFF2-40B4-BE49-F238E27FC236}">
                  <a16:creationId xmlns:a16="http://schemas.microsoft.com/office/drawing/2014/main" id="{8BF4742C-0653-DD25-F009-DCF4D8CBB666}"/>
                </a:ext>
              </a:extLst>
            </p:cNvPr>
            <p:cNvSpPr/>
            <p:nvPr/>
          </p:nvSpPr>
          <p:spPr>
            <a:xfrm>
              <a:off x="9782415" y="4466703"/>
              <a:ext cx="1278627" cy="438381"/>
            </a:xfrm>
            <a:custGeom>
              <a:avLst/>
              <a:gdLst>
                <a:gd name="connsiteX0" fmla="*/ 6092 w 700565"/>
                <a:gd name="connsiteY0" fmla="*/ 127408 h 240191"/>
                <a:gd name="connsiteX1" fmla="*/ 0 w 700565"/>
                <a:gd name="connsiteY1" fmla="*/ 212694 h 240191"/>
                <a:gd name="connsiteX2" fmla="*/ 45689 w 700565"/>
                <a:gd name="connsiteY2" fmla="*/ 240107 h 240191"/>
                <a:gd name="connsiteX3" fmla="*/ 335053 w 700565"/>
                <a:gd name="connsiteY3" fmla="*/ 173097 h 240191"/>
                <a:gd name="connsiteX4" fmla="*/ 664014 w 700565"/>
                <a:gd name="connsiteY4" fmla="*/ 203556 h 240191"/>
                <a:gd name="connsiteX5" fmla="*/ 700565 w 700565"/>
                <a:gd name="connsiteY5" fmla="*/ 157867 h 240191"/>
                <a:gd name="connsiteX6" fmla="*/ 673152 w 700565"/>
                <a:gd name="connsiteY6" fmla="*/ 78673 h 240191"/>
                <a:gd name="connsiteX7" fmla="*/ 420339 w 700565"/>
                <a:gd name="connsiteY7" fmla="*/ 2524 h 240191"/>
                <a:gd name="connsiteX8" fmla="*/ 54827 w 700565"/>
                <a:gd name="connsiteY8" fmla="*/ 32984 h 240191"/>
                <a:gd name="connsiteX9" fmla="*/ 6092 w 700565"/>
                <a:gd name="connsiteY9" fmla="*/ 127408 h 240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0565" h="240191">
                  <a:moveTo>
                    <a:pt x="6092" y="127408"/>
                  </a:moveTo>
                  <a:cubicBezTo>
                    <a:pt x="6092" y="127408"/>
                    <a:pt x="0" y="182235"/>
                    <a:pt x="0" y="212694"/>
                  </a:cubicBezTo>
                  <a:cubicBezTo>
                    <a:pt x="0" y="243153"/>
                    <a:pt x="45689" y="240107"/>
                    <a:pt x="45689" y="240107"/>
                  </a:cubicBezTo>
                  <a:cubicBezTo>
                    <a:pt x="45689" y="240107"/>
                    <a:pt x="182756" y="182235"/>
                    <a:pt x="335053" y="173097"/>
                  </a:cubicBezTo>
                  <a:cubicBezTo>
                    <a:pt x="487350" y="163959"/>
                    <a:pt x="639647" y="203556"/>
                    <a:pt x="664014" y="203556"/>
                  </a:cubicBezTo>
                  <a:cubicBezTo>
                    <a:pt x="688382" y="203556"/>
                    <a:pt x="700565" y="182235"/>
                    <a:pt x="700565" y="157867"/>
                  </a:cubicBezTo>
                  <a:cubicBezTo>
                    <a:pt x="700565" y="133500"/>
                    <a:pt x="673152" y="78673"/>
                    <a:pt x="673152" y="78673"/>
                  </a:cubicBezTo>
                  <a:cubicBezTo>
                    <a:pt x="673152" y="78673"/>
                    <a:pt x="609187" y="8616"/>
                    <a:pt x="420339" y="2524"/>
                  </a:cubicBezTo>
                  <a:cubicBezTo>
                    <a:pt x="231491" y="-3568"/>
                    <a:pt x="94424" y="-522"/>
                    <a:pt x="54827" y="32984"/>
                  </a:cubicBezTo>
                  <a:cubicBezTo>
                    <a:pt x="15230" y="66489"/>
                    <a:pt x="6092" y="127408"/>
                    <a:pt x="6092" y="127408"/>
                  </a:cubicBezTo>
                  <a:close/>
                </a:path>
              </a:pathLst>
            </a:custGeom>
            <a:solidFill>
              <a:schemeClr val="tx1">
                <a:lumMod val="65000"/>
                <a:lumOff val="35000"/>
              </a:schemeClr>
            </a:solidFill>
            <a:ln w="8687" cap="rnd">
              <a:solidFill>
                <a:srgbClr val="263238"/>
              </a:solidFill>
              <a:prstDash val="solid"/>
              <a:round/>
            </a:ln>
          </p:spPr>
          <p:txBody>
            <a:bodyPr rtlCol="0" anchor="ctr">
              <a:noAutofit/>
            </a:bodyPr>
            <a:lstStyle/>
            <a:p>
              <a:endParaRPr lang="zh-CN" altLang="en-US"/>
            </a:p>
          </p:txBody>
        </p:sp>
        <p:sp>
          <p:nvSpPr>
            <p:cNvPr id="803" name="任意多边形: 形状 802">
              <a:extLst>
                <a:ext uri="{FF2B5EF4-FFF2-40B4-BE49-F238E27FC236}">
                  <a16:creationId xmlns:a16="http://schemas.microsoft.com/office/drawing/2014/main" id="{FDED5949-C229-7AA9-331A-95DCC6E8FDF3}"/>
                </a:ext>
              </a:extLst>
            </p:cNvPr>
            <p:cNvSpPr/>
            <p:nvPr/>
          </p:nvSpPr>
          <p:spPr>
            <a:xfrm>
              <a:off x="9014823" y="2507772"/>
              <a:ext cx="2703465" cy="2213863"/>
            </a:xfrm>
            <a:custGeom>
              <a:avLst/>
              <a:gdLst>
                <a:gd name="connsiteX0" fmla="*/ 817756 w 1481241"/>
                <a:gd name="connsiteY0" fmla="*/ 7055 h 1212985"/>
                <a:gd name="connsiteX1" fmla="*/ 611764 w 1481241"/>
                <a:gd name="connsiteY1" fmla="*/ 164487 h 1212985"/>
                <a:gd name="connsiteX2" fmla="*/ 613765 w 1481241"/>
                <a:gd name="connsiteY2" fmla="*/ 220793 h 1212985"/>
                <a:gd name="connsiteX3" fmla="*/ 635087 w 1481241"/>
                <a:gd name="connsiteY3" fmla="*/ 248033 h 1212985"/>
                <a:gd name="connsiteX4" fmla="*/ 506897 w 1481241"/>
                <a:gd name="connsiteY4" fmla="*/ 347069 h 1212985"/>
                <a:gd name="connsiteX5" fmla="*/ 396112 w 1481241"/>
                <a:gd name="connsiteY5" fmla="*/ 432529 h 1212985"/>
                <a:gd name="connsiteX6" fmla="*/ 295160 w 1481241"/>
                <a:gd name="connsiteY6" fmla="*/ 549145 h 1212985"/>
                <a:gd name="connsiteX7" fmla="*/ 306822 w 1481241"/>
                <a:gd name="connsiteY7" fmla="*/ 463685 h 1212985"/>
                <a:gd name="connsiteX8" fmla="*/ 305343 w 1481241"/>
                <a:gd name="connsiteY8" fmla="*/ 357164 h 1212985"/>
                <a:gd name="connsiteX9" fmla="*/ 206306 w 1481241"/>
                <a:gd name="connsiteY9" fmla="*/ 291111 h 1212985"/>
                <a:gd name="connsiteX10" fmla="*/ 109097 w 1481241"/>
                <a:gd name="connsiteY10" fmla="*/ 341586 h 1212985"/>
                <a:gd name="connsiteX11" fmla="*/ 54270 w 1481241"/>
                <a:gd name="connsiteY11" fmla="*/ 535569 h 1212985"/>
                <a:gd name="connsiteX12" fmla="*/ 6145 w 1481241"/>
                <a:gd name="connsiteY12" fmla="*/ 755399 h 1212985"/>
                <a:gd name="connsiteX13" fmla="*/ 126590 w 1481241"/>
                <a:gd name="connsiteY13" fmla="*/ 842425 h 1212985"/>
                <a:gd name="connsiteX14" fmla="*/ 254867 w 1481241"/>
                <a:gd name="connsiteY14" fmla="*/ 815186 h 1212985"/>
                <a:gd name="connsiteX15" fmla="*/ 413604 w 1481241"/>
                <a:gd name="connsiteY15" fmla="*/ 731292 h 1212985"/>
                <a:gd name="connsiteX16" fmla="*/ 460250 w 1481241"/>
                <a:gd name="connsiteY16" fmla="*/ 706054 h 1212985"/>
                <a:gd name="connsiteX17" fmla="*/ 450590 w 1481241"/>
                <a:gd name="connsiteY17" fmla="*/ 915876 h 1212985"/>
                <a:gd name="connsiteX18" fmla="*/ 388366 w 1481241"/>
                <a:gd name="connsiteY18" fmla="*/ 1150848 h 1212985"/>
                <a:gd name="connsiteX19" fmla="*/ 433098 w 1481241"/>
                <a:gd name="connsiteY19" fmla="*/ 1212985 h 1212985"/>
                <a:gd name="connsiteX20" fmla="*/ 633259 w 1481241"/>
                <a:gd name="connsiteY20" fmla="*/ 1146932 h 1212985"/>
                <a:gd name="connsiteX21" fmla="*/ 992680 w 1481241"/>
                <a:gd name="connsiteY21" fmla="*/ 1152763 h 1212985"/>
                <a:gd name="connsiteX22" fmla="*/ 1105815 w 1481241"/>
                <a:gd name="connsiteY22" fmla="*/ 1160595 h 1212985"/>
                <a:gd name="connsiteX23" fmla="*/ 1140626 w 1481241"/>
                <a:gd name="connsiteY23" fmla="*/ 1084795 h 1212985"/>
                <a:gd name="connsiteX24" fmla="*/ 1129051 w 1481241"/>
                <a:gd name="connsiteY24" fmla="*/ 952688 h 1212985"/>
                <a:gd name="connsiteX25" fmla="*/ 1144542 w 1481241"/>
                <a:gd name="connsiteY25" fmla="*/ 737036 h 1212985"/>
                <a:gd name="connsiteX26" fmla="*/ 1195104 w 1481241"/>
                <a:gd name="connsiteY26" fmla="*/ 509722 h 1212985"/>
                <a:gd name="connsiteX27" fmla="*/ 1387433 w 1481241"/>
                <a:gd name="connsiteY27" fmla="*/ 459247 h 1212985"/>
                <a:gd name="connsiteX28" fmla="*/ 1472894 w 1481241"/>
                <a:gd name="connsiteY28" fmla="*/ 274663 h 1212985"/>
                <a:gd name="connsiteX29" fmla="*/ 1305802 w 1481241"/>
                <a:gd name="connsiteY29" fmla="*/ 119233 h 1212985"/>
                <a:gd name="connsiteX30" fmla="*/ 1101811 w 1481241"/>
                <a:gd name="connsiteY30" fmla="*/ 92081 h 1212985"/>
                <a:gd name="connsiteX31" fmla="*/ 975536 w 1481241"/>
                <a:gd name="connsiteY31" fmla="*/ 82334 h 1212985"/>
                <a:gd name="connsiteX32" fmla="*/ 895906 w 1481241"/>
                <a:gd name="connsiteY32" fmla="*/ 78417 h 1212985"/>
                <a:gd name="connsiteX33" fmla="*/ 888074 w 1481241"/>
                <a:gd name="connsiteY33" fmla="*/ 80419 h 1212985"/>
                <a:gd name="connsiteX34" fmla="*/ 859007 w 1481241"/>
                <a:gd name="connsiteY34" fmla="*/ 4619 h 1212985"/>
                <a:gd name="connsiteX35" fmla="*/ 817756 w 1481241"/>
                <a:gd name="connsiteY35" fmla="*/ 7055 h 121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81241" h="1212985">
                  <a:moveTo>
                    <a:pt x="817756" y="7055"/>
                  </a:moveTo>
                  <a:cubicBezTo>
                    <a:pt x="817756" y="7055"/>
                    <a:pt x="646749" y="137596"/>
                    <a:pt x="611764" y="164487"/>
                  </a:cubicBezTo>
                  <a:cubicBezTo>
                    <a:pt x="576779" y="191378"/>
                    <a:pt x="605933" y="214962"/>
                    <a:pt x="613765" y="220793"/>
                  </a:cubicBezTo>
                  <a:cubicBezTo>
                    <a:pt x="621878" y="229039"/>
                    <a:pt x="629031" y="238177"/>
                    <a:pt x="635087" y="248033"/>
                  </a:cubicBezTo>
                  <a:cubicBezTo>
                    <a:pt x="594788" y="284077"/>
                    <a:pt x="551947" y="317175"/>
                    <a:pt x="506897" y="347069"/>
                  </a:cubicBezTo>
                  <a:cubicBezTo>
                    <a:pt x="431096" y="397632"/>
                    <a:pt x="417520" y="405377"/>
                    <a:pt x="396112" y="432529"/>
                  </a:cubicBezTo>
                  <a:cubicBezTo>
                    <a:pt x="374703" y="459682"/>
                    <a:pt x="295160" y="549145"/>
                    <a:pt x="295160" y="549145"/>
                  </a:cubicBezTo>
                  <a:cubicBezTo>
                    <a:pt x="301609" y="521067"/>
                    <a:pt x="305512" y="492464"/>
                    <a:pt x="306822" y="463685"/>
                  </a:cubicBezTo>
                  <a:cubicBezTo>
                    <a:pt x="306822" y="428874"/>
                    <a:pt x="322835" y="386318"/>
                    <a:pt x="305343" y="357164"/>
                  </a:cubicBezTo>
                  <a:cubicBezTo>
                    <a:pt x="287850" y="328010"/>
                    <a:pt x="245120" y="291111"/>
                    <a:pt x="206306" y="291111"/>
                  </a:cubicBezTo>
                  <a:cubicBezTo>
                    <a:pt x="167492" y="291111"/>
                    <a:pt x="132420" y="304687"/>
                    <a:pt x="109097" y="341586"/>
                  </a:cubicBezTo>
                  <a:cubicBezTo>
                    <a:pt x="85774" y="378486"/>
                    <a:pt x="67847" y="453938"/>
                    <a:pt x="54270" y="535569"/>
                  </a:cubicBezTo>
                  <a:cubicBezTo>
                    <a:pt x="40694" y="617200"/>
                    <a:pt x="-19093" y="716585"/>
                    <a:pt x="6145" y="755399"/>
                  </a:cubicBezTo>
                  <a:cubicBezTo>
                    <a:pt x="31382" y="794213"/>
                    <a:pt x="72198" y="842425"/>
                    <a:pt x="126590" y="842425"/>
                  </a:cubicBezTo>
                  <a:cubicBezTo>
                    <a:pt x="180981" y="842425"/>
                    <a:pt x="229542" y="838509"/>
                    <a:pt x="254867" y="815186"/>
                  </a:cubicBezTo>
                  <a:cubicBezTo>
                    <a:pt x="280192" y="791863"/>
                    <a:pt x="400028" y="741039"/>
                    <a:pt x="413604" y="731292"/>
                  </a:cubicBezTo>
                  <a:cubicBezTo>
                    <a:pt x="428637" y="721959"/>
                    <a:pt x="444213" y="713531"/>
                    <a:pt x="460250" y="706054"/>
                  </a:cubicBezTo>
                  <a:cubicBezTo>
                    <a:pt x="460250" y="706054"/>
                    <a:pt x="458336" y="855654"/>
                    <a:pt x="450590" y="915876"/>
                  </a:cubicBezTo>
                  <a:cubicBezTo>
                    <a:pt x="442845" y="976099"/>
                    <a:pt x="392282" y="1119867"/>
                    <a:pt x="388366" y="1150848"/>
                  </a:cubicBezTo>
                  <a:cubicBezTo>
                    <a:pt x="384450" y="1181830"/>
                    <a:pt x="433098" y="1212985"/>
                    <a:pt x="433098" y="1212985"/>
                  </a:cubicBezTo>
                  <a:cubicBezTo>
                    <a:pt x="433098" y="1212985"/>
                    <a:pt x="483573" y="1160769"/>
                    <a:pt x="633259" y="1146932"/>
                  </a:cubicBezTo>
                  <a:cubicBezTo>
                    <a:pt x="752985" y="1137641"/>
                    <a:pt x="873319" y="1139593"/>
                    <a:pt x="992680" y="1152763"/>
                  </a:cubicBezTo>
                  <a:cubicBezTo>
                    <a:pt x="1029579" y="1158594"/>
                    <a:pt x="1082056" y="1183918"/>
                    <a:pt x="1105815" y="1160595"/>
                  </a:cubicBezTo>
                  <a:cubicBezTo>
                    <a:pt x="1129573" y="1137272"/>
                    <a:pt x="1144629" y="1137272"/>
                    <a:pt x="1140626" y="1084795"/>
                  </a:cubicBezTo>
                  <a:cubicBezTo>
                    <a:pt x="1136622" y="1032318"/>
                    <a:pt x="1129051" y="976011"/>
                    <a:pt x="1129051" y="952688"/>
                  </a:cubicBezTo>
                  <a:cubicBezTo>
                    <a:pt x="1129051" y="929365"/>
                    <a:pt x="1144542" y="742867"/>
                    <a:pt x="1144542" y="737036"/>
                  </a:cubicBezTo>
                  <a:cubicBezTo>
                    <a:pt x="1144542" y="731205"/>
                    <a:pt x="1195104" y="509722"/>
                    <a:pt x="1195104" y="509722"/>
                  </a:cubicBezTo>
                  <a:cubicBezTo>
                    <a:pt x="1195104" y="509722"/>
                    <a:pt x="1309718" y="474911"/>
                    <a:pt x="1387433" y="459247"/>
                  </a:cubicBezTo>
                  <a:cubicBezTo>
                    <a:pt x="1465148" y="443582"/>
                    <a:pt x="1498131" y="336887"/>
                    <a:pt x="1472894" y="274663"/>
                  </a:cubicBezTo>
                  <a:cubicBezTo>
                    <a:pt x="1447656" y="212439"/>
                    <a:pt x="1348532" y="148387"/>
                    <a:pt x="1305802" y="119233"/>
                  </a:cubicBezTo>
                  <a:cubicBezTo>
                    <a:pt x="1263072" y="90079"/>
                    <a:pt x="1121218" y="84422"/>
                    <a:pt x="1101811" y="92081"/>
                  </a:cubicBezTo>
                  <a:cubicBezTo>
                    <a:pt x="1082405" y="99739"/>
                    <a:pt x="1022182" y="88164"/>
                    <a:pt x="975536" y="82334"/>
                  </a:cubicBezTo>
                  <a:cubicBezTo>
                    <a:pt x="928889" y="76503"/>
                    <a:pt x="903652" y="76503"/>
                    <a:pt x="895906" y="78417"/>
                  </a:cubicBezTo>
                  <a:lnTo>
                    <a:pt x="888074" y="80419"/>
                  </a:lnTo>
                  <a:cubicBezTo>
                    <a:pt x="888074" y="80419"/>
                    <a:pt x="876412" y="16280"/>
                    <a:pt x="859007" y="4619"/>
                  </a:cubicBezTo>
                  <a:cubicBezTo>
                    <a:pt x="841601" y="-7043"/>
                    <a:pt x="817756" y="7055"/>
                    <a:pt x="817756" y="7055"/>
                  </a:cubicBezTo>
                  <a:close/>
                </a:path>
              </a:pathLst>
            </a:custGeom>
            <a:solidFill>
              <a:schemeClr val="accent1"/>
            </a:solidFill>
            <a:ln w="8687" cap="rnd">
              <a:solidFill>
                <a:srgbClr val="263238"/>
              </a:solidFill>
              <a:prstDash val="solid"/>
              <a:round/>
            </a:ln>
          </p:spPr>
          <p:txBody>
            <a:bodyPr rtlCol="0" anchor="ctr">
              <a:noAutofit/>
            </a:bodyPr>
            <a:lstStyle/>
            <a:p>
              <a:endParaRPr lang="zh-CN" altLang="en-US">
                <a:solidFill>
                  <a:schemeClr val="accent1"/>
                </a:solidFill>
              </a:endParaRPr>
            </a:p>
          </p:txBody>
        </p:sp>
        <p:sp>
          <p:nvSpPr>
            <p:cNvPr id="804" name="任意多边形: 形状 803">
              <a:extLst>
                <a:ext uri="{FF2B5EF4-FFF2-40B4-BE49-F238E27FC236}">
                  <a16:creationId xmlns:a16="http://schemas.microsoft.com/office/drawing/2014/main" id="{7560F073-5A45-95B3-A68B-31F7077BA83B}"/>
                </a:ext>
              </a:extLst>
            </p:cNvPr>
            <p:cNvSpPr/>
            <p:nvPr/>
          </p:nvSpPr>
          <p:spPr>
            <a:xfrm>
              <a:off x="11317243" y="3290206"/>
              <a:ext cx="59720" cy="7624"/>
            </a:xfrm>
            <a:custGeom>
              <a:avLst/>
              <a:gdLst>
                <a:gd name="connsiteX0" fmla="*/ 0 w 32722"/>
                <a:gd name="connsiteY0" fmla="*/ 0 h 4177"/>
                <a:gd name="connsiteX1" fmla="*/ 32722 w 32722"/>
                <a:gd name="connsiteY1" fmla="*/ 4177 h 4177"/>
              </a:gdLst>
              <a:ahLst/>
              <a:cxnLst>
                <a:cxn ang="0">
                  <a:pos x="connsiteX0" y="connsiteY0"/>
                </a:cxn>
                <a:cxn ang="0">
                  <a:pos x="connsiteX1" y="connsiteY1"/>
                </a:cxn>
              </a:cxnLst>
              <a:rect l="l" t="t" r="r" b="b"/>
              <a:pathLst>
                <a:path w="32722" h="4177">
                  <a:moveTo>
                    <a:pt x="0" y="0"/>
                  </a:moveTo>
                  <a:cubicBezTo>
                    <a:pt x="10795" y="2161"/>
                    <a:pt x="21730" y="3557"/>
                    <a:pt x="32722" y="4177"/>
                  </a:cubicBezTo>
                </a:path>
              </a:pathLst>
            </a:custGeom>
            <a:noFill/>
            <a:ln w="8687" cap="rnd">
              <a:solidFill>
                <a:srgbClr val="263238"/>
              </a:solidFill>
              <a:prstDash val="solid"/>
              <a:round/>
            </a:ln>
          </p:spPr>
          <p:txBody>
            <a:bodyPr rtlCol="0" anchor="ctr">
              <a:noAutofit/>
            </a:bodyPr>
            <a:lstStyle/>
            <a:p>
              <a:endParaRPr lang="zh-CN" altLang="en-US"/>
            </a:p>
          </p:txBody>
        </p:sp>
        <p:sp>
          <p:nvSpPr>
            <p:cNvPr id="805" name="任意多边形: 形状 804">
              <a:extLst>
                <a:ext uri="{FF2B5EF4-FFF2-40B4-BE49-F238E27FC236}">
                  <a16:creationId xmlns:a16="http://schemas.microsoft.com/office/drawing/2014/main" id="{021A5426-0487-9FF1-3CAE-698F1C120C14}"/>
                </a:ext>
              </a:extLst>
            </p:cNvPr>
            <p:cNvSpPr/>
            <p:nvPr/>
          </p:nvSpPr>
          <p:spPr>
            <a:xfrm>
              <a:off x="10876219" y="2748260"/>
              <a:ext cx="385430" cy="526697"/>
            </a:xfrm>
            <a:custGeom>
              <a:avLst/>
              <a:gdLst>
                <a:gd name="connsiteX0" fmla="*/ 39302 w 211179"/>
                <a:gd name="connsiteY0" fmla="*/ 0 h 288580"/>
                <a:gd name="connsiteX1" fmla="*/ 2315 w 211179"/>
                <a:gd name="connsiteY1" fmla="*/ 71884 h 288580"/>
                <a:gd name="connsiteX2" fmla="*/ 150261 w 211179"/>
                <a:gd name="connsiteY2" fmla="*/ 254640 h 288580"/>
                <a:gd name="connsiteX3" fmla="*/ 211179 w 211179"/>
                <a:gd name="connsiteY3" fmla="*/ 288581 h 288580"/>
              </a:gdLst>
              <a:ahLst/>
              <a:cxnLst>
                <a:cxn ang="0">
                  <a:pos x="connsiteX0" y="connsiteY0"/>
                </a:cxn>
                <a:cxn ang="0">
                  <a:pos x="connsiteX1" y="connsiteY1"/>
                </a:cxn>
                <a:cxn ang="0">
                  <a:pos x="connsiteX2" y="connsiteY2"/>
                </a:cxn>
                <a:cxn ang="0">
                  <a:pos x="connsiteX3" y="connsiteY3"/>
                </a:cxn>
              </a:cxnLst>
              <a:rect l="l" t="t" r="r" b="b"/>
              <a:pathLst>
                <a:path w="211179" h="288580">
                  <a:moveTo>
                    <a:pt x="39302" y="0"/>
                  </a:moveTo>
                  <a:cubicBezTo>
                    <a:pt x="39302" y="0"/>
                    <a:pt x="-11261" y="27239"/>
                    <a:pt x="2315" y="71884"/>
                  </a:cubicBezTo>
                  <a:cubicBezTo>
                    <a:pt x="15891" y="116529"/>
                    <a:pt x="107269" y="219830"/>
                    <a:pt x="150261" y="254640"/>
                  </a:cubicBezTo>
                  <a:cubicBezTo>
                    <a:pt x="168446" y="269400"/>
                    <a:pt x="189059" y="280885"/>
                    <a:pt x="211179" y="288581"/>
                  </a:cubicBezTo>
                </a:path>
              </a:pathLst>
            </a:custGeom>
            <a:noFill/>
            <a:ln w="8687" cap="rnd">
              <a:solidFill>
                <a:srgbClr val="263238"/>
              </a:solidFill>
              <a:prstDash val="solid"/>
              <a:round/>
            </a:ln>
          </p:spPr>
          <p:txBody>
            <a:bodyPr rtlCol="0" anchor="ctr">
              <a:noAutofit/>
            </a:bodyPr>
            <a:lstStyle/>
            <a:p>
              <a:endParaRPr lang="zh-CN" altLang="en-US"/>
            </a:p>
          </p:txBody>
        </p:sp>
        <p:sp>
          <p:nvSpPr>
            <p:cNvPr id="806" name="任意多边形: 形状 805">
              <a:extLst>
                <a:ext uri="{FF2B5EF4-FFF2-40B4-BE49-F238E27FC236}">
                  <a16:creationId xmlns:a16="http://schemas.microsoft.com/office/drawing/2014/main" id="{53D73536-FF66-DE96-DDDF-F78C3F75DDF6}"/>
                </a:ext>
              </a:extLst>
            </p:cNvPr>
            <p:cNvSpPr/>
            <p:nvPr/>
          </p:nvSpPr>
          <p:spPr>
            <a:xfrm>
              <a:off x="11118062" y="3206184"/>
              <a:ext cx="230469" cy="131243"/>
            </a:xfrm>
            <a:custGeom>
              <a:avLst/>
              <a:gdLst>
                <a:gd name="connsiteX0" fmla="*/ 0 w 126275"/>
                <a:gd name="connsiteY0" fmla="*/ 0 h 71909"/>
                <a:gd name="connsiteX1" fmla="*/ 66053 w 126275"/>
                <a:gd name="connsiteY1" fmla="*/ 60223 h 71909"/>
                <a:gd name="connsiteX2" fmla="*/ 126276 w 126275"/>
                <a:gd name="connsiteY2" fmla="*/ 71884 h 71909"/>
              </a:gdLst>
              <a:ahLst/>
              <a:cxnLst>
                <a:cxn ang="0">
                  <a:pos x="connsiteX0" y="connsiteY0"/>
                </a:cxn>
                <a:cxn ang="0">
                  <a:pos x="connsiteX1" y="connsiteY1"/>
                </a:cxn>
                <a:cxn ang="0">
                  <a:pos x="connsiteX2" y="connsiteY2"/>
                </a:cxn>
              </a:cxnLst>
              <a:rect l="l" t="t" r="r" b="b"/>
              <a:pathLst>
                <a:path w="126275" h="71909">
                  <a:moveTo>
                    <a:pt x="0" y="0"/>
                  </a:moveTo>
                  <a:cubicBezTo>
                    <a:pt x="0" y="0"/>
                    <a:pt x="33070" y="46646"/>
                    <a:pt x="66053" y="60223"/>
                  </a:cubicBezTo>
                  <a:cubicBezTo>
                    <a:pt x="85087" y="68292"/>
                    <a:pt x="105606" y="72265"/>
                    <a:pt x="126276" y="71884"/>
                  </a:cubicBezTo>
                </a:path>
              </a:pathLst>
            </a:custGeom>
            <a:noFill/>
            <a:ln w="8687" cap="rnd">
              <a:solidFill>
                <a:srgbClr val="263238"/>
              </a:solidFill>
              <a:prstDash val="solid"/>
              <a:round/>
            </a:ln>
          </p:spPr>
          <p:txBody>
            <a:bodyPr rtlCol="0" anchor="ctr">
              <a:noAutofit/>
            </a:bodyPr>
            <a:lstStyle/>
            <a:p>
              <a:endParaRPr lang="zh-CN" altLang="en-US"/>
            </a:p>
          </p:txBody>
        </p:sp>
        <p:sp>
          <p:nvSpPr>
            <p:cNvPr id="807" name="任意多边形: 形状 806">
              <a:extLst>
                <a:ext uri="{FF2B5EF4-FFF2-40B4-BE49-F238E27FC236}">
                  <a16:creationId xmlns:a16="http://schemas.microsoft.com/office/drawing/2014/main" id="{41EC5397-78AA-4BB5-4810-20457EC4F746}"/>
                </a:ext>
              </a:extLst>
            </p:cNvPr>
            <p:cNvSpPr/>
            <p:nvPr/>
          </p:nvSpPr>
          <p:spPr>
            <a:xfrm>
              <a:off x="9501276" y="3758138"/>
              <a:ext cx="35896" cy="82275"/>
            </a:xfrm>
            <a:custGeom>
              <a:avLst/>
              <a:gdLst>
                <a:gd name="connsiteX0" fmla="*/ 19668 w 19667"/>
                <a:gd name="connsiteY0" fmla="*/ 0 h 45079"/>
                <a:gd name="connsiteX1" fmla="*/ 0 w 19667"/>
                <a:gd name="connsiteY1" fmla="*/ 45080 h 45079"/>
              </a:gdLst>
              <a:ahLst/>
              <a:cxnLst>
                <a:cxn ang="0">
                  <a:pos x="connsiteX0" y="connsiteY0"/>
                </a:cxn>
                <a:cxn ang="0">
                  <a:pos x="connsiteX1" y="connsiteY1"/>
                </a:cxn>
              </a:cxnLst>
              <a:rect l="l" t="t" r="r" b="b"/>
              <a:pathLst>
                <a:path w="19667" h="45079">
                  <a:moveTo>
                    <a:pt x="19668" y="0"/>
                  </a:moveTo>
                  <a:cubicBezTo>
                    <a:pt x="15373" y="15915"/>
                    <a:pt x="8745" y="31106"/>
                    <a:pt x="0" y="45080"/>
                  </a:cubicBezTo>
                </a:path>
              </a:pathLst>
            </a:custGeom>
            <a:noFill/>
            <a:ln w="8687" cap="rnd">
              <a:solidFill>
                <a:srgbClr val="263238"/>
              </a:solidFill>
              <a:prstDash val="solid"/>
              <a:round/>
            </a:ln>
          </p:spPr>
          <p:txBody>
            <a:bodyPr rtlCol="0" anchor="ctr">
              <a:noAutofit/>
            </a:bodyPr>
            <a:lstStyle/>
            <a:p>
              <a:endParaRPr lang="zh-CN" altLang="en-US"/>
            </a:p>
          </p:txBody>
        </p:sp>
        <p:sp>
          <p:nvSpPr>
            <p:cNvPr id="808" name="任意多边形: 形状 807">
              <a:extLst>
                <a:ext uri="{FF2B5EF4-FFF2-40B4-BE49-F238E27FC236}">
                  <a16:creationId xmlns:a16="http://schemas.microsoft.com/office/drawing/2014/main" id="{71EBCC6D-C3AE-474A-D46D-FF91B5570297}"/>
                </a:ext>
              </a:extLst>
            </p:cNvPr>
            <p:cNvSpPr/>
            <p:nvPr/>
          </p:nvSpPr>
          <p:spPr>
            <a:xfrm>
              <a:off x="9543684" y="3510034"/>
              <a:ext cx="9848" cy="199179"/>
            </a:xfrm>
            <a:custGeom>
              <a:avLst/>
              <a:gdLst>
                <a:gd name="connsiteX0" fmla="*/ 5396 w 5395"/>
                <a:gd name="connsiteY0" fmla="*/ 0 h 109131"/>
                <a:gd name="connsiteX1" fmla="*/ 0 w 5395"/>
                <a:gd name="connsiteY1" fmla="*/ 109132 h 109131"/>
              </a:gdLst>
              <a:ahLst/>
              <a:cxnLst>
                <a:cxn ang="0">
                  <a:pos x="connsiteX0" y="connsiteY0"/>
                </a:cxn>
                <a:cxn ang="0">
                  <a:pos x="connsiteX1" y="connsiteY1"/>
                </a:cxn>
              </a:cxnLst>
              <a:rect l="l" t="t" r="r" b="b"/>
              <a:pathLst>
                <a:path w="5395" h="109131">
                  <a:moveTo>
                    <a:pt x="5396" y="0"/>
                  </a:moveTo>
                  <a:cubicBezTo>
                    <a:pt x="5396" y="0"/>
                    <a:pt x="0" y="72232"/>
                    <a:pt x="0" y="109132"/>
                  </a:cubicBezTo>
                </a:path>
              </a:pathLst>
            </a:custGeom>
            <a:noFill/>
            <a:ln w="8687" cap="rnd">
              <a:solidFill>
                <a:srgbClr val="263238"/>
              </a:solidFill>
              <a:prstDash val="solid"/>
              <a:round/>
            </a:ln>
          </p:spPr>
          <p:txBody>
            <a:bodyPr rtlCol="0" anchor="ctr">
              <a:noAutofit/>
            </a:bodyPr>
            <a:lstStyle/>
            <a:p>
              <a:endParaRPr lang="zh-CN" altLang="en-US"/>
            </a:p>
          </p:txBody>
        </p:sp>
        <p:sp>
          <p:nvSpPr>
            <p:cNvPr id="809" name="任意多边形: 形状 808">
              <a:extLst>
                <a:ext uri="{FF2B5EF4-FFF2-40B4-BE49-F238E27FC236}">
                  <a16:creationId xmlns:a16="http://schemas.microsoft.com/office/drawing/2014/main" id="{9CFA0420-2CC1-7BDA-7833-A583EA3AE481}"/>
                </a:ext>
              </a:extLst>
            </p:cNvPr>
            <p:cNvSpPr/>
            <p:nvPr/>
          </p:nvSpPr>
          <p:spPr>
            <a:xfrm>
              <a:off x="9476337" y="3822626"/>
              <a:ext cx="70999" cy="77988"/>
            </a:xfrm>
            <a:custGeom>
              <a:avLst/>
              <a:gdLst>
                <a:gd name="connsiteX0" fmla="*/ 38901 w 38900"/>
                <a:gd name="connsiteY0" fmla="*/ 0 h 42730"/>
                <a:gd name="connsiteX1" fmla="*/ 0 w 38900"/>
                <a:gd name="connsiteY1" fmla="*/ 42730 h 42730"/>
              </a:gdLst>
              <a:ahLst/>
              <a:cxnLst>
                <a:cxn ang="0">
                  <a:pos x="connsiteX0" y="connsiteY0"/>
                </a:cxn>
                <a:cxn ang="0">
                  <a:pos x="connsiteX1" y="connsiteY1"/>
                </a:cxn>
              </a:cxnLst>
              <a:rect l="l" t="t" r="r" b="b"/>
              <a:pathLst>
                <a:path w="38900" h="42730">
                  <a:moveTo>
                    <a:pt x="38901" y="0"/>
                  </a:moveTo>
                  <a:cubicBezTo>
                    <a:pt x="38901" y="0"/>
                    <a:pt x="23323" y="36899"/>
                    <a:pt x="0" y="42730"/>
                  </a:cubicBezTo>
                </a:path>
              </a:pathLst>
            </a:custGeom>
            <a:noFill/>
            <a:ln w="8687" cap="rnd">
              <a:solidFill>
                <a:srgbClr val="263238"/>
              </a:solidFill>
              <a:prstDash val="solid"/>
              <a:round/>
            </a:ln>
          </p:spPr>
          <p:txBody>
            <a:bodyPr rtlCol="0" anchor="ctr">
              <a:noAutofit/>
            </a:bodyPr>
            <a:lstStyle/>
            <a:p>
              <a:endParaRPr lang="zh-CN" altLang="en-US"/>
            </a:p>
          </p:txBody>
        </p:sp>
        <p:sp>
          <p:nvSpPr>
            <p:cNvPr id="810" name="任意多边形: 形状 809">
              <a:extLst>
                <a:ext uri="{FF2B5EF4-FFF2-40B4-BE49-F238E27FC236}">
                  <a16:creationId xmlns:a16="http://schemas.microsoft.com/office/drawing/2014/main" id="{F32268AE-1DEA-3784-FFD0-55E7F9862B74}"/>
                </a:ext>
              </a:extLst>
            </p:cNvPr>
            <p:cNvSpPr/>
            <p:nvPr/>
          </p:nvSpPr>
          <p:spPr>
            <a:xfrm>
              <a:off x="9777807" y="3503525"/>
              <a:ext cx="77035" cy="293686"/>
            </a:xfrm>
            <a:custGeom>
              <a:avLst/>
              <a:gdLst>
                <a:gd name="connsiteX0" fmla="*/ 27152 w 42208"/>
                <a:gd name="connsiteY0" fmla="*/ 0 h 160912"/>
                <a:gd name="connsiteX1" fmla="*/ 42208 w 42208"/>
                <a:gd name="connsiteY1" fmla="*/ 160913 h 160912"/>
                <a:gd name="connsiteX2" fmla="*/ 0 w 42208"/>
                <a:gd name="connsiteY2" fmla="*/ 33070 h 160912"/>
              </a:gdLst>
              <a:ahLst/>
              <a:cxnLst>
                <a:cxn ang="0">
                  <a:pos x="connsiteX0" y="connsiteY0"/>
                </a:cxn>
                <a:cxn ang="0">
                  <a:pos x="connsiteX1" y="connsiteY1"/>
                </a:cxn>
                <a:cxn ang="0">
                  <a:pos x="connsiteX2" y="connsiteY2"/>
                </a:cxn>
              </a:cxnLst>
              <a:rect l="l" t="t" r="r" b="b"/>
              <a:pathLst>
                <a:path w="42208" h="160912">
                  <a:moveTo>
                    <a:pt x="27152" y="0"/>
                  </a:moveTo>
                  <a:lnTo>
                    <a:pt x="42208" y="160913"/>
                  </a:lnTo>
                  <a:lnTo>
                    <a:pt x="0" y="33070"/>
                  </a:lnTo>
                </a:path>
              </a:pathLst>
            </a:custGeom>
            <a:noFill/>
            <a:ln w="8687" cap="rnd">
              <a:solidFill>
                <a:srgbClr val="263238"/>
              </a:solidFill>
              <a:prstDash val="solid"/>
              <a:round/>
            </a:ln>
          </p:spPr>
          <p:txBody>
            <a:bodyPr rtlCol="0" anchor="ctr">
              <a:noAutofit/>
            </a:bodyPr>
            <a:lstStyle/>
            <a:p>
              <a:endParaRPr lang="zh-CN" altLang="en-US"/>
            </a:p>
          </p:txBody>
        </p:sp>
        <p:sp>
          <p:nvSpPr>
            <p:cNvPr id="811" name="任意多边形: 形状 810">
              <a:extLst>
                <a:ext uri="{FF2B5EF4-FFF2-40B4-BE49-F238E27FC236}">
                  <a16:creationId xmlns:a16="http://schemas.microsoft.com/office/drawing/2014/main" id="{87A4E5D6-E8E5-8C84-74C5-D95AFF7110BD}"/>
                </a:ext>
              </a:extLst>
            </p:cNvPr>
            <p:cNvSpPr/>
            <p:nvPr/>
          </p:nvSpPr>
          <p:spPr>
            <a:xfrm>
              <a:off x="10816753" y="3219844"/>
              <a:ext cx="361033" cy="217832"/>
            </a:xfrm>
            <a:custGeom>
              <a:avLst/>
              <a:gdLst>
                <a:gd name="connsiteX0" fmla="*/ 0 w 197811"/>
                <a:gd name="connsiteY0" fmla="*/ 0 h 119351"/>
                <a:gd name="connsiteX1" fmla="*/ 87027 w 197811"/>
                <a:gd name="connsiteY1" fmla="*/ 104954 h 119351"/>
                <a:gd name="connsiteX2" fmla="*/ 197812 w 197811"/>
                <a:gd name="connsiteY2" fmla="*/ 118530 h 119351"/>
              </a:gdLst>
              <a:ahLst/>
              <a:cxnLst>
                <a:cxn ang="0">
                  <a:pos x="connsiteX0" y="connsiteY0"/>
                </a:cxn>
                <a:cxn ang="0">
                  <a:pos x="connsiteX1" y="connsiteY1"/>
                </a:cxn>
                <a:cxn ang="0">
                  <a:pos x="connsiteX2" y="connsiteY2"/>
                </a:cxn>
              </a:cxnLst>
              <a:rect l="l" t="t" r="r" b="b"/>
              <a:pathLst>
                <a:path w="197811" h="119351">
                  <a:moveTo>
                    <a:pt x="0" y="0"/>
                  </a:moveTo>
                  <a:cubicBezTo>
                    <a:pt x="0" y="0"/>
                    <a:pt x="19407" y="85547"/>
                    <a:pt x="87027" y="104954"/>
                  </a:cubicBezTo>
                  <a:cubicBezTo>
                    <a:pt x="154646" y="124361"/>
                    <a:pt x="197812" y="118530"/>
                    <a:pt x="197812" y="118530"/>
                  </a:cubicBezTo>
                </a:path>
              </a:pathLst>
            </a:custGeom>
            <a:noFill/>
            <a:ln w="8687" cap="rnd">
              <a:solidFill>
                <a:srgbClr val="263238"/>
              </a:solidFill>
              <a:prstDash val="solid"/>
              <a:round/>
            </a:ln>
          </p:spPr>
          <p:txBody>
            <a:bodyPr rtlCol="0" anchor="ctr">
              <a:noAutofit/>
            </a:bodyPr>
            <a:lstStyle/>
            <a:p>
              <a:endParaRPr lang="zh-CN" altLang="en-US"/>
            </a:p>
          </p:txBody>
        </p:sp>
        <p:sp>
          <p:nvSpPr>
            <p:cNvPr id="812" name="任意多边形: 形状 811">
              <a:extLst>
                <a:ext uri="{FF2B5EF4-FFF2-40B4-BE49-F238E27FC236}">
                  <a16:creationId xmlns:a16="http://schemas.microsoft.com/office/drawing/2014/main" id="{428C4F27-8A7C-B019-0DAD-EA7CE44E9511}"/>
                </a:ext>
              </a:extLst>
            </p:cNvPr>
            <p:cNvSpPr/>
            <p:nvPr/>
          </p:nvSpPr>
          <p:spPr>
            <a:xfrm>
              <a:off x="9978106" y="4496090"/>
              <a:ext cx="37636" cy="120397"/>
            </a:xfrm>
            <a:custGeom>
              <a:avLst/>
              <a:gdLst>
                <a:gd name="connsiteX0" fmla="*/ 4782 w 20621"/>
                <a:gd name="connsiteY0" fmla="*/ 0 h 65966"/>
                <a:gd name="connsiteX1" fmla="*/ 20621 w 20621"/>
                <a:gd name="connsiteY1" fmla="*/ 65966 h 65966"/>
              </a:gdLst>
              <a:ahLst/>
              <a:cxnLst>
                <a:cxn ang="0">
                  <a:pos x="connsiteX0" y="connsiteY0"/>
                </a:cxn>
                <a:cxn ang="0">
                  <a:pos x="connsiteX1" y="connsiteY1"/>
                </a:cxn>
              </a:cxnLst>
              <a:rect l="l" t="t" r="r" b="b"/>
              <a:pathLst>
                <a:path w="20621" h="65966">
                  <a:moveTo>
                    <a:pt x="4782" y="0"/>
                  </a:moveTo>
                  <a:cubicBezTo>
                    <a:pt x="-3920" y="33157"/>
                    <a:pt x="-1919" y="55697"/>
                    <a:pt x="20621" y="65966"/>
                  </a:cubicBezTo>
                </a:path>
              </a:pathLst>
            </a:custGeom>
            <a:noFill/>
            <a:ln w="8687" cap="rnd">
              <a:solidFill>
                <a:srgbClr val="263238"/>
              </a:solidFill>
              <a:prstDash val="solid"/>
              <a:round/>
            </a:ln>
          </p:spPr>
          <p:txBody>
            <a:bodyPr rtlCol="0" anchor="ctr">
              <a:noAutofit/>
            </a:bodyPr>
            <a:lstStyle/>
            <a:p>
              <a:endParaRPr lang="zh-CN" altLang="en-US"/>
            </a:p>
          </p:txBody>
        </p:sp>
        <p:sp>
          <p:nvSpPr>
            <p:cNvPr id="813" name="任意多边形: 形状 812">
              <a:extLst>
                <a:ext uri="{FF2B5EF4-FFF2-40B4-BE49-F238E27FC236}">
                  <a16:creationId xmlns:a16="http://schemas.microsoft.com/office/drawing/2014/main" id="{3E48B841-0CCF-1EC6-EADA-E1422C6C28B2}"/>
                </a:ext>
              </a:extLst>
            </p:cNvPr>
            <p:cNvSpPr/>
            <p:nvPr/>
          </p:nvSpPr>
          <p:spPr>
            <a:xfrm>
              <a:off x="10014474" y="4291508"/>
              <a:ext cx="38279" cy="119603"/>
            </a:xfrm>
            <a:custGeom>
              <a:avLst/>
              <a:gdLst>
                <a:gd name="connsiteX0" fmla="*/ 20973 w 20973"/>
                <a:gd name="connsiteY0" fmla="*/ 0 h 65531"/>
                <a:gd name="connsiteX1" fmla="*/ 3568 w 20973"/>
                <a:gd name="connsiteY1" fmla="*/ 56132 h 65531"/>
                <a:gd name="connsiteX2" fmla="*/ 0 w 20973"/>
                <a:gd name="connsiteY2" fmla="*/ 65531 h 65531"/>
              </a:gdLst>
              <a:ahLst/>
              <a:cxnLst>
                <a:cxn ang="0">
                  <a:pos x="connsiteX0" y="connsiteY0"/>
                </a:cxn>
                <a:cxn ang="0">
                  <a:pos x="connsiteX1" y="connsiteY1"/>
                </a:cxn>
                <a:cxn ang="0">
                  <a:pos x="connsiteX2" y="connsiteY2"/>
                </a:cxn>
              </a:cxnLst>
              <a:rect l="l" t="t" r="r" b="b"/>
              <a:pathLst>
                <a:path w="20973" h="65531">
                  <a:moveTo>
                    <a:pt x="20973" y="0"/>
                  </a:moveTo>
                  <a:cubicBezTo>
                    <a:pt x="16436" y="19080"/>
                    <a:pt x="10621" y="37833"/>
                    <a:pt x="3568" y="56132"/>
                  </a:cubicBezTo>
                  <a:lnTo>
                    <a:pt x="0" y="65531"/>
                  </a:lnTo>
                </a:path>
              </a:pathLst>
            </a:custGeom>
            <a:noFill/>
            <a:ln w="8687" cap="rnd">
              <a:solidFill>
                <a:srgbClr val="263238"/>
              </a:solidFill>
              <a:prstDash val="solid"/>
              <a:round/>
            </a:ln>
          </p:spPr>
          <p:txBody>
            <a:bodyPr rtlCol="0" anchor="ctr">
              <a:noAutofit/>
            </a:bodyPr>
            <a:lstStyle/>
            <a:p>
              <a:endParaRPr lang="zh-CN" altLang="en-US"/>
            </a:p>
          </p:txBody>
        </p:sp>
        <p:sp>
          <p:nvSpPr>
            <p:cNvPr id="814" name="任意多边形: 形状 813">
              <a:extLst>
                <a:ext uri="{FF2B5EF4-FFF2-40B4-BE49-F238E27FC236}">
                  <a16:creationId xmlns:a16="http://schemas.microsoft.com/office/drawing/2014/main" id="{056E8BD8-E438-CCA4-DAA9-7B884E4D930C}"/>
                </a:ext>
              </a:extLst>
            </p:cNvPr>
            <p:cNvSpPr/>
            <p:nvPr/>
          </p:nvSpPr>
          <p:spPr>
            <a:xfrm>
              <a:off x="10062443" y="3169970"/>
              <a:ext cx="101970" cy="1075158"/>
            </a:xfrm>
            <a:custGeom>
              <a:avLst/>
              <a:gdLst>
                <a:gd name="connsiteX0" fmla="*/ 55871 w 55871"/>
                <a:gd name="connsiteY0" fmla="*/ 0 h 589084"/>
                <a:gd name="connsiteX1" fmla="*/ 29241 w 55871"/>
                <a:gd name="connsiteY1" fmla="*/ 91900 h 589084"/>
                <a:gd name="connsiteX2" fmla="*/ 10965 w 55871"/>
                <a:gd name="connsiteY2" fmla="*/ 439137 h 589084"/>
                <a:gd name="connsiteX3" fmla="*/ 0 w 55871"/>
                <a:gd name="connsiteY3" fmla="*/ 589084 h 589084"/>
              </a:gdLst>
              <a:ahLst/>
              <a:cxnLst>
                <a:cxn ang="0">
                  <a:pos x="connsiteX0" y="connsiteY0"/>
                </a:cxn>
                <a:cxn ang="0">
                  <a:pos x="connsiteX1" y="connsiteY1"/>
                </a:cxn>
                <a:cxn ang="0">
                  <a:pos x="connsiteX2" y="connsiteY2"/>
                </a:cxn>
                <a:cxn ang="0">
                  <a:pos x="connsiteX3" y="connsiteY3"/>
                </a:cxn>
              </a:cxnLst>
              <a:rect l="l" t="t" r="r" b="b"/>
              <a:pathLst>
                <a:path w="55871" h="589084">
                  <a:moveTo>
                    <a:pt x="55871" y="0"/>
                  </a:moveTo>
                  <a:cubicBezTo>
                    <a:pt x="45264" y="30105"/>
                    <a:pt x="36373" y="60788"/>
                    <a:pt x="29241" y="91900"/>
                  </a:cubicBezTo>
                  <a:cubicBezTo>
                    <a:pt x="14011" y="165003"/>
                    <a:pt x="10965" y="338621"/>
                    <a:pt x="10965" y="439137"/>
                  </a:cubicBezTo>
                  <a:cubicBezTo>
                    <a:pt x="11827" y="489347"/>
                    <a:pt x="8157" y="539533"/>
                    <a:pt x="0" y="589084"/>
                  </a:cubicBezTo>
                </a:path>
              </a:pathLst>
            </a:custGeom>
            <a:noFill/>
            <a:ln w="8687" cap="rnd">
              <a:solidFill>
                <a:srgbClr val="263238"/>
              </a:solidFill>
              <a:prstDash val="solid"/>
              <a:round/>
            </a:ln>
          </p:spPr>
          <p:txBody>
            <a:bodyPr rtlCol="0" anchor="ctr">
              <a:noAutofit/>
            </a:bodyPr>
            <a:lstStyle/>
            <a:p>
              <a:endParaRPr lang="zh-CN" altLang="en-US"/>
            </a:p>
          </p:txBody>
        </p:sp>
        <p:sp>
          <p:nvSpPr>
            <p:cNvPr id="815" name="任意多边形: 形状 814">
              <a:extLst>
                <a:ext uri="{FF2B5EF4-FFF2-40B4-BE49-F238E27FC236}">
                  <a16:creationId xmlns:a16="http://schemas.microsoft.com/office/drawing/2014/main" id="{A6094E77-DCF4-B323-CD2F-80D14E36A350}"/>
                </a:ext>
              </a:extLst>
            </p:cNvPr>
            <p:cNvSpPr/>
            <p:nvPr/>
          </p:nvSpPr>
          <p:spPr>
            <a:xfrm>
              <a:off x="10165177" y="2765098"/>
              <a:ext cx="72937" cy="364527"/>
            </a:xfrm>
            <a:custGeom>
              <a:avLst/>
              <a:gdLst>
                <a:gd name="connsiteX0" fmla="*/ 15595 w 39962"/>
                <a:gd name="connsiteY0" fmla="*/ 0 h 199726"/>
                <a:gd name="connsiteX1" fmla="*/ 3411 w 39962"/>
                <a:gd name="connsiteY1" fmla="*/ 54827 h 199726"/>
                <a:gd name="connsiteX2" fmla="*/ 39963 w 39962"/>
                <a:gd name="connsiteY2" fmla="*/ 112700 h 199726"/>
                <a:gd name="connsiteX3" fmla="*/ 7241 w 39962"/>
                <a:gd name="connsiteY3" fmla="*/ 199726 h 199726"/>
              </a:gdLst>
              <a:ahLst/>
              <a:cxnLst>
                <a:cxn ang="0">
                  <a:pos x="connsiteX0" y="connsiteY0"/>
                </a:cxn>
                <a:cxn ang="0">
                  <a:pos x="connsiteX1" y="connsiteY1"/>
                </a:cxn>
                <a:cxn ang="0">
                  <a:pos x="connsiteX2" y="connsiteY2"/>
                </a:cxn>
                <a:cxn ang="0">
                  <a:pos x="connsiteX3" y="connsiteY3"/>
                </a:cxn>
              </a:cxnLst>
              <a:rect l="l" t="t" r="r" b="b"/>
              <a:pathLst>
                <a:path w="39962" h="199726">
                  <a:moveTo>
                    <a:pt x="15595" y="0"/>
                  </a:moveTo>
                  <a:cubicBezTo>
                    <a:pt x="15595" y="0"/>
                    <a:pt x="-8772" y="42643"/>
                    <a:pt x="3411" y="54827"/>
                  </a:cubicBezTo>
                  <a:cubicBezTo>
                    <a:pt x="15595" y="67011"/>
                    <a:pt x="39963" y="112700"/>
                    <a:pt x="39963" y="112700"/>
                  </a:cubicBezTo>
                  <a:cubicBezTo>
                    <a:pt x="39963" y="112700"/>
                    <a:pt x="24037" y="152036"/>
                    <a:pt x="7241" y="199726"/>
                  </a:cubicBezTo>
                </a:path>
              </a:pathLst>
            </a:custGeom>
            <a:noFill/>
            <a:ln w="8687" cap="rnd">
              <a:solidFill>
                <a:srgbClr val="263238"/>
              </a:solidFill>
              <a:prstDash val="solid"/>
              <a:round/>
            </a:ln>
          </p:spPr>
          <p:txBody>
            <a:bodyPr rtlCol="0" anchor="ctr">
              <a:noAutofit/>
            </a:bodyPr>
            <a:lstStyle/>
            <a:p>
              <a:endParaRPr lang="zh-CN" altLang="en-US"/>
            </a:p>
          </p:txBody>
        </p:sp>
        <p:sp>
          <p:nvSpPr>
            <p:cNvPr id="816" name="任意多边形: 形状 815">
              <a:extLst>
                <a:ext uri="{FF2B5EF4-FFF2-40B4-BE49-F238E27FC236}">
                  <a16:creationId xmlns:a16="http://schemas.microsoft.com/office/drawing/2014/main" id="{052AB166-9A10-5C8C-3461-D4701395915A}"/>
                </a:ext>
              </a:extLst>
            </p:cNvPr>
            <p:cNvSpPr/>
            <p:nvPr/>
          </p:nvSpPr>
          <p:spPr>
            <a:xfrm>
              <a:off x="9961504" y="2736406"/>
              <a:ext cx="677693" cy="1229385"/>
            </a:xfrm>
            <a:custGeom>
              <a:avLst/>
              <a:gdLst>
                <a:gd name="connsiteX0" fmla="*/ 87766 w 371311"/>
                <a:gd name="connsiteY0" fmla="*/ 673556 h 673586"/>
                <a:gd name="connsiteX1" fmla="*/ 39988 w 371311"/>
                <a:gd name="connsiteY1" fmla="*/ 656934 h 673586"/>
                <a:gd name="connsiteX2" fmla="*/ 2306 w 371311"/>
                <a:gd name="connsiteY2" fmla="*/ 450681 h 673586"/>
                <a:gd name="connsiteX3" fmla="*/ 3524 w 371311"/>
                <a:gd name="connsiteY3" fmla="*/ 436930 h 673586"/>
                <a:gd name="connsiteX4" fmla="*/ 70709 w 371311"/>
                <a:gd name="connsiteY4" fmla="*/ 175850 h 673586"/>
                <a:gd name="connsiteX5" fmla="*/ 86112 w 371311"/>
                <a:gd name="connsiteY5" fmla="*/ 154790 h 673586"/>
                <a:gd name="connsiteX6" fmla="*/ 92987 w 371311"/>
                <a:gd name="connsiteY6" fmla="*/ 150351 h 673586"/>
                <a:gd name="connsiteX7" fmla="*/ 89071 w 371311"/>
                <a:gd name="connsiteY7" fmla="*/ 160185 h 673586"/>
                <a:gd name="connsiteX8" fmla="*/ 108217 w 371311"/>
                <a:gd name="connsiteY8" fmla="*/ 118848 h 673586"/>
                <a:gd name="connsiteX9" fmla="*/ 120488 w 371311"/>
                <a:gd name="connsiteY9" fmla="*/ 114670 h 673586"/>
                <a:gd name="connsiteX10" fmla="*/ 124985 w 371311"/>
                <a:gd name="connsiteY10" fmla="*/ 126126 h 673586"/>
                <a:gd name="connsiteX11" fmla="*/ 124578 w 371311"/>
                <a:gd name="connsiteY11" fmla="*/ 126941 h 673586"/>
                <a:gd name="connsiteX12" fmla="*/ 21800 w 371311"/>
                <a:gd name="connsiteY12" fmla="*/ 438062 h 673586"/>
                <a:gd name="connsiteX13" fmla="*/ 23540 w 371311"/>
                <a:gd name="connsiteY13" fmla="*/ 468521 h 673586"/>
                <a:gd name="connsiteX14" fmla="*/ 59482 w 371311"/>
                <a:gd name="connsiteY14" fmla="*/ 520128 h 673586"/>
                <a:gd name="connsiteX15" fmla="*/ 191763 w 371311"/>
                <a:gd name="connsiteY15" fmla="*/ 390284 h 673586"/>
                <a:gd name="connsiteX16" fmla="*/ 353371 w 371311"/>
                <a:gd name="connsiteY16" fmla="*/ 6148 h 673586"/>
                <a:gd name="connsiteX17" fmla="*/ 365164 w 371311"/>
                <a:gd name="connsiteY17" fmla="*/ 535 h 673586"/>
                <a:gd name="connsiteX18" fmla="*/ 370777 w 371311"/>
                <a:gd name="connsiteY18" fmla="*/ 12327 h 673586"/>
                <a:gd name="connsiteX19" fmla="*/ 307073 w 371311"/>
                <a:gd name="connsiteY19" fmla="*/ 324666 h 673586"/>
                <a:gd name="connsiteX20" fmla="*/ 114222 w 371311"/>
                <a:gd name="connsiteY20" fmla="*/ 670597 h 673586"/>
                <a:gd name="connsiteX21" fmla="*/ 87766 w 371311"/>
                <a:gd name="connsiteY21" fmla="*/ 673556 h 673586"/>
                <a:gd name="connsiteX22" fmla="*/ 18144 w 371311"/>
                <a:gd name="connsiteY22" fmla="*/ 511599 h 673586"/>
                <a:gd name="connsiteX23" fmla="*/ 51650 w 371311"/>
                <a:gd name="connsiteY23" fmla="*/ 643097 h 673586"/>
                <a:gd name="connsiteX24" fmla="*/ 109784 w 371311"/>
                <a:gd name="connsiteY24" fmla="*/ 652583 h 673586"/>
                <a:gd name="connsiteX25" fmla="*/ 288537 w 371311"/>
                <a:gd name="connsiteY25" fmla="*/ 321881 h 673586"/>
                <a:gd name="connsiteX26" fmla="*/ 325175 w 371311"/>
                <a:gd name="connsiteY26" fmla="*/ 116585 h 673586"/>
                <a:gd name="connsiteX27" fmla="*/ 208646 w 371311"/>
                <a:gd name="connsiteY27" fmla="*/ 396376 h 673586"/>
                <a:gd name="connsiteX28" fmla="*/ 57132 w 371311"/>
                <a:gd name="connsiteY28" fmla="*/ 537707 h 673586"/>
                <a:gd name="connsiteX29" fmla="*/ 18318 w 371311"/>
                <a:gd name="connsiteY29" fmla="*/ 511599 h 67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71311" h="673586">
                  <a:moveTo>
                    <a:pt x="87766" y="673556"/>
                  </a:moveTo>
                  <a:cubicBezTo>
                    <a:pt x="70340" y="674068"/>
                    <a:pt x="53334" y="668152"/>
                    <a:pt x="39988" y="656934"/>
                  </a:cubicBezTo>
                  <a:cubicBezTo>
                    <a:pt x="6135" y="628041"/>
                    <a:pt x="-5440" y="564425"/>
                    <a:pt x="2306" y="450681"/>
                  </a:cubicBezTo>
                  <a:cubicBezTo>
                    <a:pt x="2306" y="446155"/>
                    <a:pt x="3002" y="441543"/>
                    <a:pt x="3524" y="436930"/>
                  </a:cubicBezTo>
                  <a:cubicBezTo>
                    <a:pt x="4481" y="318661"/>
                    <a:pt x="67489" y="183508"/>
                    <a:pt x="70709" y="175850"/>
                  </a:cubicBezTo>
                  <a:cubicBezTo>
                    <a:pt x="72623" y="171238"/>
                    <a:pt x="81500" y="152875"/>
                    <a:pt x="86112" y="154790"/>
                  </a:cubicBezTo>
                  <a:cubicBezTo>
                    <a:pt x="90725" y="156704"/>
                    <a:pt x="94815" y="146087"/>
                    <a:pt x="92987" y="150351"/>
                  </a:cubicBezTo>
                  <a:cubicBezTo>
                    <a:pt x="92987" y="150351"/>
                    <a:pt x="91421" y="154093"/>
                    <a:pt x="89071" y="160185"/>
                  </a:cubicBezTo>
                  <a:cubicBezTo>
                    <a:pt x="99689" y="136340"/>
                    <a:pt x="107173" y="121023"/>
                    <a:pt x="108217" y="118848"/>
                  </a:cubicBezTo>
                  <a:cubicBezTo>
                    <a:pt x="110475" y="114332"/>
                    <a:pt x="115944" y="112470"/>
                    <a:pt x="120488" y="114670"/>
                  </a:cubicBezTo>
                  <a:cubicBezTo>
                    <a:pt x="124893" y="116592"/>
                    <a:pt x="126907" y="121721"/>
                    <a:pt x="124985" y="126126"/>
                  </a:cubicBezTo>
                  <a:cubicBezTo>
                    <a:pt x="124864" y="126405"/>
                    <a:pt x="124728" y="126677"/>
                    <a:pt x="124578" y="126941"/>
                  </a:cubicBezTo>
                  <a:cubicBezTo>
                    <a:pt x="123708" y="128769"/>
                    <a:pt x="35985" y="308131"/>
                    <a:pt x="21800" y="438062"/>
                  </a:cubicBezTo>
                  <a:cubicBezTo>
                    <a:pt x="21694" y="448242"/>
                    <a:pt x="22275" y="458419"/>
                    <a:pt x="23540" y="468521"/>
                  </a:cubicBezTo>
                  <a:cubicBezTo>
                    <a:pt x="26412" y="490452"/>
                    <a:pt x="35028" y="517169"/>
                    <a:pt x="59482" y="520128"/>
                  </a:cubicBezTo>
                  <a:cubicBezTo>
                    <a:pt x="97165" y="524653"/>
                    <a:pt x="159302" y="473569"/>
                    <a:pt x="191763" y="390284"/>
                  </a:cubicBezTo>
                  <a:cubicBezTo>
                    <a:pt x="240063" y="266619"/>
                    <a:pt x="352240" y="8759"/>
                    <a:pt x="353371" y="6148"/>
                  </a:cubicBezTo>
                  <a:cubicBezTo>
                    <a:pt x="355078" y="1341"/>
                    <a:pt x="360357" y="-1172"/>
                    <a:pt x="365164" y="535"/>
                  </a:cubicBezTo>
                  <a:cubicBezTo>
                    <a:pt x="369970" y="2241"/>
                    <a:pt x="372483" y="7520"/>
                    <a:pt x="370777" y="12327"/>
                  </a:cubicBezTo>
                  <a:cubicBezTo>
                    <a:pt x="342360" y="114845"/>
                    <a:pt x="321075" y="219207"/>
                    <a:pt x="307073" y="324666"/>
                  </a:cubicBezTo>
                  <a:cubicBezTo>
                    <a:pt x="287405" y="479660"/>
                    <a:pt x="220047" y="646665"/>
                    <a:pt x="114222" y="670597"/>
                  </a:cubicBezTo>
                  <a:cubicBezTo>
                    <a:pt x="105541" y="672568"/>
                    <a:pt x="96667" y="673560"/>
                    <a:pt x="87766" y="673556"/>
                  </a:cubicBezTo>
                  <a:close/>
                  <a:moveTo>
                    <a:pt x="18144" y="511599"/>
                  </a:moveTo>
                  <a:cubicBezTo>
                    <a:pt x="18144" y="581221"/>
                    <a:pt x="28936" y="623603"/>
                    <a:pt x="51650" y="643097"/>
                  </a:cubicBezTo>
                  <a:cubicBezTo>
                    <a:pt x="65748" y="655106"/>
                    <a:pt x="84720" y="658239"/>
                    <a:pt x="109784" y="652583"/>
                  </a:cubicBezTo>
                  <a:cubicBezTo>
                    <a:pt x="192633" y="633872"/>
                    <a:pt x="266432" y="498023"/>
                    <a:pt x="288537" y="321881"/>
                  </a:cubicBezTo>
                  <a:cubicBezTo>
                    <a:pt x="298284" y="245297"/>
                    <a:pt x="312556" y="172717"/>
                    <a:pt x="325175" y="116585"/>
                  </a:cubicBezTo>
                  <a:cubicBezTo>
                    <a:pt x="288189" y="203002"/>
                    <a:pt x="237191" y="323273"/>
                    <a:pt x="208646" y="396376"/>
                  </a:cubicBezTo>
                  <a:cubicBezTo>
                    <a:pt x="175837" y="480444"/>
                    <a:pt x="107956" y="544321"/>
                    <a:pt x="57132" y="537707"/>
                  </a:cubicBezTo>
                  <a:cubicBezTo>
                    <a:pt x="40772" y="535691"/>
                    <a:pt x="26354" y="525993"/>
                    <a:pt x="18318" y="511599"/>
                  </a:cubicBezTo>
                  <a:close/>
                </a:path>
              </a:pathLst>
            </a:custGeom>
            <a:solidFill>
              <a:srgbClr val="FFFFFF"/>
            </a:solidFill>
            <a:ln w="8687" cap="rnd">
              <a:solidFill>
                <a:srgbClr val="263238"/>
              </a:solidFill>
              <a:prstDash val="solid"/>
              <a:round/>
            </a:ln>
          </p:spPr>
          <p:txBody>
            <a:bodyPr rtlCol="0" anchor="ctr">
              <a:noAutofit/>
            </a:bodyPr>
            <a:lstStyle/>
            <a:p>
              <a:endParaRPr lang="zh-CN" altLang="en-US"/>
            </a:p>
          </p:txBody>
        </p:sp>
        <p:sp>
          <p:nvSpPr>
            <p:cNvPr id="817" name="任意多边形: 形状 816">
              <a:extLst>
                <a:ext uri="{FF2B5EF4-FFF2-40B4-BE49-F238E27FC236}">
                  <a16:creationId xmlns:a16="http://schemas.microsoft.com/office/drawing/2014/main" id="{01AC5568-266B-FCD3-EB9D-451E43326571}"/>
                </a:ext>
              </a:extLst>
            </p:cNvPr>
            <p:cNvSpPr/>
            <p:nvPr/>
          </p:nvSpPr>
          <p:spPr>
            <a:xfrm>
              <a:off x="10154724" y="2865164"/>
              <a:ext cx="50033" cy="127861"/>
            </a:xfrm>
            <a:custGeom>
              <a:avLst/>
              <a:gdLst>
                <a:gd name="connsiteX0" fmla="*/ 9138 w 27413"/>
                <a:gd name="connsiteY0" fmla="*/ 0 h 70056"/>
                <a:gd name="connsiteX1" fmla="*/ 0 w 27413"/>
                <a:gd name="connsiteY1" fmla="*/ 70057 h 70056"/>
                <a:gd name="connsiteX2" fmla="*/ 27413 w 27413"/>
                <a:gd name="connsiteY2" fmla="*/ 57873 h 70056"/>
                <a:gd name="connsiteX3" fmla="*/ 9138 w 27413"/>
                <a:gd name="connsiteY3" fmla="*/ 0 h 70056"/>
              </a:gdLst>
              <a:ahLst/>
              <a:cxnLst>
                <a:cxn ang="0">
                  <a:pos x="connsiteX0" y="connsiteY0"/>
                </a:cxn>
                <a:cxn ang="0">
                  <a:pos x="connsiteX1" y="connsiteY1"/>
                </a:cxn>
                <a:cxn ang="0">
                  <a:pos x="connsiteX2" y="connsiteY2"/>
                </a:cxn>
                <a:cxn ang="0">
                  <a:pos x="connsiteX3" y="connsiteY3"/>
                </a:cxn>
              </a:cxnLst>
              <a:rect l="l" t="t" r="r" b="b"/>
              <a:pathLst>
                <a:path w="27413" h="70056">
                  <a:moveTo>
                    <a:pt x="9138" y="0"/>
                  </a:moveTo>
                  <a:lnTo>
                    <a:pt x="0" y="70057"/>
                  </a:lnTo>
                  <a:lnTo>
                    <a:pt x="27413" y="57873"/>
                  </a:lnTo>
                  <a:lnTo>
                    <a:pt x="9138" y="0"/>
                  </a:lnTo>
                  <a:close/>
                </a:path>
              </a:pathLst>
            </a:custGeom>
            <a:solidFill>
              <a:srgbClr val="FFFFFF"/>
            </a:solidFill>
            <a:ln w="8687" cap="rnd">
              <a:solidFill>
                <a:srgbClr val="263238"/>
              </a:solidFill>
              <a:prstDash val="solid"/>
              <a:round/>
            </a:ln>
          </p:spPr>
          <p:txBody>
            <a:bodyPr rtlCol="0" anchor="ctr">
              <a:noAutofit/>
            </a:bodyPr>
            <a:lstStyle/>
            <a:p>
              <a:endParaRPr lang="zh-CN" altLang="en-US"/>
            </a:p>
          </p:txBody>
        </p:sp>
        <p:sp>
          <p:nvSpPr>
            <p:cNvPr id="818" name="任意多边形: 形状 817">
              <a:extLst>
                <a:ext uri="{FF2B5EF4-FFF2-40B4-BE49-F238E27FC236}">
                  <a16:creationId xmlns:a16="http://schemas.microsoft.com/office/drawing/2014/main" id="{34169CF4-2798-5C2B-59D3-1794419786EC}"/>
                </a:ext>
              </a:extLst>
            </p:cNvPr>
            <p:cNvSpPr/>
            <p:nvPr/>
          </p:nvSpPr>
          <p:spPr>
            <a:xfrm>
              <a:off x="10447935" y="2790827"/>
              <a:ext cx="184408" cy="88629"/>
            </a:xfrm>
            <a:custGeom>
              <a:avLst/>
              <a:gdLst>
                <a:gd name="connsiteX0" fmla="*/ 101038 w 101038"/>
                <a:gd name="connsiteY0" fmla="*/ 0 h 48560"/>
                <a:gd name="connsiteX1" fmla="*/ 0 w 101038"/>
                <a:gd name="connsiteY1" fmla="*/ 48561 h 48560"/>
              </a:gdLst>
              <a:ahLst/>
              <a:cxnLst>
                <a:cxn ang="0">
                  <a:pos x="connsiteX0" y="connsiteY0"/>
                </a:cxn>
                <a:cxn ang="0">
                  <a:pos x="connsiteX1" y="connsiteY1"/>
                </a:cxn>
              </a:cxnLst>
              <a:rect l="l" t="t" r="r" b="b"/>
              <a:pathLst>
                <a:path w="101038" h="48560">
                  <a:moveTo>
                    <a:pt x="101038" y="0"/>
                  </a:moveTo>
                  <a:cubicBezTo>
                    <a:pt x="101038" y="0"/>
                    <a:pt x="23323" y="33070"/>
                    <a:pt x="0" y="48561"/>
                  </a:cubicBezTo>
                </a:path>
              </a:pathLst>
            </a:custGeom>
            <a:noFill/>
            <a:ln w="8687" cap="rnd">
              <a:solidFill>
                <a:srgbClr val="263238"/>
              </a:solidFill>
              <a:prstDash val="solid"/>
              <a:round/>
            </a:ln>
          </p:spPr>
          <p:txBody>
            <a:bodyPr rtlCol="0" anchor="ctr">
              <a:noAutofit/>
            </a:bodyPr>
            <a:lstStyle/>
            <a:p>
              <a:endParaRPr lang="zh-CN" altLang="en-US"/>
            </a:p>
          </p:txBody>
        </p:sp>
        <p:sp>
          <p:nvSpPr>
            <p:cNvPr id="819" name="任意多边形: 形状 818">
              <a:extLst>
                <a:ext uri="{FF2B5EF4-FFF2-40B4-BE49-F238E27FC236}">
                  <a16:creationId xmlns:a16="http://schemas.microsoft.com/office/drawing/2014/main" id="{AEF222E2-A46D-21F0-A55D-37E997799D07}"/>
                </a:ext>
              </a:extLst>
            </p:cNvPr>
            <p:cNvSpPr/>
            <p:nvPr/>
          </p:nvSpPr>
          <p:spPr>
            <a:xfrm>
              <a:off x="10873615" y="2630553"/>
              <a:ext cx="353567" cy="209120"/>
            </a:xfrm>
            <a:custGeom>
              <a:avLst/>
              <a:gdLst>
                <a:gd name="connsiteX0" fmla="*/ 0 w 193721"/>
                <a:gd name="connsiteY0" fmla="*/ 43172 h 114578"/>
                <a:gd name="connsiteX1" fmla="*/ 38814 w 193721"/>
                <a:gd name="connsiteY1" fmla="*/ 93647 h 114578"/>
                <a:gd name="connsiteX2" fmla="*/ 161261 w 193721"/>
                <a:gd name="connsiteY2" fmla="*/ 103394 h 114578"/>
                <a:gd name="connsiteX3" fmla="*/ 193722 w 193721"/>
                <a:gd name="connsiteY3" fmla="*/ 46653 h 114578"/>
                <a:gd name="connsiteX4" fmla="*/ 135936 w 193721"/>
                <a:gd name="connsiteY4" fmla="*/ 2356 h 114578"/>
                <a:gd name="connsiteX5" fmla="*/ 0 w 193721"/>
                <a:gd name="connsiteY5" fmla="*/ 43172 h 114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721" h="114578">
                  <a:moveTo>
                    <a:pt x="0" y="43172"/>
                  </a:moveTo>
                  <a:cubicBezTo>
                    <a:pt x="0" y="43172"/>
                    <a:pt x="5831" y="64493"/>
                    <a:pt x="38814" y="93647"/>
                  </a:cubicBezTo>
                  <a:cubicBezTo>
                    <a:pt x="71797" y="122801"/>
                    <a:pt x="135936" y="116970"/>
                    <a:pt x="161261" y="103394"/>
                  </a:cubicBezTo>
                  <a:cubicBezTo>
                    <a:pt x="186585" y="89818"/>
                    <a:pt x="193722" y="46653"/>
                    <a:pt x="193722" y="46653"/>
                  </a:cubicBezTo>
                  <a:cubicBezTo>
                    <a:pt x="193722" y="46653"/>
                    <a:pt x="155430" y="4271"/>
                    <a:pt x="135936" y="2356"/>
                  </a:cubicBezTo>
                  <a:cubicBezTo>
                    <a:pt x="116442" y="442"/>
                    <a:pt x="7658" y="-11220"/>
                    <a:pt x="0" y="43172"/>
                  </a:cubicBezTo>
                  <a:close/>
                </a:path>
              </a:pathLst>
            </a:custGeom>
            <a:solidFill>
              <a:schemeClr val="tx1">
                <a:lumMod val="65000"/>
                <a:lumOff val="35000"/>
              </a:schemeClr>
            </a:solidFill>
            <a:ln w="8687" cap="rnd">
              <a:solidFill>
                <a:srgbClr val="263238"/>
              </a:solidFill>
              <a:prstDash val="solid"/>
              <a:round/>
            </a:ln>
          </p:spPr>
          <p:txBody>
            <a:bodyPr rtlCol="0" anchor="ctr">
              <a:noAutofit/>
            </a:bodyPr>
            <a:lstStyle/>
            <a:p>
              <a:endParaRPr lang="zh-CN" altLang="en-US"/>
            </a:p>
          </p:txBody>
        </p:sp>
        <p:sp>
          <p:nvSpPr>
            <p:cNvPr id="820" name="任意多边形: 形状 819">
              <a:extLst>
                <a:ext uri="{FF2B5EF4-FFF2-40B4-BE49-F238E27FC236}">
                  <a16:creationId xmlns:a16="http://schemas.microsoft.com/office/drawing/2014/main" id="{B0A83D10-4387-ABDA-EE13-7C4D17BD848D}"/>
                </a:ext>
              </a:extLst>
            </p:cNvPr>
            <p:cNvSpPr/>
            <p:nvPr/>
          </p:nvSpPr>
          <p:spPr>
            <a:xfrm>
              <a:off x="10402580" y="2304552"/>
              <a:ext cx="880249" cy="490707"/>
            </a:xfrm>
            <a:custGeom>
              <a:avLst/>
              <a:gdLst>
                <a:gd name="connsiteX0" fmla="*/ 465380 w 482293"/>
                <a:gd name="connsiteY0" fmla="*/ 200032 h 268861"/>
                <a:gd name="connsiteX1" fmla="*/ 453544 w 482293"/>
                <a:gd name="connsiteY1" fmla="*/ 179580 h 268861"/>
                <a:gd name="connsiteX2" fmla="*/ 455632 w 482293"/>
                <a:gd name="connsiteY2" fmla="*/ 176709 h 268861"/>
                <a:gd name="connsiteX3" fmla="*/ 459549 w 482293"/>
                <a:gd name="connsiteY3" fmla="*/ 153385 h 268861"/>
                <a:gd name="connsiteX4" fmla="*/ 432309 w 482293"/>
                <a:gd name="connsiteY4" fmla="*/ 112657 h 268861"/>
                <a:gd name="connsiteX5" fmla="*/ 403503 w 482293"/>
                <a:gd name="connsiteY5" fmla="*/ 116747 h 268861"/>
                <a:gd name="connsiteX6" fmla="*/ 401241 w 482293"/>
                <a:gd name="connsiteY6" fmla="*/ 114571 h 268861"/>
                <a:gd name="connsiteX7" fmla="*/ 386446 w 482293"/>
                <a:gd name="connsiteY7" fmla="*/ 97949 h 268861"/>
                <a:gd name="connsiteX8" fmla="*/ 401241 w 482293"/>
                <a:gd name="connsiteY8" fmla="*/ 37031 h 268861"/>
                <a:gd name="connsiteX9" fmla="*/ 349025 w 482293"/>
                <a:gd name="connsiteY9" fmla="*/ 13707 h 268861"/>
                <a:gd name="connsiteX10" fmla="*/ 308122 w 482293"/>
                <a:gd name="connsiteY10" fmla="*/ 56089 h 268861"/>
                <a:gd name="connsiteX11" fmla="*/ 290717 w 482293"/>
                <a:gd name="connsiteY11" fmla="*/ 52956 h 268861"/>
                <a:gd name="connsiteX12" fmla="*/ 265218 w 482293"/>
                <a:gd name="connsiteY12" fmla="*/ 131 h 268861"/>
                <a:gd name="connsiteX13" fmla="*/ 238066 w 482293"/>
                <a:gd name="connsiteY13" fmla="*/ 29285 h 268861"/>
                <a:gd name="connsiteX14" fmla="*/ 239545 w 482293"/>
                <a:gd name="connsiteY14" fmla="*/ 49562 h 268861"/>
                <a:gd name="connsiteX15" fmla="*/ 216657 w 482293"/>
                <a:gd name="connsiteY15" fmla="*/ 64183 h 268861"/>
                <a:gd name="connsiteX16" fmla="*/ 172012 w 482293"/>
                <a:gd name="connsiteY16" fmla="*/ 155561 h 268861"/>
                <a:gd name="connsiteX17" fmla="*/ 67058 w 482293"/>
                <a:gd name="connsiteY17" fmla="*/ 207777 h 268861"/>
                <a:gd name="connsiteX18" fmla="*/ 1005 w 482293"/>
                <a:gd name="connsiteY18" fmla="*/ 236931 h 268861"/>
                <a:gd name="connsiteX19" fmla="*/ 88031 w 482293"/>
                <a:gd name="connsiteY19" fmla="*/ 268000 h 268861"/>
                <a:gd name="connsiteX20" fmla="*/ 204560 w 482293"/>
                <a:gd name="connsiteY20" fmla="*/ 236931 h 268861"/>
                <a:gd name="connsiteX21" fmla="*/ 292022 w 482293"/>
                <a:gd name="connsiteY21" fmla="*/ 231100 h 268861"/>
                <a:gd name="connsiteX22" fmla="*/ 363906 w 482293"/>
                <a:gd name="connsiteY22" fmla="*/ 221440 h 268861"/>
                <a:gd name="connsiteX23" fmla="*/ 416122 w 482293"/>
                <a:gd name="connsiteY23" fmla="*/ 244763 h 268861"/>
                <a:gd name="connsiteX24" fmla="*/ 482176 w 482293"/>
                <a:gd name="connsiteY24" fmla="*/ 236931 h 268861"/>
                <a:gd name="connsiteX25" fmla="*/ 465380 w 482293"/>
                <a:gd name="connsiteY25" fmla="*/ 200032 h 268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82293" h="268861">
                  <a:moveTo>
                    <a:pt x="465380" y="200032"/>
                  </a:moveTo>
                  <a:cubicBezTo>
                    <a:pt x="461638" y="192983"/>
                    <a:pt x="457634" y="186194"/>
                    <a:pt x="453544" y="179580"/>
                  </a:cubicBezTo>
                  <a:cubicBezTo>
                    <a:pt x="454297" y="178665"/>
                    <a:pt x="454994" y="177706"/>
                    <a:pt x="455632" y="176709"/>
                  </a:cubicBezTo>
                  <a:cubicBezTo>
                    <a:pt x="460784" y="170090"/>
                    <a:pt x="462256" y="161323"/>
                    <a:pt x="459549" y="153385"/>
                  </a:cubicBezTo>
                  <a:cubicBezTo>
                    <a:pt x="455633" y="145640"/>
                    <a:pt x="438140" y="112657"/>
                    <a:pt x="432309" y="112657"/>
                  </a:cubicBezTo>
                  <a:cubicBezTo>
                    <a:pt x="429264" y="112657"/>
                    <a:pt x="415774" y="114745"/>
                    <a:pt x="403503" y="116747"/>
                  </a:cubicBezTo>
                  <a:lnTo>
                    <a:pt x="401241" y="114571"/>
                  </a:lnTo>
                  <a:cubicBezTo>
                    <a:pt x="395731" y="109573"/>
                    <a:pt x="390772" y="104001"/>
                    <a:pt x="386446" y="97949"/>
                  </a:cubicBezTo>
                  <a:cubicBezTo>
                    <a:pt x="390363" y="84808"/>
                    <a:pt x="404809" y="49388"/>
                    <a:pt x="401241" y="37031"/>
                  </a:cubicBezTo>
                  <a:cubicBezTo>
                    <a:pt x="397673" y="24673"/>
                    <a:pt x="362427" y="11793"/>
                    <a:pt x="349025" y="13707"/>
                  </a:cubicBezTo>
                  <a:cubicBezTo>
                    <a:pt x="340322" y="15013"/>
                    <a:pt x="320654" y="39206"/>
                    <a:pt x="308122" y="56089"/>
                  </a:cubicBezTo>
                  <a:lnTo>
                    <a:pt x="290717" y="52956"/>
                  </a:lnTo>
                  <a:cubicBezTo>
                    <a:pt x="284538" y="34942"/>
                    <a:pt x="272354" y="1524"/>
                    <a:pt x="265218" y="131"/>
                  </a:cubicBezTo>
                  <a:cubicBezTo>
                    <a:pt x="255558" y="-1870"/>
                    <a:pt x="238066" y="19538"/>
                    <a:pt x="238066" y="29285"/>
                  </a:cubicBezTo>
                  <a:cubicBezTo>
                    <a:pt x="238066" y="32418"/>
                    <a:pt x="238675" y="40338"/>
                    <a:pt x="239545" y="49562"/>
                  </a:cubicBezTo>
                  <a:lnTo>
                    <a:pt x="216657" y="64183"/>
                  </a:lnTo>
                  <a:cubicBezTo>
                    <a:pt x="216657" y="64183"/>
                    <a:pt x="185589" y="139983"/>
                    <a:pt x="172012" y="155561"/>
                  </a:cubicBezTo>
                  <a:cubicBezTo>
                    <a:pt x="158436" y="171139"/>
                    <a:pt x="102391" y="206037"/>
                    <a:pt x="67058" y="207777"/>
                  </a:cubicBezTo>
                  <a:cubicBezTo>
                    <a:pt x="31725" y="209518"/>
                    <a:pt x="-6741" y="213608"/>
                    <a:pt x="1005" y="236931"/>
                  </a:cubicBezTo>
                  <a:cubicBezTo>
                    <a:pt x="8750" y="260254"/>
                    <a:pt x="35816" y="262169"/>
                    <a:pt x="88031" y="268000"/>
                  </a:cubicBezTo>
                  <a:cubicBezTo>
                    <a:pt x="140248" y="273830"/>
                    <a:pt x="185153" y="248593"/>
                    <a:pt x="204560" y="236931"/>
                  </a:cubicBezTo>
                  <a:cubicBezTo>
                    <a:pt x="223967" y="225270"/>
                    <a:pt x="264783" y="231100"/>
                    <a:pt x="292022" y="231100"/>
                  </a:cubicBezTo>
                  <a:cubicBezTo>
                    <a:pt x="319262" y="231100"/>
                    <a:pt x="356161" y="221440"/>
                    <a:pt x="363906" y="221440"/>
                  </a:cubicBezTo>
                  <a:cubicBezTo>
                    <a:pt x="371652" y="221440"/>
                    <a:pt x="393060" y="238846"/>
                    <a:pt x="416122" y="244763"/>
                  </a:cubicBezTo>
                  <a:cubicBezTo>
                    <a:pt x="439185" y="250681"/>
                    <a:pt x="482176" y="236931"/>
                    <a:pt x="482176" y="236931"/>
                  </a:cubicBezTo>
                  <a:cubicBezTo>
                    <a:pt x="482176" y="236931"/>
                    <a:pt x="484786" y="236931"/>
                    <a:pt x="465380" y="200032"/>
                  </a:cubicBezTo>
                  <a:close/>
                </a:path>
              </a:pathLst>
            </a:custGeom>
            <a:solidFill>
              <a:srgbClr val="FFFFFF"/>
            </a:solidFill>
            <a:ln w="8687" cap="rnd">
              <a:solidFill>
                <a:srgbClr val="263238"/>
              </a:solidFill>
              <a:prstDash val="solid"/>
              <a:round/>
            </a:ln>
          </p:spPr>
          <p:txBody>
            <a:bodyPr rtlCol="0" anchor="ctr">
              <a:noAutofit/>
            </a:bodyPr>
            <a:lstStyle/>
            <a:p>
              <a:endParaRPr lang="zh-CN" altLang="en-US"/>
            </a:p>
          </p:txBody>
        </p:sp>
        <p:sp>
          <p:nvSpPr>
            <p:cNvPr id="821" name="任意多边形: 形状 820">
              <a:extLst>
                <a:ext uri="{FF2B5EF4-FFF2-40B4-BE49-F238E27FC236}">
                  <a16:creationId xmlns:a16="http://schemas.microsoft.com/office/drawing/2014/main" id="{FE8FE20B-CE61-EF07-4297-C06351DEE08B}"/>
                </a:ext>
              </a:extLst>
            </p:cNvPr>
            <p:cNvSpPr/>
            <p:nvPr/>
          </p:nvSpPr>
          <p:spPr>
            <a:xfrm>
              <a:off x="11009985" y="2318611"/>
              <a:ext cx="139229" cy="286056"/>
            </a:xfrm>
            <a:custGeom>
              <a:avLst/>
              <a:gdLst>
                <a:gd name="connsiteX0" fmla="*/ 10133 w 76284"/>
                <a:gd name="connsiteY0" fmla="*/ 34985 h 156731"/>
                <a:gd name="connsiteX1" fmla="*/ 8219 w 76284"/>
                <a:gd name="connsiteY1" fmla="*/ 89376 h 156731"/>
                <a:gd name="connsiteX2" fmla="*/ 2388 w 76284"/>
                <a:gd name="connsiteY2" fmla="*/ 149599 h 156731"/>
                <a:gd name="connsiteX3" fmla="*/ 45118 w 76284"/>
                <a:gd name="connsiteY3" fmla="*/ 143768 h 156731"/>
                <a:gd name="connsiteX4" fmla="*/ 76187 w 76284"/>
                <a:gd name="connsiteY4" fmla="*/ 27239 h 156731"/>
                <a:gd name="connsiteX5" fmla="*/ 31542 w 76284"/>
                <a:gd name="connsiteY5" fmla="*/ 0 h 156731"/>
                <a:gd name="connsiteX6" fmla="*/ 6304 w 76284"/>
                <a:gd name="connsiteY6" fmla="*/ 11662 h 156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84" h="156731">
                  <a:moveTo>
                    <a:pt x="10133" y="34985"/>
                  </a:moveTo>
                  <a:lnTo>
                    <a:pt x="8219" y="89376"/>
                  </a:lnTo>
                  <a:cubicBezTo>
                    <a:pt x="8219" y="89376"/>
                    <a:pt x="-5358" y="134021"/>
                    <a:pt x="2388" y="149599"/>
                  </a:cubicBezTo>
                  <a:cubicBezTo>
                    <a:pt x="10133" y="165177"/>
                    <a:pt x="41202" y="151514"/>
                    <a:pt x="45118" y="143768"/>
                  </a:cubicBezTo>
                  <a:cubicBezTo>
                    <a:pt x="49034" y="136023"/>
                    <a:pt x="78188" y="39336"/>
                    <a:pt x="76187" y="27239"/>
                  </a:cubicBezTo>
                  <a:cubicBezTo>
                    <a:pt x="74185" y="15143"/>
                    <a:pt x="47033" y="0"/>
                    <a:pt x="31542" y="0"/>
                  </a:cubicBezTo>
                  <a:cubicBezTo>
                    <a:pt x="21889" y="275"/>
                    <a:pt x="12769" y="4489"/>
                    <a:pt x="6304" y="11662"/>
                  </a:cubicBezTo>
                </a:path>
              </a:pathLst>
            </a:custGeom>
            <a:solidFill>
              <a:srgbClr val="FFFFFF"/>
            </a:solidFill>
            <a:ln w="8687" cap="rnd">
              <a:solidFill>
                <a:srgbClr val="263238"/>
              </a:solidFill>
              <a:prstDash val="solid"/>
              <a:round/>
            </a:ln>
          </p:spPr>
          <p:txBody>
            <a:bodyPr rtlCol="0" anchor="ctr">
              <a:noAutofit/>
            </a:bodyPr>
            <a:lstStyle/>
            <a:p>
              <a:endParaRPr lang="zh-CN" altLang="en-US"/>
            </a:p>
          </p:txBody>
        </p:sp>
        <p:sp>
          <p:nvSpPr>
            <p:cNvPr id="822" name="任意多边形: 形状 821">
              <a:extLst>
                <a:ext uri="{FF2B5EF4-FFF2-40B4-BE49-F238E27FC236}">
                  <a16:creationId xmlns:a16="http://schemas.microsoft.com/office/drawing/2014/main" id="{3737C938-23A9-0A9C-3655-347FB94D405A}"/>
                </a:ext>
              </a:extLst>
            </p:cNvPr>
            <p:cNvSpPr/>
            <p:nvPr/>
          </p:nvSpPr>
          <p:spPr>
            <a:xfrm>
              <a:off x="11248307" y="2584500"/>
              <a:ext cx="96583" cy="262783"/>
            </a:xfrm>
            <a:custGeom>
              <a:avLst/>
              <a:gdLst>
                <a:gd name="connsiteX0" fmla="*/ 15578 w 52918"/>
                <a:gd name="connsiteY0" fmla="*/ 0 h 143980"/>
                <a:gd name="connsiteX1" fmla="*/ 52477 w 52918"/>
                <a:gd name="connsiteY1" fmla="*/ 31069 h 143980"/>
                <a:gd name="connsiteX2" fmla="*/ 48561 w 52918"/>
                <a:gd name="connsiteY2" fmla="*/ 106869 h 143980"/>
                <a:gd name="connsiteX3" fmla="*/ 27239 w 52918"/>
                <a:gd name="connsiteY3" fmla="*/ 139939 h 143980"/>
                <a:gd name="connsiteX4" fmla="*/ 11662 w 52918"/>
                <a:gd name="connsiteY4" fmla="*/ 73886 h 143980"/>
                <a:gd name="connsiteX5" fmla="*/ 0 w 52918"/>
                <a:gd name="connsiteY5" fmla="*/ 62224 h 143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8" h="143980">
                  <a:moveTo>
                    <a:pt x="15578" y="0"/>
                  </a:moveTo>
                  <a:cubicBezTo>
                    <a:pt x="15578" y="0"/>
                    <a:pt x="50389" y="23323"/>
                    <a:pt x="52477" y="31069"/>
                  </a:cubicBezTo>
                  <a:cubicBezTo>
                    <a:pt x="54566" y="38814"/>
                    <a:pt x="48561" y="83285"/>
                    <a:pt x="48561" y="106869"/>
                  </a:cubicBezTo>
                  <a:cubicBezTo>
                    <a:pt x="48561" y="130453"/>
                    <a:pt x="40816" y="153515"/>
                    <a:pt x="27239" y="139939"/>
                  </a:cubicBezTo>
                  <a:cubicBezTo>
                    <a:pt x="13663" y="126363"/>
                    <a:pt x="13663" y="81631"/>
                    <a:pt x="11662" y="73886"/>
                  </a:cubicBezTo>
                  <a:cubicBezTo>
                    <a:pt x="9660" y="66140"/>
                    <a:pt x="0" y="62224"/>
                    <a:pt x="0" y="62224"/>
                  </a:cubicBezTo>
                </a:path>
              </a:pathLst>
            </a:custGeom>
            <a:solidFill>
              <a:srgbClr val="FFFFFF"/>
            </a:solidFill>
            <a:ln w="8687" cap="rnd">
              <a:solidFill>
                <a:srgbClr val="263238"/>
              </a:solidFill>
              <a:prstDash val="solid"/>
              <a:round/>
            </a:ln>
          </p:spPr>
          <p:txBody>
            <a:bodyPr rtlCol="0" anchor="ctr">
              <a:noAutofit/>
            </a:bodyPr>
            <a:lstStyle/>
            <a:p>
              <a:endParaRPr lang="zh-CN" altLang="en-US"/>
            </a:p>
          </p:txBody>
        </p:sp>
        <p:sp>
          <p:nvSpPr>
            <p:cNvPr id="823" name="任意多边形: 形状 822">
              <a:extLst>
                <a:ext uri="{FF2B5EF4-FFF2-40B4-BE49-F238E27FC236}">
                  <a16:creationId xmlns:a16="http://schemas.microsoft.com/office/drawing/2014/main" id="{7E0A1A7D-E377-B8A9-D8B4-A61F042B6AF4}"/>
                </a:ext>
              </a:extLst>
            </p:cNvPr>
            <p:cNvSpPr/>
            <p:nvPr/>
          </p:nvSpPr>
          <p:spPr>
            <a:xfrm>
              <a:off x="10768896" y="2264665"/>
              <a:ext cx="132823" cy="187484"/>
            </a:xfrm>
            <a:custGeom>
              <a:avLst/>
              <a:gdLst>
                <a:gd name="connsiteX0" fmla="*/ 54852 w 72774"/>
                <a:gd name="connsiteY0" fmla="*/ 2404 h 102723"/>
                <a:gd name="connsiteX1" fmla="*/ 2636 w 72774"/>
                <a:gd name="connsiteY1" fmla="*/ 12151 h 102723"/>
                <a:gd name="connsiteX2" fmla="*/ 12383 w 72774"/>
                <a:gd name="connsiteY2" fmla="*/ 99178 h 102723"/>
                <a:gd name="connsiteX3" fmla="*/ 57028 w 72774"/>
                <a:gd name="connsiteY3" fmla="*/ 99178 h 102723"/>
                <a:gd name="connsiteX4" fmla="*/ 72606 w 72774"/>
                <a:gd name="connsiteY4" fmla="*/ 13631 h 102723"/>
                <a:gd name="connsiteX5" fmla="*/ 54852 w 72774"/>
                <a:gd name="connsiteY5" fmla="*/ 2404 h 102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774" h="102723">
                  <a:moveTo>
                    <a:pt x="54852" y="2404"/>
                  </a:moveTo>
                  <a:cubicBezTo>
                    <a:pt x="54852" y="2404"/>
                    <a:pt x="6291" y="-7256"/>
                    <a:pt x="2636" y="12151"/>
                  </a:cubicBezTo>
                  <a:cubicBezTo>
                    <a:pt x="-1019" y="31558"/>
                    <a:pt x="-3195" y="95697"/>
                    <a:pt x="12383" y="99178"/>
                  </a:cubicBezTo>
                  <a:cubicBezTo>
                    <a:pt x="27961" y="102659"/>
                    <a:pt x="53112" y="105009"/>
                    <a:pt x="57028" y="99178"/>
                  </a:cubicBezTo>
                  <a:cubicBezTo>
                    <a:pt x="60944" y="93347"/>
                    <a:pt x="74433" y="25292"/>
                    <a:pt x="72606" y="13631"/>
                  </a:cubicBezTo>
                  <a:cubicBezTo>
                    <a:pt x="70778" y="1969"/>
                    <a:pt x="54852" y="2404"/>
                    <a:pt x="54852" y="2404"/>
                  </a:cubicBezTo>
                  <a:close/>
                </a:path>
              </a:pathLst>
            </a:custGeom>
            <a:solidFill>
              <a:srgbClr val="FFFFFF"/>
            </a:solidFill>
            <a:ln w="8687" cap="rnd">
              <a:solidFill>
                <a:srgbClr val="263238"/>
              </a:solidFill>
              <a:prstDash val="solid"/>
              <a:round/>
            </a:ln>
          </p:spPr>
          <p:txBody>
            <a:bodyPr rtlCol="0" anchor="ctr">
              <a:noAutofit/>
            </a:bodyPr>
            <a:lstStyle/>
            <a:p>
              <a:endParaRPr lang="zh-CN" altLang="en-US"/>
            </a:p>
          </p:txBody>
        </p:sp>
        <p:sp>
          <p:nvSpPr>
            <p:cNvPr id="824" name="任意多边形: 形状 823">
              <a:extLst>
                <a:ext uri="{FF2B5EF4-FFF2-40B4-BE49-F238E27FC236}">
                  <a16:creationId xmlns:a16="http://schemas.microsoft.com/office/drawing/2014/main" id="{73E6480C-0D12-8D89-BB0C-2912D6F80DB3}"/>
                </a:ext>
              </a:extLst>
            </p:cNvPr>
            <p:cNvSpPr/>
            <p:nvPr/>
          </p:nvSpPr>
          <p:spPr>
            <a:xfrm>
              <a:off x="11117109" y="2449233"/>
              <a:ext cx="198704" cy="267259"/>
            </a:xfrm>
            <a:custGeom>
              <a:avLst/>
              <a:gdLst>
                <a:gd name="connsiteX0" fmla="*/ 0 w 108870"/>
                <a:gd name="connsiteY0" fmla="*/ 39129 h 146432"/>
                <a:gd name="connsiteX1" fmla="*/ 60223 w 108870"/>
                <a:gd name="connsiteY1" fmla="*/ 315 h 146432"/>
                <a:gd name="connsiteX2" fmla="*/ 108871 w 108870"/>
                <a:gd name="connsiteY2" fmla="*/ 31818 h 146432"/>
                <a:gd name="connsiteX3" fmla="*/ 93293 w 108870"/>
                <a:gd name="connsiteY3" fmla="*/ 107619 h 146432"/>
                <a:gd name="connsiteX4" fmla="*/ 60223 w 108870"/>
                <a:gd name="connsiteY4" fmla="*/ 146433 h 146432"/>
                <a:gd name="connsiteX5" fmla="*/ 36967 w 108870"/>
                <a:gd name="connsiteY5" fmla="*/ 121673 h 146432"/>
                <a:gd name="connsiteX6" fmla="*/ 36986 w 108870"/>
                <a:gd name="connsiteY6" fmla="*/ 121195 h 146432"/>
                <a:gd name="connsiteX7" fmla="*/ 42817 w 108870"/>
                <a:gd name="connsiteY7" fmla="*/ 55142 h 146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870" h="146432">
                  <a:moveTo>
                    <a:pt x="0" y="39129"/>
                  </a:moveTo>
                  <a:cubicBezTo>
                    <a:pt x="0" y="39129"/>
                    <a:pt x="46646" y="4318"/>
                    <a:pt x="60223" y="315"/>
                  </a:cubicBezTo>
                  <a:cubicBezTo>
                    <a:pt x="73799" y="-3688"/>
                    <a:pt x="108871" y="31818"/>
                    <a:pt x="108871" y="31818"/>
                  </a:cubicBezTo>
                  <a:cubicBezTo>
                    <a:pt x="105660" y="57452"/>
                    <a:pt x="100451" y="82796"/>
                    <a:pt x="93293" y="107619"/>
                  </a:cubicBezTo>
                  <a:cubicBezTo>
                    <a:pt x="83546" y="136773"/>
                    <a:pt x="71884" y="146433"/>
                    <a:pt x="60223" y="146433"/>
                  </a:cubicBezTo>
                  <a:cubicBezTo>
                    <a:pt x="46964" y="146018"/>
                    <a:pt x="36552" y="134932"/>
                    <a:pt x="36967" y="121673"/>
                  </a:cubicBezTo>
                  <a:cubicBezTo>
                    <a:pt x="36972" y="121514"/>
                    <a:pt x="36978" y="121354"/>
                    <a:pt x="36986" y="121195"/>
                  </a:cubicBezTo>
                  <a:cubicBezTo>
                    <a:pt x="36986" y="105617"/>
                    <a:pt x="42817" y="55142"/>
                    <a:pt x="42817" y="55142"/>
                  </a:cubicBezTo>
                </a:path>
              </a:pathLst>
            </a:custGeom>
            <a:solidFill>
              <a:srgbClr val="FFFFFF"/>
            </a:solidFill>
            <a:ln w="8687" cap="rnd">
              <a:solidFill>
                <a:srgbClr val="263238"/>
              </a:solidFill>
              <a:prstDash val="solid"/>
              <a:round/>
            </a:ln>
          </p:spPr>
          <p:txBody>
            <a:bodyPr rtlCol="0" anchor="ctr">
              <a:noAutofit/>
            </a:bodyPr>
            <a:lstStyle/>
            <a:p>
              <a:endParaRPr lang="zh-CN" altLang="en-US"/>
            </a:p>
          </p:txBody>
        </p:sp>
        <p:sp>
          <p:nvSpPr>
            <p:cNvPr id="825" name="任意多边形: 形状 824">
              <a:extLst>
                <a:ext uri="{FF2B5EF4-FFF2-40B4-BE49-F238E27FC236}">
                  <a16:creationId xmlns:a16="http://schemas.microsoft.com/office/drawing/2014/main" id="{EB1146AA-FBD1-73AE-69CB-AEC947CCAE58}"/>
                </a:ext>
              </a:extLst>
            </p:cNvPr>
            <p:cNvSpPr/>
            <p:nvPr/>
          </p:nvSpPr>
          <p:spPr>
            <a:xfrm>
              <a:off x="10805157" y="2432019"/>
              <a:ext cx="127703" cy="56863"/>
            </a:xfrm>
            <a:custGeom>
              <a:avLst/>
              <a:gdLst>
                <a:gd name="connsiteX0" fmla="*/ 69970 w 69969"/>
                <a:gd name="connsiteY0" fmla="*/ 0 h 31155"/>
                <a:gd name="connsiteX1" fmla="*/ 36899 w 69969"/>
                <a:gd name="connsiteY1" fmla="*/ 27239 h 31155"/>
                <a:gd name="connsiteX2" fmla="*/ 0 w 69969"/>
                <a:gd name="connsiteY2" fmla="*/ 31156 h 31155"/>
              </a:gdLst>
              <a:ahLst/>
              <a:cxnLst>
                <a:cxn ang="0">
                  <a:pos x="connsiteX0" y="connsiteY0"/>
                </a:cxn>
                <a:cxn ang="0">
                  <a:pos x="connsiteX1" y="connsiteY1"/>
                </a:cxn>
                <a:cxn ang="0">
                  <a:pos x="connsiteX2" y="connsiteY2"/>
                </a:cxn>
              </a:cxnLst>
              <a:rect l="l" t="t" r="r" b="b"/>
              <a:pathLst>
                <a:path w="69969" h="31155">
                  <a:moveTo>
                    <a:pt x="69970" y="0"/>
                  </a:moveTo>
                  <a:cubicBezTo>
                    <a:pt x="69970" y="0"/>
                    <a:pt x="52564" y="23323"/>
                    <a:pt x="36899" y="27239"/>
                  </a:cubicBezTo>
                  <a:cubicBezTo>
                    <a:pt x="24764" y="29789"/>
                    <a:pt x="12400" y="31101"/>
                    <a:pt x="0" y="31156"/>
                  </a:cubicBezTo>
                </a:path>
              </a:pathLst>
            </a:custGeom>
            <a:solidFill>
              <a:srgbClr val="FFFFFF"/>
            </a:solidFill>
            <a:ln w="8687" cap="rnd">
              <a:solidFill>
                <a:srgbClr val="263238"/>
              </a:solidFill>
              <a:prstDash val="solid"/>
              <a:round/>
            </a:ln>
          </p:spPr>
          <p:txBody>
            <a:bodyPr rtlCol="0" anchor="ctr">
              <a:noAutofit/>
            </a:bodyPr>
            <a:lstStyle/>
            <a:p>
              <a:endParaRPr lang="zh-CN" altLang="en-US"/>
            </a:p>
          </p:txBody>
        </p:sp>
        <p:sp>
          <p:nvSpPr>
            <p:cNvPr id="826" name="任意多边形: 形状 825">
              <a:extLst>
                <a:ext uri="{FF2B5EF4-FFF2-40B4-BE49-F238E27FC236}">
                  <a16:creationId xmlns:a16="http://schemas.microsoft.com/office/drawing/2014/main" id="{D331FFC5-6116-87ED-FC0D-C670C3CD33E5}"/>
                </a:ext>
              </a:extLst>
            </p:cNvPr>
            <p:cNvSpPr/>
            <p:nvPr/>
          </p:nvSpPr>
          <p:spPr>
            <a:xfrm>
              <a:off x="10968917" y="2453302"/>
              <a:ext cx="42569" cy="42568"/>
            </a:xfrm>
            <a:custGeom>
              <a:avLst/>
              <a:gdLst>
                <a:gd name="connsiteX0" fmla="*/ 0 w 23323"/>
                <a:gd name="connsiteY0" fmla="*/ 0 h 23323"/>
                <a:gd name="connsiteX1" fmla="*/ 23323 w 23323"/>
                <a:gd name="connsiteY1" fmla="*/ 23323 h 23323"/>
              </a:gdLst>
              <a:ahLst/>
              <a:cxnLst>
                <a:cxn ang="0">
                  <a:pos x="connsiteX0" y="connsiteY0"/>
                </a:cxn>
                <a:cxn ang="0">
                  <a:pos x="connsiteX1" y="connsiteY1"/>
                </a:cxn>
              </a:cxnLst>
              <a:rect l="l" t="t" r="r" b="b"/>
              <a:pathLst>
                <a:path w="23323" h="23323">
                  <a:moveTo>
                    <a:pt x="0" y="0"/>
                  </a:moveTo>
                  <a:cubicBezTo>
                    <a:pt x="1732" y="12091"/>
                    <a:pt x="11232" y="21591"/>
                    <a:pt x="23323" y="23323"/>
                  </a:cubicBezTo>
                </a:path>
              </a:pathLst>
            </a:custGeom>
            <a:solidFill>
              <a:srgbClr val="FFFFFF"/>
            </a:solidFill>
            <a:ln w="8687" cap="rnd">
              <a:solidFill>
                <a:srgbClr val="263238"/>
              </a:solidFill>
              <a:prstDash val="solid"/>
              <a:round/>
            </a:ln>
          </p:spPr>
          <p:txBody>
            <a:bodyPr rtlCol="0" anchor="ctr">
              <a:noAutofit/>
            </a:bodyPr>
            <a:lstStyle/>
            <a:p>
              <a:endParaRPr lang="zh-CN" altLang="en-US"/>
            </a:p>
          </p:txBody>
        </p:sp>
        <p:sp>
          <p:nvSpPr>
            <p:cNvPr id="827" name="任意多边形: 形状 826">
              <a:extLst>
                <a:ext uri="{FF2B5EF4-FFF2-40B4-BE49-F238E27FC236}">
                  <a16:creationId xmlns:a16="http://schemas.microsoft.com/office/drawing/2014/main" id="{38411E0E-32D2-EC04-35B0-517825EEBEDE}"/>
                </a:ext>
              </a:extLst>
            </p:cNvPr>
            <p:cNvSpPr/>
            <p:nvPr/>
          </p:nvSpPr>
          <p:spPr>
            <a:xfrm>
              <a:off x="11131084" y="2570841"/>
              <a:ext cx="46383" cy="37016"/>
            </a:xfrm>
            <a:custGeom>
              <a:avLst/>
              <a:gdLst>
                <a:gd name="connsiteX0" fmla="*/ 176 w 25413"/>
                <a:gd name="connsiteY0" fmla="*/ 0 h 20281"/>
                <a:gd name="connsiteX1" fmla="*/ 25413 w 25413"/>
                <a:gd name="connsiteY1" fmla="*/ 19407 h 20281"/>
              </a:gdLst>
              <a:ahLst/>
              <a:cxnLst>
                <a:cxn ang="0">
                  <a:pos x="connsiteX0" y="connsiteY0"/>
                </a:cxn>
                <a:cxn ang="0">
                  <a:pos x="connsiteX1" y="connsiteY1"/>
                </a:cxn>
              </a:cxnLst>
              <a:rect l="l" t="t" r="r" b="b"/>
              <a:pathLst>
                <a:path w="25413" h="20281">
                  <a:moveTo>
                    <a:pt x="176" y="0"/>
                  </a:moveTo>
                  <a:cubicBezTo>
                    <a:pt x="176" y="0"/>
                    <a:pt x="-3741" y="25238"/>
                    <a:pt x="25413" y="19407"/>
                  </a:cubicBezTo>
                </a:path>
              </a:pathLst>
            </a:custGeom>
            <a:solidFill>
              <a:srgbClr val="FFFFFF"/>
            </a:solidFill>
            <a:ln w="8687" cap="rnd">
              <a:solidFill>
                <a:srgbClr val="263238"/>
              </a:solidFill>
              <a:prstDash val="solid"/>
              <a:round/>
            </a:ln>
          </p:spPr>
          <p:txBody>
            <a:bodyPr rtlCol="0" anchor="ctr">
              <a:noAutofit/>
            </a:bodyPr>
            <a:lstStyle/>
            <a:p>
              <a:endParaRPr lang="zh-CN" altLang="en-US"/>
            </a:p>
          </p:txBody>
        </p:sp>
        <p:sp>
          <p:nvSpPr>
            <p:cNvPr id="828" name="任意多边形: 形状 827">
              <a:extLst>
                <a:ext uri="{FF2B5EF4-FFF2-40B4-BE49-F238E27FC236}">
                  <a16:creationId xmlns:a16="http://schemas.microsoft.com/office/drawing/2014/main" id="{012F4561-21BD-693A-D5D5-FFD037F84B3B}"/>
                </a:ext>
              </a:extLst>
            </p:cNvPr>
            <p:cNvSpPr/>
            <p:nvPr/>
          </p:nvSpPr>
          <p:spPr>
            <a:xfrm>
              <a:off x="9394855" y="2436067"/>
              <a:ext cx="612230" cy="725059"/>
            </a:xfrm>
            <a:custGeom>
              <a:avLst/>
              <a:gdLst>
                <a:gd name="connsiteX0" fmla="*/ 50476 w 335444"/>
                <a:gd name="connsiteY0" fmla="*/ 299330 h 397263"/>
                <a:gd name="connsiteX1" fmla="*/ 106869 w 335444"/>
                <a:gd name="connsiteY1" fmla="*/ 196290 h 397263"/>
                <a:gd name="connsiteX2" fmla="*/ 174837 w 335444"/>
                <a:gd name="connsiteY2" fmla="*/ 81676 h 397263"/>
                <a:gd name="connsiteX3" fmla="*/ 271959 w 335444"/>
                <a:gd name="connsiteY3" fmla="*/ 132 h 397263"/>
                <a:gd name="connsiteX4" fmla="*/ 289364 w 335444"/>
                <a:gd name="connsiteY4" fmla="*/ 19539 h 397263"/>
                <a:gd name="connsiteX5" fmla="*/ 330180 w 335444"/>
                <a:gd name="connsiteY5" fmla="*/ 9792 h 397263"/>
                <a:gd name="connsiteX6" fmla="*/ 320433 w 335444"/>
                <a:gd name="connsiteY6" fmla="*/ 48693 h 397263"/>
                <a:gd name="connsiteX7" fmla="*/ 260210 w 335444"/>
                <a:gd name="connsiteY7" fmla="*/ 124406 h 397263"/>
                <a:gd name="connsiteX8" fmla="*/ 254379 w 335444"/>
                <a:gd name="connsiteY8" fmla="*/ 136068 h 397263"/>
                <a:gd name="connsiteX9" fmla="*/ 297109 w 335444"/>
                <a:gd name="connsiteY9" fmla="*/ 173054 h 397263"/>
                <a:gd name="connsiteX10" fmla="*/ 289364 w 335444"/>
                <a:gd name="connsiteY10" fmla="*/ 202121 h 397263"/>
                <a:gd name="connsiteX11" fmla="*/ 279356 w 335444"/>
                <a:gd name="connsiteY11" fmla="*/ 248768 h 397263"/>
                <a:gd name="connsiteX12" fmla="*/ 244545 w 335444"/>
                <a:gd name="connsiteY12" fmla="*/ 291498 h 397263"/>
                <a:gd name="connsiteX13" fmla="*/ 227140 w 335444"/>
                <a:gd name="connsiteY13" fmla="*/ 277922 h 397263"/>
                <a:gd name="connsiteX14" fmla="*/ 240716 w 335444"/>
                <a:gd name="connsiteY14" fmla="*/ 239108 h 397263"/>
                <a:gd name="connsiteX15" fmla="*/ 209647 w 335444"/>
                <a:gd name="connsiteY15" fmla="*/ 273918 h 397263"/>
                <a:gd name="connsiteX16" fmla="*/ 166917 w 335444"/>
                <a:gd name="connsiteY16" fmla="*/ 320565 h 397263"/>
                <a:gd name="connsiteX17" fmla="*/ 112526 w 335444"/>
                <a:gd name="connsiteY17" fmla="*/ 337970 h 397263"/>
                <a:gd name="connsiteX18" fmla="*/ 77193 w 335444"/>
                <a:gd name="connsiteY18" fmla="*/ 395843 h 397263"/>
                <a:gd name="connsiteX19" fmla="*/ 27152 w 335444"/>
                <a:gd name="connsiteY19" fmla="*/ 388358 h 397263"/>
                <a:gd name="connsiteX20" fmla="*/ 0 w 335444"/>
                <a:gd name="connsiteY20" fmla="*/ 345628 h 39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5444" h="397263">
                  <a:moveTo>
                    <a:pt x="50476" y="299330"/>
                  </a:moveTo>
                  <a:cubicBezTo>
                    <a:pt x="71647" y="266337"/>
                    <a:pt x="90490" y="231907"/>
                    <a:pt x="106869" y="196290"/>
                  </a:cubicBezTo>
                  <a:cubicBezTo>
                    <a:pt x="130192" y="144074"/>
                    <a:pt x="149599" y="110830"/>
                    <a:pt x="174837" y="81676"/>
                  </a:cubicBezTo>
                  <a:cubicBezTo>
                    <a:pt x="200075" y="52522"/>
                    <a:pt x="266215" y="741"/>
                    <a:pt x="271959" y="132"/>
                  </a:cubicBezTo>
                  <a:cubicBezTo>
                    <a:pt x="289364" y="-1869"/>
                    <a:pt x="289364" y="19539"/>
                    <a:pt x="289364" y="19539"/>
                  </a:cubicBezTo>
                  <a:cubicBezTo>
                    <a:pt x="289364" y="19539"/>
                    <a:pt x="320433" y="2134"/>
                    <a:pt x="330180" y="9792"/>
                  </a:cubicBezTo>
                  <a:cubicBezTo>
                    <a:pt x="339927" y="17450"/>
                    <a:pt x="335836" y="36857"/>
                    <a:pt x="320433" y="48693"/>
                  </a:cubicBezTo>
                  <a:cubicBezTo>
                    <a:pt x="295195" y="68100"/>
                    <a:pt x="262212" y="118314"/>
                    <a:pt x="260210" y="124406"/>
                  </a:cubicBezTo>
                  <a:cubicBezTo>
                    <a:pt x="258729" y="128508"/>
                    <a:pt x="256772" y="132422"/>
                    <a:pt x="254379" y="136068"/>
                  </a:cubicBezTo>
                  <a:cubicBezTo>
                    <a:pt x="254379" y="136068"/>
                    <a:pt x="297109" y="161393"/>
                    <a:pt x="297109" y="173054"/>
                  </a:cubicBezTo>
                  <a:cubicBezTo>
                    <a:pt x="296105" y="183096"/>
                    <a:pt x="293490" y="192911"/>
                    <a:pt x="289364" y="202121"/>
                  </a:cubicBezTo>
                  <a:cubicBezTo>
                    <a:pt x="291225" y="218346"/>
                    <a:pt x="287709" y="234734"/>
                    <a:pt x="279356" y="248768"/>
                  </a:cubicBezTo>
                  <a:cubicBezTo>
                    <a:pt x="265780" y="270176"/>
                    <a:pt x="256120" y="291498"/>
                    <a:pt x="244545" y="291498"/>
                  </a:cubicBezTo>
                  <a:cubicBezTo>
                    <a:pt x="232971" y="291498"/>
                    <a:pt x="227140" y="289583"/>
                    <a:pt x="227140" y="277922"/>
                  </a:cubicBezTo>
                  <a:cubicBezTo>
                    <a:pt x="227140" y="266260"/>
                    <a:pt x="240716" y="239108"/>
                    <a:pt x="240716" y="239108"/>
                  </a:cubicBezTo>
                  <a:cubicBezTo>
                    <a:pt x="229165" y="249587"/>
                    <a:pt x="218752" y="261255"/>
                    <a:pt x="209647" y="273918"/>
                  </a:cubicBezTo>
                  <a:cubicBezTo>
                    <a:pt x="197986" y="291324"/>
                    <a:pt x="186324" y="312819"/>
                    <a:pt x="166917" y="320565"/>
                  </a:cubicBezTo>
                  <a:cubicBezTo>
                    <a:pt x="147510" y="328310"/>
                    <a:pt x="112526" y="337970"/>
                    <a:pt x="112526" y="337970"/>
                  </a:cubicBezTo>
                  <a:lnTo>
                    <a:pt x="77193" y="395843"/>
                  </a:lnTo>
                  <a:cubicBezTo>
                    <a:pt x="60149" y="399204"/>
                    <a:pt x="42467" y="396559"/>
                    <a:pt x="27152" y="388358"/>
                  </a:cubicBezTo>
                  <a:cubicBezTo>
                    <a:pt x="5831" y="374782"/>
                    <a:pt x="0" y="345628"/>
                    <a:pt x="0" y="345628"/>
                  </a:cubicBezTo>
                  <a:close/>
                </a:path>
              </a:pathLst>
            </a:custGeom>
            <a:solidFill>
              <a:srgbClr val="FFFFFF"/>
            </a:solidFill>
            <a:ln w="8687" cap="rnd">
              <a:solidFill>
                <a:srgbClr val="263238"/>
              </a:solidFill>
              <a:prstDash val="solid"/>
              <a:round/>
            </a:ln>
          </p:spPr>
          <p:txBody>
            <a:bodyPr rtlCol="0" anchor="ctr">
              <a:noAutofit/>
            </a:bodyPr>
            <a:lstStyle/>
            <a:p>
              <a:endParaRPr lang="zh-CN" altLang="en-US"/>
            </a:p>
          </p:txBody>
        </p:sp>
        <p:sp>
          <p:nvSpPr>
            <p:cNvPr id="829" name="任意多边形: 形状 828">
              <a:extLst>
                <a:ext uri="{FF2B5EF4-FFF2-40B4-BE49-F238E27FC236}">
                  <a16:creationId xmlns:a16="http://schemas.microsoft.com/office/drawing/2014/main" id="{EB820C09-FAB0-F869-1BFA-F7708121674F}"/>
                </a:ext>
              </a:extLst>
            </p:cNvPr>
            <p:cNvSpPr/>
            <p:nvPr/>
          </p:nvSpPr>
          <p:spPr>
            <a:xfrm>
              <a:off x="9323036" y="2972768"/>
              <a:ext cx="291488" cy="285088"/>
            </a:xfrm>
            <a:custGeom>
              <a:avLst/>
              <a:gdLst>
                <a:gd name="connsiteX0" fmla="*/ 76248 w 159707"/>
                <a:gd name="connsiteY0" fmla="*/ 7184 h 156201"/>
                <a:gd name="connsiteX1" fmla="*/ 93654 w 159707"/>
                <a:gd name="connsiteY1" fmla="*/ 40167 h 156201"/>
                <a:gd name="connsiteX2" fmla="*/ 151962 w 159707"/>
                <a:gd name="connsiteY2" fmla="*/ 57573 h 156201"/>
                <a:gd name="connsiteX3" fmla="*/ 159707 w 159707"/>
                <a:gd name="connsiteY3" fmla="*/ 61489 h 156201"/>
                <a:gd name="connsiteX4" fmla="*/ 118892 w 159707"/>
                <a:gd name="connsiteY4" fmla="*/ 141118 h 156201"/>
                <a:gd name="connsiteX5" fmla="*/ 19855 w 159707"/>
                <a:gd name="connsiteY5" fmla="*/ 133373 h 156201"/>
                <a:gd name="connsiteX6" fmla="*/ 2450 w 159707"/>
                <a:gd name="connsiteY6" fmla="*/ 55658 h 156201"/>
                <a:gd name="connsiteX7" fmla="*/ 58756 w 159707"/>
                <a:gd name="connsiteY7" fmla="*/ 3442 h 156201"/>
                <a:gd name="connsiteX8" fmla="*/ 76248 w 159707"/>
                <a:gd name="connsiteY8" fmla="*/ 7184 h 156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707" h="156201">
                  <a:moveTo>
                    <a:pt x="76248" y="7184"/>
                  </a:moveTo>
                  <a:cubicBezTo>
                    <a:pt x="76247" y="20378"/>
                    <a:pt x="82761" y="32722"/>
                    <a:pt x="93654" y="40167"/>
                  </a:cubicBezTo>
                  <a:cubicBezTo>
                    <a:pt x="113061" y="55745"/>
                    <a:pt x="151962" y="57573"/>
                    <a:pt x="151962" y="57573"/>
                  </a:cubicBezTo>
                  <a:cubicBezTo>
                    <a:pt x="151962" y="57573"/>
                    <a:pt x="159707" y="51742"/>
                    <a:pt x="159707" y="61489"/>
                  </a:cubicBezTo>
                  <a:cubicBezTo>
                    <a:pt x="159707" y="71236"/>
                    <a:pt x="130553" y="121711"/>
                    <a:pt x="118892" y="141118"/>
                  </a:cubicBezTo>
                  <a:cubicBezTo>
                    <a:pt x="107230" y="160525"/>
                    <a:pt x="43178" y="164442"/>
                    <a:pt x="19855" y="133373"/>
                  </a:cubicBezTo>
                  <a:cubicBezTo>
                    <a:pt x="-3468" y="102304"/>
                    <a:pt x="-1553" y="61489"/>
                    <a:pt x="2450" y="55658"/>
                  </a:cubicBezTo>
                  <a:cubicBezTo>
                    <a:pt x="6453" y="49827"/>
                    <a:pt x="58756" y="3442"/>
                    <a:pt x="58756" y="3442"/>
                  </a:cubicBezTo>
                  <a:cubicBezTo>
                    <a:pt x="58756" y="3442"/>
                    <a:pt x="74334" y="-6392"/>
                    <a:pt x="76248" y="7184"/>
                  </a:cubicBezTo>
                  <a:close/>
                </a:path>
              </a:pathLst>
            </a:custGeom>
            <a:solidFill>
              <a:schemeClr val="tx1">
                <a:lumMod val="65000"/>
                <a:lumOff val="35000"/>
              </a:schemeClr>
            </a:solidFill>
            <a:ln w="8687" cap="rnd">
              <a:solidFill>
                <a:srgbClr val="263238"/>
              </a:solidFill>
              <a:prstDash val="solid"/>
              <a:round/>
            </a:ln>
          </p:spPr>
          <p:txBody>
            <a:bodyPr rtlCol="0" anchor="ctr">
              <a:noAutofit/>
            </a:bodyPr>
            <a:lstStyle/>
            <a:p>
              <a:endParaRPr lang="zh-CN" altLang="en-US"/>
            </a:p>
          </p:txBody>
        </p:sp>
        <p:sp>
          <p:nvSpPr>
            <p:cNvPr id="830" name="任意多边形: 形状 829">
              <a:extLst>
                <a:ext uri="{FF2B5EF4-FFF2-40B4-BE49-F238E27FC236}">
                  <a16:creationId xmlns:a16="http://schemas.microsoft.com/office/drawing/2014/main" id="{EBBFF46D-A24D-2900-CBB4-A850F92E404F}"/>
                </a:ext>
              </a:extLst>
            </p:cNvPr>
            <p:cNvSpPr/>
            <p:nvPr/>
          </p:nvSpPr>
          <p:spPr>
            <a:xfrm>
              <a:off x="9760016" y="2471728"/>
              <a:ext cx="163124" cy="159628"/>
            </a:xfrm>
            <a:custGeom>
              <a:avLst/>
              <a:gdLst>
                <a:gd name="connsiteX0" fmla="*/ 89377 w 89376"/>
                <a:gd name="connsiteY0" fmla="*/ 0 h 87461"/>
                <a:gd name="connsiteX1" fmla="*/ 25238 w 89376"/>
                <a:gd name="connsiteY1" fmla="*/ 54392 h 87461"/>
                <a:gd name="connsiteX2" fmla="*/ 0 w 89376"/>
                <a:gd name="connsiteY2" fmla="*/ 87462 h 87461"/>
              </a:gdLst>
              <a:ahLst/>
              <a:cxnLst>
                <a:cxn ang="0">
                  <a:pos x="connsiteX0" y="connsiteY0"/>
                </a:cxn>
                <a:cxn ang="0">
                  <a:pos x="connsiteX1" y="connsiteY1"/>
                </a:cxn>
                <a:cxn ang="0">
                  <a:pos x="connsiteX2" y="connsiteY2"/>
                </a:cxn>
              </a:cxnLst>
              <a:rect l="l" t="t" r="r" b="b"/>
              <a:pathLst>
                <a:path w="89376" h="87461">
                  <a:moveTo>
                    <a:pt x="89377" y="0"/>
                  </a:moveTo>
                  <a:cubicBezTo>
                    <a:pt x="89377" y="0"/>
                    <a:pt x="40816" y="32983"/>
                    <a:pt x="25238" y="54392"/>
                  </a:cubicBezTo>
                  <a:cubicBezTo>
                    <a:pt x="9660" y="75800"/>
                    <a:pt x="0" y="87462"/>
                    <a:pt x="0" y="87462"/>
                  </a:cubicBezTo>
                </a:path>
              </a:pathLst>
            </a:custGeom>
            <a:noFill/>
            <a:ln w="8687" cap="rnd">
              <a:solidFill>
                <a:srgbClr val="263238"/>
              </a:solidFill>
              <a:prstDash val="solid"/>
              <a:round/>
            </a:ln>
          </p:spPr>
          <p:txBody>
            <a:bodyPr rtlCol="0" anchor="ctr">
              <a:noAutofit/>
            </a:bodyPr>
            <a:lstStyle/>
            <a:p>
              <a:endParaRPr lang="zh-CN" altLang="en-US"/>
            </a:p>
          </p:txBody>
        </p:sp>
        <p:sp>
          <p:nvSpPr>
            <p:cNvPr id="831" name="任意多边形: 形状 830">
              <a:extLst>
                <a:ext uri="{FF2B5EF4-FFF2-40B4-BE49-F238E27FC236}">
                  <a16:creationId xmlns:a16="http://schemas.microsoft.com/office/drawing/2014/main" id="{5E838D84-D805-23E3-E3B0-5A9DFD704EAC}"/>
                </a:ext>
              </a:extLst>
            </p:cNvPr>
            <p:cNvSpPr/>
            <p:nvPr/>
          </p:nvSpPr>
          <p:spPr>
            <a:xfrm>
              <a:off x="9841657" y="2751916"/>
              <a:ext cx="81482" cy="53050"/>
            </a:xfrm>
            <a:custGeom>
              <a:avLst/>
              <a:gdLst>
                <a:gd name="connsiteX0" fmla="*/ 0 w 44644"/>
                <a:gd name="connsiteY0" fmla="*/ 0 h 29066"/>
                <a:gd name="connsiteX1" fmla="*/ 44645 w 44644"/>
                <a:gd name="connsiteY1" fmla="*/ 29067 h 29066"/>
              </a:gdLst>
              <a:ahLst/>
              <a:cxnLst>
                <a:cxn ang="0">
                  <a:pos x="connsiteX0" y="connsiteY0"/>
                </a:cxn>
                <a:cxn ang="0">
                  <a:pos x="connsiteX1" y="connsiteY1"/>
                </a:cxn>
              </a:cxnLst>
              <a:rect l="l" t="t" r="r" b="b"/>
              <a:pathLst>
                <a:path w="44644" h="29066">
                  <a:moveTo>
                    <a:pt x="0" y="0"/>
                  </a:moveTo>
                  <a:lnTo>
                    <a:pt x="44645" y="29067"/>
                  </a:lnTo>
                </a:path>
              </a:pathLst>
            </a:custGeom>
            <a:ln w="8687" cap="rnd">
              <a:solidFill>
                <a:srgbClr val="263238"/>
              </a:solidFill>
              <a:prstDash val="solid"/>
              <a:round/>
            </a:ln>
          </p:spPr>
          <p:txBody>
            <a:bodyPr rtlCol="0" anchor="ctr">
              <a:noAutofit/>
            </a:bodyPr>
            <a:lstStyle/>
            <a:p>
              <a:endParaRPr lang="zh-CN" altLang="en-US"/>
            </a:p>
          </p:txBody>
        </p:sp>
        <p:sp>
          <p:nvSpPr>
            <p:cNvPr id="832" name="任意多边形: 形状 831">
              <a:extLst>
                <a:ext uri="{FF2B5EF4-FFF2-40B4-BE49-F238E27FC236}">
                  <a16:creationId xmlns:a16="http://schemas.microsoft.com/office/drawing/2014/main" id="{9F65CC71-53CD-E85F-2FD0-A68993330FCF}"/>
                </a:ext>
              </a:extLst>
            </p:cNvPr>
            <p:cNvSpPr/>
            <p:nvPr/>
          </p:nvSpPr>
          <p:spPr>
            <a:xfrm>
              <a:off x="9816720" y="2674005"/>
              <a:ext cx="42569" cy="10404"/>
            </a:xfrm>
            <a:custGeom>
              <a:avLst/>
              <a:gdLst>
                <a:gd name="connsiteX0" fmla="*/ 23323 w 23323"/>
                <a:gd name="connsiteY0" fmla="*/ 5700 h 5700"/>
                <a:gd name="connsiteX1" fmla="*/ 0 w 23323"/>
                <a:gd name="connsiteY1" fmla="*/ 1871 h 5700"/>
              </a:gdLst>
              <a:ahLst/>
              <a:cxnLst>
                <a:cxn ang="0">
                  <a:pos x="connsiteX0" y="connsiteY0"/>
                </a:cxn>
                <a:cxn ang="0">
                  <a:pos x="connsiteX1" y="connsiteY1"/>
                </a:cxn>
              </a:cxnLst>
              <a:rect l="l" t="t" r="r" b="b"/>
              <a:pathLst>
                <a:path w="23323" h="5700">
                  <a:moveTo>
                    <a:pt x="23323" y="5700"/>
                  </a:moveTo>
                  <a:cubicBezTo>
                    <a:pt x="23323" y="5700"/>
                    <a:pt x="9747" y="-3960"/>
                    <a:pt x="0" y="1871"/>
                  </a:cubicBezTo>
                </a:path>
              </a:pathLst>
            </a:custGeom>
            <a:noFill/>
            <a:ln w="8687" cap="rnd">
              <a:solidFill>
                <a:srgbClr val="263238"/>
              </a:solidFill>
              <a:prstDash val="solid"/>
              <a:round/>
            </a:ln>
          </p:spPr>
          <p:txBody>
            <a:bodyPr rtlCol="0" anchor="ctr">
              <a:noAutofit/>
            </a:bodyPr>
            <a:lstStyle/>
            <a:p>
              <a:endParaRPr lang="zh-CN" altLang="en-US"/>
            </a:p>
          </p:txBody>
        </p:sp>
        <p:sp>
          <p:nvSpPr>
            <p:cNvPr id="833" name="任意多边形: 形状 832">
              <a:extLst>
                <a:ext uri="{FF2B5EF4-FFF2-40B4-BE49-F238E27FC236}">
                  <a16:creationId xmlns:a16="http://schemas.microsoft.com/office/drawing/2014/main" id="{A52A4775-5D9B-0A06-19D3-947A2324433F}"/>
                </a:ext>
              </a:extLst>
            </p:cNvPr>
            <p:cNvSpPr/>
            <p:nvPr/>
          </p:nvSpPr>
          <p:spPr>
            <a:xfrm>
              <a:off x="10532707" y="3385286"/>
              <a:ext cx="333604" cy="333556"/>
            </a:xfrm>
            <a:custGeom>
              <a:avLst/>
              <a:gdLst>
                <a:gd name="connsiteX0" fmla="*/ 181644 w 182783"/>
                <a:gd name="connsiteY0" fmla="*/ 105688 h 182757"/>
                <a:gd name="connsiteX1" fmla="*/ 105689 w 182783"/>
                <a:gd name="connsiteY1" fmla="*/ 1139 h 182757"/>
                <a:gd name="connsiteX2" fmla="*/ 1139 w 182783"/>
                <a:gd name="connsiteY2" fmla="*/ 77095 h 182757"/>
                <a:gd name="connsiteX3" fmla="*/ 77095 w 182783"/>
                <a:gd name="connsiteY3" fmla="*/ 181644 h 182757"/>
                <a:gd name="connsiteX4" fmla="*/ 77212 w 182783"/>
                <a:gd name="connsiteY4" fmla="*/ 181663 h 182757"/>
                <a:gd name="connsiteX5" fmla="*/ 181644 w 182783"/>
                <a:gd name="connsiteY5" fmla="*/ 105689 h 182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783" h="182757">
                  <a:moveTo>
                    <a:pt x="181644" y="105688"/>
                  </a:moveTo>
                  <a:cubicBezTo>
                    <a:pt x="189540" y="55843"/>
                    <a:pt x="155534" y="9035"/>
                    <a:pt x="105689" y="1139"/>
                  </a:cubicBezTo>
                  <a:cubicBezTo>
                    <a:pt x="55843" y="-6757"/>
                    <a:pt x="9035" y="27249"/>
                    <a:pt x="1139" y="77095"/>
                  </a:cubicBezTo>
                  <a:cubicBezTo>
                    <a:pt x="-6757" y="126940"/>
                    <a:pt x="27249" y="173748"/>
                    <a:pt x="77095" y="181644"/>
                  </a:cubicBezTo>
                  <a:cubicBezTo>
                    <a:pt x="77134" y="181650"/>
                    <a:pt x="77173" y="181657"/>
                    <a:pt x="77212" y="181663"/>
                  </a:cubicBezTo>
                  <a:cubicBezTo>
                    <a:pt x="126997" y="189386"/>
                    <a:pt x="173668" y="155434"/>
                    <a:pt x="181644" y="105689"/>
                  </a:cubicBezTo>
                  <a:close/>
                </a:path>
              </a:pathLst>
            </a:custGeom>
            <a:solidFill>
              <a:schemeClr val="tx1">
                <a:lumMod val="65000"/>
                <a:lumOff val="35000"/>
              </a:schemeClr>
            </a:solidFill>
            <a:ln w="8687" cap="rnd">
              <a:solidFill>
                <a:srgbClr val="263238"/>
              </a:solidFill>
              <a:prstDash val="solid"/>
              <a:round/>
            </a:ln>
          </p:spPr>
          <p:txBody>
            <a:bodyPr rtlCol="0" anchor="ctr">
              <a:noAutofit/>
            </a:bodyPr>
            <a:lstStyle/>
            <a:p>
              <a:endParaRPr lang="zh-CN" altLang="en-US"/>
            </a:p>
          </p:txBody>
        </p:sp>
        <p:sp>
          <p:nvSpPr>
            <p:cNvPr id="834" name="任意多边形: 形状 833">
              <a:extLst>
                <a:ext uri="{FF2B5EF4-FFF2-40B4-BE49-F238E27FC236}">
                  <a16:creationId xmlns:a16="http://schemas.microsoft.com/office/drawing/2014/main" id="{D8E8A882-811D-4400-3F40-C1062E674941}"/>
                </a:ext>
              </a:extLst>
            </p:cNvPr>
            <p:cNvSpPr/>
            <p:nvPr/>
          </p:nvSpPr>
          <p:spPr>
            <a:xfrm>
              <a:off x="10800697" y="3454921"/>
              <a:ext cx="790704" cy="295559"/>
            </a:xfrm>
            <a:custGeom>
              <a:avLst/>
              <a:gdLst>
                <a:gd name="connsiteX0" fmla="*/ 405458 w 433231"/>
                <a:gd name="connsiteY0" fmla="*/ 161870 h 161938"/>
                <a:gd name="connsiteX1" fmla="*/ 0 w 433231"/>
                <a:gd name="connsiteY1" fmla="*/ 124796 h 161938"/>
                <a:gd name="connsiteX2" fmla="*/ 19755 w 433231"/>
                <a:gd name="connsiteY2" fmla="*/ 0 h 161938"/>
                <a:gd name="connsiteX3" fmla="*/ 416597 w 433231"/>
                <a:gd name="connsiteY3" fmla="*/ 89638 h 161938"/>
                <a:gd name="connsiteX4" fmla="*/ 432958 w 433231"/>
                <a:gd name="connsiteY4" fmla="*/ 113744 h 161938"/>
                <a:gd name="connsiteX5" fmla="*/ 428172 w 433231"/>
                <a:gd name="connsiteY5" fmla="*/ 144203 h 161938"/>
                <a:gd name="connsiteX6" fmla="*/ 405458 w 433231"/>
                <a:gd name="connsiteY6" fmla="*/ 161870 h 16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231" h="161938">
                  <a:moveTo>
                    <a:pt x="405458" y="161870"/>
                  </a:moveTo>
                  <a:lnTo>
                    <a:pt x="0" y="124796"/>
                  </a:lnTo>
                  <a:lnTo>
                    <a:pt x="19755" y="0"/>
                  </a:lnTo>
                  <a:lnTo>
                    <a:pt x="416597" y="89638"/>
                  </a:lnTo>
                  <a:cubicBezTo>
                    <a:pt x="427572" y="92075"/>
                    <a:pt x="434746" y="102644"/>
                    <a:pt x="432958" y="113744"/>
                  </a:cubicBezTo>
                  <a:lnTo>
                    <a:pt x="428172" y="144203"/>
                  </a:lnTo>
                  <a:cubicBezTo>
                    <a:pt x="426314" y="155084"/>
                    <a:pt x="416460" y="162748"/>
                    <a:pt x="405458" y="161870"/>
                  </a:cubicBezTo>
                  <a:close/>
                </a:path>
              </a:pathLst>
            </a:custGeom>
            <a:solidFill>
              <a:schemeClr val="tx1">
                <a:lumMod val="85000"/>
                <a:lumOff val="15000"/>
              </a:schemeClr>
            </a:solidFill>
            <a:ln w="8687" cap="rnd">
              <a:solidFill>
                <a:srgbClr val="263238"/>
              </a:solidFill>
              <a:prstDash val="solid"/>
              <a:round/>
            </a:ln>
          </p:spPr>
          <p:txBody>
            <a:bodyPr rtlCol="0" anchor="ctr">
              <a:noAutofit/>
            </a:bodyPr>
            <a:lstStyle/>
            <a:p>
              <a:endParaRPr lang="zh-CN" altLang="en-US"/>
            </a:p>
          </p:txBody>
        </p:sp>
        <p:sp>
          <p:nvSpPr>
            <p:cNvPr id="835" name="任意多边形: 形状 834">
              <a:extLst>
                <a:ext uri="{FF2B5EF4-FFF2-40B4-BE49-F238E27FC236}">
                  <a16:creationId xmlns:a16="http://schemas.microsoft.com/office/drawing/2014/main" id="{7DA22115-579C-E62D-81F9-F90C38663422}"/>
                </a:ext>
              </a:extLst>
            </p:cNvPr>
            <p:cNvSpPr/>
            <p:nvPr/>
          </p:nvSpPr>
          <p:spPr>
            <a:xfrm>
              <a:off x="10800689" y="3454604"/>
              <a:ext cx="74968" cy="231424"/>
            </a:xfrm>
            <a:custGeom>
              <a:avLst/>
              <a:gdLst>
                <a:gd name="connsiteX0" fmla="*/ 41077 w 41076"/>
                <a:gd name="connsiteY0" fmla="*/ 4786 h 126798"/>
                <a:gd name="connsiteX1" fmla="*/ 19755 w 41076"/>
                <a:gd name="connsiteY1" fmla="*/ 0 h 126798"/>
                <a:gd name="connsiteX2" fmla="*/ 0 w 41076"/>
                <a:gd name="connsiteY2" fmla="*/ 124796 h 126798"/>
                <a:gd name="connsiteX3" fmla="*/ 21844 w 41076"/>
                <a:gd name="connsiteY3" fmla="*/ 126798 h 126798"/>
                <a:gd name="connsiteX4" fmla="*/ 41077 w 41076"/>
                <a:gd name="connsiteY4" fmla="*/ 4786 h 12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76" h="126798">
                  <a:moveTo>
                    <a:pt x="41077" y="4786"/>
                  </a:moveTo>
                  <a:lnTo>
                    <a:pt x="19755" y="0"/>
                  </a:lnTo>
                  <a:lnTo>
                    <a:pt x="0" y="124796"/>
                  </a:lnTo>
                  <a:lnTo>
                    <a:pt x="21844" y="126798"/>
                  </a:lnTo>
                  <a:lnTo>
                    <a:pt x="41077" y="4786"/>
                  </a:lnTo>
                  <a:close/>
                </a:path>
              </a:pathLst>
            </a:custGeom>
            <a:solidFill>
              <a:srgbClr val="FFFFFF"/>
            </a:solidFill>
            <a:ln w="8687" cap="rnd">
              <a:solidFill>
                <a:srgbClr val="263238"/>
              </a:solidFill>
              <a:prstDash val="solid"/>
              <a:round/>
            </a:ln>
          </p:spPr>
          <p:txBody>
            <a:bodyPr rtlCol="0" anchor="ctr">
              <a:noAutofit/>
            </a:bodyPr>
            <a:lstStyle/>
            <a:p>
              <a:endParaRPr lang="zh-CN" altLang="en-US"/>
            </a:p>
          </p:txBody>
        </p:sp>
        <p:sp>
          <p:nvSpPr>
            <p:cNvPr id="836" name="任意多边形: 形状 835">
              <a:extLst>
                <a:ext uri="{FF2B5EF4-FFF2-40B4-BE49-F238E27FC236}">
                  <a16:creationId xmlns:a16="http://schemas.microsoft.com/office/drawing/2014/main" id="{708B6BE2-716F-A463-764A-0006FE40EF0D}"/>
                </a:ext>
              </a:extLst>
            </p:cNvPr>
            <p:cNvSpPr/>
            <p:nvPr/>
          </p:nvSpPr>
          <p:spPr>
            <a:xfrm>
              <a:off x="10651291" y="3385508"/>
              <a:ext cx="79418" cy="331329"/>
            </a:xfrm>
            <a:custGeom>
              <a:avLst/>
              <a:gdLst>
                <a:gd name="connsiteX0" fmla="*/ 0 w 43513"/>
                <a:gd name="connsiteY0" fmla="*/ 178579 h 181537"/>
                <a:gd name="connsiteX1" fmla="*/ 12358 w 43513"/>
                <a:gd name="connsiteY1" fmla="*/ 181538 h 181537"/>
                <a:gd name="connsiteX2" fmla="*/ 14882 w 43513"/>
                <a:gd name="connsiteY2" fmla="*/ 181538 h 181537"/>
                <a:gd name="connsiteX3" fmla="*/ 43513 w 43513"/>
                <a:gd name="connsiteY3" fmla="*/ 1480 h 181537"/>
                <a:gd name="connsiteX4" fmla="*/ 40990 w 43513"/>
                <a:gd name="connsiteY4" fmla="*/ 957 h 181537"/>
                <a:gd name="connsiteX5" fmla="*/ 28371 w 43513"/>
                <a:gd name="connsiteY5" fmla="*/ 0 h 18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13" h="181537">
                  <a:moveTo>
                    <a:pt x="0" y="178579"/>
                  </a:moveTo>
                  <a:cubicBezTo>
                    <a:pt x="4048" y="179841"/>
                    <a:pt x="8177" y="180829"/>
                    <a:pt x="12358" y="181538"/>
                  </a:cubicBezTo>
                  <a:lnTo>
                    <a:pt x="14882" y="181538"/>
                  </a:lnTo>
                  <a:lnTo>
                    <a:pt x="43513" y="1480"/>
                  </a:lnTo>
                  <a:cubicBezTo>
                    <a:pt x="42643" y="1480"/>
                    <a:pt x="41860" y="1480"/>
                    <a:pt x="40990" y="957"/>
                  </a:cubicBezTo>
                  <a:cubicBezTo>
                    <a:pt x="36807" y="382"/>
                    <a:pt x="32593" y="62"/>
                    <a:pt x="28371" y="0"/>
                  </a:cubicBezTo>
                  <a:close/>
                </a:path>
              </a:pathLst>
            </a:custGeom>
            <a:solidFill>
              <a:srgbClr val="FFFFFF"/>
            </a:solidFill>
            <a:ln w="8687" cap="rnd">
              <a:solidFill>
                <a:srgbClr val="263238"/>
              </a:solidFill>
              <a:prstDash val="solid"/>
              <a:round/>
            </a:ln>
          </p:spPr>
          <p:txBody>
            <a:bodyPr rtlCol="0" anchor="ctr">
              <a:noAutofit/>
            </a:bodyPr>
            <a:lstStyle/>
            <a:p>
              <a:endParaRPr lang="zh-CN" altLang="en-US"/>
            </a:p>
          </p:txBody>
        </p:sp>
      </p:grpSp>
    </p:spTree>
    <p:extLst>
      <p:ext uri="{BB962C8B-B14F-4D97-AF65-F5344CB8AC3E}">
        <p14:creationId xmlns:p14="http://schemas.microsoft.com/office/powerpoint/2010/main" val="3358077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形状 5">
            <a:extLst>
              <a:ext uri="{FF2B5EF4-FFF2-40B4-BE49-F238E27FC236}">
                <a16:creationId xmlns:a16="http://schemas.microsoft.com/office/drawing/2014/main" id="{737A1F38-0B5D-D733-31AD-590CEB9E6958}"/>
              </a:ext>
            </a:extLst>
          </p:cNvPr>
          <p:cNvSpPr/>
          <p:nvPr/>
        </p:nvSpPr>
        <p:spPr>
          <a:xfrm>
            <a:off x="7473325" y="1768806"/>
            <a:ext cx="4489452" cy="3993333"/>
          </a:xfrm>
          <a:custGeom>
            <a:avLst/>
            <a:gdLst>
              <a:gd name="connsiteX0" fmla="*/ 3076223 w 3248968"/>
              <a:gd name="connsiteY0" fmla="*/ 560087 h 2889932"/>
              <a:gd name="connsiteX1" fmla="*/ 2398710 w 3248968"/>
              <a:gd name="connsiteY1" fmla="*/ 9447 h 2889932"/>
              <a:gd name="connsiteX2" fmla="*/ 1263615 w 3248968"/>
              <a:gd name="connsiteY2" fmla="*/ 462552 h 2889932"/>
              <a:gd name="connsiteX3" fmla="*/ 687829 w 3248968"/>
              <a:gd name="connsiteY3" fmla="*/ 564469 h 2889932"/>
              <a:gd name="connsiteX4" fmla="*/ 102042 w 3248968"/>
              <a:gd name="connsiteY4" fmla="*/ 2123997 h 2889932"/>
              <a:gd name="connsiteX5" fmla="*/ 1298763 w 3248968"/>
              <a:gd name="connsiteY5" fmla="*/ 2852374 h 2889932"/>
              <a:gd name="connsiteX6" fmla="*/ 2829906 w 3248968"/>
              <a:gd name="connsiteY6" fmla="*/ 2532620 h 2889932"/>
              <a:gd name="connsiteX7" fmla="*/ 3076223 w 3248968"/>
              <a:gd name="connsiteY7" fmla="*/ 560087 h 2889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48968" h="2889932">
                <a:moveTo>
                  <a:pt x="3076223" y="560087"/>
                </a:moveTo>
                <a:cubicBezTo>
                  <a:pt x="3076223" y="560087"/>
                  <a:pt x="2865054" y="80408"/>
                  <a:pt x="2398710" y="9447"/>
                </a:cubicBezTo>
                <a:cubicBezTo>
                  <a:pt x="1932366" y="-61514"/>
                  <a:pt x="1606801" y="284815"/>
                  <a:pt x="1263615" y="462552"/>
                </a:cubicBezTo>
                <a:cubicBezTo>
                  <a:pt x="1083879" y="555516"/>
                  <a:pt x="878615" y="519702"/>
                  <a:pt x="687829" y="564469"/>
                </a:cubicBezTo>
                <a:cubicBezTo>
                  <a:pt x="77753" y="708296"/>
                  <a:pt x="-152085" y="1610504"/>
                  <a:pt x="102042" y="2123997"/>
                </a:cubicBezTo>
                <a:cubicBezTo>
                  <a:pt x="322069" y="2568148"/>
                  <a:pt x="709260" y="2799034"/>
                  <a:pt x="1298763" y="2852374"/>
                </a:cubicBezTo>
                <a:cubicBezTo>
                  <a:pt x="1888265" y="2905714"/>
                  <a:pt x="2301936" y="2967817"/>
                  <a:pt x="2829906" y="2532620"/>
                </a:cubicBezTo>
                <a:cubicBezTo>
                  <a:pt x="3357877" y="2097423"/>
                  <a:pt x="3322635" y="1190547"/>
                  <a:pt x="3076223" y="560087"/>
                </a:cubicBezTo>
                <a:close/>
              </a:path>
            </a:pathLst>
          </a:custGeom>
          <a:solidFill>
            <a:schemeClr val="accent1">
              <a:alpha val="10000"/>
            </a:schemeClr>
          </a:solidFill>
          <a:ln w="9525" cap="flat">
            <a:noFill/>
            <a:prstDash val="solid"/>
            <a:miter/>
          </a:ln>
        </p:spPr>
        <p:txBody>
          <a:bodyPr rtlCol="0" anchor="ctr">
            <a:noAutofit/>
          </a:bodyPr>
          <a:lstStyle/>
          <a:p>
            <a:endParaRPr lang="zh-CN" altLang="en-US"/>
          </a:p>
        </p:txBody>
      </p:sp>
      <p:sp>
        <p:nvSpPr>
          <p:cNvPr id="2" name="矩形 1">
            <a:extLst>
              <a:ext uri="{FF2B5EF4-FFF2-40B4-BE49-F238E27FC236}">
                <a16:creationId xmlns:a16="http://schemas.microsoft.com/office/drawing/2014/main" id="{43AB0AD8-0D45-F4FB-6C5F-7D34DF7EF386}"/>
              </a:ext>
            </a:extLst>
          </p:cNvPr>
          <p:cNvSpPr/>
          <p:nvPr/>
        </p:nvSpPr>
        <p:spPr>
          <a:xfrm>
            <a:off x="1297832" y="479977"/>
            <a:ext cx="3085481" cy="674370"/>
          </a:xfrm>
          <a:prstGeom prst="rect">
            <a:avLst/>
          </a:prstGeom>
          <a:solidFill>
            <a:schemeClr val="bg1"/>
          </a:solidFill>
          <a:ln w="22225">
            <a:solidFill>
              <a:srgbClr val="2F2E41"/>
            </a:solidFill>
          </a:ln>
        </p:spPr>
        <p:style>
          <a:lnRef idx="2">
            <a:schemeClr val="accent1">
              <a:shade val="50000"/>
            </a:schemeClr>
          </a:lnRef>
          <a:fillRef idx="1">
            <a:schemeClr val="accent1"/>
          </a:fillRef>
          <a:effectRef idx="0">
            <a:schemeClr val="accent1"/>
          </a:effectRef>
          <a:fontRef idx="minor">
            <a:schemeClr val="lt1"/>
          </a:fontRef>
        </p:style>
        <p:txBody>
          <a:bodyPr lIns="0" tIns="3240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schemeClr val="tx1"/>
                </a:solidFill>
                <a:effectLst/>
                <a:uLnTx/>
                <a:uFillTx/>
                <a:latin typeface="江城圆体 700W" panose="020B0A00000000000000" pitchFamily="34" charset="-122"/>
                <a:ea typeface="江城圆体 700W" panose="020B0A00000000000000" pitchFamily="34" charset="-122"/>
              </a:rPr>
              <a:t>体育部</a:t>
            </a:r>
          </a:p>
        </p:txBody>
      </p:sp>
      <p:sp>
        <p:nvSpPr>
          <p:cNvPr id="3" name="矩形 2">
            <a:extLst>
              <a:ext uri="{FF2B5EF4-FFF2-40B4-BE49-F238E27FC236}">
                <a16:creationId xmlns:a16="http://schemas.microsoft.com/office/drawing/2014/main" id="{99BF1A15-FFF1-4E16-050C-6C8D8230F788}"/>
              </a:ext>
            </a:extLst>
          </p:cNvPr>
          <p:cNvSpPr/>
          <p:nvPr/>
        </p:nvSpPr>
        <p:spPr>
          <a:xfrm>
            <a:off x="510433" y="479977"/>
            <a:ext cx="674370" cy="674370"/>
          </a:xfrm>
          <a:prstGeom prst="rect">
            <a:avLst/>
          </a:prstGeom>
          <a:solidFill>
            <a:schemeClr val="accent1"/>
          </a:solidFill>
          <a:ln w="22225">
            <a:solidFill>
              <a:srgbClr val="2F2E41"/>
            </a:solidFill>
          </a:ln>
        </p:spPr>
        <p:style>
          <a:lnRef idx="2">
            <a:schemeClr val="accent1">
              <a:shade val="50000"/>
            </a:schemeClr>
          </a:lnRef>
          <a:fillRef idx="1">
            <a:schemeClr val="accent1"/>
          </a:fillRef>
          <a:effectRef idx="0">
            <a:schemeClr val="accent1"/>
          </a:effectRef>
          <a:fontRef idx="minor">
            <a:schemeClr val="lt1"/>
          </a:fontRef>
        </p:style>
        <p:txBody>
          <a:bodyPr lIns="0" tIns="3240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400" dirty="0">
                <a:solidFill>
                  <a:schemeClr val="tx1"/>
                </a:solidFill>
                <a:latin typeface="江城圆体 700W" panose="020B0A00000000000000" pitchFamily="34" charset="-122"/>
                <a:ea typeface="江城圆体 700W" panose="020B0A00000000000000" pitchFamily="34" charset="-122"/>
              </a:rPr>
              <a:t>4</a:t>
            </a:r>
            <a:endParaRPr kumimoji="0" lang="zh-CN" altLang="en-US" sz="2400" b="0" i="0" u="none" strike="noStrike" kern="1200" cap="none" spc="0" normalizeH="0" baseline="0" noProof="0" dirty="0">
              <a:ln>
                <a:noFill/>
              </a:ln>
              <a:solidFill>
                <a:schemeClr val="tx1"/>
              </a:solidFill>
              <a:effectLst/>
              <a:uLnTx/>
              <a:uFillTx/>
              <a:latin typeface="江城圆体 700W" panose="020B0A00000000000000" pitchFamily="34" charset="-122"/>
              <a:ea typeface="江城圆体 700W" panose="020B0A00000000000000" pitchFamily="34" charset="-122"/>
            </a:endParaRPr>
          </a:p>
        </p:txBody>
      </p:sp>
      <p:sp>
        <p:nvSpPr>
          <p:cNvPr id="4" name="矩形 3">
            <a:extLst>
              <a:ext uri="{FF2B5EF4-FFF2-40B4-BE49-F238E27FC236}">
                <a16:creationId xmlns:a16="http://schemas.microsoft.com/office/drawing/2014/main" id="{E3501E0F-9EEC-2404-F22B-AA32FEDCD1FF}"/>
              </a:ext>
            </a:extLst>
          </p:cNvPr>
          <p:cNvSpPr/>
          <p:nvPr/>
        </p:nvSpPr>
        <p:spPr>
          <a:xfrm>
            <a:off x="1297832" y="1502546"/>
            <a:ext cx="1476000" cy="674369"/>
          </a:xfrm>
          <a:prstGeom prst="rect">
            <a:avLst/>
          </a:prstGeom>
          <a:solidFill>
            <a:schemeClr val="accent1"/>
          </a:solidFill>
          <a:ln w="22225">
            <a:solidFill>
              <a:srgbClr val="2F2E41"/>
            </a:solidFill>
          </a:ln>
        </p:spPr>
        <p:style>
          <a:lnRef idx="2">
            <a:schemeClr val="accent1">
              <a:shade val="50000"/>
            </a:schemeClr>
          </a:lnRef>
          <a:fillRef idx="1">
            <a:schemeClr val="accent1"/>
          </a:fillRef>
          <a:effectRef idx="0">
            <a:schemeClr val="accent1"/>
          </a:effectRef>
          <a:fontRef idx="minor">
            <a:schemeClr val="lt1"/>
          </a:fontRef>
        </p:style>
        <p:txBody>
          <a:bodyPr lIns="0" tIns="32400" rIns="0" bIns="0" rtlCol="0" anchor="ctr">
            <a:noAutofit/>
          </a:bodyPr>
          <a:lstStyle/>
          <a:p>
            <a:pPr algn="ctr"/>
            <a:r>
              <a:rPr lang="zh-CN" altLang="en-US" sz="1600" dirty="0">
                <a:solidFill>
                  <a:schemeClr val="tx1"/>
                </a:solidFill>
                <a:latin typeface="江城圆体 700W" panose="020B0A00000000000000" pitchFamily="34" charset="-122"/>
                <a:ea typeface="江城圆体 700W" panose="020B0A00000000000000" pitchFamily="34" charset="-122"/>
                <a:sym typeface="+mn-ea"/>
              </a:rPr>
              <a:t>部门职责</a:t>
            </a:r>
            <a:endParaRPr lang="en-US" altLang="zh-CN" sz="1600" dirty="0">
              <a:solidFill>
                <a:schemeClr val="tx1"/>
              </a:solidFill>
              <a:latin typeface="江城圆体 700W" panose="020B0A00000000000000" pitchFamily="34" charset="-122"/>
              <a:ea typeface="江城圆体 700W" panose="020B0A00000000000000" pitchFamily="34" charset="-122"/>
              <a:sym typeface="+mn-ea"/>
            </a:endParaRPr>
          </a:p>
        </p:txBody>
      </p:sp>
      <p:sp>
        <p:nvSpPr>
          <p:cNvPr id="5" name="文本框 4">
            <a:extLst>
              <a:ext uri="{FF2B5EF4-FFF2-40B4-BE49-F238E27FC236}">
                <a16:creationId xmlns:a16="http://schemas.microsoft.com/office/drawing/2014/main" id="{8E952725-309F-3E4C-4F40-F214FD035767}"/>
              </a:ext>
            </a:extLst>
          </p:cNvPr>
          <p:cNvSpPr txBox="1"/>
          <p:nvPr/>
        </p:nvSpPr>
        <p:spPr>
          <a:xfrm>
            <a:off x="2929163" y="1502547"/>
            <a:ext cx="4489452" cy="674368"/>
          </a:xfrm>
          <a:prstGeom prst="rect">
            <a:avLst/>
          </a:prstGeom>
          <a:noFill/>
        </p:spPr>
        <p:txBody>
          <a:bodyPr wrap="square" lIns="0" tIns="0" rIns="0" bIns="0" rtlCol="0" anchor="ctr">
            <a:noAutofit/>
          </a:bodyPr>
          <a:lstStyle>
            <a:defPPr>
              <a:defRPr lang="zh-CN">
                <a:solidFill>
                  <a:schemeClr val="lt1"/>
                </a:solidFill>
              </a:defRPr>
            </a:defPPr>
            <a:lvl1pPr>
              <a:defRPr sz="1400">
                <a:latin typeface="江城圆体 400W" panose="020B0500000000000000" pitchFamily="34" charset="-122"/>
                <a:ea typeface="江城圆体 400W" panose="020B0500000000000000"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dirty="0"/>
              <a:t>体育部是策划学院各类体育活动的核心，是体育活动开展的先锋。主办的体育活动主要有：院运会、学生会内部篮球赛、院内足球赛</a:t>
            </a:r>
            <a:r>
              <a:rPr lang="zh-CN" altLang="en-US"/>
              <a:t>等。</a:t>
            </a:r>
            <a:endParaRPr lang="en-US" altLang="zh-CN" dirty="0">
              <a:sym typeface="+mn-ea"/>
            </a:endParaRPr>
          </a:p>
        </p:txBody>
      </p:sp>
      <p:grpSp>
        <p:nvGrpSpPr>
          <p:cNvPr id="121" name="组合 120">
            <a:extLst>
              <a:ext uri="{FF2B5EF4-FFF2-40B4-BE49-F238E27FC236}">
                <a16:creationId xmlns:a16="http://schemas.microsoft.com/office/drawing/2014/main" id="{B6FAF83B-BD1B-E401-0A88-AD005290CEC7}"/>
              </a:ext>
            </a:extLst>
          </p:cNvPr>
          <p:cNvGrpSpPr/>
          <p:nvPr/>
        </p:nvGrpSpPr>
        <p:grpSpPr>
          <a:xfrm>
            <a:off x="8428968" y="1375837"/>
            <a:ext cx="3652448" cy="4294706"/>
            <a:chOff x="8428968" y="1375837"/>
            <a:chExt cx="3652448" cy="4294706"/>
          </a:xfrm>
        </p:grpSpPr>
        <p:sp>
          <p:nvSpPr>
            <p:cNvPr id="22" name="任意多边形: 形状 21">
              <a:extLst>
                <a:ext uri="{FF2B5EF4-FFF2-40B4-BE49-F238E27FC236}">
                  <a16:creationId xmlns:a16="http://schemas.microsoft.com/office/drawing/2014/main" id="{CCCF8204-47CF-7BD2-AFD7-0684743F53B9}"/>
                </a:ext>
              </a:extLst>
            </p:cNvPr>
            <p:cNvSpPr/>
            <p:nvPr/>
          </p:nvSpPr>
          <p:spPr>
            <a:xfrm rot="835287">
              <a:off x="11004657" y="4571149"/>
              <a:ext cx="1076759" cy="1004195"/>
            </a:xfrm>
            <a:custGeom>
              <a:avLst/>
              <a:gdLst>
                <a:gd name="connsiteX0" fmla="*/ 0 w 779239"/>
                <a:gd name="connsiteY0" fmla="*/ 197834 h 726725"/>
                <a:gd name="connsiteX1" fmla="*/ 244888 w 779239"/>
                <a:gd name="connsiteY1" fmla="*/ 279464 h 726725"/>
                <a:gd name="connsiteX2" fmla="*/ 552640 w 779239"/>
                <a:gd name="connsiteY2" fmla="*/ 464725 h 726725"/>
                <a:gd name="connsiteX3" fmla="*/ 653129 w 779239"/>
                <a:gd name="connsiteY3" fmla="*/ 624840 h 726725"/>
                <a:gd name="connsiteX4" fmla="*/ 766096 w 779239"/>
                <a:gd name="connsiteY4" fmla="*/ 719042 h 726725"/>
                <a:gd name="connsiteX5" fmla="*/ 741045 w 779239"/>
                <a:gd name="connsiteY5" fmla="*/ 543211 h 726725"/>
                <a:gd name="connsiteX6" fmla="*/ 649986 w 779239"/>
                <a:gd name="connsiteY6" fmla="*/ 445866 h 726725"/>
                <a:gd name="connsiteX7" fmla="*/ 489776 w 779239"/>
                <a:gd name="connsiteY7" fmla="*/ 222980 h 726725"/>
                <a:gd name="connsiteX8" fmla="*/ 313754 w 779239"/>
                <a:gd name="connsiteY8" fmla="*/ 59722 h 726725"/>
                <a:gd name="connsiteX9" fmla="*/ 175641 w 779239"/>
                <a:gd name="connsiteY9" fmla="*/ 34576 h 726725"/>
                <a:gd name="connsiteX10" fmla="*/ 100298 w 779239"/>
                <a:gd name="connsiteY10" fmla="*/ 0 h 726725"/>
                <a:gd name="connsiteX11" fmla="*/ 0 w 779239"/>
                <a:gd name="connsiteY11" fmla="*/ 197834 h 72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9239" h="726725">
                  <a:moveTo>
                    <a:pt x="0" y="197834"/>
                  </a:moveTo>
                  <a:cubicBezTo>
                    <a:pt x="0" y="197834"/>
                    <a:pt x="185261" y="251175"/>
                    <a:pt x="244888" y="279464"/>
                  </a:cubicBezTo>
                  <a:cubicBezTo>
                    <a:pt x="304514" y="307753"/>
                    <a:pt x="511588" y="433292"/>
                    <a:pt x="552640" y="464725"/>
                  </a:cubicBezTo>
                  <a:cubicBezTo>
                    <a:pt x="593693" y="496158"/>
                    <a:pt x="624840" y="587217"/>
                    <a:pt x="653129" y="624840"/>
                  </a:cubicBezTo>
                  <a:cubicBezTo>
                    <a:pt x="681419" y="662464"/>
                    <a:pt x="734759" y="753618"/>
                    <a:pt x="766096" y="719042"/>
                  </a:cubicBezTo>
                  <a:cubicBezTo>
                    <a:pt x="797433" y="684467"/>
                    <a:pt x="766096" y="590360"/>
                    <a:pt x="741045" y="543211"/>
                  </a:cubicBezTo>
                  <a:cubicBezTo>
                    <a:pt x="715994" y="496062"/>
                    <a:pt x="668750" y="471011"/>
                    <a:pt x="649986" y="445866"/>
                  </a:cubicBezTo>
                  <a:cubicBezTo>
                    <a:pt x="631222" y="420719"/>
                    <a:pt x="555784" y="314039"/>
                    <a:pt x="489776" y="222980"/>
                  </a:cubicBezTo>
                  <a:cubicBezTo>
                    <a:pt x="423767" y="131921"/>
                    <a:pt x="376809" y="84773"/>
                    <a:pt x="313754" y="59722"/>
                  </a:cubicBezTo>
                  <a:cubicBezTo>
                    <a:pt x="250698" y="34671"/>
                    <a:pt x="191357" y="37719"/>
                    <a:pt x="175641" y="34576"/>
                  </a:cubicBezTo>
                  <a:cubicBezTo>
                    <a:pt x="159925" y="31433"/>
                    <a:pt x="100298" y="0"/>
                    <a:pt x="100298" y="0"/>
                  </a:cubicBezTo>
                  <a:cubicBezTo>
                    <a:pt x="100298" y="0"/>
                    <a:pt x="53340" y="169545"/>
                    <a:pt x="0" y="197834"/>
                  </a:cubicBezTo>
                  <a:close/>
                </a:path>
              </a:pathLst>
            </a:custGeom>
            <a:solidFill>
              <a:srgbClr val="FFFFFF"/>
            </a:solidFill>
            <a:ln w="12700" cap="flat">
              <a:solidFill>
                <a:srgbClr val="2F2E41"/>
              </a:solidFill>
              <a:prstDash val="solid"/>
              <a:miter/>
            </a:ln>
          </p:spPr>
          <p:txBody>
            <a:bodyPr rtlCol="0" anchor="ctr">
              <a:noAutofit/>
            </a:bodyPr>
            <a:lstStyle/>
            <a:p>
              <a:endParaRPr lang="zh-CN" altLang="en-US"/>
            </a:p>
          </p:txBody>
        </p:sp>
        <p:sp>
          <p:nvSpPr>
            <p:cNvPr id="25" name="任意多边形: 形状 24">
              <a:extLst>
                <a:ext uri="{FF2B5EF4-FFF2-40B4-BE49-F238E27FC236}">
                  <a16:creationId xmlns:a16="http://schemas.microsoft.com/office/drawing/2014/main" id="{9B8A68AD-FDC5-F059-3180-F98409F983E2}"/>
                </a:ext>
              </a:extLst>
            </p:cNvPr>
            <p:cNvSpPr/>
            <p:nvPr/>
          </p:nvSpPr>
          <p:spPr>
            <a:xfrm rot="835287">
              <a:off x="11373326" y="4767288"/>
              <a:ext cx="684407" cy="853098"/>
            </a:xfrm>
            <a:custGeom>
              <a:avLst/>
              <a:gdLst>
                <a:gd name="connsiteX0" fmla="*/ 365855 w 495298"/>
                <a:gd name="connsiteY0" fmla="*/ 336518 h 617378"/>
                <a:gd name="connsiteX1" fmla="*/ 205645 w 495298"/>
                <a:gd name="connsiteY1" fmla="*/ 113633 h 617378"/>
                <a:gd name="connsiteX2" fmla="*/ 108585 w 495298"/>
                <a:gd name="connsiteY2" fmla="*/ 0 h 617378"/>
                <a:gd name="connsiteX3" fmla="*/ 108585 w 495298"/>
                <a:gd name="connsiteY3" fmla="*/ 44577 h 617378"/>
                <a:gd name="connsiteX4" fmla="*/ 0 w 495298"/>
                <a:gd name="connsiteY4" fmla="*/ 190595 h 617378"/>
                <a:gd name="connsiteX5" fmla="*/ 268700 w 495298"/>
                <a:gd name="connsiteY5" fmla="*/ 355378 h 617378"/>
                <a:gd name="connsiteX6" fmla="*/ 369189 w 495298"/>
                <a:gd name="connsiteY6" fmla="*/ 515493 h 617378"/>
                <a:gd name="connsiteX7" fmla="*/ 482155 w 495298"/>
                <a:gd name="connsiteY7" fmla="*/ 609695 h 617378"/>
                <a:gd name="connsiteX8" fmla="*/ 457105 w 495298"/>
                <a:gd name="connsiteY8" fmla="*/ 433864 h 617378"/>
                <a:gd name="connsiteX9" fmla="*/ 365855 w 495298"/>
                <a:gd name="connsiteY9" fmla="*/ 336518 h 617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5298" h="617378">
                  <a:moveTo>
                    <a:pt x="365855" y="336518"/>
                  </a:moveTo>
                  <a:cubicBezTo>
                    <a:pt x="346805" y="311468"/>
                    <a:pt x="271653" y="204692"/>
                    <a:pt x="205645" y="113633"/>
                  </a:cubicBezTo>
                  <a:cubicBezTo>
                    <a:pt x="177451" y="72390"/>
                    <a:pt x="144913" y="34300"/>
                    <a:pt x="108585" y="0"/>
                  </a:cubicBezTo>
                  <a:cubicBezTo>
                    <a:pt x="108585" y="13716"/>
                    <a:pt x="108585" y="28575"/>
                    <a:pt x="108585" y="44577"/>
                  </a:cubicBezTo>
                  <a:cubicBezTo>
                    <a:pt x="104584" y="136017"/>
                    <a:pt x="43910" y="174593"/>
                    <a:pt x="0" y="190595"/>
                  </a:cubicBezTo>
                  <a:cubicBezTo>
                    <a:pt x="83058" y="236411"/>
                    <a:pt x="234410" y="329089"/>
                    <a:pt x="268700" y="355378"/>
                  </a:cubicBezTo>
                  <a:cubicBezTo>
                    <a:pt x="309467" y="386810"/>
                    <a:pt x="340900" y="477869"/>
                    <a:pt x="369189" y="515493"/>
                  </a:cubicBezTo>
                  <a:cubicBezTo>
                    <a:pt x="397478" y="553117"/>
                    <a:pt x="450818" y="644271"/>
                    <a:pt x="482155" y="609695"/>
                  </a:cubicBezTo>
                  <a:cubicBezTo>
                    <a:pt x="513493" y="575120"/>
                    <a:pt x="482155" y="481013"/>
                    <a:pt x="457105" y="433864"/>
                  </a:cubicBezTo>
                  <a:cubicBezTo>
                    <a:pt x="432054" y="386715"/>
                    <a:pt x="384619" y="361664"/>
                    <a:pt x="365855" y="336518"/>
                  </a:cubicBezTo>
                  <a:close/>
                </a:path>
              </a:pathLst>
            </a:custGeom>
            <a:solidFill>
              <a:schemeClr val="accent1"/>
            </a:solidFill>
            <a:ln w="12700" cap="flat">
              <a:solidFill>
                <a:srgbClr val="2F2E41"/>
              </a:solidFill>
              <a:prstDash val="solid"/>
              <a:miter/>
            </a:ln>
          </p:spPr>
          <p:txBody>
            <a:bodyPr rtlCol="0" anchor="ctr">
              <a:noAutofit/>
            </a:bodyPr>
            <a:lstStyle/>
            <a:p>
              <a:endParaRPr lang="zh-CN" altLang="en-US"/>
            </a:p>
          </p:txBody>
        </p:sp>
        <p:sp>
          <p:nvSpPr>
            <p:cNvPr id="27" name="任意多边形: 形状 26">
              <a:extLst>
                <a:ext uri="{FF2B5EF4-FFF2-40B4-BE49-F238E27FC236}">
                  <a16:creationId xmlns:a16="http://schemas.microsoft.com/office/drawing/2014/main" id="{59122592-8FF9-CD4D-EFCD-F2207890A91E}"/>
                </a:ext>
              </a:extLst>
            </p:cNvPr>
            <p:cNvSpPr/>
            <p:nvPr/>
          </p:nvSpPr>
          <p:spPr>
            <a:xfrm rot="835287">
              <a:off x="11111777" y="4584227"/>
              <a:ext cx="968043" cy="1004195"/>
            </a:xfrm>
            <a:custGeom>
              <a:avLst/>
              <a:gdLst>
                <a:gd name="connsiteX0" fmla="*/ 571309 w 700562"/>
                <a:gd name="connsiteY0" fmla="*/ 445866 h 726725"/>
                <a:gd name="connsiteX1" fmla="*/ 411099 w 700562"/>
                <a:gd name="connsiteY1" fmla="*/ 222980 h 726725"/>
                <a:gd name="connsiteX2" fmla="*/ 235077 w 700562"/>
                <a:gd name="connsiteY2" fmla="*/ 59722 h 726725"/>
                <a:gd name="connsiteX3" fmla="*/ 96964 w 700562"/>
                <a:gd name="connsiteY3" fmla="*/ 34576 h 726725"/>
                <a:gd name="connsiteX4" fmla="*/ 21622 w 700562"/>
                <a:gd name="connsiteY4" fmla="*/ 0 h 726725"/>
                <a:gd name="connsiteX5" fmla="*/ 0 w 700562"/>
                <a:gd name="connsiteY5" fmla="*/ 65818 h 726725"/>
                <a:gd name="connsiteX6" fmla="*/ 123825 w 700562"/>
                <a:gd name="connsiteY6" fmla="*/ 106680 h 726725"/>
                <a:gd name="connsiteX7" fmla="*/ 449199 w 700562"/>
                <a:gd name="connsiteY7" fmla="*/ 349187 h 726725"/>
                <a:gd name="connsiteX8" fmla="*/ 288322 w 700562"/>
                <a:gd name="connsiteY8" fmla="*/ 347758 h 726725"/>
                <a:gd name="connsiteX9" fmla="*/ 473964 w 700562"/>
                <a:gd name="connsiteY9" fmla="*/ 464725 h 726725"/>
                <a:gd name="connsiteX10" fmla="*/ 574453 w 700562"/>
                <a:gd name="connsiteY10" fmla="*/ 624840 h 726725"/>
                <a:gd name="connsiteX11" fmla="*/ 687419 w 700562"/>
                <a:gd name="connsiteY11" fmla="*/ 719042 h 726725"/>
                <a:gd name="connsiteX12" fmla="*/ 662368 w 700562"/>
                <a:gd name="connsiteY12" fmla="*/ 543211 h 726725"/>
                <a:gd name="connsiteX13" fmla="*/ 571309 w 700562"/>
                <a:gd name="connsiteY13" fmla="*/ 445866 h 72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0562" h="726725">
                  <a:moveTo>
                    <a:pt x="571309" y="445866"/>
                  </a:moveTo>
                  <a:cubicBezTo>
                    <a:pt x="552259" y="420815"/>
                    <a:pt x="477107" y="314039"/>
                    <a:pt x="411099" y="222980"/>
                  </a:cubicBezTo>
                  <a:cubicBezTo>
                    <a:pt x="345091" y="131921"/>
                    <a:pt x="298132" y="84773"/>
                    <a:pt x="235077" y="59722"/>
                  </a:cubicBezTo>
                  <a:cubicBezTo>
                    <a:pt x="172021" y="34671"/>
                    <a:pt x="112681" y="37719"/>
                    <a:pt x="96964" y="34576"/>
                  </a:cubicBezTo>
                  <a:cubicBezTo>
                    <a:pt x="81248" y="31433"/>
                    <a:pt x="21622" y="0"/>
                    <a:pt x="21622" y="0"/>
                  </a:cubicBezTo>
                  <a:cubicBezTo>
                    <a:pt x="21622" y="0"/>
                    <a:pt x="13430" y="29433"/>
                    <a:pt x="0" y="65818"/>
                  </a:cubicBezTo>
                  <a:cubicBezTo>
                    <a:pt x="34385" y="77058"/>
                    <a:pt x="77057" y="91154"/>
                    <a:pt x="123825" y="106680"/>
                  </a:cubicBezTo>
                  <a:cubicBezTo>
                    <a:pt x="239173" y="144780"/>
                    <a:pt x="425577" y="301847"/>
                    <a:pt x="449199" y="349187"/>
                  </a:cubicBezTo>
                  <a:cubicBezTo>
                    <a:pt x="467296" y="385191"/>
                    <a:pt x="363474" y="362998"/>
                    <a:pt x="288322" y="347758"/>
                  </a:cubicBezTo>
                  <a:cubicBezTo>
                    <a:pt x="364522" y="393002"/>
                    <a:pt x="449389" y="445866"/>
                    <a:pt x="473964" y="464725"/>
                  </a:cubicBezTo>
                  <a:cubicBezTo>
                    <a:pt x="514731" y="496158"/>
                    <a:pt x="546163" y="587217"/>
                    <a:pt x="574453" y="624840"/>
                  </a:cubicBezTo>
                  <a:cubicBezTo>
                    <a:pt x="602742" y="662464"/>
                    <a:pt x="656082" y="753618"/>
                    <a:pt x="687419" y="719042"/>
                  </a:cubicBezTo>
                  <a:cubicBezTo>
                    <a:pt x="718756" y="684467"/>
                    <a:pt x="687419" y="590360"/>
                    <a:pt x="662368" y="543211"/>
                  </a:cubicBezTo>
                  <a:cubicBezTo>
                    <a:pt x="637318" y="496062"/>
                    <a:pt x="590074" y="471011"/>
                    <a:pt x="571309" y="445866"/>
                  </a:cubicBezTo>
                  <a:close/>
                </a:path>
              </a:pathLst>
            </a:custGeom>
            <a:solidFill>
              <a:schemeClr val="tx1">
                <a:alpha val="20000"/>
              </a:schemeClr>
            </a:solidFill>
            <a:ln w="12700" cap="flat">
              <a:noFill/>
              <a:prstDash val="solid"/>
              <a:miter/>
            </a:ln>
          </p:spPr>
          <p:txBody>
            <a:bodyPr rtlCol="0" anchor="ctr">
              <a:noAutofit/>
            </a:bodyPr>
            <a:lstStyle/>
            <a:p>
              <a:endParaRPr lang="zh-CN" altLang="en-US"/>
            </a:p>
          </p:txBody>
        </p:sp>
        <p:sp>
          <p:nvSpPr>
            <p:cNvPr id="8" name="任意多边形: 形状 7">
              <a:extLst>
                <a:ext uri="{FF2B5EF4-FFF2-40B4-BE49-F238E27FC236}">
                  <a16:creationId xmlns:a16="http://schemas.microsoft.com/office/drawing/2014/main" id="{CED08355-03F7-A07F-7484-C8315D2C8707}"/>
                </a:ext>
              </a:extLst>
            </p:cNvPr>
            <p:cNvSpPr/>
            <p:nvPr/>
          </p:nvSpPr>
          <p:spPr>
            <a:xfrm rot="19735287">
              <a:off x="8435583" y="1386937"/>
              <a:ext cx="542263" cy="542263"/>
            </a:xfrm>
            <a:custGeom>
              <a:avLst/>
              <a:gdLst>
                <a:gd name="connsiteX0" fmla="*/ 392430 w 392430"/>
                <a:gd name="connsiteY0" fmla="*/ 196215 h 392430"/>
                <a:gd name="connsiteX1" fmla="*/ 196215 w 392430"/>
                <a:gd name="connsiteY1" fmla="*/ 392430 h 392430"/>
                <a:gd name="connsiteX2" fmla="*/ 0 w 392430"/>
                <a:gd name="connsiteY2" fmla="*/ 196215 h 392430"/>
                <a:gd name="connsiteX3" fmla="*/ 196215 w 392430"/>
                <a:gd name="connsiteY3" fmla="*/ 0 h 392430"/>
                <a:gd name="connsiteX4" fmla="*/ 392430 w 392430"/>
                <a:gd name="connsiteY4" fmla="*/ 196215 h 392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430" h="392430">
                  <a:moveTo>
                    <a:pt x="392430" y="196215"/>
                  </a:moveTo>
                  <a:cubicBezTo>
                    <a:pt x="392430" y="304582"/>
                    <a:pt x="304582" y="392430"/>
                    <a:pt x="196215" y="392430"/>
                  </a:cubicBezTo>
                  <a:cubicBezTo>
                    <a:pt x="87848" y="392430"/>
                    <a:pt x="0" y="304582"/>
                    <a:pt x="0" y="196215"/>
                  </a:cubicBezTo>
                  <a:cubicBezTo>
                    <a:pt x="0" y="87849"/>
                    <a:pt x="87848" y="0"/>
                    <a:pt x="196215" y="0"/>
                  </a:cubicBezTo>
                  <a:cubicBezTo>
                    <a:pt x="304582" y="0"/>
                    <a:pt x="392430" y="87848"/>
                    <a:pt x="392430" y="196215"/>
                  </a:cubicBezTo>
                  <a:close/>
                </a:path>
              </a:pathLst>
            </a:custGeom>
            <a:solidFill>
              <a:srgbClr val="FFFFFF"/>
            </a:solidFill>
            <a:ln w="6350" cap="flat">
              <a:solidFill>
                <a:srgbClr val="2F2E41"/>
              </a:solidFill>
              <a:prstDash val="solid"/>
              <a:miter/>
            </a:ln>
          </p:spPr>
          <p:txBody>
            <a:bodyPr rtlCol="0" anchor="ctr">
              <a:noAutofit/>
            </a:bodyPr>
            <a:lstStyle/>
            <a:p>
              <a:endParaRPr lang="zh-CN" altLang="en-US"/>
            </a:p>
          </p:txBody>
        </p:sp>
        <p:sp>
          <p:nvSpPr>
            <p:cNvPr id="9" name="任意多边形: 形状 8">
              <a:extLst>
                <a:ext uri="{FF2B5EF4-FFF2-40B4-BE49-F238E27FC236}">
                  <a16:creationId xmlns:a16="http://schemas.microsoft.com/office/drawing/2014/main" id="{9BAC43BA-2B5D-30D4-0181-98F1F9F82C28}"/>
                </a:ext>
              </a:extLst>
            </p:cNvPr>
            <p:cNvSpPr/>
            <p:nvPr/>
          </p:nvSpPr>
          <p:spPr>
            <a:xfrm rot="835287">
              <a:off x="8429012" y="1380372"/>
              <a:ext cx="555425" cy="555425"/>
            </a:xfrm>
            <a:custGeom>
              <a:avLst/>
              <a:gdLst>
                <a:gd name="connsiteX0" fmla="*/ 200978 w 401955"/>
                <a:gd name="connsiteY0" fmla="*/ 401955 h 401955"/>
                <a:gd name="connsiteX1" fmla="*/ 0 w 401955"/>
                <a:gd name="connsiteY1" fmla="*/ 200978 h 401955"/>
                <a:gd name="connsiteX2" fmla="*/ 200978 w 401955"/>
                <a:gd name="connsiteY2" fmla="*/ 0 h 401955"/>
                <a:gd name="connsiteX3" fmla="*/ 401955 w 401955"/>
                <a:gd name="connsiteY3" fmla="*/ 200978 h 401955"/>
                <a:gd name="connsiteX4" fmla="*/ 200978 w 401955"/>
                <a:gd name="connsiteY4" fmla="*/ 401955 h 401955"/>
                <a:gd name="connsiteX5" fmla="*/ 200978 w 401955"/>
                <a:gd name="connsiteY5" fmla="*/ 9525 h 401955"/>
                <a:gd name="connsiteX6" fmla="*/ 9525 w 401955"/>
                <a:gd name="connsiteY6" fmla="*/ 200978 h 401955"/>
                <a:gd name="connsiteX7" fmla="*/ 200978 w 401955"/>
                <a:gd name="connsiteY7" fmla="*/ 392430 h 401955"/>
                <a:gd name="connsiteX8" fmla="*/ 392430 w 401955"/>
                <a:gd name="connsiteY8" fmla="*/ 200978 h 401955"/>
                <a:gd name="connsiteX9" fmla="*/ 200978 w 401955"/>
                <a:gd name="connsiteY9" fmla="*/ 9525 h 401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1955" h="401955">
                  <a:moveTo>
                    <a:pt x="200978" y="401955"/>
                  </a:moveTo>
                  <a:cubicBezTo>
                    <a:pt x="89983" y="401955"/>
                    <a:pt x="0" y="311972"/>
                    <a:pt x="0" y="200978"/>
                  </a:cubicBezTo>
                  <a:cubicBezTo>
                    <a:pt x="0" y="89983"/>
                    <a:pt x="89983" y="0"/>
                    <a:pt x="200978" y="0"/>
                  </a:cubicBezTo>
                  <a:cubicBezTo>
                    <a:pt x="311972" y="0"/>
                    <a:pt x="401955" y="89983"/>
                    <a:pt x="401955" y="200978"/>
                  </a:cubicBezTo>
                  <a:cubicBezTo>
                    <a:pt x="401793" y="311906"/>
                    <a:pt x="311906" y="401793"/>
                    <a:pt x="200978" y="401955"/>
                  </a:cubicBezTo>
                  <a:close/>
                  <a:moveTo>
                    <a:pt x="200978" y="9525"/>
                  </a:moveTo>
                  <a:cubicBezTo>
                    <a:pt x="95240" y="9525"/>
                    <a:pt x="9525" y="95241"/>
                    <a:pt x="9525" y="200978"/>
                  </a:cubicBezTo>
                  <a:cubicBezTo>
                    <a:pt x="9525" y="306715"/>
                    <a:pt x="95240" y="392430"/>
                    <a:pt x="200978" y="392430"/>
                  </a:cubicBezTo>
                  <a:cubicBezTo>
                    <a:pt x="306715" y="392430"/>
                    <a:pt x="392430" y="306715"/>
                    <a:pt x="392430" y="200978"/>
                  </a:cubicBezTo>
                  <a:cubicBezTo>
                    <a:pt x="392325" y="95288"/>
                    <a:pt x="306667" y="9630"/>
                    <a:pt x="200978" y="9525"/>
                  </a:cubicBezTo>
                  <a:close/>
                </a:path>
              </a:pathLst>
            </a:custGeom>
            <a:solidFill>
              <a:srgbClr val="263238"/>
            </a:solidFill>
            <a:ln w="6350" cap="flat">
              <a:solidFill>
                <a:srgbClr val="2F2E41"/>
              </a:solidFill>
              <a:prstDash val="solid"/>
              <a:miter/>
            </a:ln>
          </p:spPr>
          <p:txBody>
            <a:bodyPr rtlCol="0" anchor="ctr">
              <a:noAutofit/>
            </a:bodyPr>
            <a:lstStyle/>
            <a:p>
              <a:endParaRPr lang="zh-CN" altLang="en-US"/>
            </a:p>
          </p:txBody>
        </p:sp>
        <p:sp>
          <p:nvSpPr>
            <p:cNvPr id="10" name="任意多边形: 形状 9">
              <a:extLst>
                <a:ext uri="{FF2B5EF4-FFF2-40B4-BE49-F238E27FC236}">
                  <a16:creationId xmlns:a16="http://schemas.microsoft.com/office/drawing/2014/main" id="{0D0A34E2-5383-15B5-9952-7CF53343F5BB}"/>
                </a:ext>
              </a:extLst>
            </p:cNvPr>
            <p:cNvSpPr/>
            <p:nvPr/>
          </p:nvSpPr>
          <p:spPr>
            <a:xfrm rot="835287">
              <a:off x="8475517" y="1413788"/>
              <a:ext cx="498939" cy="520044"/>
            </a:xfrm>
            <a:custGeom>
              <a:avLst/>
              <a:gdLst>
                <a:gd name="connsiteX0" fmla="*/ 242316 w 361077"/>
                <a:gd name="connsiteY0" fmla="*/ 0 h 376350"/>
                <a:gd name="connsiteX1" fmla="*/ 183499 w 361077"/>
                <a:gd name="connsiteY1" fmla="*/ 271043 h 376350"/>
                <a:gd name="connsiteX2" fmla="*/ 0 w 361077"/>
                <a:gd name="connsiteY2" fmla="*/ 286321 h 376350"/>
                <a:gd name="connsiteX3" fmla="*/ 271043 w 361077"/>
                <a:gd name="connsiteY3" fmla="*/ 345138 h 376350"/>
                <a:gd name="connsiteX4" fmla="*/ 329870 w 361077"/>
                <a:gd name="connsiteY4" fmla="*/ 74095 h 376350"/>
                <a:gd name="connsiteX5" fmla="*/ 242316 w 361077"/>
                <a:gd name="connsiteY5" fmla="*/ 0 h 376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077" h="376350">
                  <a:moveTo>
                    <a:pt x="242316" y="0"/>
                  </a:moveTo>
                  <a:cubicBezTo>
                    <a:pt x="300923" y="91087"/>
                    <a:pt x="274587" y="212445"/>
                    <a:pt x="183499" y="271043"/>
                  </a:cubicBezTo>
                  <a:cubicBezTo>
                    <a:pt x="128673" y="306324"/>
                    <a:pt x="59903" y="312048"/>
                    <a:pt x="0" y="286321"/>
                  </a:cubicBezTo>
                  <a:cubicBezTo>
                    <a:pt x="58607" y="377409"/>
                    <a:pt x="179956" y="403746"/>
                    <a:pt x="271043" y="345138"/>
                  </a:cubicBezTo>
                  <a:cubicBezTo>
                    <a:pt x="362141" y="286531"/>
                    <a:pt x="388468" y="165183"/>
                    <a:pt x="329870" y="74095"/>
                  </a:cubicBezTo>
                  <a:cubicBezTo>
                    <a:pt x="308715" y="41224"/>
                    <a:pt x="278235" y="15421"/>
                    <a:pt x="242316" y="0"/>
                  </a:cubicBezTo>
                  <a:close/>
                </a:path>
              </a:pathLst>
            </a:custGeom>
            <a:solidFill>
              <a:schemeClr val="accent1"/>
            </a:solidFill>
            <a:ln w="6350" cap="flat">
              <a:solidFill>
                <a:srgbClr val="2F2E41"/>
              </a:solidFill>
              <a:prstDash val="solid"/>
              <a:miter/>
            </a:ln>
          </p:spPr>
          <p:txBody>
            <a:bodyPr rtlCol="0" anchor="ctr">
              <a:noAutofit/>
            </a:bodyPr>
            <a:lstStyle/>
            <a:p>
              <a:endParaRPr lang="zh-CN" altLang="en-US"/>
            </a:p>
          </p:txBody>
        </p:sp>
        <p:sp>
          <p:nvSpPr>
            <p:cNvPr id="11" name="任意多边形: 形状 10">
              <a:extLst>
                <a:ext uri="{FF2B5EF4-FFF2-40B4-BE49-F238E27FC236}">
                  <a16:creationId xmlns:a16="http://schemas.microsoft.com/office/drawing/2014/main" id="{467F12A0-B62D-372D-4543-4EB8BB1E98F4}"/>
                </a:ext>
              </a:extLst>
            </p:cNvPr>
            <p:cNvSpPr/>
            <p:nvPr/>
          </p:nvSpPr>
          <p:spPr>
            <a:xfrm rot="835287">
              <a:off x="8475517" y="1413788"/>
              <a:ext cx="498939" cy="520044"/>
            </a:xfrm>
            <a:custGeom>
              <a:avLst/>
              <a:gdLst>
                <a:gd name="connsiteX0" fmla="*/ 242316 w 361077"/>
                <a:gd name="connsiteY0" fmla="*/ 0 h 376350"/>
                <a:gd name="connsiteX1" fmla="*/ 183499 w 361077"/>
                <a:gd name="connsiteY1" fmla="*/ 271043 h 376350"/>
                <a:gd name="connsiteX2" fmla="*/ 0 w 361077"/>
                <a:gd name="connsiteY2" fmla="*/ 286321 h 376350"/>
                <a:gd name="connsiteX3" fmla="*/ 271043 w 361077"/>
                <a:gd name="connsiteY3" fmla="*/ 345138 h 376350"/>
                <a:gd name="connsiteX4" fmla="*/ 329870 w 361077"/>
                <a:gd name="connsiteY4" fmla="*/ 74095 h 376350"/>
                <a:gd name="connsiteX5" fmla="*/ 242316 w 361077"/>
                <a:gd name="connsiteY5" fmla="*/ 0 h 376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077" h="376350">
                  <a:moveTo>
                    <a:pt x="242316" y="0"/>
                  </a:moveTo>
                  <a:cubicBezTo>
                    <a:pt x="300923" y="91087"/>
                    <a:pt x="274587" y="212445"/>
                    <a:pt x="183499" y="271043"/>
                  </a:cubicBezTo>
                  <a:cubicBezTo>
                    <a:pt x="128673" y="306324"/>
                    <a:pt x="59903" y="312048"/>
                    <a:pt x="0" y="286321"/>
                  </a:cubicBezTo>
                  <a:cubicBezTo>
                    <a:pt x="58607" y="377409"/>
                    <a:pt x="179956" y="403746"/>
                    <a:pt x="271043" y="345138"/>
                  </a:cubicBezTo>
                  <a:cubicBezTo>
                    <a:pt x="362141" y="286531"/>
                    <a:pt x="388468" y="165183"/>
                    <a:pt x="329870" y="74095"/>
                  </a:cubicBezTo>
                  <a:cubicBezTo>
                    <a:pt x="308715" y="41224"/>
                    <a:pt x="278235" y="15421"/>
                    <a:pt x="242316" y="0"/>
                  </a:cubicBezTo>
                  <a:close/>
                </a:path>
              </a:pathLst>
            </a:custGeom>
            <a:solidFill>
              <a:srgbClr val="FFFFFF">
                <a:alpha val="50000"/>
              </a:srgbClr>
            </a:solidFill>
            <a:ln w="6350" cap="flat">
              <a:solidFill>
                <a:srgbClr val="2F2E41"/>
              </a:solidFill>
              <a:prstDash val="solid"/>
              <a:miter/>
            </a:ln>
          </p:spPr>
          <p:txBody>
            <a:bodyPr rtlCol="0" anchor="ctr">
              <a:noAutofit/>
            </a:bodyPr>
            <a:lstStyle/>
            <a:p>
              <a:endParaRPr lang="zh-CN" altLang="en-US"/>
            </a:p>
          </p:txBody>
        </p:sp>
        <p:sp>
          <p:nvSpPr>
            <p:cNvPr id="12" name="任意多边形: 形状 11">
              <a:extLst>
                <a:ext uri="{FF2B5EF4-FFF2-40B4-BE49-F238E27FC236}">
                  <a16:creationId xmlns:a16="http://schemas.microsoft.com/office/drawing/2014/main" id="{C1AF0B4D-923B-F3E0-D507-A7A66AC2A9CA}"/>
                </a:ext>
              </a:extLst>
            </p:cNvPr>
            <p:cNvSpPr/>
            <p:nvPr/>
          </p:nvSpPr>
          <p:spPr>
            <a:xfrm rot="835287">
              <a:off x="8436973" y="1383656"/>
              <a:ext cx="517255" cy="533576"/>
            </a:xfrm>
            <a:custGeom>
              <a:avLst/>
              <a:gdLst>
                <a:gd name="connsiteX0" fmla="*/ 226409 w 374332"/>
                <a:gd name="connsiteY0" fmla="*/ 99346 h 386143"/>
                <a:gd name="connsiteX1" fmla="*/ 220790 w 374332"/>
                <a:gd name="connsiteY1" fmla="*/ 187071 h 386143"/>
                <a:gd name="connsiteX2" fmla="*/ 129254 w 374332"/>
                <a:gd name="connsiteY2" fmla="*/ 211550 h 386143"/>
                <a:gd name="connsiteX3" fmla="*/ 85916 w 374332"/>
                <a:gd name="connsiteY3" fmla="*/ 141732 h 386143"/>
                <a:gd name="connsiteX4" fmla="*/ 140589 w 374332"/>
                <a:gd name="connsiteY4" fmla="*/ 71057 h 386143"/>
                <a:gd name="connsiteX5" fmla="*/ 356616 w 374332"/>
                <a:gd name="connsiteY5" fmla="*/ 208407 h 386143"/>
                <a:gd name="connsiteX6" fmla="*/ 285845 w 374332"/>
                <a:gd name="connsiteY6" fmla="*/ 239459 h 386143"/>
                <a:gd name="connsiteX7" fmla="*/ 264224 w 374332"/>
                <a:gd name="connsiteY7" fmla="*/ 321564 h 386143"/>
                <a:gd name="connsiteX8" fmla="*/ 322707 w 374332"/>
                <a:gd name="connsiteY8" fmla="*/ 336709 h 386143"/>
                <a:gd name="connsiteX9" fmla="*/ 370808 w 374332"/>
                <a:gd name="connsiteY9" fmla="*/ 268796 h 386143"/>
                <a:gd name="connsiteX10" fmla="*/ 356616 w 374332"/>
                <a:gd name="connsiteY10" fmla="*/ 208407 h 386143"/>
                <a:gd name="connsiteX11" fmla="*/ 186881 w 374332"/>
                <a:gd name="connsiteY11" fmla="*/ 349853 h 386143"/>
                <a:gd name="connsiteX12" fmla="*/ 114205 w 374332"/>
                <a:gd name="connsiteY12" fmla="*/ 292703 h 386143"/>
                <a:gd name="connsiteX13" fmla="*/ 50959 w 374332"/>
                <a:gd name="connsiteY13" fmla="*/ 301181 h 386143"/>
                <a:gd name="connsiteX14" fmla="*/ 79534 w 374332"/>
                <a:gd name="connsiteY14" fmla="*/ 356902 h 386143"/>
                <a:gd name="connsiteX15" fmla="*/ 160687 w 374332"/>
                <a:gd name="connsiteY15" fmla="*/ 386144 h 386143"/>
                <a:gd name="connsiteX16" fmla="*/ 131159 w 374332"/>
                <a:gd name="connsiteY16" fmla="*/ 24384 h 386143"/>
                <a:gd name="connsiteX17" fmla="*/ 192024 w 374332"/>
                <a:gd name="connsiteY17" fmla="*/ 0 h 386143"/>
                <a:gd name="connsiteX18" fmla="*/ 91250 w 374332"/>
                <a:gd name="connsiteY18" fmla="*/ 30385 h 386143"/>
                <a:gd name="connsiteX19" fmla="*/ 131159 w 374332"/>
                <a:gd name="connsiteY19" fmla="*/ 24765 h 386143"/>
                <a:gd name="connsiteX20" fmla="*/ 354711 w 374332"/>
                <a:gd name="connsiteY20" fmla="*/ 129159 h 386143"/>
                <a:gd name="connsiteX21" fmla="*/ 374333 w 374332"/>
                <a:gd name="connsiteY21" fmla="*/ 113633 h 386143"/>
                <a:gd name="connsiteX22" fmla="*/ 293466 w 374332"/>
                <a:gd name="connsiteY22" fmla="*/ 25718 h 386143"/>
                <a:gd name="connsiteX23" fmla="*/ 277368 w 374332"/>
                <a:gd name="connsiteY23" fmla="*/ 23432 h 386143"/>
                <a:gd name="connsiteX24" fmla="*/ 291560 w 374332"/>
                <a:gd name="connsiteY24" fmla="*/ 73438 h 386143"/>
                <a:gd name="connsiteX25" fmla="*/ 354711 w 374332"/>
                <a:gd name="connsiteY25" fmla="*/ 129540 h 386143"/>
                <a:gd name="connsiteX26" fmla="*/ 3810 w 374332"/>
                <a:gd name="connsiteY26" fmla="*/ 234601 h 386143"/>
                <a:gd name="connsiteX27" fmla="*/ 12287 w 374332"/>
                <a:gd name="connsiteY27" fmla="*/ 233839 h 386143"/>
                <a:gd name="connsiteX28" fmla="*/ 27432 w 374332"/>
                <a:gd name="connsiteY28" fmla="*/ 154591 h 386143"/>
                <a:gd name="connsiteX29" fmla="*/ 20574 w 374332"/>
                <a:gd name="connsiteY29" fmla="*/ 108775 h 386143"/>
                <a:gd name="connsiteX30" fmla="*/ 0 w 374332"/>
                <a:gd name="connsiteY30" fmla="*/ 196120 h 386143"/>
                <a:gd name="connsiteX31" fmla="*/ 3810 w 374332"/>
                <a:gd name="connsiteY31" fmla="*/ 234982 h 386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74332" h="386143">
                  <a:moveTo>
                    <a:pt x="226409" y="99346"/>
                  </a:moveTo>
                  <a:lnTo>
                    <a:pt x="220790" y="187071"/>
                  </a:lnTo>
                  <a:lnTo>
                    <a:pt x="129254" y="211550"/>
                  </a:lnTo>
                  <a:lnTo>
                    <a:pt x="85916" y="141732"/>
                  </a:lnTo>
                  <a:lnTo>
                    <a:pt x="140589" y="71057"/>
                  </a:lnTo>
                  <a:close/>
                  <a:moveTo>
                    <a:pt x="356616" y="208407"/>
                  </a:moveTo>
                  <a:lnTo>
                    <a:pt x="285845" y="239459"/>
                  </a:lnTo>
                  <a:cubicBezTo>
                    <a:pt x="285845" y="239459"/>
                    <a:pt x="267938" y="305562"/>
                    <a:pt x="264224" y="321564"/>
                  </a:cubicBezTo>
                  <a:cubicBezTo>
                    <a:pt x="283083" y="328813"/>
                    <a:pt x="302705" y="333889"/>
                    <a:pt x="322707" y="336709"/>
                  </a:cubicBezTo>
                  <a:cubicBezTo>
                    <a:pt x="322707" y="336709"/>
                    <a:pt x="361379" y="296132"/>
                    <a:pt x="370808" y="268796"/>
                  </a:cubicBezTo>
                  <a:cubicBezTo>
                    <a:pt x="370808" y="269177"/>
                    <a:pt x="364236" y="222885"/>
                    <a:pt x="356616" y="208407"/>
                  </a:cubicBezTo>
                  <a:close/>
                  <a:moveTo>
                    <a:pt x="186881" y="349853"/>
                  </a:moveTo>
                  <a:cubicBezTo>
                    <a:pt x="186881" y="349853"/>
                    <a:pt x="128302" y="306515"/>
                    <a:pt x="114205" y="292703"/>
                  </a:cubicBezTo>
                  <a:cubicBezTo>
                    <a:pt x="114205" y="292703"/>
                    <a:pt x="64199" y="301181"/>
                    <a:pt x="50959" y="301181"/>
                  </a:cubicBezTo>
                  <a:cubicBezTo>
                    <a:pt x="57084" y="321307"/>
                    <a:pt x="66761" y="340176"/>
                    <a:pt x="79534" y="356902"/>
                  </a:cubicBezTo>
                  <a:cubicBezTo>
                    <a:pt x="103632" y="373447"/>
                    <a:pt x="131579" y="383515"/>
                    <a:pt x="160687" y="386144"/>
                  </a:cubicBezTo>
                  <a:close/>
                  <a:moveTo>
                    <a:pt x="131159" y="24384"/>
                  </a:moveTo>
                  <a:cubicBezTo>
                    <a:pt x="150400" y="13849"/>
                    <a:pt x="170831" y="5667"/>
                    <a:pt x="192024" y="0"/>
                  </a:cubicBezTo>
                  <a:cubicBezTo>
                    <a:pt x="156277" y="686"/>
                    <a:pt x="121415" y="11201"/>
                    <a:pt x="91250" y="30385"/>
                  </a:cubicBezTo>
                  <a:cubicBezTo>
                    <a:pt x="104270" y="26889"/>
                    <a:pt x="117682" y="25003"/>
                    <a:pt x="131159" y="24765"/>
                  </a:cubicBezTo>
                  <a:close/>
                  <a:moveTo>
                    <a:pt x="354711" y="129159"/>
                  </a:moveTo>
                  <a:lnTo>
                    <a:pt x="374333" y="113633"/>
                  </a:lnTo>
                  <a:cubicBezTo>
                    <a:pt x="357131" y="76667"/>
                    <a:pt x="328870" y="45949"/>
                    <a:pt x="293466" y="25718"/>
                  </a:cubicBezTo>
                  <a:lnTo>
                    <a:pt x="277368" y="23432"/>
                  </a:lnTo>
                  <a:cubicBezTo>
                    <a:pt x="277368" y="23432"/>
                    <a:pt x="294418" y="61532"/>
                    <a:pt x="291560" y="73438"/>
                  </a:cubicBezTo>
                  <a:cubicBezTo>
                    <a:pt x="314792" y="89525"/>
                    <a:pt x="335995" y="108366"/>
                    <a:pt x="354711" y="129540"/>
                  </a:cubicBezTo>
                  <a:close/>
                  <a:moveTo>
                    <a:pt x="3810" y="234601"/>
                  </a:moveTo>
                  <a:cubicBezTo>
                    <a:pt x="6658" y="234953"/>
                    <a:pt x="9554" y="234696"/>
                    <a:pt x="12287" y="233839"/>
                  </a:cubicBezTo>
                  <a:cubicBezTo>
                    <a:pt x="12049" y="206683"/>
                    <a:pt x="17193" y="179746"/>
                    <a:pt x="27432" y="154591"/>
                  </a:cubicBezTo>
                  <a:cubicBezTo>
                    <a:pt x="23946" y="139522"/>
                    <a:pt x="21650" y="124206"/>
                    <a:pt x="20574" y="108775"/>
                  </a:cubicBezTo>
                  <a:cubicBezTo>
                    <a:pt x="7011" y="135893"/>
                    <a:pt x="-38" y="165802"/>
                    <a:pt x="0" y="196120"/>
                  </a:cubicBezTo>
                  <a:cubicBezTo>
                    <a:pt x="-19" y="209169"/>
                    <a:pt x="1257" y="222190"/>
                    <a:pt x="3810" y="234982"/>
                  </a:cubicBezTo>
                  <a:close/>
                </a:path>
              </a:pathLst>
            </a:custGeom>
            <a:solidFill>
              <a:srgbClr val="263238"/>
            </a:solidFill>
            <a:ln w="6350" cap="flat">
              <a:solidFill>
                <a:srgbClr val="2F2E41"/>
              </a:solidFill>
              <a:prstDash val="solid"/>
              <a:miter/>
            </a:ln>
          </p:spPr>
          <p:txBody>
            <a:bodyPr rtlCol="0" anchor="ctr">
              <a:noAutofit/>
            </a:bodyPr>
            <a:lstStyle/>
            <a:p>
              <a:endParaRPr lang="zh-CN" altLang="en-US"/>
            </a:p>
          </p:txBody>
        </p:sp>
        <p:sp>
          <p:nvSpPr>
            <p:cNvPr id="13" name="任意多边形: 形状 12">
              <a:extLst>
                <a:ext uri="{FF2B5EF4-FFF2-40B4-BE49-F238E27FC236}">
                  <a16:creationId xmlns:a16="http://schemas.microsoft.com/office/drawing/2014/main" id="{CB8966DE-7B46-15B3-99F7-784123F99A73}"/>
                </a:ext>
              </a:extLst>
            </p:cNvPr>
            <p:cNvSpPr/>
            <p:nvPr/>
          </p:nvSpPr>
          <p:spPr>
            <a:xfrm rot="835287">
              <a:off x="8430527" y="1375837"/>
              <a:ext cx="531996" cy="548317"/>
            </a:xfrm>
            <a:custGeom>
              <a:avLst/>
              <a:gdLst>
                <a:gd name="connsiteX0" fmla="*/ 167545 w 385000"/>
                <a:gd name="connsiteY0" fmla="*/ 396812 h 396811"/>
                <a:gd name="connsiteX1" fmla="*/ 164973 w 385000"/>
                <a:gd name="connsiteY1" fmla="*/ 396812 h 396811"/>
                <a:gd name="connsiteX2" fmla="*/ 81248 w 385000"/>
                <a:gd name="connsiteY2" fmla="*/ 366617 h 396811"/>
                <a:gd name="connsiteX3" fmla="*/ 80391 w 385000"/>
                <a:gd name="connsiteY3" fmla="*/ 365855 h 396811"/>
                <a:gd name="connsiteX4" fmla="*/ 51149 w 385000"/>
                <a:gd name="connsiteY4" fmla="*/ 308705 h 396811"/>
                <a:gd name="connsiteX5" fmla="*/ 49435 w 385000"/>
                <a:gd name="connsiteY5" fmla="*/ 302609 h 396811"/>
                <a:gd name="connsiteX6" fmla="*/ 55721 w 385000"/>
                <a:gd name="connsiteY6" fmla="*/ 302609 h 396811"/>
                <a:gd name="connsiteX7" fmla="*/ 118205 w 385000"/>
                <a:gd name="connsiteY7" fmla="*/ 294227 h 396811"/>
                <a:gd name="connsiteX8" fmla="*/ 120587 w 385000"/>
                <a:gd name="connsiteY8" fmla="*/ 293751 h 396811"/>
                <a:gd name="connsiteX9" fmla="*/ 122301 w 385000"/>
                <a:gd name="connsiteY9" fmla="*/ 295561 h 396811"/>
                <a:gd name="connsiteX10" fmla="*/ 194405 w 385000"/>
                <a:gd name="connsiteY10" fmla="*/ 352711 h 396811"/>
                <a:gd name="connsiteX11" fmla="*/ 198215 w 385000"/>
                <a:gd name="connsiteY11" fmla="*/ 355568 h 396811"/>
                <a:gd name="connsiteX12" fmla="*/ 87344 w 385000"/>
                <a:gd name="connsiteY12" fmla="*/ 359188 h 396811"/>
                <a:gd name="connsiteX13" fmla="*/ 162878 w 385000"/>
                <a:gd name="connsiteY13" fmla="*/ 387001 h 396811"/>
                <a:gd name="connsiteX14" fmla="*/ 184976 w 385000"/>
                <a:gd name="connsiteY14" fmla="*/ 357092 h 396811"/>
                <a:gd name="connsiteX15" fmla="*/ 117348 w 385000"/>
                <a:gd name="connsiteY15" fmla="*/ 303657 h 396811"/>
                <a:gd name="connsiteX16" fmla="*/ 62198 w 385000"/>
                <a:gd name="connsiteY16" fmla="*/ 311468 h 396811"/>
                <a:gd name="connsiteX17" fmla="*/ 87344 w 385000"/>
                <a:gd name="connsiteY17" fmla="*/ 359188 h 396811"/>
                <a:gd name="connsiteX18" fmla="*/ 329375 w 385000"/>
                <a:gd name="connsiteY18" fmla="*/ 347758 h 396811"/>
                <a:gd name="connsiteX19" fmla="*/ 327184 w 385000"/>
                <a:gd name="connsiteY19" fmla="*/ 347758 h 396811"/>
                <a:gd name="connsiteX20" fmla="*/ 267272 w 385000"/>
                <a:gd name="connsiteY20" fmla="*/ 332327 h 396811"/>
                <a:gd name="connsiteX21" fmla="*/ 263366 w 385000"/>
                <a:gd name="connsiteY21" fmla="*/ 330803 h 396811"/>
                <a:gd name="connsiteX22" fmla="*/ 264319 w 385000"/>
                <a:gd name="connsiteY22" fmla="*/ 326803 h 396811"/>
                <a:gd name="connsiteX23" fmla="*/ 286036 w 385000"/>
                <a:gd name="connsiteY23" fmla="*/ 244507 h 396811"/>
                <a:gd name="connsiteX24" fmla="*/ 286607 w 385000"/>
                <a:gd name="connsiteY24" fmla="*/ 242316 h 396811"/>
                <a:gd name="connsiteX25" fmla="*/ 363569 w 385000"/>
                <a:gd name="connsiteY25" fmla="*/ 208502 h 396811"/>
                <a:gd name="connsiteX26" fmla="*/ 365570 w 385000"/>
                <a:gd name="connsiteY26" fmla="*/ 212408 h 396811"/>
                <a:gd name="connsiteX27" fmla="*/ 380238 w 385000"/>
                <a:gd name="connsiteY27" fmla="*/ 274320 h 396811"/>
                <a:gd name="connsiteX28" fmla="*/ 380238 w 385000"/>
                <a:gd name="connsiteY28" fmla="*/ 275463 h 396811"/>
                <a:gd name="connsiteX29" fmla="*/ 380238 w 385000"/>
                <a:gd name="connsiteY29" fmla="*/ 276606 h 396811"/>
                <a:gd name="connsiteX30" fmla="*/ 331089 w 385000"/>
                <a:gd name="connsiteY30" fmla="*/ 346234 h 396811"/>
                <a:gd name="connsiteX31" fmla="*/ 274606 w 385000"/>
                <a:gd name="connsiteY31" fmla="*/ 324707 h 396811"/>
                <a:gd name="connsiteX32" fmla="*/ 325469 w 385000"/>
                <a:gd name="connsiteY32" fmla="*/ 337947 h 396811"/>
                <a:gd name="connsiteX33" fmla="*/ 370713 w 385000"/>
                <a:gd name="connsiteY33" fmla="*/ 274415 h 396811"/>
                <a:gd name="connsiteX34" fmla="*/ 358997 w 385000"/>
                <a:gd name="connsiteY34" fmla="*/ 220790 h 396811"/>
                <a:gd name="connsiteX35" fmla="*/ 294608 w 385000"/>
                <a:gd name="connsiteY35" fmla="*/ 249365 h 396811"/>
                <a:gd name="connsiteX36" fmla="*/ 274606 w 385000"/>
                <a:gd name="connsiteY36" fmla="*/ 324707 h 396811"/>
                <a:gd name="connsiteX37" fmla="*/ 11144 w 385000"/>
                <a:gd name="connsiteY37" fmla="*/ 245650 h 396811"/>
                <a:gd name="connsiteX38" fmla="*/ 8001 w 385000"/>
                <a:gd name="connsiteY38" fmla="*/ 245650 h 396811"/>
                <a:gd name="connsiteX39" fmla="*/ 4572 w 385000"/>
                <a:gd name="connsiteY39" fmla="*/ 245650 h 396811"/>
                <a:gd name="connsiteX40" fmla="*/ 3905 w 385000"/>
                <a:gd name="connsiteY40" fmla="*/ 242316 h 396811"/>
                <a:gd name="connsiteX41" fmla="*/ 0 w 385000"/>
                <a:gd name="connsiteY41" fmla="*/ 202883 h 396811"/>
                <a:gd name="connsiteX42" fmla="*/ 21050 w 385000"/>
                <a:gd name="connsiteY42" fmla="*/ 113443 h 396811"/>
                <a:gd name="connsiteX43" fmla="*/ 28480 w 385000"/>
                <a:gd name="connsiteY43" fmla="*/ 98393 h 396811"/>
                <a:gd name="connsiteX44" fmla="*/ 30004 w 385000"/>
                <a:gd name="connsiteY44" fmla="*/ 115157 h 396811"/>
                <a:gd name="connsiteX45" fmla="*/ 36767 w 385000"/>
                <a:gd name="connsiteY45" fmla="*/ 160020 h 396811"/>
                <a:gd name="connsiteX46" fmla="*/ 36767 w 385000"/>
                <a:gd name="connsiteY46" fmla="*/ 161639 h 396811"/>
                <a:gd name="connsiteX47" fmla="*/ 36100 w 385000"/>
                <a:gd name="connsiteY47" fmla="*/ 163259 h 396811"/>
                <a:gd name="connsiteX48" fmla="*/ 21336 w 385000"/>
                <a:gd name="connsiteY48" fmla="*/ 240411 h 396811"/>
                <a:gd name="connsiteX49" fmla="*/ 21336 w 385000"/>
                <a:gd name="connsiteY49" fmla="*/ 243840 h 396811"/>
                <a:gd name="connsiteX50" fmla="*/ 18098 w 385000"/>
                <a:gd name="connsiteY50" fmla="*/ 245078 h 396811"/>
                <a:gd name="connsiteX51" fmla="*/ 11144 w 385000"/>
                <a:gd name="connsiteY51" fmla="*/ 245650 h 396811"/>
                <a:gd name="connsiteX52" fmla="*/ 22479 w 385000"/>
                <a:gd name="connsiteY52" fmla="*/ 133160 h 396811"/>
                <a:gd name="connsiteX53" fmla="*/ 9525 w 385000"/>
                <a:gd name="connsiteY53" fmla="*/ 202311 h 396811"/>
                <a:gd name="connsiteX54" fmla="*/ 12192 w 385000"/>
                <a:gd name="connsiteY54" fmla="*/ 233744 h 396811"/>
                <a:gd name="connsiteX55" fmla="*/ 27146 w 385000"/>
                <a:gd name="connsiteY55" fmla="*/ 160496 h 396811"/>
                <a:gd name="connsiteX56" fmla="*/ 22479 w 385000"/>
                <a:gd name="connsiteY56" fmla="*/ 133160 h 396811"/>
                <a:gd name="connsiteX57" fmla="*/ 131826 w 385000"/>
                <a:gd name="connsiteY57" fmla="*/ 222885 h 396811"/>
                <a:gd name="connsiteX58" fmla="*/ 84868 w 385000"/>
                <a:gd name="connsiteY58" fmla="*/ 147542 h 396811"/>
                <a:gd name="connsiteX59" fmla="*/ 143637 w 385000"/>
                <a:gd name="connsiteY59" fmla="*/ 71342 h 396811"/>
                <a:gd name="connsiteX60" fmla="*/ 236220 w 385000"/>
                <a:gd name="connsiteY60" fmla="*/ 101822 h 396811"/>
                <a:gd name="connsiteX61" fmla="*/ 230124 w 385000"/>
                <a:gd name="connsiteY61" fmla="*/ 197072 h 396811"/>
                <a:gd name="connsiteX62" fmla="*/ 96488 w 385000"/>
                <a:gd name="connsiteY62" fmla="*/ 147542 h 396811"/>
                <a:gd name="connsiteX63" fmla="*/ 136208 w 385000"/>
                <a:gd name="connsiteY63" fmla="*/ 211455 h 396811"/>
                <a:gd name="connsiteX64" fmla="*/ 220980 w 385000"/>
                <a:gd name="connsiteY64" fmla="*/ 188786 h 396811"/>
                <a:gd name="connsiteX65" fmla="*/ 226219 w 385000"/>
                <a:gd name="connsiteY65" fmla="*/ 108109 h 396811"/>
                <a:gd name="connsiteX66" fmla="*/ 147066 w 385000"/>
                <a:gd name="connsiteY66" fmla="*/ 82010 h 396811"/>
                <a:gd name="connsiteX67" fmla="*/ 358712 w 385000"/>
                <a:gd name="connsiteY67" fmla="*/ 141637 h 396811"/>
                <a:gd name="connsiteX68" fmla="*/ 355759 w 385000"/>
                <a:gd name="connsiteY68" fmla="*/ 137922 h 396811"/>
                <a:gd name="connsiteX69" fmla="*/ 293561 w 385000"/>
                <a:gd name="connsiteY69" fmla="*/ 83153 h 396811"/>
                <a:gd name="connsiteX70" fmla="*/ 290989 w 385000"/>
                <a:gd name="connsiteY70" fmla="*/ 81344 h 396811"/>
                <a:gd name="connsiteX71" fmla="*/ 291656 w 385000"/>
                <a:gd name="connsiteY71" fmla="*/ 78200 h 396811"/>
                <a:gd name="connsiteX72" fmla="*/ 277844 w 385000"/>
                <a:gd name="connsiteY72" fmla="*/ 31242 h 396811"/>
                <a:gd name="connsiteX73" fmla="*/ 274320 w 385000"/>
                <a:gd name="connsiteY73" fmla="*/ 23336 h 396811"/>
                <a:gd name="connsiteX74" fmla="*/ 300609 w 385000"/>
                <a:gd name="connsiteY74" fmla="*/ 27337 h 396811"/>
                <a:gd name="connsiteX75" fmla="*/ 383381 w 385000"/>
                <a:gd name="connsiteY75" fmla="*/ 117443 h 396811"/>
                <a:gd name="connsiteX76" fmla="*/ 385001 w 385000"/>
                <a:gd name="connsiteY76" fmla="*/ 120872 h 396811"/>
                <a:gd name="connsiteX77" fmla="*/ 301562 w 385000"/>
                <a:gd name="connsiteY77" fmla="*/ 76962 h 396811"/>
                <a:gd name="connsiteX78" fmla="*/ 360426 w 385000"/>
                <a:gd name="connsiteY78" fmla="*/ 128302 h 396811"/>
                <a:gd name="connsiteX79" fmla="*/ 373380 w 385000"/>
                <a:gd name="connsiteY79" fmla="*/ 118110 h 396811"/>
                <a:gd name="connsiteX80" fmla="*/ 297180 w 385000"/>
                <a:gd name="connsiteY80" fmla="*/ 36100 h 396811"/>
                <a:gd name="connsiteX81" fmla="*/ 290322 w 385000"/>
                <a:gd name="connsiteY81" fmla="*/ 35147 h 396811"/>
                <a:gd name="connsiteX82" fmla="*/ 301371 w 385000"/>
                <a:gd name="connsiteY82" fmla="*/ 77343 h 396811"/>
                <a:gd name="connsiteX83" fmla="*/ 67818 w 385000"/>
                <a:gd name="connsiteY83" fmla="*/ 48387 h 396811"/>
                <a:gd name="connsiteX84" fmla="*/ 93631 w 385000"/>
                <a:gd name="connsiteY84" fmla="*/ 32004 h 396811"/>
                <a:gd name="connsiteX85" fmla="*/ 196882 w 385000"/>
                <a:gd name="connsiteY85" fmla="*/ 857 h 396811"/>
                <a:gd name="connsiteX86" fmla="*/ 236792 w 385000"/>
                <a:gd name="connsiteY86" fmla="*/ 0 h 396811"/>
                <a:gd name="connsiteX87" fmla="*/ 198692 w 385000"/>
                <a:gd name="connsiteY87" fmla="*/ 10192 h 396811"/>
                <a:gd name="connsiteX88" fmla="*/ 138970 w 385000"/>
                <a:gd name="connsiteY88" fmla="*/ 34195 h 396811"/>
                <a:gd name="connsiteX89" fmla="*/ 137922 w 385000"/>
                <a:gd name="connsiteY89" fmla="*/ 34766 h 396811"/>
                <a:gd name="connsiteX90" fmla="*/ 136589 w 385000"/>
                <a:gd name="connsiteY90" fmla="*/ 34766 h 396811"/>
                <a:gd name="connsiteX91" fmla="*/ 97917 w 385000"/>
                <a:gd name="connsiteY91" fmla="*/ 40577 h 396811"/>
                <a:gd name="connsiteX92" fmla="*/ 152019 w 385000"/>
                <a:gd name="connsiteY92" fmla="*/ 16764 h 396811"/>
                <a:gd name="connsiteX93" fmla="*/ 125825 w 385000"/>
                <a:gd name="connsiteY93" fmla="*/ 25718 h 396811"/>
                <a:gd name="connsiteX94" fmla="*/ 135350 w 385000"/>
                <a:gd name="connsiteY94" fmla="*/ 25241 h 396811"/>
                <a:gd name="connsiteX95" fmla="*/ 151829 w 385000"/>
                <a:gd name="connsiteY95" fmla="*/ 17336 h 39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385000" h="396811">
                  <a:moveTo>
                    <a:pt x="167545" y="396812"/>
                  </a:moveTo>
                  <a:lnTo>
                    <a:pt x="164973" y="396812"/>
                  </a:lnTo>
                  <a:cubicBezTo>
                    <a:pt x="134922" y="394183"/>
                    <a:pt x="106061" y="383772"/>
                    <a:pt x="81248" y="366617"/>
                  </a:cubicBezTo>
                  <a:lnTo>
                    <a:pt x="80391" y="365855"/>
                  </a:lnTo>
                  <a:cubicBezTo>
                    <a:pt x="67256" y="348739"/>
                    <a:pt x="57341" y="329375"/>
                    <a:pt x="51149" y="308705"/>
                  </a:cubicBezTo>
                  <a:lnTo>
                    <a:pt x="49435" y="302609"/>
                  </a:lnTo>
                  <a:lnTo>
                    <a:pt x="55721" y="302609"/>
                  </a:lnTo>
                  <a:cubicBezTo>
                    <a:pt x="68390" y="302609"/>
                    <a:pt x="117634" y="294323"/>
                    <a:pt x="118205" y="294227"/>
                  </a:cubicBezTo>
                  <a:lnTo>
                    <a:pt x="120587" y="293751"/>
                  </a:lnTo>
                  <a:lnTo>
                    <a:pt x="122301" y="295561"/>
                  </a:lnTo>
                  <a:cubicBezTo>
                    <a:pt x="136017" y="309277"/>
                    <a:pt x="193834" y="352235"/>
                    <a:pt x="194405" y="352711"/>
                  </a:cubicBezTo>
                  <a:lnTo>
                    <a:pt x="198215" y="355568"/>
                  </a:lnTo>
                  <a:close/>
                  <a:moveTo>
                    <a:pt x="87344" y="359188"/>
                  </a:moveTo>
                  <a:cubicBezTo>
                    <a:pt x="109871" y="374485"/>
                    <a:pt x="135808" y="384029"/>
                    <a:pt x="162878" y="387001"/>
                  </a:cubicBezTo>
                  <a:lnTo>
                    <a:pt x="184976" y="357092"/>
                  </a:lnTo>
                  <a:cubicBezTo>
                    <a:pt x="172212" y="347567"/>
                    <a:pt x="131636" y="316992"/>
                    <a:pt x="117348" y="303657"/>
                  </a:cubicBezTo>
                  <a:cubicBezTo>
                    <a:pt x="108585" y="305086"/>
                    <a:pt x="78105" y="310039"/>
                    <a:pt x="62198" y="311468"/>
                  </a:cubicBezTo>
                  <a:cubicBezTo>
                    <a:pt x="67913" y="328641"/>
                    <a:pt x="76410" y="344767"/>
                    <a:pt x="87344" y="359188"/>
                  </a:cubicBezTo>
                  <a:close/>
                  <a:moveTo>
                    <a:pt x="329375" y="347758"/>
                  </a:moveTo>
                  <a:lnTo>
                    <a:pt x="327184" y="347758"/>
                  </a:lnTo>
                  <a:cubicBezTo>
                    <a:pt x="306696" y="344900"/>
                    <a:pt x="286598" y="339719"/>
                    <a:pt x="267272" y="332327"/>
                  </a:cubicBezTo>
                  <a:lnTo>
                    <a:pt x="263366" y="330803"/>
                  </a:lnTo>
                  <a:lnTo>
                    <a:pt x="264319" y="326803"/>
                  </a:lnTo>
                  <a:cubicBezTo>
                    <a:pt x="268034" y="310801"/>
                    <a:pt x="285274" y="247269"/>
                    <a:pt x="286036" y="244507"/>
                  </a:cubicBezTo>
                  <a:lnTo>
                    <a:pt x="286607" y="242316"/>
                  </a:lnTo>
                  <a:lnTo>
                    <a:pt x="363569" y="208502"/>
                  </a:lnTo>
                  <a:lnTo>
                    <a:pt x="365570" y="212408"/>
                  </a:lnTo>
                  <a:cubicBezTo>
                    <a:pt x="373475" y="227171"/>
                    <a:pt x="379952" y="272415"/>
                    <a:pt x="380238" y="274320"/>
                  </a:cubicBezTo>
                  <a:lnTo>
                    <a:pt x="380238" y="275463"/>
                  </a:lnTo>
                  <a:lnTo>
                    <a:pt x="380238" y="276606"/>
                  </a:lnTo>
                  <a:cubicBezTo>
                    <a:pt x="370713" y="304610"/>
                    <a:pt x="332613" y="344519"/>
                    <a:pt x="331089" y="346234"/>
                  </a:cubicBezTo>
                  <a:close/>
                  <a:moveTo>
                    <a:pt x="274606" y="324707"/>
                  </a:moveTo>
                  <a:cubicBezTo>
                    <a:pt x="291046" y="330889"/>
                    <a:pt x="308096" y="335328"/>
                    <a:pt x="325469" y="337947"/>
                  </a:cubicBezTo>
                  <a:cubicBezTo>
                    <a:pt x="332518" y="330327"/>
                    <a:pt x="362141" y="297466"/>
                    <a:pt x="370713" y="274415"/>
                  </a:cubicBezTo>
                  <a:cubicBezTo>
                    <a:pt x="368218" y="256261"/>
                    <a:pt x="364303" y="238325"/>
                    <a:pt x="358997" y="220790"/>
                  </a:cubicBezTo>
                  <a:lnTo>
                    <a:pt x="294608" y="249365"/>
                  </a:lnTo>
                  <a:cubicBezTo>
                    <a:pt x="291751" y="259842"/>
                    <a:pt x="279178" y="306324"/>
                    <a:pt x="274606" y="324707"/>
                  </a:cubicBezTo>
                  <a:close/>
                  <a:moveTo>
                    <a:pt x="11144" y="245650"/>
                  </a:moveTo>
                  <a:lnTo>
                    <a:pt x="8001" y="245650"/>
                  </a:lnTo>
                  <a:lnTo>
                    <a:pt x="4572" y="245650"/>
                  </a:lnTo>
                  <a:lnTo>
                    <a:pt x="3905" y="242316"/>
                  </a:lnTo>
                  <a:cubicBezTo>
                    <a:pt x="1324" y="229334"/>
                    <a:pt x="19" y="216122"/>
                    <a:pt x="0" y="202883"/>
                  </a:cubicBezTo>
                  <a:cubicBezTo>
                    <a:pt x="-38" y="171841"/>
                    <a:pt x="7172" y="141208"/>
                    <a:pt x="21050" y="113443"/>
                  </a:cubicBezTo>
                  <a:lnTo>
                    <a:pt x="28480" y="98393"/>
                  </a:lnTo>
                  <a:lnTo>
                    <a:pt x="30004" y="115157"/>
                  </a:lnTo>
                  <a:cubicBezTo>
                    <a:pt x="31175" y="130254"/>
                    <a:pt x="33433" y="145247"/>
                    <a:pt x="36767" y="160020"/>
                  </a:cubicBezTo>
                  <a:lnTo>
                    <a:pt x="36767" y="161639"/>
                  </a:lnTo>
                  <a:lnTo>
                    <a:pt x="36100" y="163259"/>
                  </a:lnTo>
                  <a:cubicBezTo>
                    <a:pt x="26175" y="187766"/>
                    <a:pt x="21165" y="213979"/>
                    <a:pt x="21336" y="240411"/>
                  </a:cubicBezTo>
                  <a:lnTo>
                    <a:pt x="21336" y="243840"/>
                  </a:lnTo>
                  <a:lnTo>
                    <a:pt x="18098" y="245078"/>
                  </a:lnTo>
                  <a:cubicBezTo>
                    <a:pt x="15812" y="245574"/>
                    <a:pt x="13478" y="245764"/>
                    <a:pt x="11144" y="245650"/>
                  </a:cubicBezTo>
                  <a:close/>
                  <a:moveTo>
                    <a:pt x="22479" y="133160"/>
                  </a:moveTo>
                  <a:cubicBezTo>
                    <a:pt x="13878" y="155200"/>
                    <a:pt x="9487" y="178651"/>
                    <a:pt x="9525" y="202311"/>
                  </a:cubicBezTo>
                  <a:cubicBezTo>
                    <a:pt x="9554" y="212846"/>
                    <a:pt x="10449" y="223352"/>
                    <a:pt x="12192" y="233744"/>
                  </a:cubicBezTo>
                  <a:cubicBezTo>
                    <a:pt x="12802" y="208636"/>
                    <a:pt x="17869" y="183833"/>
                    <a:pt x="27146" y="160496"/>
                  </a:cubicBezTo>
                  <a:cubicBezTo>
                    <a:pt x="25013" y="151495"/>
                    <a:pt x="23460" y="142361"/>
                    <a:pt x="22479" y="133160"/>
                  </a:cubicBezTo>
                  <a:close/>
                  <a:moveTo>
                    <a:pt x="131826" y="222885"/>
                  </a:moveTo>
                  <a:lnTo>
                    <a:pt x="84868" y="147542"/>
                  </a:lnTo>
                  <a:lnTo>
                    <a:pt x="143637" y="71342"/>
                  </a:lnTo>
                  <a:lnTo>
                    <a:pt x="236220" y="101822"/>
                  </a:lnTo>
                  <a:lnTo>
                    <a:pt x="230124" y="197072"/>
                  </a:lnTo>
                  <a:close/>
                  <a:moveTo>
                    <a:pt x="96488" y="147542"/>
                  </a:moveTo>
                  <a:lnTo>
                    <a:pt x="136208" y="211455"/>
                  </a:lnTo>
                  <a:lnTo>
                    <a:pt x="220980" y="188786"/>
                  </a:lnTo>
                  <a:lnTo>
                    <a:pt x="226219" y="108109"/>
                  </a:lnTo>
                  <a:lnTo>
                    <a:pt x="147066" y="82010"/>
                  </a:lnTo>
                  <a:close/>
                  <a:moveTo>
                    <a:pt x="358712" y="141637"/>
                  </a:moveTo>
                  <a:lnTo>
                    <a:pt x="355759" y="137922"/>
                  </a:lnTo>
                  <a:cubicBezTo>
                    <a:pt x="337271" y="117262"/>
                    <a:pt x="316392" y="98879"/>
                    <a:pt x="293561" y="83153"/>
                  </a:cubicBezTo>
                  <a:lnTo>
                    <a:pt x="290989" y="81344"/>
                  </a:lnTo>
                  <a:lnTo>
                    <a:pt x="291656" y="78200"/>
                  </a:lnTo>
                  <a:cubicBezTo>
                    <a:pt x="293465" y="70390"/>
                    <a:pt x="284131" y="45244"/>
                    <a:pt x="277844" y="31242"/>
                  </a:cubicBezTo>
                  <a:lnTo>
                    <a:pt x="274320" y="23336"/>
                  </a:lnTo>
                  <a:lnTo>
                    <a:pt x="300609" y="27337"/>
                  </a:lnTo>
                  <a:cubicBezTo>
                    <a:pt x="336938" y="47987"/>
                    <a:pt x="365884" y="79496"/>
                    <a:pt x="383381" y="117443"/>
                  </a:cubicBezTo>
                  <a:lnTo>
                    <a:pt x="385001" y="120872"/>
                  </a:lnTo>
                  <a:close/>
                  <a:moveTo>
                    <a:pt x="301562" y="76962"/>
                  </a:moveTo>
                  <a:cubicBezTo>
                    <a:pt x="322983" y="91897"/>
                    <a:pt x="342719" y="109109"/>
                    <a:pt x="360426" y="128302"/>
                  </a:cubicBezTo>
                  <a:lnTo>
                    <a:pt x="373380" y="118110"/>
                  </a:lnTo>
                  <a:cubicBezTo>
                    <a:pt x="356711" y="83792"/>
                    <a:pt x="330184" y="55236"/>
                    <a:pt x="297180" y="36100"/>
                  </a:cubicBezTo>
                  <a:lnTo>
                    <a:pt x="290322" y="35147"/>
                  </a:lnTo>
                  <a:cubicBezTo>
                    <a:pt x="296332" y="48501"/>
                    <a:pt x="300076" y="62760"/>
                    <a:pt x="301371" y="77343"/>
                  </a:cubicBezTo>
                  <a:close/>
                  <a:moveTo>
                    <a:pt x="67818" y="48387"/>
                  </a:moveTo>
                  <a:lnTo>
                    <a:pt x="93631" y="32004"/>
                  </a:lnTo>
                  <a:cubicBezTo>
                    <a:pt x="124549" y="12363"/>
                    <a:pt x="160258" y="1591"/>
                    <a:pt x="196882" y="857"/>
                  </a:cubicBezTo>
                  <a:lnTo>
                    <a:pt x="236792" y="0"/>
                  </a:lnTo>
                  <a:lnTo>
                    <a:pt x="198692" y="10192"/>
                  </a:lnTo>
                  <a:cubicBezTo>
                    <a:pt x="177908" y="15812"/>
                    <a:pt x="157858" y="23870"/>
                    <a:pt x="138970" y="34195"/>
                  </a:cubicBezTo>
                  <a:lnTo>
                    <a:pt x="137922" y="34766"/>
                  </a:lnTo>
                  <a:lnTo>
                    <a:pt x="136589" y="34766"/>
                  </a:lnTo>
                  <a:cubicBezTo>
                    <a:pt x="123511" y="35100"/>
                    <a:pt x="110519" y="37043"/>
                    <a:pt x="97917" y="40577"/>
                  </a:cubicBezTo>
                  <a:close/>
                  <a:moveTo>
                    <a:pt x="152019" y="16764"/>
                  </a:moveTo>
                  <a:cubicBezTo>
                    <a:pt x="143075" y="19088"/>
                    <a:pt x="134322" y="22079"/>
                    <a:pt x="125825" y="25718"/>
                  </a:cubicBezTo>
                  <a:cubicBezTo>
                    <a:pt x="128969" y="25718"/>
                    <a:pt x="132017" y="25718"/>
                    <a:pt x="135350" y="25241"/>
                  </a:cubicBezTo>
                  <a:cubicBezTo>
                    <a:pt x="138684" y="24765"/>
                    <a:pt x="143161" y="21241"/>
                    <a:pt x="151829" y="17336"/>
                  </a:cubicBezTo>
                  <a:close/>
                </a:path>
              </a:pathLst>
            </a:custGeom>
            <a:solidFill>
              <a:srgbClr val="263238"/>
            </a:solidFill>
            <a:ln w="6350" cap="flat">
              <a:solidFill>
                <a:srgbClr val="2F2E41"/>
              </a:solidFill>
              <a:prstDash val="solid"/>
              <a:miter/>
            </a:ln>
          </p:spPr>
          <p:txBody>
            <a:bodyPr rtlCol="0" anchor="ctr">
              <a:noAutofit/>
            </a:bodyPr>
            <a:lstStyle/>
            <a:p>
              <a:endParaRPr lang="zh-CN" altLang="en-US"/>
            </a:p>
          </p:txBody>
        </p:sp>
        <p:sp>
          <p:nvSpPr>
            <p:cNvPr id="14" name="任意多边形: 形状 13">
              <a:extLst>
                <a:ext uri="{FF2B5EF4-FFF2-40B4-BE49-F238E27FC236}">
                  <a16:creationId xmlns:a16="http://schemas.microsoft.com/office/drawing/2014/main" id="{A134A5A9-3724-E902-0220-2B9B79309CE6}"/>
                </a:ext>
              </a:extLst>
            </p:cNvPr>
            <p:cNvSpPr/>
            <p:nvPr/>
          </p:nvSpPr>
          <p:spPr>
            <a:xfrm rot="142887">
              <a:off x="8668584" y="1406007"/>
              <a:ext cx="13160" cy="65150"/>
            </a:xfrm>
            <a:custGeom>
              <a:avLst/>
              <a:gdLst>
                <a:gd name="connsiteX0" fmla="*/ 0 w 9524"/>
                <a:gd name="connsiteY0" fmla="*/ 0 h 47148"/>
                <a:gd name="connsiteX1" fmla="*/ 9525 w 9524"/>
                <a:gd name="connsiteY1" fmla="*/ 0 h 47148"/>
                <a:gd name="connsiteX2" fmla="*/ 9525 w 9524"/>
                <a:gd name="connsiteY2" fmla="*/ 47149 h 47148"/>
                <a:gd name="connsiteX3" fmla="*/ 0 w 9524"/>
                <a:gd name="connsiteY3" fmla="*/ 47149 h 47148"/>
              </a:gdLst>
              <a:ahLst/>
              <a:cxnLst>
                <a:cxn ang="0">
                  <a:pos x="connsiteX0" y="connsiteY0"/>
                </a:cxn>
                <a:cxn ang="0">
                  <a:pos x="connsiteX1" y="connsiteY1"/>
                </a:cxn>
                <a:cxn ang="0">
                  <a:pos x="connsiteX2" y="connsiteY2"/>
                </a:cxn>
                <a:cxn ang="0">
                  <a:pos x="connsiteX3" y="connsiteY3"/>
                </a:cxn>
              </a:cxnLst>
              <a:rect l="l" t="t" r="r" b="b"/>
              <a:pathLst>
                <a:path w="9524" h="47148">
                  <a:moveTo>
                    <a:pt x="0" y="0"/>
                  </a:moveTo>
                  <a:lnTo>
                    <a:pt x="9525" y="0"/>
                  </a:lnTo>
                  <a:lnTo>
                    <a:pt x="9525" y="47149"/>
                  </a:lnTo>
                  <a:lnTo>
                    <a:pt x="0" y="47149"/>
                  </a:lnTo>
                  <a:close/>
                </a:path>
              </a:pathLst>
            </a:custGeom>
            <a:solidFill>
              <a:srgbClr val="263238"/>
            </a:solidFill>
            <a:ln w="12700" cap="flat">
              <a:solidFill>
                <a:srgbClr val="2F2E41"/>
              </a:solidFill>
              <a:prstDash val="solid"/>
              <a:miter/>
            </a:ln>
          </p:spPr>
          <p:txBody>
            <a:bodyPr rtlCol="0" anchor="ctr">
              <a:noAutofit/>
            </a:bodyPr>
            <a:lstStyle/>
            <a:p>
              <a:endParaRPr lang="zh-CN" altLang="en-US"/>
            </a:p>
          </p:txBody>
        </p:sp>
        <p:sp>
          <p:nvSpPr>
            <p:cNvPr id="15" name="任意多边形: 形状 14">
              <a:extLst>
                <a:ext uri="{FF2B5EF4-FFF2-40B4-BE49-F238E27FC236}">
                  <a16:creationId xmlns:a16="http://schemas.microsoft.com/office/drawing/2014/main" id="{9DD4AD0B-101C-E83B-AA18-F85FB1E0493F}"/>
                </a:ext>
              </a:extLst>
            </p:cNvPr>
            <p:cNvSpPr/>
            <p:nvPr/>
          </p:nvSpPr>
          <p:spPr>
            <a:xfrm rot="21154288">
              <a:off x="8778851" y="1525096"/>
              <a:ext cx="96606" cy="13162"/>
            </a:xfrm>
            <a:custGeom>
              <a:avLst/>
              <a:gdLst>
                <a:gd name="connsiteX0" fmla="*/ 0 w 69913"/>
                <a:gd name="connsiteY0" fmla="*/ 0 h 9525"/>
                <a:gd name="connsiteX1" fmla="*/ 69913 w 69913"/>
                <a:gd name="connsiteY1" fmla="*/ 0 h 9525"/>
                <a:gd name="connsiteX2" fmla="*/ 69913 w 69913"/>
                <a:gd name="connsiteY2" fmla="*/ 9525 h 9525"/>
                <a:gd name="connsiteX3" fmla="*/ 0 w 69913"/>
                <a:gd name="connsiteY3" fmla="*/ 9525 h 9525"/>
              </a:gdLst>
              <a:ahLst/>
              <a:cxnLst>
                <a:cxn ang="0">
                  <a:pos x="connsiteX0" y="connsiteY0"/>
                </a:cxn>
                <a:cxn ang="0">
                  <a:pos x="connsiteX1" y="connsiteY1"/>
                </a:cxn>
                <a:cxn ang="0">
                  <a:pos x="connsiteX2" y="connsiteY2"/>
                </a:cxn>
                <a:cxn ang="0">
                  <a:pos x="connsiteX3" y="connsiteY3"/>
                </a:cxn>
              </a:cxnLst>
              <a:rect l="l" t="t" r="r" b="b"/>
              <a:pathLst>
                <a:path w="69913" h="9525">
                  <a:moveTo>
                    <a:pt x="0" y="0"/>
                  </a:moveTo>
                  <a:lnTo>
                    <a:pt x="69913" y="0"/>
                  </a:lnTo>
                  <a:lnTo>
                    <a:pt x="69913" y="9525"/>
                  </a:lnTo>
                  <a:lnTo>
                    <a:pt x="0" y="9525"/>
                  </a:lnTo>
                  <a:close/>
                </a:path>
              </a:pathLst>
            </a:custGeom>
            <a:solidFill>
              <a:srgbClr val="263238"/>
            </a:solidFill>
            <a:ln w="12700" cap="flat">
              <a:solidFill>
                <a:srgbClr val="2F2E41"/>
              </a:solidFill>
              <a:prstDash val="solid"/>
              <a:miter/>
            </a:ln>
          </p:spPr>
          <p:txBody>
            <a:bodyPr rtlCol="0" anchor="ctr">
              <a:noAutofit/>
            </a:bodyPr>
            <a:lstStyle/>
            <a:p>
              <a:endParaRPr lang="zh-CN" altLang="en-US"/>
            </a:p>
          </p:txBody>
        </p:sp>
        <p:sp>
          <p:nvSpPr>
            <p:cNvPr id="16" name="任意多边形: 形状 15">
              <a:extLst>
                <a:ext uri="{FF2B5EF4-FFF2-40B4-BE49-F238E27FC236}">
                  <a16:creationId xmlns:a16="http://schemas.microsoft.com/office/drawing/2014/main" id="{6003BC53-4F39-C1F3-9E99-490E82AC44BB}"/>
                </a:ext>
              </a:extLst>
            </p:cNvPr>
            <p:cNvSpPr/>
            <p:nvPr/>
          </p:nvSpPr>
          <p:spPr>
            <a:xfrm rot="835287">
              <a:off x="8921817" y="1618909"/>
              <a:ext cx="17020" cy="110821"/>
            </a:xfrm>
            <a:custGeom>
              <a:avLst/>
              <a:gdLst>
                <a:gd name="connsiteX0" fmla="*/ 11335 w 12317"/>
                <a:gd name="connsiteY0" fmla="*/ 80201 h 80200"/>
                <a:gd name="connsiteX1" fmla="*/ 1810 w 12317"/>
                <a:gd name="connsiteY1" fmla="*/ 79534 h 80200"/>
                <a:gd name="connsiteX2" fmla="*/ 0 w 12317"/>
                <a:gd name="connsiteY2" fmla="*/ 1238 h 80200"/>
                <a:gd name="connsiteX3" fmla="*/ 9525 w 12317"/>
                <a:gd name="connsiteY3" fmla="*/ 0 h 80200"/>
                <a:gd name="connsiteX4" fmla="*/ 11335 w 12317"/>
                <a:gd name="connsiteY4" fmla="*/ 80201 h 80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7" h="80200">
                  <a:moveTo>
                    <a:pt x="11335" y="80201"/>
                  </a:moveTo>
                  <a:lnTo>
                    <a:pt x="1810" y="79534"/>
                  </a:lnTo>
                  <a:cubicBezTo>
                    <a:pt x="3429" y="53435"/>
                    <a:pt x="2829" y="27242"/>
                    <a:pt x="0" y="1238"/>
                  </a:cubicBezTo>
                  <a:lnTo>
                    <a:pt x="9525" y="0"/>
                  </a:lnTo>
                  <a:cubicBezTo>
                    <a:pt x="12487" y="26632"/>
                    <a:pt x="13097" y="53464"/>
                    <a:pt x="11335" y="80201"/>
                  </a:cubicBezTo>
                  <a:close/>
                </a:path>
              </a:pathLst>
            </a:custGeom>
            <a:solidFill>
              <a:srgbClr val="263238"/>
            </a:solidFill>
            <a:ln w="12700" cap="flat">
              <a:solidFill>
                <a:srgbClr val="2F2E41"/>
              </a:solidFill>
              <a:prstDash val="solid"/>
              <a:miter/>
            </a:ln>
          </p:spPr>
          <p:txBody>
            <a:bodyPr rtlCol="0" anchor="ctr">
              <a:noAutofit/>
            </a:bodyPr>
            <a:lstStyle/>
            <a:p>
              <a:endParaRPr lang="zh-CN" altLang="en-US"/>
            </a:p>
          </p:txBody>
        </p:sp>
        <p:sp>
          <p:nvSpPr>
            <p:cNvPr id="17" name="任意多边形: 形状 16">
              <a:extLst>
                <a:ext uri="{FF2B5EF4-FFF2-40B4-BE49-F238E27FC236}">
                  <a16:creationId xmlns:a16="http://schemas.microsoft.com/office/drawing/2014/main" id="{A9BB51A4-CB5E-677C-D8D4-F1CB464988C0}"/>
                </a:ext>
              </a:extLst>
            </p:cNvPr>
            <p:cNvSpPr/>
            <p:nvPr/>
          </p:nvSpPr>
          <p:spPr>
            <a:xfrm rot="19378886">
              <a:off x="8771086" y="1641702"/>
              <a:ext cx="13162" cy="115823"/>
            </a:xfrm>
            <a:custGeom>
              <a:avLst/>
              <a:gdLst>
                <a:gd name="connsiteX0" fmla="*/ 0 w 9525"/>
                <a:gd name="connsiteY0" fmla="*/ 0 h 83820"/>
                <a:gd name="connsiteX1" fmla="*/ 9525 w 9525"/>
                <a:gd name="connsiteY1" fmla="*/ 0 h 83820"/>
                <a:gd name="connsiteX2" fmla="*/ 9525 w 9525"/>
                <a:gd name="connsiteY2" fmla="*/ 83820 h 83820"/>
                <a:gd name="connsiteX3" fmla="*/ 0 w 9525"/>
                <a:gd name="connsiteY3" fmla="*/ 83820 h 83820"/>
              </a:gdLst>
              <a:ahLst/>
              <a:cxnLst>
                <a:cxn ang="0">
                  <a:pos x="connsiteX0" y="connsiteY0"/>
                </a:cxn>
                <a:cxn ang="0">
                  <a:pos x="connsiteX1" y="connsiteY1"/>
                </a:cxn>
                <a:cxn ang="0">
                  <a:pos x="connsiteX2" y="connsiteY2"/>
                </a:cxn>
                <a:cxn ang="0">
                  <a:pos x="connsiteX3" y="connsiteY3"/>
                </a:cxn>
              </a:cxnLst>
              <a:rect l="l" t="t" r="r" b="b"/>
              <a:pathLst>
                <a:path w="9525" h="83820">
                  <a:moveTo>
                    <a:pt x="0" y="0"/>
                  </a:moveTo>
                  <a:lnTo>
                    <a:pt x="9525" y="0"/>
                  </a:lnTo>
                  <a:lnTo>
                    <a:pt x="9525" y="83820"/>
                  </a:lnTo>
                  <a:lnTo>
                    <a:pt x="0" y="83820"/>
                  </a:lnTo>
                  <a:close/>
                </a:path>
              </a:pathLst>
            </a:custGeom>
            <a:solidFill>
              <a:srgbClr val="263238"/>
            </a:solidFill>
            <a:ln w="12700" cap="flat">
              <a:solidFill>
                <a:srgbClr val="2F2E41"/>
              </a:solidFill>
              <a:prstDash val="solid"/>
              <a:miter/>
            </a:ln>
          </p:spPr>
          <p:txBody>
            <a:bodyPr rtlCol="0" anchor="ctr">
              <a:noAutofit/>
            </a:bodyPr>
            <a:lstStyle/>
            <a:p>
              <a:endParaRPr lang="zh-CN" altLang="en-US"/>
            </a:p>
          </p:txBody>
        </p:sp>
        <p:sp>
          <p:nvSpPr>
            <p:cNvPr id="18" name="任意多边形: 形状 17">
              <a:extLst>
                <a:ext uri="{FF2B5EF4-FFF2-40B4-BE49-F238E27FC236}">
                  <a16:creationId xmlns:a16="http://schemas.microsoft.com/office/drawing/2014/main" id="{E9BE569E-4099-9D74-C754-328F47A8B009}"/>
                </a:ext>
              </a:extLst>
            </p:cNvPr>
            <p:cNvSpPr/>
            <p:nvPr/>
          </p:nvSpPr>
          <p:spPr>
            <a:xfrm rot="17666488">
              <a:off x="8531176" y="1701323"/>
              <a:ext cx="113980" cy="13160"/>
            </a:xfrm>
            <a:custGeom>
              <a:avLst/>
              <a:gdLst>
                <a:gd name="connsiteX0" fmla="*/ 0 w 82486"/>
                <a:gd name="connsiteY0" fmla="*/ 0 h 9524"/>
                <a:gd name="connsiteX1" fmla="*/ 82487 w 82486"/>
                <a:gd name="connsiteY1" fmla="*/ 0 h 9524"/>
                <a:gd name="connsiteX2" fmla="*/ 82487 w 82486"/>
                <a:gd name="connsiteY2" fmla="*/ 9525 h 9524"/>
                <a:gd name="connsiteX3" fmla="*/ 0 w 82486"/>
                <a:gd name="connsiteY3" fmla="*/ 9525 h 9524"/>
              </a:gdLst>
              <a:ahLst/>
              <a:cxnLst>
                <a:cxn ang="0">
                  <a:pos x="connsiteX0" y="connsiteY0"/>
                </a:cxn>
                <a:cxn ang="0">
                  <a:pos x="connsiteX1" y="connsiteY1"/>
                </a:cxn>
                <a:cxn ang="0">
                  <a:pos x="connsiteX2" y="connsiteY2"/>
                </a:cxn>
                <a:cxn ang="0">
                  <a:pos x="connsiteX3" y="connsiteY3"/>
                </a:cxn>
              </a:cxnLst>
              <a:rect l="l" t="t" r="r" b="b"/>
              <a:pathLst>
                <a:path w="82486" h="9524">
                  <a:moveTo>
                    <a:pt x="0" y="0"/>
                  </a:moveTo>
                  <a:lnTo>
                    <a:pt x="82487" y="0"/>
                  </a:lnTo>
                  <a:lnTo>
                    <a:pt x="82487" y="9525"/>
                  </a:lnTo>
                  <a:lnTo>
                    <a:pt x="0" y="9525"/>
                  </a:lnTo>
                  <a:close/>
                </a:path>
              </a:pathLst>
            </a:custGeom>
            <a:solidFill>
              <a:srgbClr val="263238"/>
            </a:solidFill>
            <a:ln w="12700" cap="flat">
              <a:solidFill>
                <a:srgbClr val="2F2E41"/>
              </a:solidFill>
              <a:prstDash val="solid"/>
              <a:miter/>
            </a:ln>
          </p:spPr>
          <p:txBody>
            <a:bodyPr rtlCol="0" anchor="ctr">
              <a:noAutofit/>
            </a:bodyPr>
            <a:lstStyle/>
            <a:p>
              <a:endParaRPr lang="zh-CN" altLang="en-US"/>
            </a:p>
          </p:txBody>
        </p:sp>
        <p:sp>
          <p:nvSpPr>
            <p:cNvPr id="19" name="任意多边形: 形状 18">
              <a:extLst>
                <a:ext uri="{FF2B5EF4-FFF2-40B4-BE49-F238E27FC236}">
                  <a16:creationId xmlns:a16="http://schemas.microsoft.com/office/drawing/2014/main" id="{E3E47341-9C74-7967-0295-3F8EAFD5D44E}"/>
                </a:ext>
              </a:extLst>
            </p:cNvPr>
            <p:cNvSpPr/>
            <p:nvPr/>
          </p:nvSpPr>
          <p:spPr>
            <a:xfrm rot="835287">
              <a:off x="8644129" y="1830225"/>
              <a:ext cx="112927" cy="50935"/>
            </a:xfrm>
            <a:custGeom>
              <a:avLst/>
              <a:gdLst>
                <a:gd name="connsiteX0" fmla="*/ 2572 w 81724"/>
                <a:gd name="connsiteY0" fmla="*/ 36862 h 36861"/>
                <a:gd name="connsiteX1" fmla="*/ 0 w 81724"/>
                <a:gd name="connsiteY1" fmla="*/ 27337 h 36861"/>
                <a:gd name="connsiteX2" fmla="*/ 75628 w 81724"/>
                <a:gd name="connsiteY2" fmla="*/ 0 h 36861"/>
                <a:gd name="connsiteX3" fmla="*/ 81725 w 81724"/>
                <a:gd name="connsiteY3" fmla="*/ 7334 h 36861"/>
                <a:gd name="connsiteX4" fmla="*/ 2572 w 81724"/>
                <a:gd name="connsiteY4" fmla="*/ 36862 h 36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724" h="36861">
                  <a:moveTo>
                    <a:pt x="2572" y="36862"/>
                  </a:moveTo>
                  <a:lnTo>
                    <a:pt x="0" y="27337"/>
                  </a:lnTo>
                  <a:cubicBezTo>
                    <a:pt x="26099" y="19907"/>
                    <a:pt x="67818" y="6382"/>
                    <a:pt x="75628" y="0"/>
                  </a:cubicBezTo>
                  <a:lnTo>
                    <a:pt x="81725" y="7334"/>
                  </a:lnTo>
                  <a:cubicBezTo>
                    <a:pt x="69914" y="17431"/>
                    <a:pt x="9430" y="34957"/>
                    <a:pt x="2572" y="36862"/>
                  </a:cubicBezTo>
                  <a:close/>
                </a:path>
              </a:pathLst>
            </a:custGeom>
            <a:solidFill>
              <a:srgbClr val="263238"/>
            </a:solidFill>
            <a:ln w="12700" cap="flat">
              <a:solidFill>
                <a:srgbClr val="2F2E41"/>
              </a:solidFill>
              <a:prstDash val="solid"/>
              <a:miter/>
            </a:ln>
          </p:spPr>
          <p:txBody>
            <a:bodyPr rtlCol="0" anchor="ctr">
              <a:noAutofit/>
            </a:bodyPr>
            <a:lstStyle/>
            <a:p>
              <a:endParaRPr lang="zh-CN" altLang="en-US"/>
            </a:p>
          </p:txBody>
        </p:sp>
        <p:sp>
          <p:nvSpPr>
            <p:cNvPr id="20" name="任意多边形: 形状 19">
              <a:extLst>
                <a:ext uri="{FF2B5EF4-FFF2-40B4-BE49-F238E27FC236}">
                  <a16:creationId xmlns:a16="http://schemas.microsoft.com/office/drawing/2014/main" id="{1A172195-B7DA-EECC-B39D-68CEFBBC0EA5}"/>
                </a:ext>
              </a:extLst>
            </p:cNvPr>
            <p:cNvSpPr/>
            <p:nvPr/>
          </p:nvSpPr>
          <p:spPr>
            <a:xfrm rot="70288">
              <a:off x="8494112" y="1540547"/>
              <a:ext cx="82918" cy="13160"/>
            </a:xfrm>
            <a:custGeom>
              <a:avLst/>
              <a:gdLst>
                <a:gd name="connsiteX0" fmla="*/ 0 w 60007"/>
                <a:gd name="connsiteY0" fmla="*/ 0 h 9524"/>
                <a:gd name="connsiteX1" fmla="*/ 60007 w 60007"/>
                <a:gd name="connsiteY1" fmla="*/ 0 h 9524"/>
                <a:gd name="connsiteX2" fmla="*/ 60007 w 60007"/>
                <a:gd name="connsiteY2" fmla="*/ 9525 h 9524"/>
                <a:gd name="connsiteX3" fmla="*/ 0 w 60007"/>
                <a:gd name="connsiteY3" fmla="*/ 9525 h 9524"/>
              </a:gdLst>
              <a:ahLst/>
              <a:cxnLst>
                <a:cxn ang="0">
                  <a:pos x="connsiteX0" y="connsiteY0"/>
                </a:cxn>
                <a:cxn ang="0">
                  <a:pos x="connsiteX1" y="connsiteY1"/>
                </a:cxn>
                <a:cxn ang="0">
                  <a:pos x="connsiteX2" y="connsiteY2"/>
                </a:cxn>
                <a:cxn ang="0">
                  <a:pos x="connsiteX3" y="connsiteY3"/>
                </a:cxn>
              </a:cxnLst>
              <a:rect l="l" t="t" r="r" b="b"/>
              <a:pathLst>
                <a:path w="60007" h="9524">
                  <a:moveTo>
                    <a:pt x="0" y="0"/>
                  </a:moveTo>
                  <a:lnTo>
                    <a:pt x="60007" y="0"/>
                  </a:lnTo>
                  <a:lnTo>
                    <a:pt x="60007" y="9525"/>
                  </a:lnTo>
                  <a:lnTo>
                    <a:pt x="0" y="9525"/>
                  </a:lnTo>
                  <a:close/>
                </a:path>
              </a:pathLst>
            </a:custGeom>
            <a:solidFill>
              <a:srgbClr val="263238"/>
            </a:solidFill>
            <a:ln w="12700" cap="flat">
              <a:solidFill>
                <a:srgbClr val="2F2E41"/>
              </a:solidFill>
              <a:prstDash val="solid"/>
              <a:miter/>
            </a:ln>
          </p:spPr>
          <p:txBody>
            <a:bodyPr rtlCol="0" anchor="ctr">
              <a:noAutofit/>
            </a:bodyPr>
            <a:lstStyle/>
            <a:p>
              <a:endParaRPr lang="zh-CN" altLang="en-US"/>
            </a:p>
          </p:txBody>
        </p:sp>
        <p:sp>
          <p:nvSpPr>
            <p:cNvPr id="21" name="任意多边形: 形状 20">
              <a:extLst>
                <a:ext uri="{FF2B5EF4-FFF2-40B4-BE49-F238E27FC236}">
                  <a16:creationId xmlns:a16="http://schemas.microsoft.com/office/drawing/2014/main" id="{B6D0EF10-0144-EC0E-9F47-1317F59451F5}"/>
                </a:ext>
              </a:extLst>
            </p:cNvPr>
            <p:cNvSpPr/>
            <p:nvPr/>
          </p:nvSpPr>
          <p:spPr>
            <a:xfrm rot="835287">
              <a:off x="8428968" y="1650552"/>
              <a:ext cx="65809" cy="98976"/>
            </a:xfrm>
            <a:custGeom>
              <a:avLst/>
              <a:gdLst>
                <a:gd name="connsiteX0" fmla="*/ 39624 w 47625"/>
                <a:gd name="connsiteY0" fmla="*/ 71628 h 71628"/>
                <a:gd name="connsiteX1" fmla="*/ 0 w 47625"/>
                <a:gd name="connsiteY1" fmla="*/ 2953 h 71628"/>
                <a:gd name="connsiteX2" fmla="*/ 9525 w 47625"/>
                <a:gd name="connsiteY2" fmla="*/ 0 h 71628"/>
                <a:gd name="connsiteX3" fmla="*/ 47625 w 47625"/>
                <a:gd name="connsiteY3" fmla="*/ 65246 h 71628"/>
              </a:gdLst>
              <a:ahLst/>
              <a:cxnLst>
                <a:cxn ang="0">
                  <a:pos x="connsiteX0" y="connsiteY0"/>
                </a:cxn>
                <a:cxn ang="0">
                  <a:pos x="connsiteX1" y="connsiteY1"/>
                </a:cxn>
                <a:cxn ang="0">
                  <a:pos x="connsiteX2" y="connsiteY2"/>
                </a:cxn>
                <a:cxn ang="0">
                  <a:pos x="connsiteX3" y="connsiteY3"/>
                </a:cxn>
              </a:cxnLst>
              <a:rect l="l" t="t" r="r" b="b"/>
              <a:pathLst>
                <a:path w="47625" h="71628">
                  <a:moveTo>
                    <a:pt x="39624" y="71628"/>
                  </a:moveTo>
                  <a:cubicBezTo>
                    <a:pt x="22231" y="51416"/>
                    <a:pt x="8792" y="28127"/>
                    <a:pt x="0" y="2953"/>
                  </a:cubicBezTo>
                  <a:lnTo>
                    <a:pt x="9525" y="0"/>
                  </a:lnTo>
                  <a:cubicBezTo>
                    <a:pt x="18126" y="23898"/>
                    <a:pt x="31042" y="46015"/>
                    <a:pt x="47625" y="65246"/>
                  </a:cubicBezTo>
                  <a:close/>
                </a:path>
              </a:pathLst>
            </a:custGeom>
            <a:solidFill>
              <a:srgbClr val="263238"/>
            </a:solidFill>
            <a:ln w="6350" cap="flat">
              <a:solidFill>
                <a:srgbClr val="2F2E41"/>
              </a:solidFill>
              <a:prstDash val="solid"/>
              <a:miter/>
            </a:ln>
          </p:spPr>
          <p:txBody>
            <a:bodyPr rtlCol="0" anchor="ctr">
              <a:noAutofit/>
            </a:bodyPr>
            <a:lstStyle/>
            <a:p>
              <a:endParaRPr lang="zh-CN" altLang="en-US"/>
            </a:p>
          </p:txBody>
        </p:sp>
        <p:sp>
          <p:nvSpPr>
            <p:cNvPr id="31" name="任意多边形: 形状 30">
              <a:extLst>
                <a:ext uri="{FF2B5EF4-FFF2-40B4-BE49-F238E27FC236}">
                  <a16:creationId xmlns:a16="http://schemas.microsoft.com/office/drawing/2014/main" id="{6BEC1EE2-6F4A-DC64-80B4-A7AF8C8434C3}"/>
                </a:ext>
              </a:extLst>
            </p:cNvPr>
            <p:cNvSpPr/>
            <p:nvPr/>
          </p:nvSpPr>
          <p:spPr>
            <a:xfrm rot="835287">
              <a:off x="11730584" y="5275809"/>
              <a:ext cx="265338" cy="388135"/>
            </a:xfrm>
            <a:custGeom>
              <a:avLst/>
              <a:gdLst>
                <a:gd name="connsiteX0" fmla="*/ 69056 w 192022"/>
                <a:gd name="connsiteY0" fmla="*/ 72295 h 280889"/>
                <a:gd name="connsiteX1" fmla="*/ 0 w 192022"/>
                <a:gd name="connsiteY1" fmla="*/ 60579 h 280889"/>
                <a:gd name="connsiteX2" fmla="*/ 65913 w 192022"/>
                <a:gd name="connsiteY2" fmla="*/ 178975 h 280889"/>
                <a:gd name="connsiteX3" fmla="*/ 178879 w 192022"/>
                <a:gd name="connsiteY3" fmla="*/ 273177 h 280889"/>
                <a:gd name="connsiteX4" fmla="*/ 153829 w 192022"/>
                <a:gd name="connsiteY4" fmla="*/ 97346 h 280889"/>
                <a:gd name="connsiteX5" fmla="*/ 62770 w 192022"/>
                <a:gd name="connsiteY5" fmla="*/ 0 h 280889"/>
                <a:gd name="connsiteX6" fmla="*/ 69056 w 192022"/>
                <a:gd name="connsiteY6" fmla="*/ 72295 h 280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022" h="280889">
                  <a:moveTo>
                    <a:pt x="69056" y="72295"/>
                  </a:moveTo>
                  <a:cubicBezTo>
                    <a:pt x="59531" y="97250"/>
                    <a:pt x="25146" y="78677"/>
                    <a:pt x="0" y="60579"/>
                  </a:cubicBezTo>
                  <a:cubicBezTo>
                    <a:pt x="24860" y="100394"/>
                    <a:pt x="46196" y="152686"/>
                    <a:pt x="65913" y="178975"/>
                  </a:cubicBezTo>
                  <a:cubicBezTo>
                    <a:pt x="94488" y="217075"/>
                    <a:pt x="147542" y="307753"/>
                    <a:pt x="178879" y="273177"/>
                  </a:cubicBezTo>
                  <a:cubicBezTo>
                    <a:pt x="210217" y="238601"/>
                    <a:pt x="178879" y="144494"/>
                    <a:pt x="153829" y="97346"/>
                  </a:cubicBezTo>
                  <a:cubicBezTo>
                    <a:pt x="128778" y="50197"/>
                    <a:pt x="81534" y="25146"/>
                    <a:pt x="62770" y="0"/>
                  </a:cubicBezTo>
                  <a:cubicBezTo>
                    <a:pt x="76048" y="21793"/>
                    <a:pt x="78372" y="48539"/>
                    <a:pt x="69056" y="72295"/>
                  </a:cubicBezTo>
                  <a:close/>
                </a:path>
              </a:pathLst>
            </a:custGeom>
            <a:solidFill>
              <a:srgbClr val="263238"/>
            </a:solidFill>
            <a:ln w="12700" cap="flat">
              <a:solidFill>
                <a:srgbClr val="2F2E41"/>
              </a:solidFill>
              <a:prstDash val="solid"/>
              <a:miter/>
            </a:ln>
          </p:spPr>
          <p:txBody>
            <a:bodyPr rtlCol="0" anchor="ctr">
              <a:noAutofit/>
            </a:bodyPr>
            <a:lstStyle/>
            <a:p>
              <a:endParaRPr lang="zh-CN" altLang="en-US"/>
            </a:p>
          </p:txBody>
        </p:sp>
        <p:sp>
          <p:nvSpPr>
            <p:cNvPr id="32" name="任意多边形: 形状 31">
              <a:extLst>
                <a:ext uri="{FF2B5EF4-FFF2-40B4-BE49-F238E27FC236}">
                  <a16:creationId xmlns:a16="http://schemas.microsoft.com/office/drawing/2014/main" id="{26307DB7-9611-4F11-0467-77E7F7B7D0BF}"/>
                </a:ext>
              </a:extLst>
            </p:cNvPr>
            <p:cNvSpPr/>
            <p:nvPr/>
          </p:nvSpPr>
          <p:spPr>
            <a:xfrm rot="835287">
              <a:off x="11723375" y="5269030"/>
              <a:ext cx="278805" cy="401513"/>
            </a:xfrm>
            <a:custGeom>
              <a:avLst/>
              <a:gdLst>
                <a:gd name="connsiteX0" fmla="*/ 167814 w 201768"/>
                <a:gd name="connsiteY0" fmla="*/ 290571 h 290571"/>
                <a:gd name="connsiteX1" fmla="*/ 166099 w 201768"/>
                <a:gd name="connsiteY1" fmla="*/ 290571 h 290571"/>
                <a:gd name="connsiteX2" fmla="*/ 81708 w 201768"/>
                <a:gd name="connsiteY2" fmla="*/ 207608 h 290571"/>
                <a:gd name="connsiteX3" fmla="*/ 66944 w 201768"/>
                <a:gd name="connsiteY3" fmla="*/ 186844 h 290571"/>
                <a:gd name="connsiteX4" fmla="*/ 32844 w 201768"/>
                <a:gd name="connsiteY4" fmla="*/ 126932 h 290571"/>
                <a:gd name="connsiteX5" fmla="*/ 745 w 201768"/>
                <a:gd name="connsiteY5" fmla="*/ 68067 h 290571"/>
                <a:gd name="connsiteX6" fmla="*/ 2203 w 201768"/>
                <a:gd name="connsiteY6" fmla="*/ 61495 h 290571"/>
                <a:gd name="connsiteX7" fmla="*/ 7603 w 201768"/>
                <a:gd name="connsiteY7" fmla="*/ 61685 h 290571"/>
                <a:gd name="connsiteX8" fmla="*/ 61134 w 201768"/>
                <a:gd name="connsiteY8" fmla="*/ 83974 h 290571"/>
                <a:gd name="connsiteX9" fmla="*/ 69420 w 201768"/>
                <a:gd name="connsiteY9" fmla="*/ 75592 h 290571"/>
                <a:gd name="connsiteX10" fmla="*/ 63706 w 201768"/>
                <a:gd name="connsiteY10" fmla="*/ 7774 h 290571"/>
                <a:gd name="connsiteX11" fmla="*/ 64363 w 201768"/>
                <a:gd name="connsiteY11" fmla="*/ 1201 h 290571"/>
                <a:gd name="connsiteX12" fmla="*/ 64753 w 201768"/>
                <a:gd name="connsiteY12" fmla="*/ 916 h 290571"/>
                <a:gd name="connsiteX13" fmla="*/ 71421 w 201768"/>
                <a:gd name="connsiteY13" fmla="*/ 1868 h 290571"/>
                <a:gd name="connsiteX14" fmla="*/ 100853 w 201768"/>
                <a:gd name="connsiteY14" fmla="*/ 30443 h 290571"/>
                <a:gd name="connsiteX15" fmla="*/ 162861 w 201768"/>
                <a:gd name="connsiteY15" fmla="*/ 99976 h 290571"/>
                <a:gd name="connsiteX16" fmla="*/ 187245 w 201768"/>
                <a:gd name="connsiteY16" fmla="*/ 280951 h 290571"/>
                <a:gd name="connsiteX17" fmla="*/ 167814 w 201768"/>
                <a:gd name="connsiteY17" fmla="*/ 290571 h 290571"/>
                <a:gd name="connsiteX18" fmla="*/ 19414 w 201768"/>
                <a:gd name="connsiteY18" fmla="*/ 81021 h 290571"/>
                <a:gd name="connsiteX19" fmla="*/ 41322 w 201768"/>
                <a:gd name="connsiteY19" fmla="*/ 122645 h 290571"/>
                <a:gd name="connsiteX20" fmla="*/ 74564 w 201768"/>
                <a:gd name="connsiteY20" fmla="*/ 181224 h 290571"/>
                <a:gd name="connsiteX21" fmla="*/ 89518 w 201768"/>
                <a:gd name="connsiteY21" fmla="*/ 202274 h 290571"/>
                <a:gd name="connsiteX22" fmla="*/ 166766 w 201768"/>
                <a:gd name="connsiteY22" fmla="*/ 281141 h 290571"/>
                <a:gd name="connsiteX23" fmla="*/ 180196 w 201768"/>
                <a:gd name="connsiteY23" fmla="*/ 275141 h 290571"/>
                <a:gd name="connsiteX24" fmla="*/ 154479 w 201768"/>
                <a:gd name="connsiteY24" fmla="*/ 104738 h 290571"/>
                <a:gd name="connsiteX25" fmla="*/ 94662 w 201768"/>
                <a:gd name="connsiteY25" fmla="*/ 38063 h 290571"/>
                <a:gd name="connsiteX26" fmla="*/ 81803 w 201768"/>
                <a:gd name="connsiteY26" fmla="*/ 26824 h 290571"/>
                <a:gd name="connsiteX27" fmla="*/ 78279 w 201768"/>
                <a:gd name="connsiteY27" fmla="*/ 79116 h 290571"/>
                <a:gd name="connsiteX28" fmla="*/ 78279 w 201768"/>
                <a:gd name="connsiteY28" fmla="*/ 79116 h 290571"/>
                <a:gd name="connsiteX29" fmla="*/ 63896 w 201768"/>
                <a:gd name="connsiteY29" fmla="*/ 93308 h 290571"/>
                <a:gd name="connsiteX30" fmla="*/ 19414 w 201768"/>
                <a:gd name="connsiteY30" fmla="*/ 80831 h 290571"/>
                <a:gd name="connsiteX31" fmla="*/ 74278 w 201768"/>
                <a:gd name="connsiteY31" fmla="*/ 77116 h 290571"/>
                <a:gd name="connsiteX32" fmla="*/ 74278 w 201768"/>
                <a:gd name="connsiteY32" fmla="*/ 77116 h 290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01768" h="290571">
                  <a:moveTo>
                    <a:pt x="167814" y="290571"/>
                  </a:moveTo>
                  <a:lnTo>
                    <a:pt x="166099" y="290571"/>
                  </a:lnTo>
                  <a:cubicBezTo>
                    <a:pt x="138477" y="288857"/>
                    <a:pt x="107044" y="243803"/>
                    <a:pt x="81708" y="207608"/>
                  </a:cubicBezTo>
                  <a:cubicBezTo>
                    <a:pt x="76278" y="199893"/>
                    <a:pt x="71326" y="192749"/>
                    <a:pt x="66944" y="186844"/>
                  </a:cubicBezTo>
                  <a:cubicBezTo>
                    <a:pt x="54038" y="167794"/>
                    <a:pt x="42636" y="147753"/>
                    <a:pt x="32844" y="126932"/>
                  </a:cubicBezTo>
                  <a:cubicBezTo>
                    <a:pt x="22653" y="106929"/>
                    <a:pt x="12080" y="86260"/>
                    <a:pt x="745" y="68067"/>
                  </a:cubicBezTo>
                  <a:cubicBezTo>
                    <a:pt x="-665" y="65848"/>
                    <a:pt x="-17" y="62904"/>
                    <a:pt x="2203" y="61495"/>
                  </a:cubicBezTo>
                  <a:cubicBezTo>
                    <a:pt x="3869" y="60428"/>
                    <a:pt x="6013" y="60504"/>
                    <a:pt x="7603" y="61685"/>
                  </a:cubicBezTo>
                  <a:cubicBezTo>
                    <a:pt x="31797" y="79116"/>
                    <a:pt x="50847" y="87022"/>
                    <a:pt x="61134" y="83974"/>
                  </a:cubicBezTo>
                  <a:cubicBezTo>
                    <a:pt x="65096" y="82697"/>
                    <a:pt x="68192" y="79573"/>
                    <a:pt x="69420" y="75592"/>
                  </a:cubicBezTo>
                  <a:cubicBezTo>
                    <a:pt x="78279" y="53341"/>
                    <a:pt x="76164" y="28224"/>
                    <a:pt x="63706" y="7774"/>
                  </a:cubicBezTo>
                  <a:cubicBezTo>
                    <a:pt x="62077" y="5783"/>
                    <a:pt x="62362" y="2840"/>
                    <a:pt x="64363" y="1201"/>
                  </a:cubicBezTo>
                  <a:cubicBezTo>
                    <a:pt x="64486" y="1106"/>
                    <a:pt x="64620" y="1002"/>
                    <a:pt x="64753" y="916"/>
                  </a:cubicBezTo>
                  <a:cubicBezTo>
                    <a:pt x="66868" y="-608"/>
                    <a:pt x="69811" y="-189"/>
                    <a:pt x="71421" y="1868"/>
                  </a:cubicBezTo>
                  <a:cubicBezTo>
                    <a:pt x="80241" y="12365"/>
                    <a:pt x="90099" y="21937"/>
                    <a:pt x="100853" y="30443"/>
                  </a:cubicBezTo>
                  <a:cubicBezTo>
                    <a:pt x="121236" y="47874"/>
                    <a:pt x="146668" y="69591"/>
                    <a:pt x="162861" y="99976"/>
                  </a:cubicBezTo>
                  <a:cubicBezTo>
                    <a:pt x="189912" y="150649"/>
                    <a:pt x="220487" y="244756"/>
                    <a:pt x="187245" y="280951"/>
                  </a:cubicBezTo>
                  <a:cubicBezTo>
                    <a:pt x="182501" y="286866"/>
                    <a:pt x="175396" y="290381"/>
                    <a:pt x="167814" y="290571"/>
                  </a:cubicBezTo>
                  <a:close/>
                  <a:moveTo>
                    <a:pt x="19414" y="81021"/>
                  </a:moveTo>
                  <a:cubicBezTo>
                    <a:pt x="27034" y="94546"/>
                    <a:pt x="34273" y="108739"/>
                    <a:pt x="41322" y="122645"/>
                  </a:cubicBezTo>
                  <a:cubicBezTo>
                    <a:pt x="50856" y="143010"/>
                    <a:pt x="61972" y="162593"/>
                    <a:pt x="74564" y="181224"/>
                  </a:cubicBezTo>
                  <a:cubicBezTo>
                    <a:pt x="78945" y="187225"/>
                    <a:pt x="84089" y="194368"/>
                    <a:pt x="89518" y="202274"/>
                  </a:cubicBezTo>
                  <a:cubicBezTo>
                    <a:pt x="111140" y="233135"/>
                    <a:pt x="143716" y="279712"/>
                    <a:pt x="166766" y="281141"/>
                  </a:cubicBezTo>
                  <a:cubicBezTo>
                    <a:pt x="171967" y="281503"/>
                    <a:pt x="176996" y="279255"/>
                    <a:pt x="180196" y="275141"/>
                  </a:cubicBezTo>
                  <a:cubicBezTo>
                    <a:pt x="208200" y="244375"/>
                    <a:pt x="181339" y="155221"/>
                    <a:pt x="154479" y="104738"/>
                  </a:cubicBezTo>
                  <a:cubicBezTo>
                    <a:pt x="138934" y="78926"/>
                    <a:pt x="118636" y="56304"/>
                    <a:pt x="94662" y="38063"/>
                  </a:cubicBezTo>
                  <a:cubicBezTo>
                    <a:pt x="90185" y="34158"/>
                    <a:pt x="85803" y="30443"/>
                    <a:pt x="81803" y="26824"/>
                  </a:cubicBezTo>
                  <a:cubicBezTo>
                    <a:pt x="86080" y="44197"/>
                    <a:pt x="84851" y="62476"/>
                    <a:pt x="78279" y="79116"/>
                  </a:cubicBezTo>
                  <a:lnTo>
                    <a:pt x="78279" y="79116"/>
                  </a:lnTo>
                  <a:cubicBezTo>
                    <a:pt x="76126" y="85936"/>
                    <a:pt x="70744" y="91251"/>
                    <a:pt x="63896" y="93308"/>
                  </a:cubicBezTo>
                  <a:cubicBezTo>
                    <a:pt x="53228" y="96290"/>
                    <a:pt x="38398" y="92137"/>
                    <a:pt x="19414" y="80831"/>
                  </a:cubicBezTo>
                  <a:close/>
                  <a:moveTo>
                    <a:pt x="74278" y="77116"/>
                  </a:moveTo>
                  <a:lnTo>
                    <a:pt x="74278" y="77116"/>
                  </a:lnTo>
                  <a:close/>
                </a:path>
              </a:pathLst>
            </a:custGeom>
            <a:solidFill>
              <a:srgbClr val="263238"/>
            </a:solidFill>
            <a:ln w="12700" cap="flat">
              <a:solidFill>
                <a:srgbClr val="2F2E41"/>
              </a:solidFill>
              <a:prstDash val="solid"/>
              <a:miter/>
            </a:ln>
          </p:spPr>
          <p:txBody>
            <a:bodyPr rtlCol="0" anchor="ctr">
              <a:noAutofit/>
            </a:bodyPr>
            <a:lstStyle/>
            <a:p>
              <a:endParaRPr lang="zh-CN" altLang="en-US"/>
            </a:p>
          </p:txBody>
        </p:sp>
        <p:sp>
          <p:nvSpPr>
            <p:cNvPr id="33" name="任意多边形: 形状 32">
              <a:extLst>
                <a:ext uri="{FF2B5EF4-FFF2-40B4-BE49-F238E27FC236}">
                  <a16:creationId xmlns:a16="http://schemas.microsoft.com/office/drawing/2014/main" id="{14180B2D-D7E4-4AF8-9D59-C85D67378FEF}"/>
                </a:ext>
              </a:extLst>
            </p:cNvPr>
            <p:cNvSpPr/>
            <p:nvPr/>
          </p:nvSpPr>
          <p:spPr>
            <a:xfrm rot="835287">
              <a:off x="10462250" y="4548526"/>
              <a:ext cx="637554" cy="467405"/>
            </a:xfrm>
            <a:custGeom>
              <a:avLst/>
              <a:gdLst>
                <a:gd name="connsiteX0" fmla="*/ 0 w 461391"/>
                <a:gd name="connsiteY0" fmla="*/ 172688 h 338256"/>
                <a:gd name="connsiteX1" fmla="*/ 276225 w 461391"/>
                <a:gd name="connsiteY1" fmla="*/ 335947 h 338256"/>
                <a:gd name="connsiteX2" fmla="*/ 430054 w 461391"/>
                <a:gd name="connsiteY2" fmla="*/ 175831 h 338256"/>
                <a:gd name="connsiteX3" fmla="*/ 461391 w 461391"/>
                <a:gd name="connsiteY3" fmla="*/ 25146 h 338256"/>
                <a:gd name="connsiteX4" fmla="*/ 370427 w 461391"/>
                <a:gd name="connsiteY4" fmla="*/ 0 h 338256"/>
                <a:gd name="connsiteX5" fmla="*/ 320135 w 461391"/>
                <a:gd name="connsiteY5" fmla="*/ 65913 h 338256"/>
                <a:gd name="connsiteX6" fmla="*/ 216503 w 461391"/>
                <a:gd name="connsiteY6" fmla="*/ 46863 h 338256"/>
                <a:gd name="connsiteX7" fmla="*/ 0 w 461391"/>
                <a:gd name="connsiteY7" fmla="*/ 172688 h 33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1391" h="338256">
                  <a:moveTo>
                    <a:pt x="0" y="172688"/>
                  </a:moveTo>
                  <a:cubicBezTo>
                    <a:pt x="0" y="172688"/>
                    <a:pt x="175831" y="317087"/>
                    <a:pt x="276225" y="335947"/>
                  </a:cubicBezTo>
                  <a:cubicBezTo>
                    <a:pt x="376618" y="354806"/>
                    <a:pt x="401764" y="254318"/>
                    <a:pt x="430054" y="175831"/>
                  </a:cubicBezTo>
                  <a:cubicBezTo>
                    <a:pt x="447294" y="127254"/>
                    <a:pt x="457828" y="76562"/>
                    <a:pt x="461391" y="25146"/>
                  </a:cubicBezTo>
                  <a:lnTo>
                    <a:pt x="370427" y="0"/>
                  </a:lnTo>
                  <a:cubicBezTo>
                    <a:pt x="370427" y="0"/>
                    <a:pt x="345281" y="50197"/>
                    <a:pt x="320135" y="65913"/>
                  </a:cubicBezTo>
                  <a:cubicBezTo>
                    <a:pt x="294989" y="81629"/>
                    <a:pt x="247936" y="37338"/>
                    <a:pt x="216503" y="46863"/>
                  </a:cubicBezTo>
                  <a:cubicBezTo>
                    <a:pt x="185071" y="56388"/>
                    <a:pt x="50197" y="157448"/>
                    <a:pt x="0" y="172688"/>
                  </a:cubicBezTo>
                  <a:close/>
                </a:path>
              </a:pathLst>
            </a:custGeom>
            <a:solidFill>
              <a:srgbClr val="FFFFFF"/>
            </a:solidFill>
            <a:ln w="12700" cap="flat">
              <a:solidFill>
                <a:srgbClr val="2F2E41"/>
              </a:solidFill>
              <a:prstDash val="solid"/>
              <a:miter/>
            </a:ln>
          </p:spPr>
          <p:txBody>
            <a:bodyPr rtlCol="0" anchor="ctr">
              <a:noAutofit/>
            </a:bodyPr>
            <a:lstStyle/>
            <a:p>
              <a:endParaRPr lang="zh-CN" altLang="en-US"/>
            </a:p>
          </p:txBody>
        </p:sp>
        <p:sp>
          <p:nvSpPr>
            <p:cNvPr id="36" name="任意多边形: 形状 35">
              <a:extLst>
                <a:ext uri="{FF2B5EF4-FFF2-40B4-BE49-F238E27FC236}">
                  <a16:creationId xmlns:a16="http://schemas.microsoft.com/office/drawing/2014/main" id="{72CC1999-E8EE-13FC-6976-C4D7F96A1B63}"/>
                </a:ext>
              </a:extLst>
            </p:cNvPr>
            <p:cNvSpPr/>
            <p:nvPr/>
          </p:nvSpPr>
          <p:spPr>
            <a:xfrm rot="835287">
              <a:off x="10915053" y="4804961"/>
              <a:ext cx="31905" cy="96564"/>
            </a:xfrm>
            <a:custGeom>
              <a:avLst/>
              <a:gdLst>
                <a:gd name="connsiteX0" fmla="*/ 18322 w 23089"/>
                <a:gd name="connsiteY0" fmla="*/ 69883 h 69882"/>
                <a:gd name="connsiteX1" fmla="*/ 13560 w 23089"/>
                <a:gd name="connsiteY1" fmla="*/ 65406 h 69882"/>
                <a:gd name="connsiteX2" fmla="*/ 796 w 23089"/>
                <a:gd name="connsiteY2" fmla="*/ 7398 h 69882"/>
                <a:gd name="connsiteX3" fmla="*/ 2130 w 23089"/>
                <a:gd name="connsiteY3" fmla="*/ 798 h 69882"/>
                <a:gd name="connsiteX4" fmla="*/ 8226 w 23089"/>
                <a:gd name="connsiteY4" fmla="*/ 1493 h 69882"/>
                <a:gd name="connsiteX5" fmla="*/ 23085 w 23089"/>
                <a:gd name="connsiteY5" fmla="*/ 64834 h 69882"/>
                <a:gd name="connsiteX6" fmla="*/ 18608 w 23089"/>
                <a:gd name="connsiteY6" fmla="*/ 69883 h 6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89" h="69882">
                  <a:moveTo>
                    <a:pt x="18322" y="69883"/>
                  </a:moveTo>
                  <a:cubicBezTo>
                    <a:pt x="15817" y="69844"/>
                    <a:pt x="13760" y="67901"/>
                    <a:pt x="13560" y="65406"/>
                  </a:cubicBezTo>
                  <a:cubicBezTo>
                    <a:pt x="10988" y="21305"/>
                    <a:pt x="892" y="7494"/>
                    <a:pt x="796" y="7398"/>
                  </a:cubicBezTo>
                  <a:cubicBezTo>
                    <a:pt x="-661" y="5208"/>
                    <a:pt x="-61" y="2255"/>
                    <a:pt x="2130" y="798"/>
                  </a:cubicBezTo>
                  <a:cubicBezTo>
                    <a:pt x="4054" y="-488"/>
                    <a:pt x="6635" y="-193"/>
                    <a:pt x="8226" y="1493"/>
                  </a:cubicBezTo>
                  <a:cubicBezTo>
                    <a:pt x="8702" y="2064"/>
                    <a:pt x="20227" y="17019"/>
                    <a:pt x="23085" y="64834"/>
                  </a:cubicBezTo>
                  <a:cubicBezTo>
                    <a:pt x="23199" y="67444"/>
                    <a:pt x="21218" y="69682"/>
                    <a:pt x="18608" y="69883"/>
                  </a:cubicBezTo>
                  <a:close/>
                </a:path>
              </a:pathLst>
            </a:custGeom>
            <a:solidFill>
              <a:srgbClr val="263238"/>
            </a:solidFill>
            <a:ln w="12700" cap="flat">
              <a:solidFill>
                <a:srgbClr val="2F2E41"/>
              </a:solidFill>
              <a:prstDash val="solid"/>
              <a:miter/>
            </a:ln>
          </p:spPr>
          <p:txBody>
            <a:bodyPr rtlCol="0" anchor="ctr">
              <a:noAutofit/>
            </a:bodyPr>
            <a:lstStyle/>
            <a:p>
              <a:endParaRPr lang="zh-CN" altLang="en-US"/>
            </a:p>
          </p:txBody>
        </p:sp>
        <p:sp>
          <p:nvSpPr>
            <p:cNvPr id="37" name="任意多边形: 形状 36">
              <a:extLst>
                <a:ext uri="{FF2B5EF4-FFF2-40B4-BE49-F238E27FC236}">
                  <a16:creationId xmlns:a16="http://schemas.microsoft.com/office/drawing/2014/main" id="{0A0C156B-8ACA-5885-6DA1-310ED9710EAE}"/>
                </a:ext>
              </a:extLst>
            </p:cNvPr>
            <p:cNvSpPr/>
            <p:nvPr/>
          </p:nvSpPr>
          <p:spPr>
            <a:xfrm rot="835287">
              <a:off x="10047593" y="3881397"/>
              <a:ext cx="1293059" cy="933699"/>
            </a:xfrm>
            <a:custGeom>
              <a:avLst/>
              <a:gdLst>
                <a:gd name="connsiteX0" fmla="*/ 132 w 935773"/>
                <a:gd name="connsiteY0" fmla="*/ 257461 h 675708"/>
                <a:gd name="connsiteX1" fmla="*/ 91191 w 935773"/>
                <a:gd name="connsiteY1" fmla="*/ 392525 h 675708"/>
                <a:gd name="connsiteX2" fmla="*/ 326649 w 935773"/>
                <a:gd name="connsiteY2" fmla="*/ 675132 h 675708"/>
                <a:gd name="connsiteX3" fmla="*/ 455427 w 935773"/>
                <a:gd name="connsiteY3" fmla="*/ 653129 h 675708"/>
                <a:gd name="connsiteX4" fmla="*/ 609733 w 935773"/>
                <a:gd name="connsiteY4" fmla="*/ 552640 h 675708"/>
                <a:gd name="connsiteX5" fmla="*/ 691362 w 935773"/>
                <a:gd name="connsiteY5" fmla="*/ 624840 h 675708"/>
                <a:gd name="connsiteX6" fmla="*/ 857383 w 935773"/>
                <a:gd name="connsiteY6" fmla="*/ 539687 h 675708"/>
                <a:gd name="connsiteX7" fmla="*/ 935773 w 935773"/>
                <a:gd name="connsiteY7" fmla="*/ 320612 h 675708"/>
                <a:gd name="connsiteX8" fmla="*/ 728605 w 935773"/>
                <a:gd name="connsiteY8" fmla="*/ 154210 h 675708"/>
                <a:gd name="connsiteX9" fmla="*/ 511911 w 935773"/>
                <a:gd name="connsiteY9" fmla="*/ 22003 h 675708"/>
                <a:gd name="connsiteX10" fmla="*/ 408279 w 935773"/>
                <a:gd name="connsiteY10" fmla="*/ 0 h 675708"/>
                <a:gd name="connsiteX11" fmla="*/ 276453 w 935773"/>
                <a:gd name="connsiteY11" fmla="*/ 153829 h 675708"/>
                <a:gd name="connsiteX12" fmla="*/ 91191 w 935773"/>
                <a:gd name="connsiteY12" fmla="*/ 222980 h 675708"/>
                <a:gd name="connsiteX13" fmla="*/ 132 w 935773"/>
                <a:gd name="connsiteY13" fmla="*/ 257461 h 675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35773" h="675708">
                  <a:moveTo>
                    <a:pt x="132" y="257461"/>
                  </a:moveTo>
                  <a:cubicBezTo>
                    <a:pt x="132" y="257461"/>
                    <a:pt x="69189" y="361093"/>
                    <a:pt x="91191" y="392525"/>
                  </a:cubicBezTo>
                  <a:cubicBezTo>
                    <a:pt x="113194" y="423958"/>
                    <a:pt x="326649" y="675132"/>
                    <a:pt x="326649" y="675132"/>
                  </a:cubicBezTo>
                  <a:cubicBezTo>
                    <a:pt x="326649" y="675132"/>
                    <a:pt x="370655" y="681323"/>
                    <a:pt x="455427" y="653129"/>
                  </a:cubicBezTo>
                  <a:cubicBezTo>
                    <a:pt x="540200" y="624935"/>
                    <a:pt x="609733" y="552640"/>
                    <a:pt x="609733" y="552640"/>
                  </a:cubicBezTo>
                  <a:lnTo>
                    <a:pt x="691362" y="624840"/>
                  </a:lnTo>
                  <a:cubicBezTo>
                    <a:pt x="691362" y="624840"/>
                    <a:pt x="788231" y="599694"/>
                    <a:pt x="857383" y="539687"/>
                  </a:cubicBezTo>
                  <a:cubicBezTo>
                    <a:pt x="926534" y="479679"/>
                    <a:pt x="935773" y="320612"/>
                    <a:pt x="935773" y="320612"/>
                  </a:cubicBezTo>
                  <a:cubicBezTo>
                    <a:pt x="935773" y="320612"/>
                    <a:pt x="781944" y="210788"/>
                    <a:pt x="728605" y="154210"/>
                  </a:cubicBezTo>
                  <a:cubicBezTo>
                    <a:pt x="675265" y="97631"/>
                    <a:pt x="565251" y="34862"/>
                    <a:pt x="511911" y="22003"/>
                  </a:cubicBezTo>
                  <a:cubicBezTo>
                    <a:pt x="458571" y="9144"/>
                    <a:pt x="408279" y="0"/>
                    <a:pt x="408279" y="0"/>
                  </a:cubicBezTo>
                  <a:cubicBezTo>
                    <a:pt x="408279" y="0"/>
                    <a:pt x="358082" y="103632"/>
                    <a:pt x="276453" y="153829"/>
                  </a:cubicBezTo>
                  <a:cubicBezTo>
                    <a:pt x="194824" y="204026"/>
                    <a:pt x="131958" y="213551"/>
                    <a:pt x="91191" y="222980"/>
                  </a:cubicBezTo>
                  <a:cubicBezTo>
                    <a:pt x="50424" y="232410"/>
                    <a:pt x="-3011" y="219837"/>
                    <a:pt x="132" y="257461"/>
                  </a:cubicBezTo>
                  <a:close/>
                </a:path>
              </a:pathLst>
            </a:custGeom>
            <a:solidFill>
              <a:schemeClr val="accent1"/>
            </a:solidFill>
            <a:ln w="12700" cap="flat">
              <a:solidFill>
                <a:srgbClr val="2F2E41"/>
              </a:solidFill>
              <a:prstDash val="solid"/>
              <a:miter/>
            </a:ln>
          </p:spPr>
          <p:txBody>
            <a:bodyPr rtlCol="0" anchor="ctr">
              <a:noAutofit/>
            </a:bodyPr>
            <a:lstStyle/>
            <a:p>
              <a:endParaRPr lang="zh-CN" altLang="en-US"/>
            </a:p>
          </p:txBody>
        </p:sp>
        <p:sp>
          <p:nvSpPr>
            <p:cNvPr id="39" name="任意多边形: 形状 38">
              <a:extLst>
                <a:ext uri="{FF2B5EF4-FFF2-40B4-BE49-F238E27FC236}">
                  <a16:creationId xmlns:a16="http://schemas.microsoft.com/office/drawing/2014/main" id="{DCCE5965-56A9-735A-D3CC-6ABB9C525717}"/>
                </a:ext>
              </a:extLst>
            </p:cNvPr>
            <p:cNvSpPr/>
            <p:nvPr/>
          </p:nvSpPr>
          <p:spPr>
            <a:xfrm rot="835287">
              <a:off x="10398797" y="3924933"/>
              <a:ext cx="936588" cy="932639"/>
            </a:xfrm>
            <a:custGeom>
              <a:avLst/>
              <a:gdLst>
                <a:gd name="connsiteX0" fmla="*/ 582644 w 677799"/>
                <a:gd name="connsiteY0" fmla="*/ 442150 h 674941"/>
                <a:gd name="connsiteX1" fmla="*/ 641795 w 677799"/>
                <a:gd name="connsiteY1" fmla="*/ 436245 h 674941"/>
                <a:gd name="connsiteX2" fmla="*/ 615220 w 677799"/>
                <a:gd name="connsiteY2" fmla="*/ 421386 h 674941"/>
                <a:gd name="connsiteX3" fmla="*/ 538258 w 677799"/>
                <a:gd name="connsiteY3" fmla="*/ 373761 h 674941"/>
                <a:gd name="connsiteX4" fmla="*/ 343090 w 677799"/>
                <a:gd name="connsiteY4" fmla="*/ 252508 h 674941"/>
                <a:gd name="connsiteX5" fmla="*/ 493966 w 677799"/>
                <a:gd name="connsiteY5" fmla="*/ 308705 h 674941"/>
                <a:gd name="connsiteX6" fmla="*/ 286893 w 677799"/>
                <a:gd name="connsiteY6" fmla="*/ 160782 h 674941"/>
                <a:gd name="connsiteX7" fmla="*/ 132683 w 677799"/>
                <a:gd name="connsiteY7" fmla="*/ 110585 h 674941"/>
                <a:gd name="connsiteX8" fmla="*/ 111538 w 677799"/>
                <a:gd name="connsiteY8" fmla="*/ 62960 h 674941"/>
                <a:gd name="connsiteX9" fmla="*/ 150304 w 677799"/>
                <a:gd name="connsiteY9" fmla="*/ 0 h 674941"/>
                <a:gd name="connsiteX10" fmla="*/ 253937 w 677799"/>
                <a:gd name="connsiteY10" fmla="*/ 22003 h 674941"/>
                <a:gd name="connsiteX11" fmla="*/ 470630 w 677799"/>
                <a:gd name="connsiteY11" fmla="*/ 153829 h 674941"/>
                <a:gd name="connsiteX12" fmla="*/ 677799 w 677799"/>
                <a:gd name="connsiteY12" fmla="*/ 320135 h 674941"/>
                <a:gd name="connsiteX13" fmla="*/ 640461 w 677799"/>
                <a:gd name="connsiteY13" fmla="*/ 481013 h 674941"/>
                <a:gd name="connsiteX14" fmla="*/ 85725 w 677799"/>
                <a:gd name="connsiteY14" fmla="*/ 418433 h 674941"/>
                <a:gd name="connsiteX15" fmla="*/ 0 w 677799"/>
                <a:gd name="connsiteY15" fmla="*/ 374047 h 674941"/>
                <a:gd name="connsiteX16" fmla="*/ 142018 w 677799"/>
                <a:gd name="connsiteY16" fmla="*/ 468725 h 674941"/>
                <a:gd name="connsiteX17" fmla="*/ 254413 w 677799"/>
                <a:gd name="connsiteY17" fmla="*/ 521970 h 674941"/>
                <a:gd name="connsiteX18" fmla="*/ 97631 w 677799"/>
                <a:gd name="connsiteY18" fmla="*/ 524923 h 674941"/>
                <a:gd name="connsiteX19" fmla="*/ 251460 w 677799"/>
                <a:gd name="connsiteY19" fmla="*/ 584073 h 674941"/>
                <a:gd name="connsiteX20" fmla="*/ 91630 w 677799"/>
                <a:gd name="connsiteY20" fmla="*/ 674941 h 674941"/>
                <a:gd name="connsiteX21" fmla="*/ 197548 w 677799"/>
                <a:gd name="connsiteY21" fmla="*/ 652653 h 674941"/>
                <a:gd name="connsiteX22" fmla="*/ 351377 w 677799"/>
                <a:gd name="connsiteY22" fmla="*/ 552164 h 674941"/>
                <a:gd name="connsiteX23" fmla="*/ 245078 w 677799"/>
                <a:gd name="connsiteY23" fmla="*/ 476536 h 674941"/>
                <a:gd name="connsiteX24" fmla="*/ 85725 w 677799"/>
                <a:gd name="connsiteY24" fmla="*/ 418433 h 674941"/>
                <a:gd name="connsiteX25" fmla="*/ 188023 w 677799"/>
                <a:gd name="connsiteY25" fmla="*/ 435959 h 674941"/>
                <a:gd name="connsiteX26" fmla="*/ 245173 w 677799"/>
                <a:gd name="connsiteY26" fmla="*/ 476536 h 674941"/>
                <a:gd name="connsiteX27" fmla="*/ 253460 w 677799"/>
                <a:gd name="connsiteY27" fmla="*/ 478726 h 674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77799" h="674941">
                  <a:moveTo>
                    <a:pt x="582644" y="442150"/>
                  </a:moveTo>
                  <a:lnTo>
                    <a:pt x="641795" y="436245"/>
                  </a:lnTo>
                  <a:lnTo>
                    <a:pt x="615220" y="421386"/>
                  </a:lnTo>
                  <a:cubicBezTo>
                    <a:pt x="615220" y="421386"/>
                    <a:pt x="588550" y="403669"/>
                    <a:pt x="538258" y="373761"/>
                  </a:cubicBezTo>
                  <a:cubicBezTo>
                    <a:pt x="487966" y="343852"/>
                    <a:pt x="343090" y="252508"/>
                    <a:pt x="343090" y="252508"/>
                  </a:cubicBezTo>
                  <a:lnTo>
                    <a:pt x="493966" y="308705"/>
                  </a:lnTo>
                  <a:cubicBezTo>
                    <a:pt x="493966" y="308705"/>
                    <a:pt x="387477" y="225933"/>
                    <a:pt x="286893" y="160782"/>
                  </a:cubicBezTo>
                  <a:cubicBezTo>
                    <a:pt x="186309" y="95631"/>
                    <a:pt x="132683" y="110585"/>
                    <a:pt x="132683" y="110585"/>
                  </a:cubicBezTo>
                  <a:lnTo>
                    <a:pt x="111538" y="62960"/>
                  </a:lnTo>
                  <a:cubicBezTo>
                    <a:pt x="126121" y="43043"/>
                    <a:pt x="139084" y="21993"/>
                    <a:pt x="150304" y="0"/>
                  </a:cubicBezTo>
                  <a:cubicBezTo>
                    <a:pt x="150304" y="0"/>
                    <a:pt x="200596" y="9525"/>
                    <a:pt x="253937" y="22003"/>
                  </a:cubicBezTo>
                  <a:cubicBezTo>
                    <a:pt x="307276" y="34480"/>
                    <a:pt x="417195" y="97345"/>
                    <a:pt x="470630" y="153829"/>
                  </a:cubicBezTo>
                  <a:cubicBezTo>
                    <a:pt x="524065" y="210312"/>
                    <a:pt x="677799" y="320135"/>
                    <a:pt x="677799" y="320135"/>
                  </a:cubicBezTo>
                  <a:cubicBezTo>
                    <a:pt x="677799" y="320135"/>
                    <a:pt x="672465" y="410718"/>
                    <a:pt x="640461" y="481013"/>
                  </a:cubicBezTo>
                  <a:close/>
                  <a:moveTo>
                    <a:pt x="85725" y="418433"/>
                  </a:moveTo>
                  <a:cubicBezTo>
                    <a:pt x="58464" y="401221"/>
                    <a:pt x="29785" y="386372"/>
                    <a:pt x="0" y="374047"/>
                  </a:cubicBezTo>
                  <a:cubicBezTo>
                    <a:pt x="0" y="374047"/>
                    <a:pt x="76962" y="436245"/>
                    <a:pt x="142018" y="468725"/>
                  </a:cubicBezTo>
                  <a:cubicBezTo>
                    <a:pt x="207073" y="501205"/>
                    <a:pt x="254413" y="521970"/>
                    <a:pt x="254413" y="521970"/>
                  </a:cubicBezTo>
                  <a:lnTo>
                    <a:pt x="97631" y="524923"/>
                  </a:lnTo>
                  <a:lnTo>
                    <a:pt x="251460" y="584073"/>
                  </a:lnTo>
                  <a:cubicBezTo>
                    <a:pt x="251460" y="584073"/>
                    <a:pt x="140113" y="655891"/>
                    <a:pt x="91630" y="674941"/>
                  </a:cubicBezTo>
                  <a:cubicBezTo>
                    <a:pt x="127768" y="672255"/>
                    <a:pt x="163392" y="664759"/>
                    <a:pt x="197548" y="652653"/>
                  </a:cubicBezTo>
                  <a:cubicBezTo>
                    <a:pt x="282321" y="624078"/>
                    <a:pt x="351377" y="552164"/>
                    <a:pt x="351377" y="552164"/>
                  </a:cubicBezTo>
                  <a:lnTo>
                    <a:pt x="245078" y="476536"/>
                  </a:lnTo>
                  <a:cubicBezTo>
                    <a:pt x="216979" y="469011"/>
                    <a:pt x="125539" y="443389"/>
                    <a:pt x="85725" y="418433"/>
                  </a:cubicBezTo>
                  <a:close/>
                  <a:moveTo>
                    <a:pt x="188023" y="435959"/>
                  </a:moveTo>
                  <a:lnTo>
                    <a:pt x="245173" y="476536"/>
                  </a:lnTo>
                  <a:lnTo>
                    <a:pt x="253460" y="478726"/>
                  </a:lnTo>
                  <a:close/>
                </a:path>
              </a:pathLst>
            </a:custGeom>
            <a:solidFill>
              <a:srgbClr val="000000">
                <a:alpha val="20000"/>
              </a:srgbClr>
            </a:solidFill>
            <a:ln w="12700" cap="flat">
              <a:solidFill>
                <a:srgbClr val="2F2E41"/>
              </a:solidFill>
              <a:prstDash val="solid"/>
              <a:miter/>
            </a:ln>
          </p:spPr>
          <p:txBody>
            <a:bodyPr rtlCol="0" anchor="ctr">
              <a:noAutofit/>
            </a:bodyPr>
            <a:lstStyle/>
            <a:p>
              <a:endParaRPr lang="zh-CN" altLang="en-US"/>
            </a:p>
          </p:txBody>
        </p:sp>
        <p:sp>
          <p:nvSpPr>
            <p:cNvPr id="40" name="任意多边形: 形状 39">
              <a:extLst>
                <a:ext uri="{FF2B5EF4-FFF2-40B4-BE49-F238E27FC236}">
                  <a16:creationId xmlns:a16="http://schemas.microsoft.com/office/drawing/2014/main" id="{C24A5423-8113-CC6D-6A00-FCDE19E89147}"/>
                </a:ext>
              </a:extLst>
            </p:cNvPr>
            <p:cNvSpPr/>
            <p:nvPr/>
          </p:nvSpPr>
          <p:spPr>
            <a:xfrm rot="835287">
              <a:off x="10542638" y="4031146"/>
              <a:ext cx="817211" cy="470662"/>
            </a:xfrm>
            <a:custGeom>
              <a:avLst/>
              <a:gdLst>
                <a:gd name="connsiteX0" fmla="*/ 260318 w 591407"/>
                <a:gd name="connsiteY0" fmla="*/ 49721 h 340613"/>
                <a:gd name="connsiteX1" fmla="*/ 29242 w 591407"/>
                <a:gd name="connsiteY1" fmla="*/ 0 h 340613"/>
                <a:gd name="connsiteX2" fmla="*/ 0 w 591407"/>
                <a:gd name="connsiteY2" fmla="*/ 35719 h 340613"/>
                <a:gd name="connsiteX3" fmla="*/ 243459 w 591407"/>
                <a:gd name="connsiteY3" fmla="*/ 83344 h 340613"/>
                <a:gd name="connsiteX4" fmla="*/ 365093 w 591407"/>
                <a:gd name="connsiteY4" fmla="*/ 181261 h 340613"/>
                <a:gd name="connsiteX5" fmla="*/ 584168 w 591407"/>
                <a:gd name="connsiteY5" fmla="*/ 340614 h 340613"/>
                <a:gd name="connsiteX6" fmla="*/ 591407 w 591407"/>
                <a:gd name="connsiteY6" fmla="*/ 303181 h 340613"/>
                <a:gd name="connsiteX7" fmla="*/ 390430 w 591407"/>
                <a:gd name="connsiteY7" fmla="*/ 153448 h 340613"/>
                <a:gd name="connsiteX8" fmla="*/ 260318 w 591407"/>
                <a:gd name="connsiteY8" fmla="*/ 49721 h 340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1407" h="340613">
                  <a:moveTo>
                    <a:pt x="260318" y="49721"/>
                  </a:moveTo>
                  <a:cubicBezTo>
                    <a:pt x="195358" y="17240"/>
                    <a:pt x="87630" y="4572"/>
                    <a:pt x="29242" y="0"/>
                  </a:cubicBezTo>
                  <a:cubicBezTo>
                    <a:pt x="20117" y="12402"/>
                    <a:pt x="10354" y="24327"/>
                    <a:pt x="0" y="35719"/>
                  </a:cubicBezTo>
                  <a:cubicBezTo>
                    <a:pt x="41053" y="38100"/>
                    <a:pt x="173355" y="48292"/>
                    <a:pt x="243459" y="83344"/>
                  </a:cubicBezTo>
                  <a:cubicBezTo>
                    <a:pt x="275272" y="99250"/>
                    <a:pt x="318897" y="139065"/>
                    <a:pt x="365093" y="181261"/>
                  </a:cubicBezTo>
                  <a:cubicBezTo>
                    <a:pt x="433864" y="244030"/>
                    <a:pt x="510730" y="314134"/>
                    <a:pt x="584168" y="340614"/>
                  </a:cubicBezTo>
                  <a:cubicBezTo>
                    <a:pt x="587216" y="327279"/>
                    <a:pt x="589597" y="314611"/>
                    <a:pt x="591407" y="303181"/>
                  </a:cubicBezTo>
                  <a:cubicBezTo>
                    <a:pt x="526637" y="277749"/>
                    <a:pt x="454819" y="212217"/>
                    <a:pt x="390430" y="153448"/>
                  </a:cubicBezTo>
                  <a:cubicBezTo>
                    <a:pt x="340233" y="107632"/>
                    <a:pt x="296799" y="68008"/>
                    <a:pt x="260318" y="49721"/>
                  </a:cubicBezTo>
                  <a:close/>
                </a:path>
              </a:pathLst>
            </a:custGeom>
            <a:solidFill>
              <a:srgbClr val="263238"/>
            </a:solidFill>
            <a:ln w="12700" cap="flat">
              <a:solidFill>
                <a:srgbClr val="2F2E41"/>
              </a:solidFill>
              <a:prstDash val="solid"/>
              <a:miter/>
            </a:ln>
          </p:spPr>
          <p:txBody>
            <a:bodyPr rtlCol="0" anchor="ctr">
              <a:noAutofit/>
            </a:bodyPr>
            <a:lstStyle/>
            <a:p>
              <a:endParaRPr lang="zh-CN" altLang="en-US"/>
            </a:p>
          </p:txBody>
        </p:sp>
        <p:sp>
          <p:nvSpPr>
            <p:cNvPr id="41" name="任意多边形: 形状 40">
              <a:extLst>
                <a:ext uri="{FF2B5EF4-FFF2-40B4-BE49-F238E27FC236}">
                  <a16:creationId xmlns:a16="http://schemas.microsoft.com/office/drawing/2014/main" id="{36110BFD-E147-0743-81E3-D1BFA5F0D188}"/>
                </a:ext>
              </a:extLst>
            </p:cNvPr>
            <p:cNvSpPr/>
            <p:nvPr/>
          </p:nvSpPr>
          <p:spPr>
            <a:xfrm rot="835287">
              <a:off x="8827720" y="2422527"/>
              <a:ext cx="2512911" cy="1662776"/>
            </a:xfrm>
            <a:custGeom>
              <a:avLst/>
              <a:gdLst>
                <a:gd name="connsiteX0" fmla="*/ 757809 w 1818567"/>
                <a:gd name="connsiteY0" fmla="*/ 471011 h 1203333"/>
                <a:gd name="connsiteX1" fmla="*/ 622173 w 1818567"/>
                <a:gd name="connsiteY1" fmla="*/ 450533 h 1203333"/>
                <a:gd name="connsiteX2" fmla="*/ 491585 w 1818567"/>
                <a:gd name="connsiteY2" fmla="*/ 450533 h 1203333"/>
                <a:gd name="connsiteX3" fmla="*/ 288988 w 1818567"/>
                <a:gd name="connsiteY3" fmla="*/ 353282 h 1203333"/>
                <a:gd name="connsiteX4" fmla="*/ 79438 w 1818567"/>
                <a:gd name="connsiteY4" fmla="*/ 0 h 1203333"/>
                <a:gd name="connsiteX5" fmla="*/ 0 w 1818567"/>
                <a:gd name="connsiteY5" fmla="*/ 48578 h 1203333"/>
                <a:gd name="connsiteX6" fmla="*/ 102394 w 1818567"/>
                <a:gd name="connsiteY6" fmla="*/ 327660 h 1203333"/>
                <a:gd name="connsiteX7" fmla="*/ 217646 w 1818567"/>
                <a:gd name="connsiteY7" fmla="*/ 517112 h 1203333"/>
                <a:gd name="connsiteX8" fmla="*/ 465963 w 1818567"/>
                <a:gd name="connsiteY8" fmla="*/ 624650 h 1203333"/>
                <a:gd name="connsiteX9" fmla="*/ 681038 w 1818567"/>
                <a:gd name="connsiteY9" fmla="*/ 703993 h 1203333"/>
                <a:gd name="connsiteX10" fmla="*/ 857631 w 1818567"/>
                <a:gd name="connsiteY10" fmla="*/ 919067 h 1203333"/>
                <a:gd name="connsiteX11" fmla="*/ 1013841 w 1818567"/>
                <a:gd name="connsiteY11" fmla="*/ 1159669 h 1203333"/>
                <a:gd name="connsiteX12" fmla="*/ 1121378 w 1818567"/>
                <a:gd name="connsiteY12" fmla="*/ 1200626 h 1203333"/>
                <a:gd name="connsiteX13" fmla="*/ 1264730 w 1818567"/>
                <a:gd name="connsiteY13" fmla="*/ 1162526 h 1203333"/>
                <a:gd name="connsiteX14" fmla="*/ 1431131 w 1818567"/>
                <a:gd name="connsiteY14" fmla="*/ 1103662 h 1203333"/>
                <a:gd name="connsiteX15" fmla="*/ 1497806 w 1818567"/>
                <a:gd name="connsiteY15" fmla="*/ 942404 h 1203333"/>
                <a:gd name="connsiteX16" fmla="*/ 1443990 w 1818567"/>
                <a:gd name="connsiteY16" fmla="*/ 865537 h 1203333"/>
                <a:gd name="connsiteX17" fmla="*/ 1295495 w 1818567"/>
                <a:gd name="connsiteY17" fmla="*/ 573691 h 1203333"/>
                <a:gd name="connsiteX18" fmla="*/ 1602772 w 1818567"/>
                <a:gd name="connsiteY18" fmla="*/ 522542 h 1203333"/>
                <a:gd name="connsiteX19" fmla="*/ 1554099 w 1818567"/>
                <a:gd name="connsiteY19" fmla="*/ 601885 h 1203333"/>
                <a:gd name="connsiteX20" fmla="*/ 1656493 w 1818567"/>
                <a:gd name="connsiteY20" fmla="*/ 642842 h 1203333"/>
                <a:gd name="connsiteX21" fmla="*/ 1794700 w 1818567"/>
                <a:gd name="connsiteY21" fmla="*/ 461105 h 1203333"/>
                <a:gd name="connsiteX22" fmla="*/ 1807559 w 1818567"/>
                <a:gd name="connsiteY22" fmla="*/ 312611 h 1203333"/>
                <a:gd name="connsiteX23" fmla="*/ 1679543 w 1818567"/>
                <a:gd name="connsiteY23" fmla="*/ 320231 h 1203333"/>
                <a:gd name="connsiteX24" fmla="*/ 1412843 w 1818567"/>
                <a:gd name="connsiteY24" fmla="*/ 361188 h 1203333"/>
                <a:gd name="connsiteX25" fmla="*/ 1179862 w 1818567"/>
                <a:gd name="connsiteY25" fmla="*/ 363760 h 1203333"/>
                <a:gd name="connsiteX26" fmla="*/ 1008412 w 1818567"/>
                <a:gd name="connsiteY26" fmla="*/ 435483 h 1203333"/>
                <a:gd name="connsiteX27" fmla="*/ 911162 w 1818567"/>
                <a:gd name="connsiteY27" fmla="*/ 455962 h 1203333"/>
                <a:gd name="connsiteX28" fmla="*/ 757809 w 1818567"/>
                <a:gd name="connsiteY28" fmla="*/ 471011 h 1203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18567" h="1203333">
                  <a:moveTo>
                    <a:pt x="757809" y="471011"/>
                  </a:moveTo>
                  <a:cubicBezTo>
                    <a:pt x="757809" y="471011"/>
                    <a:pt x="670751" y="450533"/>
                    <a:pt x="622173" y="450533"/>
                  </a:cubicBezTo>
                  <a:lnTo>
                    <a:pt x="491585" y="450533"/>
                  </a:lnTo>
                  <a:lnTo>
                    <a:pt x="288988" y="353282"/>
                  </a:lnTo>
                  <a:lnTo>
                    <a:pt x="79438" y="0"/>
                  </a:lnTo>
                  <a:lnTo>
                    <a:pt x="0" y="48578"/>
                  </a:lnTo>
                  <a:cubicBezTo>
                    <a:pt x="0" y="48578"/>
                    <a:pt x="81915" y="243173"/>
                    <a:pt x="102394" y="327660"/>
                  </a:cubicBezTo>
                  <a:cubicBezTo>
                    <a:pt x="122872" y="412147"/>
                    <a:pt x="209931" y="511969"/>
                    <a:pt x="217646" y="517112"/>
                  </a:cubicBezTo>
                  <a:cubicBezTo>
                    <a:pt x="225362" y="522256"/>
                    <a:pt x="384048" y="593884"/>
                    <a:pt x="465963" y="624650"/>
                  </a:cubicBezTo>
                  <a:cubicBezTo>
                    <a:pt x="547878" y="655415"/>
                    <a:pt x="681038" y="703993"/>
                    <a:pt x="681038" y="703993"/>
                  </a:cubicBezTo>
                  <a:cubicBezTo>
                    <a:pt x="681038" y="703993"/>
                    <a:pt x="811530" y="852488"/>
                    <a:pt x="857631" y="919067"/>
                  </a:cubicBezTo>
                  <a:cubicBezTo>
                    <a:pt x="903732" y="985647"/>
                    <a:pt x="995934" y="1128617"/>
                    <a:pt x="1013841" y="1159669"/>
                  </a:cubicBezTo>
                  <a:cubicBezTo>
                    <a:pt x="1031748" y="1190720"/>
                    <a:pt x="1090613" y="1210913"/>
                    <a:pt x="1121378" y="1200626"/>
                  </a:cubicBezTo>
                  <a:cubicBezTo>
                    <a:pt x="1152144" y="1190339"/>
                    <a:pt x="1218629" y="1162526"/>
                    <a:pt x="1264730" y="1162526"/>
                  </a:cubicBezTo>
                  <a:cubicBezTo>
                    <a:pt x="1310831" y="1162526"/>
                    <a:pt x="1387602" y="1139476"/>
                    <a:pt x="1431131" y="1103662"/>
                  </a:cubicBezTo>
                  <a:cubicBezTo>
                    <a:pt x="1474661" y="1067848"/>
                    <a:pt x="1507903" y="970312"/>
                    <a:pt x="1497806" y="942404"/>
                  </a:cubicBezTo>
                  <a:cubicBezTo>
                    <a:pt x="1487710" y="914495"/>
                    <a:pt x="1464469" y="898874"/>
                    <a:pt x="1443990" y="865537"/>
                  </a:cubicBezTo>
                  <a:cubicBezTo>
                    <a:pt x="1423511" y="832199"/>
                    <a:pt x="1295495" y="573691"/>
                    <a:pt x="1295495" y="573691"/>
                  </a:cubicBezTo>
                  <a:cubicBezTo>
                    <a:pt x="1295495" y="573691"/>
                    <a:pt x="1454277" y="573691"/>
                    <a:pt x="1602772" y="522542"/>
                  </a:cubicBezTo>
                  <a:lnTo>
                    <a:pt x="1554099" y="601885"/>
                  </a:lnTo>
                  <a:lnTo>
                    <a:pt x="1656493" y="642842"/>
                  </a:lnTo>
                  <a:cubicBezTo>
                    <a:pt x="1656493" y="642842"/>
                    <a:pt x="1771650" y="522542"/>
                    <a:pt x="1794700" y="461105"/>
                  </a:cubicBezTo>
                  <a:cubicBezTo>
                    <a:pt x="1817751" y="399669"/>
                    <a:pt x="1828038" y="322802"/>
                    <a:pt x="1807559" y="312611"/>
                  </a:cubicBezTo>
                  <a:cubicBezTo>
                    <a:pt x="1787081" y="302419"/>
                    <a:pt x="1733264" y="315182"/>
                    <a:pt x="1679543" y="320231"/>
                  </a:cubicBezTo>
                  <a:cubicBezTo>
                    <a:pt x="1625822" y="325279"/>
                    <a:pt x="1461897" y="361188"/>
                    <a:pt x="1412843" y="361188"/>
                  </a:cubicBezTo>
                  <a:cubicBezTo>
                    <a:pt x="1363789" y="361188"/>
                    <a:pt x="1233583" y="343281"/>
                    <a:pt x="1179862" y="363760"/>
                  </a:cubicBezTo>
                  <a:cubicBezTo>
                    <a:pt x="1126141" y="384238"/>
                    <a:pt x="1049274" y="425196"/>
                    <a:pt x="1008412" y="435483"/>
                  </a:cubicBezTo>
                  <a:cubicBezTo>
                    <a:pt x="967549" y="445770"/>
                    <a:pt x="931640" y="455962"/>
                    <a:pt x="911162" y="455962"/>
                  </a:cubicBezTo>
                  <a:cubicBezTo>
                    <a:pt x="890683" y="455962"/>
                    <a:pt x="757809" y="471011"/>
                    <a:pt x="757809" y="471011"/>
                  </a:cubicBezTo>
                  <a:close/>
                </a:path>
              </a:pathLst>
            </a:custGeom>
            <a:solidFill>
              <a:srgbClr val="FFFFFF"/>
            </a:solidFill>
            <a:ln w="12700" cap="flat">
              <a:solidFill>
                <a:srgbClr val="2F2E41"/>
              </a:solidFill>
              <a:prstDash val="solid"/>
              <a:miter/>
            </a:ln>
          </p:spPr>
          <p:txBody>
            <a:bodyPr rtlCol="0" anchor="ctr">
              <a:noAutofit/>
            </a:bodyPr>
            <a:lstStyle/>
            <a:p>
              <a:endParaRPr lang="zh-CN" altLang="en-US"/>
            </a:p>
          </p:txBody>
        </p:sp>
        <p:sp>
          <p:nvSpPr>
            <p:cNvPr id="43" name="任意多边形: 形状 42">
              <a:extLst>
                <a:ext uri="{FF2B5EF4-FFF2-40B4-BE49-F238E27FC236}">
                  <a16:creationId xmlns:a16="http://schemas.microsoft.com/office/drawing/2014/main" id="{84710FB6-3D53-DE99-EC2C-B3DE0D31F374}"/>
                </a:ext>
              </a:extLst>
            </p:cNvPr>
            <p:cNvSpPr/>
            <p:nvPr/>
          </p:nvSpPr>
          <p:spPr>
            <a:xfrm rot="835287">
              <a:off x="9047431" y="2160952"/>
              <a:ext cx="150570" cy="125825"/>
            </a:xfrm>
            <a:custGeom>
              <a:avLst/>
              <a:gdLst>
                <a:gd name="connsiteX0" fmla="*/ 17431 w 108966"/>
                <a:gd name="connsiteY0" fmla="*/ 91059 h 91058"/>
                <a:gd name="connsiteX1" fmla="*/ 108966 w 108966"/>
                <a:gd name="connsiteY1" fmla="*/ 49816 h 91058"/>
                <a:gd name="connsiteX2" fmla="*/ 79343 w 108966"/>
                <a:gd name="connsiteY2" fmla="*/ 0 h 91058"/>
                <a:gd name="connsiteX3" fmla="*/ 0 w 108966"/>
                <a:gd name="connsiteY3" fmla="*/ 48578 h 91058"/>
                <a:gd name="connsiteX4" fmla="*/ 17431 w 108966"/>
                <a:gd name="connsiteY4" fmla="*/ 91059 h 91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966" h="91058">
                  <a:moveTo>
                    <a:pt x="17431" y="91059"/>
                  </a:moveTo>
                  <a:lnTo>
                    <a:pt x="108966" y="49816"/>
                  </a:lnTo>
                  <a:lnTo>
                    <a:pt x="79343" y="0"/>
                  </a:lnTo>
                  <a:lnTo>
                    <a:pt x="0" y="48578"/>
                  </a:lnTo>
                  <a:cubicBezTo>
                    <a:pt x="0" y="48578"/>
                    <a:pt x="6953" y="65818"/>
                    <a:pt x="17431" y="91059"/>
                  </a:cubicBezTo>
                  <a:close/>
                </a:path>
              </a:pathLst>
            </a:custGeom>
            <a:solidFill>
              <a:srgbClr val="263238"/>
            </a:solidFill>
            <a:ln w="12700" cap="flat">
              <a:solidFill>
                <a:srgbClr val="2F2E41"/>
              </a:solidFill>
              <a:prstDash val="solid"/>
              <a:miter/>
            </a:ln>
          </p:spPr>
          <p:txBody>
            <a:bodyPr rtlCol="0" anchor="ctr">
              <a:noAutofit/>
            </a:bodyPr>
            <a:lstStyle/>
            <a:p>
              <a:endParaRPr lang="zh-CN" altLang="en-US"/>
            </a:p>
          </p:txBody>
        </p:sp>
        <p:sp>
          <p:nvSpPr>
            <p:cNvPr id="44" name="任意多边形: 形状 43">
              <a:extLst>
                <a:ext uri="{FF2B5EF4-FFF2-40B4-BE49-F238E27FC236}">
                  <a16:creationId xmlns:a16="http://schemas.microsoft.com/office/drawing/2014/main" id="{F5435075-7355-BB07-F0F8-0945383FA602}"/>
                </a:ext>
              </a:extLst>
            </p:cNvPr>
            <p:cNvSpPr/>
            <p:nvPr/>
          </p:nvSpPr>
          <p:spPr>
            <a:xfrm rot="835287">
              <a:off x="9040717" y="2154668"/>
              <a:ext cx="163487" cy="138732"/>
            </a:xfrm>
            <a:custGeom>
              <a:avLst/>
              <a:gdLst>
                <a:gd name="connsiteX0" fmla="*/ 22255 w 118314"/>
                <a:gd name="connsiteY0" fmla="*/ 100328 h 100399"/>
                <a:gd name="connsiteX1" fmla="*/ 20445 w 118314"/>
                <a:gd name="connsiteY1" fmla="*/ 100328 h 100399"/>
                <a:gd name="connsiteX2" fmla="*/ 17873 w 118314"/>
                <a:gd name="connsiteY2" fmla="*/ 97661 h 100399"/>
                <a:gd name="connsiteX3" fmla="*/ 347 w 118314"/>
                <a:gd name="connsiteY3" fmla="*/ 55275 h 100399"/>
                <a:gd name="connsiteX4" fmla="*/ 2252 w 118314"/>
                <a:gd name="connsiteY4" fmla="*/ 49369 h 100399"/>
                <a:gd name="connsiteX5" fmla="*/ 81596 w 118314"/>
                <a:gd name="connsiteY5" fmla="*/ 697 h 100399"/>
                <a:gd name="connsiteX6" fmla="*/ 85310 w 118314"/>
                <a:gd name="connsiteY6" fmla="*/ 125 h 100399"/>
                <a:gd name="connsiteX7" fmla="*/ 88168 w 118314"/>
                <a:gd name="connsiteY7" fmla="*/ 2316 h 100399"/>
                <a:gd name="connsiteX8" fmla="*/ 117886 w 118314"/>
                <a:gd name="connsiteY8" fmla="*/ 52227 h 100399"/>
                <a:gd name="connsiteX9" fmla="*/ 117886 w 118314"/>
                <a:gd name="connsiteY9" fmla="*/ 56037 h 100399"/>
                <a:gd name="connsiteX10" fmla="*/ 115314 w 118314"/>
                <a:gd name="connsiteY10" fmla="*/ 58989 h 100399"/>
                <a:gd name="connsiteX11" fmla="*/ 23874 w 118314"/>
                <a:gd name="connsiteY11" fmla="*/ 100233 h 100399"/>
                <a:gd name="connsiteX12" fmla="*/ 22255 w 118314"/>
                <a:gd name="connsiteY12" fmla="*/ 100328 h 100399"/>
                <a:gd name="connsiteX13" fmla="*/ 10730 w 118314"/>
                <a:gd name="connsiteY13" fmla="*/ 55084 h 100399"/>
                <a:gd name="connsiteX14" fmla="*/ 24827 w 118314"/>
                <a:gd name="connsiteY14" fmla="*/ 89184 h 100399"/>
                <a:gd name="connsiteX15" fmla="*/ 106932 w 118314"/>
                <a:gd name="connsiteY15" fmla="*/ 52227 h 100399"/>
                <a:gd name="connsiteX16" fmla="*/ 82453 w 118314"/>
                <a:gd name="connsiteY16" fmla="*/ 11079 h 100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8314" h="100399">
                  <a:moveTo>
                    <a:pt x="22255" y="100328"/>
                  </a:moveTo>
                  <a:cubicBezTo>
                    <a:pt x="21655" y="100423"/>
                    <a:pt x="21045" y="100423"/>
                    <a:pt x="20445" y="100328"/>
                  </a:cubicBezTo>
                  <a:cubicBezTo>
                    <a:pt x="19264" y="99823"/>
                    <a:pt x="18340" y="98861"/>
                    <a:pt x="17873" y="97661"/>
                  </a:cubicBezTo>
                  <a:cubicBezTo>
                    <a:pt x="7396" y="72039"/>
                    <a:pt x="347" y="55275"/>
                    <a:pt x="347" y="55275"/>
                  </a:cubicBezTo>
                  <a:cubicBezTo>
                    <a:pt x="-519" y="53103"/>
                    <a:pt x="281" y="50627"/>
                    <a:pt x="2252" y="49369"/>
                  </a:cubicBezTo>
                  <a:lnTo>
                    <a:pt x="81596" y="697"/>
                  </a:lnTo>
                  <a:cubicBezTo>
                    <a:pt x="82720" y="49"/>
                    <a:pt x="84044" y="-161"/>
                    <a:pt x="85310" y="125"/>
                  </a:cubicBezTo>
                  <a:cubicBezTo>
                    <a:pt x="86530" y="420"/>
                    <a:pt x="87568" y="1220"/>
                    <a:pt x="88168" y="2316"/>
                  </a:cubicBezTo>
                  <a:lnTo>
                    <a:pt x="117886" y="52227"/>
                  </a:lnTo>
                  <a:cubicBezTo>
                    <a:pt x="118457" y="53436"/>
                    <a:pt x="118457" y="54827"/>
                    <a:pt x="117886" y="56037"/>
                  </a:cubicBezTo>
                  <a:cubicBezTo>
                    <a:pt x="117505" y="57351"/>
                    <a:pt x="116562" y="58428"/>
                    <a:pt x="115314" y="58989"/>
                  </a:cubicBezTo>
                  <a:lnTo>
                    <a:pt x="23874" y="100233"/>
                  </a:lnTo>
                  <a:cubicBezTo>
                    <a:pt x="23341" y="100357"/>
                    <a:pt x="22798" y="100385"/>
                    <a:pt x="22255" y="100328"/>
                  </a:cubicBezTo>
                  <a:close/>
                  <a:moveTo>
                    <a:pt x="10730" y="55084"/>
                  </a:moveTo>
                  <a:lnTo>
                    <a:pt x="24827" y="89184"/>
                  </a:lnTo>
                  <a:lnTo>
                    <a:pt x="106932" y="52227"/>
                  </a:lnTo>
                  <a:lnTo>
                    <a:pt x="82453" y="11079"/>
                  </a:lnTo>
                  <a:close/>
                </a:path>
              </a:pathLst>
            </a:custGeom>
            <a:solidFill>
              <a:srgbClr val="263238"/>
            </a:solidFill>
            <a:ln w="12700" cap="flat">
              <a:solidFill>
                <a:srgbClr val="2F2E41"/>
              </a:solidFill>
              <a:prstDash val="solid"/>
              <a:miter/>
            </a:ln>
          </p:spPr>
          <p:txBody>
            <a:bodyPr rtlCol="0" anchor="ctr">
              <a:noAutofit/>
            </a:bodyPr>
            <a:lstStyle/>
            <a:p>
              <a:endParaRPr lang="zh-CN" altLang="en-US"/>
            </a:p>
          </p:txBody>
        </p:sp>
        <p:sp>
          <p:nvSpPr>
            <p:cNvPr id="45" name="任意多边形: 形状 44">
              <a:extLst>
                <a:ext uri="{FF2B5EF4-FFF2-40B4-BE49-F238E27FC236}">
                  <a16:creationId xmlns:a16="http://schemas.microsoft.com/office/drawing/2014/main" id="{70B29386-DE9E-BF2D-301B-EC3DB372CF62}"/>
                </a:ext>
              </a:extLst>
            </p:cNvPr>
            <p:cNvSpPr/>
            <p:nvPr/>
          </p:nvSpPr>
          <p:spPr>
            <a:xfrm rot="835287">
              <a:off x="10942191" y="3424938"/>
              <a:ext cx="203176" cy="165466"/>
            </a:xfrm>
            <a:custGeom>
              <a:avLst/>
              <a:gdLst>
                <a:gd name="connsiteX0" fmla="*/ 0 w 147036"/>
                <a:gd name="connsiteY0" fmla="*/ 48638 h 119746"/>
                <a:gd name="connsiteX1" fmla="*/ 40957 w 147036"/>
                <a:gd name="connsiteY1" fmla="*/ 2537 h 119746"/>
                <a:gd name="connsiteX2" fmla="*/ 143351 w 147036"/>
                <a:gd name="connsiteY2" fmla="*/ 28160 h 119746"/>
                <a:gd name="connsiteX3" fmla="*/ 114776 w 147036"/>
                <a:gd name="connsiteY3" fmla="*/ 110074 h 119746"/>
                <a:gd name="connsiteX4" fmla="*/ 0 w 147036"/>
                <a:gd name="connsiteY4" fmla="*/ 48638 h 119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036" h="119746">
                  <a:moveTo>
                    <a:pt x="0" y="48638"/>
                  </a:moveTo>
                  <a:cubicBezTo>
                    <a:pt x="1391" y="25664"/>
                    <a:pt x="18307" y="6624"/>
                    <a:pt x="40957" y="2537"/>
                  </a:cubicBezTo>
                  <a:cubicBezTo>
                    <a:pt x="81915" y="-7655"/>
                    <a:pt x="130588" y="15301"/>
                    <a:pt x="143351" y="28160"/>
                  </a:cubicBezTo>
                  <a:cubicBezTo>
                    <a:pt x="156115" y="41018"/>
                    <a:pt x="133064" y="79309"/>
                    <a:pt x="114776" y="110074"/>
                  </a:cubicBezTo>
                  <a:cubicBezTo>
                    <a:pt x="96488" y="140840"/>
                    <a:pt x="10192" y="92168"/>
                    <a:pt x="0" y="48638"/>
                  </a:cubicBezTo>
                  <a:close/>
                </a:path>
              </a:pathLst>
            </a:custGeom>
            <a:solidFill>
              <a:srgbClr val="263238"/>
            </a:solidFill>
            <a:ln w="12700" cap="flat">
              <a:solidFill>
                <a:srgbClr val="2F2E41"/>
              </a:solidFill>
              <a:prstDash val="solid"/>
              <a:miter/>
            </a:ln>
          </p:spPr>
          <p:txBody>
            <a:bodyPr rtlCol="0" anchor="ctr">
              <a:noAutofit/>
            </a:bodyPr>
            <a:lstStyle/>
            <a:p>
              <a:endParaRPr lang="zh-CN" altLang="en-US"/>
            </a:p>
          </p:txBody>
        </p:sp>
        <p:sp>
          <p:nvSpPr>
            <p:cNvPr id="46" name="任意多边形: 形状 45">
              <a:extLst>
                <a:ext uri="{FF2B5EF4-FFF2-40B4-BE49-F238E27FC236}">
                  <a16:creationId xmlns:a16="http://schemas.microsoft.com/office/drawing/2014/main" id="{A1136E67-8738-380D-C582-52A3FAC9331D}"/>
                </a:ext>
              </a:extLst>
            </p:cNvPr>
            <p:cNvSpPr/>
            <p:nvPr/>
          </p:nvSpPr>
          <p:spPr>
            <a:xfrm rot="835287">
              <a:off x="10935679" y="3418364"/>
              <a:ext cx="216383" cy="178747"/>
            </a:xfrm>
            <a:custGeom>
              <a:avLst/>
              <a:gdLst>
                <a:gd name="connsiteX0" fmla="*/ 99858 w 156594"/>
                <a:gd name="connsiteY0" fmla="*/ 129233 h 129357"/>
                <a:gd name="connsiteX1" fmla="*/ 91571 w 156594"/>
                <a:gd name="connsiteY1" fmla="*/ 128661 h 129357"/>
                <a:gd name="connsiteX2" fmla="*/ 36 w 156594"/>
                <a:gd name="connsiteY2" fmla="*/ 54462 h 129357"/>
                <a:gd name="connsiteX3" fmla="*/ 36 w 156594"/>
                <a:gd name="connsiteY3" fmla="*/ 53414 h 129357"/>
                <a:gd name="connsiteX4" fmla="*/ 44613 w 156594"/>
                <a:gd name="connsiteY4" fmla="*/ 2741 h 129357"/>
                <a:gd name="connsiteX5" fmla="*/ 151483 w 156594"/>
                <a:gd name="connsiteY5" fmla="*/ 29601 h 129357"/>
                <a:gd name="connsiteX6" fmla="*/ 125671 w 156594"/>
                <a:gd name="connsiteY6" fmla="*/ 114564 h 129357"/>
                <a:gd name="connsiteX7" fmla="*/ 124051 w 156594"/>
                <a:gd name="connsiteY7" fmla="*/ 117231 h 129357"/>
                <a:gd name="connsiteX8" fmla="*/ 99858 w 156594"/>
                <a:gd name="connsiteY8" fmla="*/ 129233 h 129357"/>
                <a:gd name="connsiteX9" fmla="*/ 9465 w 156594"/>
                <a:gd name="connsiteY9" fmla="*/ 53033 h 129357"/>
                <a:gd name="connsiteX10" fmla="*/ 92905 w 156594"/>
                <a:gd name="connsiteY10" fmla="*/ 119708 h 129357"/>
                <a:gd name="connsiteX11" fmla="*/ 115764 w 156594"/>
                <a:gd name="connsiteY11" fmla="*/ 112945 h 129357"/>
                <a:gd name="connsiteX12" fmla="*/ 117384 w 156594"/>
                <a:gd name="connsiteY12" fmla="*/ 110183 h 129357"/>
                <a:gd name="connsiteX13" fmla="*/ 144721 w 156594"/>
                <a:gd name="connsiteY13" fmla="*/ 36745 h 129357"/>
                <a:gd name="connsiteX14" fmla="*/ 46804 w 156594"/>
                <a:gd name="connsiteY14" fmla="*/ 12456 h 129357"/>
                <a:gd name="connsiteX15" fmla="*/ 9465 w 156594"/>
                <a:gd name="connsiteY15" fmla="*/ 52938 h 129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6594" h="129357">
                  <a:moveTo>
                    <a:pt x="99858" y="129233"/>
                  </a:moveTo>
                  <a:cubicBezTo>
                    <a:pt x="97086" y="129224"/>
                    <a:pt x="94314" y="129033"/>
                    <a:pt x="91571" y="128661"/>
                  </a:cubicBezTo>
                  <a:cubicBezTo>
                    <a:pt x="56995" y="123423"/>
                    <a:pt x="8037" y="88275"/>
                    <a:pt x="36" y="54462"/>
                  </a:cubicBezTo>
                  <a:cubicBezTo>
                    <a:pt x="-12" y="54119"/>
                    <a:pt x="-12" y="53757"/>
                    <a:pt x="36" y="53414"/>
                  </a:cubicBezTo>
                  <a:cubicBezTo>
                    <a:pt x="1550" y="28316"/>
                    <a:pt x="19914" y="7446"/>
                    <a:pt x="44613" y="2741"/>
                  </a:cubicBezTo>
                  <a:cubicBezTo>
                    <a:pt x="86618" y="-7832"/>
                    <a:pt x="136529" y="14552"/>
                    <a:pt x="151483" y="29601"/>
                  </a:cubicBezTo>
                  <a:cubicBezTo>
                    <a:pt x="166438" y="44651"/>
                    <a:pt x="145768" y="80179"/>
                    <a:pt x="125671" y="114564"/>
                  </a:cubicBezTo>
                  <a:lnTo>
                    <a:pt x="124051" y="117231"/>
                  </a:lnTo>
                  <a:cubicBezTo>
                    <a:pt x="118955" y="125537"/>
                    <a:pt x="109554" y="130195"/>
                    <a:pt x="99858" y="129233"/>
                  </a:cubicBezTo>
                  <a:close/>
                  <a:moveTo>
                    <a:pt x="9465" y="53033"/>
                  </a:moveTo>
                  <a:cubicBezTo>
                    <a:pt x="16800" y="81608"/>
                    <a:pt x="62424" y="114755"/>
                    <a:pt x="92905" y="119708"/>
                  </a:cubicBezTo>
                  <a:cubicBezTo>
                    <a:pt x="100905" y="120851"/>
                    <a:pt x="111288" y="120660"/>
                    <a:pt x="115764" y="112945"/>
                  </a:cubicBezTo>
                  <a:lnTo>
                    <a:pt x="117384" y="110183"/>
                  </a:lnTo>
                  <a:cubicBezTo>
                    <a:pt x="132147" y="84846"/>
                    <a:pt x="154531" y="46556"/>
                    <a:pt x="144721" y="36745"/>
                  </a:cubicBezTo>
                  <a:cubicBezTo>
                    <a:pt x="133005" y="25125"/>
                    <a:pt x="85570" y="2741"/>
                    <a:pt x="46804" y="12456"/>
                  </a:cubicBezTo>
                  <a:cubicBezTo>
                    <a:pt x="26582" y="15857"/>
                    <a:pt x="11228" y="32506"/>
                    <a:pt x="9465" y="52938"/>
                  </a:cubicBezTo>
                  <a:close/>
                </a:path>
              </a:pathLst>
            </a:custGeom>
            <a:solidFill>
              <a:srgbClr val="263238"/>
            </a:solidFill>
            <a:ln w="12700" cap="flat">
              <a:solidFill>
                <a:srgbClr val="2F2E41"/>
              </a:solidFill>
              <a:prstDash val="solid"/>
              <a:miter/>
            </a:ln>
          </p:spPr>
          <p:txBody>
            <a:bodyPr rtlCol="0" anchor="ctr">
              <a:noAutofit/>
            </a:bodyPr>
            <a:lstStyle/>
            <a:p>
              <a:endParaRPr lang="zh-CN" altLang="en-US"/>
            </a:p>
          </p:txBody>
        </p:sp>
        <p:sp>
          <p:nvSpPr>
            <p:cNvPr id="47" name="任意多边形: 形状 46">
              <a:extLst>
                <a:ext uri="{FF2B5EF4-FFF2-40B4-BE49-F238E27FC236}">
                  <a16:creationId xmlns:a16="http://schemas.microsoft.com/office/drawing/2014/main" id="{2A5DC6BC-246D-9534-B85A-22A5604D4D65}"/>
                </a:ext>
              </a:extLst>
            </p:cNvPr>
            <p:cNvSpPr/>
            <p:nvPr/>
          </p:nvSpPr>
          <p:spPr>
            <a:xfrm rot="835287">
              <a:off x="9355964" y="2915804"/>
              <a:ext cx="1511321" cy="1183820"/>
            </a:xfrm>
            <a:custGeom>
              <a:avLst/>
              <a:gdLst>
                <a:gd name="connsiteX0" fmla="*/ 1018004 w 1093727"/>
                <a:gd name="connsiteY0" fmla="*/ 518446 h 856718"/>
                <a:gd name="connsiteX1" fmla="*/ 869509 w 1093727"/>
                <a:gd name="connsiteY1" fmla="*/ 226600 h 856718"/>
                <a:gd name="connsiteX2" fmla="*/ 1069534 w 1093727"/>
                <a:gd name="connsiteY2" fmla="*/ 204407 h 856718"/>
                <a:gd name="connsiteX3" fmla="*/ 1093728 w 1093727"/>
                <a:gd name="connsiteY3" fmla="*/ 0 h 856718"/>
                <a:gd name="connsiteX4" fmla="*/ 987048 w 1093727"/>
                <a:gd name="connsiteY4" fmla="*/ 14288 h 856718"/>
                <a:gd name="connsiteX5" fmla="*/ 754066 w 1093727"/>
                <a:gd name="connsiteY5" fmla="*/ 16859 h 856718"/>
                <a:gd name="connsiteX6" fmla="*/ 582616 w 1093727"/>
                <a:gd name="connsiteY6" fmla="*/ 88583 h 856718"/>
                <a:gd name="connsiteX7" fmla="*/ 485366 w 1093727"/>
                <a:gd name="connsiteY7" fmla="*/ 109061 h 856718"/>
                <a:gd name="connsiteX8" fmla="*/ 331728 w 1093727"/>
                <a:gd name="connsiteY8" fmla="*/ 124396 h 856718"/>
                <a:gd name="connsiteX9" fmla="*/ 196092 w 1093727"/>
                <a:gd name="connsiteY9" fmla="*/ 103918 h 856718"/>
                <a:gd name="connsiteX10" fmla="*/ 65695 w 1093727"/>
                <a:gd name="connsiteY10" fmla="*/ 103918 h 856718"/>
                <a:gd name="connsiteX11" fmla="*/ 3782 w 1093727"/>
                <a:gd name="connsiteY11" fmla="*/ 74200 h 856718"/>
                <a:gd name="connsiteX12" fmla="*/ 13974 w 1093727"/>
                <a:gd name="connsiteY12" fmla="*/ 267843 h 856718"/>
                <a:gd name="connsiteX13" fmla="*/ 40072 w 1093727"/>
                <a:gd name="connsiteY13" fmla="*/ 278035 h 856718"/>
                <a:gd name="connsiteX14" fmla="*/ 255147 w 1093727"/>
                <a:gd name="connsiteY14" fmla="*/ 357378 h 856718"/>
                <a:gd name="connsiteX15" fmla="*/ 431740 w 1093727"/>
                <a:gd name="connsiteY15" fmla="*/ 572453 h 856718"/>
                <a:gd name="connsiteX16" fmla="*/ 587950 w 1093727"/>
                <a:gd name="connsiteY16" fmla="*/ 813054 h 856718"/>
                <a:gd name="connsiteX17" fmla="*/ 695488 w 1093727"/>
                <a:gd name="connsiteY17" fmla="*/ 854012 h 856718"/>
                <a:gd name="connsiteX18" fmla="*/ 838839 w 1093727"/>
                <a:gd name="connsiteY18" fmla="*/ 815912 h 856718"/>
                <a:gd name="connsiteX19" fmla="*/ 1005241 w 1093727"/>
                <a:gd name="connsiteY19" fmla="*/ 757047 h 856718"/>
                <a:gd name="connsiteX20" fmla="*/ 1071916 w 1093727"/>
                <a:gd name="connsiteY20" fmla="*/ 595789 h 856718"/>
                <a:gd name="connsiteX21" fmla="*/ 1018004 w 1093727"/>
                <a:gd name="connsiteY21" fmla="*/ 518446 h 856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93727" h="856718">
                  <a:moveTo>
                    <a:pt x="1018004" y="518446"/>
                  </a:moveTo>
                  <a:cubicBezTo>
                    <a:pt x="997525" y="485204"/>
                    <a:pt x="869509" y="226600"/>
                    <a:pt x="869509" y="226600"/>
                  </a:cubicBezTo>
                  <a:cubicBezTo>
                    <a:pt x="936718" y="225257"/>
                    <a:pt x="1003669" y="217837"/>
                    <a:pt x="1069534" y="204407"/>
                  </a:cubicBezTo>
                  <a:cubicBezTo>
                    <a:pt x="1051723" y="165354"/>
                    <a:pt x="1023433" y="75533"/>
                    <a:pt x="1093728" y="0"/>
                  </a:cubicBezTo>
                  <a:cubicBezTo>
                    <a:pt x="1058523" y="7125"/>
                    <a:pt x="1022881" y="11897"/>
                    <a:pt x="987048" y="14288"/>
                  </a:cubicBezTo>
                  <a:cubicBezTo>
                    <a:pt x="938375" y="14288"/>
                    <a:pt x="807787" y="-3620"/>
                    <a:pt x="754066" y="16859"/>
                  </a:cubicBezTo>
                  <a:cubicBezTo>
                    <a:pt x="700345" y="37338"/>
                    <a:pt x="623478" y="78296"/>
                    <a:pt x="582616" y="88583"/>
                  </a:cubicBezTo>
                  <a:cubicBezTo>
                    <a:pt x="541754" y="98870"/>
                    <a:pt x="505845" y="109061"/>
                    <a:pt x="485366" y="109061"/>
                  </a:cubicBezTo>
                  <a:cubicBezTo>
                    <a:pt x="464887" y="109061"/>
                    <a:pt x="331728" y="124396"/>
                    <a:pt x="331728" y="124396"/>
                  </a:cubicBezTo>
                  <a:cubicBezTo>
                    <a:pt x="331728" y="124396"/>
                    <a:pt x="244669" y="103918"/>
                    <a:pt x="196092" y="103918"/>
                  </a:cubicBezTo>
                  <a:lnTo>
                    <a:pt x="65695" y="103918"/>
                  </a:lnTo>
                  <a:lnTo>
                    <a:pt x="3782" y="74200"/>
                  </a:lnTo>
                  <a:cubicBezTo>
                    <a:pt x="-3600" y="138865"/>
                    <a:pt x="-161" y="204311"/>
                    <a:pt x="13974" y="267843"/>
                  </a:cubicBezTo>
                  <a:cubicBezTo>
                    <a:pt x="23499" y="271558"/>
                    <a:pt x="32071" y="274987"/>
                    <a:pt x="40072" y="278035"/>
                  </a:cubicBezTo>
                  <a:cubicBezTo>
                    <a:pt x="121987" y="308705"/>
                    <a:pt x="255147" y="357378"/>
                    <a:pt x="255147" y="357378"/>
                  </a:cubicBezTo>
                  <a:cubicBezTo>
                    <a:pt x="255147" y="357378"/>
                    <a:pt x="385639" y="505873"/>
                    <a:pt x="431740" y="572453"/>
                  </a:cubicBezTo>
                  <a:cubicBezTo>
                    <a:pt x="477841" y="639032"/>
                    <a:pt x="570043" y="782003"/>
                    <a:pt x="587950" y="813054"/>
                  </a:cubicBezTo>
                  <a:cubicBezTo>
                    <a:pt x="605857" y="844105"/>
                    <a:pt x="664722" y="864298"/>
                    <a:pt x="695488" y="854012"/>
                  </a:cubicBezTo>
                  <a:cubicBezTo>
                    <a:pt x="726253" y="843724"/>
                    <a:pt x="792738" y="815912"/>
                    <a:pt x="838839" y="815912"/>
                  </a:cubicBezTo>
                  <a:cubicBezTo>
                    <a:pt x="884940" y="815912"/>
                    <a:pt x="961711" y="792861"/>
                    <a:pt x="1005241" y="757047"/>
                  </a:cubicBezTo>
                  <a:cubicBezTo>
                    <a:pt x="1048770" y="721233"/>
                    <a:pt x="1082012" y="623697"/>
                    <a:pt x="1071916" y="595789"/>
                  </a:cubicBezTo>
                  <a:cubicBezTo>
                    <a:pt x="1061819" y="567880"/>
                    <a:pt x="1038483" y="551783"/>
                    <a:pt x="1018004" y="518446"/>
                  </a:cubicBezTo>
                  <a:close/>
                </a:path>
              </a:pathLst>
            </a:custGeom>
            <a:solidFill>
              <a:schemeClr val="accent1"/>
            </a:solidFill>
            <a:ln w="12700" cap="flat">
              <a:solidFill>
                <a:srgbClr val="2F2E41"/>
              </a:solidFill>
              <a:prstDash val="solid"/>
              <a:miter/>
            </a:ln>
          </p:spPr>
          <p:txBody>
            <a:bodyPr rtlCol="0" anchor="ctr">
              <a:noAutofit/>
            </a:bodyPr>
            <a:lstStyle/>
            <a:p>
              <a:endParaRPr lang="zh-CN" altLang="en-US"/>
            </a:p>
          </p:txBody>
        </p:sp>
        <p:sp>
          <p:nvSpPr>
            <p:cNvPr id="49" name="任意多边形: 形状 48">
              <a:extLst>
                <a:ext uri="{FF2B5EF4-FFF2-40B4-BE49-F238E27FC236}">
                  <a16:creationId xmlns:a16="http://schemas.microsoft.com/office/drawing/2014/main" id="{7FB09D5B-E7D7-695C-0792-841FC990D5B0}"/>
                </a:ext>
              </a:extLst>
            </p:cNvPr>
            <p:cNvSpPr/>
            <p:nvPr/>
          </p:nvSpPr>
          <p:spPr>
            <a:xfrm rot="835287">
              <a:off x="9337037" y="3150320"/>
              <a:ext cx="1473981" cy="943579"/>
            </a:xfrm>
            <a:custGeom>
              <a:avLst/>
              <a:gdLst>
                <a:gd name="connsiteX0" fmla="*/ 1065752 w 1066704"/>
                <a:gd name="connsiteY0" fmla="*/ 427482 h 682858"/>
                <a:gd name="connsiteX1" fmla="*/ 1064419 w 1066704"/>
                <a:gd name="connsiteY1" fmla="*/ 421481 h 682858"/>
                <a:gd name="connsiteX2" fmla="*/ 1059942 w 1066704"/>
                <a:gd name="connsiteY2" fmla="*/ 411385 h 682858"/>
                <a:gd name="connsiteX3" fmla="*/ 1010602 w 1066704"/>
                <a:gd name="connsiteY3" fmla="*/ 344710 h 682858"/>
                <a:gd name="connsiteX4" fmla="*/ 975836 w 1066704"/>
                <a:gd name="connsiteY4" fmla="*/ 279368 h 682858"/>
                <a:gd name="connsiteX5" fmla="*/ 967073 w 1066704"/>
                <a:gd name="connsiteY5" fmla="*/ 262319 h 682858"/>
                <a:gd name="connsiteX6" fmla="*/ 960977 w 1066704"/>
                <a:gd name="connsiteY6" fmla="*/ 250031 h 682858"/>
                <a:gd name="connsiteX7" fmla="*/ 951452 w 1066704"/>
                <a:gd name="connsiteY7" fmla="*/ 230981 h 682858"/>
                <a:gd name="connsiteX8" fmla="*/ 944975 w 1066704"/>
                <a:gd name="connsiteY8" fmla="*/ 218122 h 682858"/>
                <a:gd name="connsiteX9" fmla="*/ 930878 w 1066704"/>
                <a:gd name="connsiteY9" fmla="*/ 190214 h 682858"/>
                <a:gd name="connsiteX10" fmla="*/ 912781 w 1066704"/>
                <a:gd name="connsiteY10" fmla="*/ 154210 h 682858"/>
                <a:gd name="connsiteX11" fmla="*/ 889826 w 1066704"/>
                <a:gd name="connsiteY11" fmla="*/ 108204 h 682858"/>
                <a:gd name="connsiteX12" fmla="*/ 880301 w 1066704"/>
                <a:gd name="connsiteY12" fmla="*/ 89154 h 682858"/>
                <a:gd name="connsiteX13" fmla="*/ 876014 w 1066704"/>
                <a:gd name="connsiteY13" fmla="*/ 80677 h 682858"/>
                <a:gd name="connsiteX14" fmla="*/ 872966 w 1066704"/>
                <a:gd name="connsiteY14" fmla="*/ 74390 h 682858"/>
                <a:gd name="connsiteX15" fmla="*/ 862108 w 1066704"/>
                <a:gd name="connsiteY15" fmla="*/ 52578 h 682858"/>
                <a:gd name="connsiteX16" fmla="*/ 871633 w 1066704"/>
                <a:gd name="connsiteY16" fmla="*/ 52578 h 682858"/>
                <a:gd name="connsiteX17" fmla="*/ 1041654 w 1066704"/>
                <a:gd name="connsiteY17" fmla="*/ 34385 h 682858"/>
                <a:gd name="connsiteX18" fmla="*/ 1041654 w 1066704"/>
                <a:gd name="connsiteY18" fmla="*/ 34385 h 682858"/>
                <a:gd name="connsiteX19" fmla="*/ 1061466 w 1066704"/>
                <a:gd name="connsiteY19" fmla="*/ 30480 h 682858"/>
                <a:gd name="connsiteX20" fmla="*/ 1061466 w 1066704"/>
                <a:gd name="connsiteY20" fmla="*/ 30480 h 682858"/>
                <a:gd name="connsiteX21" fmla="*/ 1050036 w 1066704"/>
                <a:gd name="connsiteY21" fmla="*/ 0 h 682858"/>
                <a:gd name="connsiteX22" fmla="*/ 946785 w 1066704"/>
                <a:gd name="connsiteY22" fmla="*/ 22860 h 682858"/>
                <a:gd name="connsiteX23" fmla="*/ 671703 w 1066704"/>
                <a:gd name="connsiteY23" fmla="*/ 43625 h 682858"/>
                <a:gd name="connsiteX24" fmla="*/ 772287 w 1066704"/>
                <a:gd name="connsiteY24" fmla="*/ 108680 h 682858"/>
                <a:gd name="connsiteX25" fmla="*/ 973455 w 1066704"/>
                <a:gd name="connsiteY25" fmla="*/ 365855 h 682858"/>
                <a:gd name="connsiteX26" fmla="*/ 724948 w 1066704"/>
                <a:gd name="connsiteY26" fmla="*/ 244507 h 682858"/>
                <a:gd name="connsiteX27" fmla="*/ 1020794 w 1066704"/>
                <a:gd name="connsiteY27" fmla="*/ 445675 h 682858"/>
                <a:gd name="connsiteX28" fmla="*/ 677894 w 1066704"/>
                <a:gd name="connsiteY28" fmla="*/ 374713 h 682858"/>
                <a:gd name="connsiteX29" fmla="*/ 1032891 w 1066704"/>
                <a:gd name="connsiteY29" fmla="*/ 490061 h 682858"/>
                <a:gd name="connsiteX30" fmla="*/ 763715 w 1066704"/>
                <a:gd name="connsiteY30" fmla="*/ 475297 h 682858"/>
                <a:gd name="connsiteX31" fmla="*/ 1024033 w 1066704"/>
                <a:gd name="connsiteY31" fmla="*/ 537401 h 682858"/>
                <a:gd name="connsiteX32" fmla="*/ 864299 w 1066704"/>
                <a:gd name="connsiteY32" fmla="*/ 602456 h 682858"/>
                <a:gd name="connsiteX33" fmla="*/ 707517 w 1066704"/>
                <a:gd name="connsiteY33" fmla="*/ 564356 h 682858"/>
                <a:gd name="connsiteX34" fmla="*/ 760762 w 1066704"/>
                <a:gd name="connsiteY34" fmla="*/ 623506 h 682858"/>
                <a:gd name="connsiteX35" fmla="*/ 603980 w 1066704"/>
                <a:gd name="connsiteY35" fmla="*/ 602837 h 682858"/>
                <a:gd name="connsiteX36" fmla="*/ 278606 w 1066704"/>
                <a:gd name="connsiteY36" fmla="*/ 168021 h 682858"/>
                <a:gd name="connsiteX37" fmla="*/ 163259 w 1066704"/>
                <a:gd name="connsiteY37" fmla="*/ 91059 h 682858"/>
                <a:gd name="connsiteX38" fmla="*/ 180975 w 1066704"/>
                <a:gd name="connsiteY38" fmla="*/ 123634 h 682858"/>
                <a:gd name="connsiteX39" fmla="*/ 0 w 1066704"/>
                <a:gd name="connsiteY39" fmla="*/ 58007 h 682858"/>
                <a:gd name="connsiteX40" fmla="*/ 6953 w 1066704"/>
                <a:gd name="connsiteY40" fmla="*/ 93917 h 682858"/>
                <a:gd name="connsiteX41" fmla="*/ 19526 w 1066704"/>
                <a:gd name="connsiteY41" fmla="*/ 98870 h 682858"/>
                <a:gd name="connsiteX42" fmla="*/ 21431 w 1066704"/>
                <a:gd name="connsiteY42" fmla="*/ 99632 h 682858"/>
                <a:gd name="connsiteX43" fmla="*/ 33052 w 1066704"/>
                <a:gd name="connsiteY43" fmla="*/ 104108 h 682858"/>
                <a:gd name="connsiteX44" fmla="*/ 248126 w 1066704"/>
                <a:gd name="connsiteY44" fmla="*/ 183452 h 682858"/>
                <a:gd name="connsiteX45" fmla="*/ 377666 w 1066704"/>
                <a:gd name="connsiteY45" fmla="*/ 336804 h 682858"/>
                <a:gd name="connsiteX46" fmla="*/ 397764 w 1066704"/>
                <a:gd name="connsiteY46" fmla="*/ 362140 h 682858"/>
                <a:gd name="connsiteX47" fmla="*/ 409766 w 1066704"/>
                <a:gd name="connsiteY47" fmla="*/ 377762 h 682858"/>
                <a:gd name="connsiteX48" fmla="*/ 415195 w 1066704"/>
                <a:gd name="connsiteY48" fmla="*/ 385096 h 682858"/>
                <a:gd name="connsiteX49" fmla="*/ 424720 w 1066704"/>
                <a:gd name="connsiteY49" fmla="*/ 398526 h 682858"/>
                <a:gd name="connsiteX50" fmla="*/ 449294 w 1066704"/>
                <a:gd name="connsiteY50" fmla="*/ 434626 h 682858"/>
                <a:gd name="connsiteX51" fmla="*/ 460343 w 1066704"/>
                <a:gd name="connsiteY51" fmla="*/ 451199 h 682858"/>
                <a:gd name="connsiteX52" fmla="*/ 501586 w 1066704"/>
                <a:gd name="connsiteY52" fmla="*/ 514064 h 682858"/>
                <a:gd name="connsiteX53" fmla="*/ 513398 w 1066704"/>
                <a:gd name="connsiteY53" fmla="*/ 532257 h 682858"/>
                <a:gd name="connsiteX54" fmla="*/ 546068 w 1066704"/>
                <a:gd name="connsiteY54" fmla="*/ 583121 h 682858"/>
                <a:gd name="connsiteX55" fmla="*/ 559784 w 1066704"/>
                <a:gd name="connsiteY55" fmla="*/ 604838 h 682858"/>
                <a:gd name="connsiteX56" fmla="*/ 563785 w 1066704"/>
                <a:gd name="connsiteY56" fmla="*/ 611219 h 682858"/>
                <a:gd name="connsiteX57" fmla="*/ 576739 w 1066704"/>
                <a:gd name="connsiteY57" fmla="*/ 632079 h 682858"/>
                <a:gd name="connsiteX58" fmla="*/ 580930 w 1066704"/>
                <a:gd name="connsiteY58" fmla="*/ 639128 h 682858"/>
                <a:gd name="connsiteX59" fmla="*/ 607600 w 1066704"/>
                <a:gd name="connsiteY59" fmla="*/ 664273 h 682858"/>
                <a:gd name="connsiteX60" fmla="*/ 622173 w 1066704"/>
                <a:gd name="connsiteY60" fmla="*/ 671894 h 682858"/>
                <a:gd name="connsiteX61" fmla="*/ 629888 w 1066704"/>
                <a:gd name="connsiteY61" fmla="*/ 674941 h 682858"/>
                <a:gd name="connsiteX62" fmla="*/ 661226 w 1066704"/>
                <a:gd name="connsiteY62" fmla="*/ 682371 h 682858"/>
                <a:gd name="connsiteX63" fmla="*/ 688467 w 1066704"/>
                <a:gd name="connsiteY63" fmla="*/ 680085 h 682858"/>
                <a:gd name="connsiteX64" fmla="*/ 701516 w 1066704"/>
                <a:gd name="connsiteY64" fmla="*/ 675513 h 682858"/>
                <a:gd name="connsiteX65" fmla="*/ 717328 w 1066704"/>
                <a:gd name="connsiteY65" fmla="*/ 669798 h 682858"/>
                <a:gd name="connsiteX66" fmla="*/ 754380 w 1066704"/>
                <a:gd name="connsiteY66" fmla="*/ 657035 h 682858"/>
                <a:gd name="connsiteX67" fmla="*/ 831818 w 1066704"/>
                <a:gd name="connsiteY67" fmla="*/ 641699 h 682858"/>
                <a:gd name="connsiteX68" fmla="*/ 904589 w 1066704"/>
                <a:gd name="connsiteY68" fmla="*/ 629317 h 682858"/>
                <a:gd name="connsiteX69" fmla="*/ 920020 w 1066704"/>
                <a:gd name="connsiteY69" fmla="*/ 624269 h 682858"/>
                <a:gd name="connsiteX70" fmla="*/ 934117 w 1066704"/>
                <a:gd name="connsiteY70" fmla="*/ 618935 h 682858"/>
                <a:gd name="connsiteX71" fmla="*/ 998220 w 1066704"/>
                <a:gd name="connsiteY71" fmla="*/ 582835 h 682858"/>
                <a:gd name="connsiteX72" fmla="*/ 1013936 w 1066704"/>
                <a:gd name="connsiteY72" fmla="*/ 566738 h 682858"/>
                <a:gd name="connsiteX73" fmla="*/ 1034986 w 1066704"/>
                <a:gd name="connsiteY73" fmla="*/ 535210 h 682858"/>
                <a:gd name="connsiteX74" fmla="*/ 1046607 w 1066704"/>
                <a:gd name="connsiteY74" fmla="*/ 511397 h 682858"/>
                <a:gd name="connsiteX75" fmla="*/ 1056132 w 1066704"/>
                <a:gd name="connsiteY75" fmla="*/ 487299 h 682858"/>
                <a:gd name="connsiteX76" fmla="*/ 1059752 w 1066704"/>
                <a:gd name="connsiteY76" fmla="*/ 475488 h 682858"/>
                <a:gd name="connsiteX77" fmla="*/ 1066705 w 1066704"/>
                <a:gd name="connsiteY77" fmla="*/ 435102 h 682858"/>
                <a:gd name="connsiteX78" fmla="*/ 1065752 w 1066704"/>
                <a:gd name="connsiteY78" fmla="*/ 427482 h 682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066704" h="682858">
                  <a:moveTo>
                    <a:pt x="1065752" y="427482"/>
                  </a:moveTo>
                  <a:cubicBezTo>
                    <a:pt x="1065505" y="425444"/>
                    <a:pt x="1065057" y="423434"/>
                    <a:pt x="1064419" y="421481"/>
                  </a:cubicBezTo>
                  <a:cubicBezTo>
                    <a:pt x="1063143" y="418024"/>
                    <a:pt x="1061647" y="414652"/>
                    <a:pt x="1059942" y="411385"/>
                  </a:cubicBezTo>
                  <a:cubicBezTo>
                    <a:pt x="1048417" y="389191"/>
                    <a:pt x="1028509" y="373761"/>
                    <a:pt x="1010602" y="344710"/>
                  </a:cubicBezTo>
                  <a:cubicBezTo>
                    <a:pt x="1005173" y="335852"/>
                    <a:pt x="992029" y="310991"/>
                    <a:pt x="975836" y="279368"/>
                  </a:cubicBezTo>
                  <a:lnTo>
                    <a:pt x="967073" y="262319"/>
                  </a:lnTo>
                  <a:lnTo>
                    <a:pt x="960977" y="250031"/>
                  </a:lnTo>
                  <a:cubicBezTo>
                    <a:pt x="957834" y="243935"/>
                    <a:pt x="954691" y="237649"/>
                    <a:pt x="951452" y="230981"/>
                  </a:cubicBezTo>
                  <a:lnTo>
                    <a:pt x="944975" y="218122"/>
                  </a:lnTo>
                  <a:lnTo>
                    <a:pt x="930878" y="190214"/>
                  </a:lnTo>
                  <a:cubicBezTo>
                    <a:pt x="924687" y="177927"/>
                    <a:pt x="918686" y="165830"/>
                    <a:pt x="912781" y="154210"/>
                  </a:cubicBezTo>
                  <a:cubicBezTo>
                    <a:pt x="904589" y="137636"/>
                    <a:pt x="896779" y="122015"/>
                    <a:pt x="889826" y="108204"/>
                  </a:cubicBezTo>
                  <a:cubicBezTo>
                    <a:pt x="886397" y="101251"/>
                    <a:pt x="883158" y="94869"/>
                    <a:pt x="880301" y="89154"/>
                  </a:cubicBezTo>
                  <a:lnTo>
                    <a:pt x="876014" y="80677"/>
                  </a:lnTo>
                  <a:lnTo>
                    <a:pt x="872966" y="74390"/>
                  </a:lnTo>
                  <a:lnTo>
                    <a:pt x="862108" y="52578"/>
                  </a:lnTo>
                  <a:lnTo>
                    <a:pt x="871633" y="52578"/>
                  </a:lnTo>
                  <a:cubicBezTo>
                    <a:pt x="928678" y="50711"/>
                    <a:pt x="985504" y="44625"/>
                    <a:pt x="1041654" y="34385"/>
                  </a:cubicBezTo>
                  <a:lnTo>
                    <a:pt x="1041654" y="34385"/>
                  </a:lnTo>
                  <a:lnTo>
                    <a:pt x="1061466" y="30480"/>
                  </a:lnTo>
                  <a:lnTo>
                    <a:pt x="1061466" y="30480"/>
                  </a:lnTo>
                  <a:cubicBezTo>
                    <a:pt x="1056989" y="20583"/>
                    <a:pt x="1053170" y="10401"/>
                    <a:pt x="1050036" y="0"/>
                  </a:cubicBezTo>
                  <a:cubicBezTo>
                    <a:pt x="1016822" y="12287"/>
                    <a:pt x="982085" y="19974"/>
                    <a:pt x="946785" y="22860"/>
                  </a:cubicBezTo>
                  <a:cubicBezTo>
                    <a:pt x="858107" y="25813"/>
                    <a:pt x="671703" y="43625"/>
                    <a:pt x="671703" y="43625"/>
                  </a:cubicBezTo>
                  <a:cubicBezTo>
                    <a:pt x="671703" y="43625"/>
                    <a:pt x="745712" y="91250"/>
                    <a:pt x="772287" y="108680"/>
                  </a:cubicBezTo>
                  <a:cubicBezTo>
                    <a:pt x="798862" y="126111"/>
                    <a:pt x="973455" y="365855"/>
                    <a:pt x="973455" y="365855"/>
                  </a:cubicBezTo>
                  <a:lnTo>
                    <a:pt x="724948" y="244507"/>
                  </a:lnTo>
                  <a:lnTo>
                    <a:pt x="1020794" y="445675"/>
                  </a:lnTo>
                  <a:lnTo>
                    <a:pt x="677894" y="374713"/>
                  </a:lnTo>
                  <a:lnTo>
                    <a:pt x="1032891" y="490061"/>
                  </a:lnTo>
                  <a:lnTo>
                    <a:pt x="763715" y="475297"/>
                  </a:lnTo>
                  <a:cubicBezTo>
                    <a:pt x="763715" y="475297"/>
                    <a:pt x="1053560" y="504825"/>
                    <a:pt x="1024033" y="537401"/>
                  </a:cubicBezTo>
                  <a:cubicBezTo>
                    <a:pt x="994505" y="569976"/>
                    <a:pt x="935260" y="599504"/>
                    <a:pt x="864299" y="602456"/>
                  </a:cubicBezTo>
                  <a:cubicBezTo>
                    <a:pt x="793337" y="605409"/>
                    <a:pt x="707517" y="564356"/>
                    <a:pt x="707517" y="564356"/>
                  </a:cubicBezTo>
                  <a:cubicBezTo>
                    <a:pt x="707517" y="564356"/>
                    <a:pt x="793242" y="620554"/>
                    <a:pt x="760762" y="623506"/>
                  </a:cubicBezTo>
                  <a:cubicBezTo>
                    <a:pt x="728282" y="626459"/>
                    <a:pt x="648367" y="656082"/>
                    <a:pt x="603980" y="602837"/>
                  </a:cubicBezTo>
                  <a:cubicBezTo>
                    <a:pt x="559594" y="549593"/>
                    <a:pt x="278606" y="168021"/>
                    <a:pt x="278606" y="168021"/>
                  </a:cubicBezTo>
                  <a:lnTo>
                    <a:pt x="163259" y="91059"/>
                  </a:lnTo>
                  <a:lnTo>
                    <a:pt x="180975" y="123634"/>
                  </a:lnTo>
                  <a:cubicBezTo>
                    <a:pt x="180975" y="123634"/>
                    <a:pt x="93345" y="93917"/>
                    <a:pt x="0" y="58007"/>
                  </a:cubicBezTo>
                  <a:cubicBezTo>
                    <a:pt x="1905" y="69913"/>
                    <a:pt x="4096" y="81820"/>
                    <a:pt x="6953" y="93917"/>
                  </a:cubicBezTo>
                  <a:lnTo>
                    <a:pt x="19526" y="98870"/>
                  </a:lnTo>
                  <a:lnTo>
                    <a:pt x="21431" y="99632"/>
                  </a:lnTo>
                  <a:lnTo>
                    <a:pt x="33052" y="104108"/>
                  </a:lnTo>
                  <a:cubicBezTo>
                    <a:pt x="114967" y="134779"/>
                    <a:pt x="248126" y="183452"/>
                    <a:pt x="248126" y="183452"/>
                  </a:cubicBezTo>
                  <a:cubicBezTo>
                    <a:pt x="248126" y="183452"/>
                    <a:pt x="321564" y="266986"/>
                    <a:pt x="377666" y="336804"/>
                  </a:cubicBezTo>
                  <a:cubicBezTo>
                    <a:pt x="384715" y="345567"/>
                    <a:pt x="391478" y="354044"/>
                    <a:pt x="397764" y="362140"/>
                  </a:cubicBezTo>
                  <a:lnTo>
                    <a:pt x="409766" y="377762"/>
                  </a:lnTo>
                  <a:cubicBezTo>
                    <a:pt x="411575" y="380333"/>
                    <a:pt x="413385" y="382714"/>
                    <a:pt x="415195" y="385096"/>
                  </a:cubicBezTo>
                  <a:cubicBezTo>
                    <a:pt x="418624" y="389858"/>
                    <a:pt x="421862" y="394621"/>
                    <a:pt x="424720" y="398526"/>
                  </a:cubicBezTo>
                  <a:cubicBezTo>
                    <a:pt x="431959" y="408908"/>
                    <a:pt x="440246" y="421196"/>
                    <a:pt x="449294" y="434626"/>
                  </a:cubicBezTo>
                  <a:lnTo>
                    <a:pt x="460343" y="451199"/>
                  </a:lnTo>
                  <a:cubicBezTo>
                    <a:pt x="473583" y="471106"/>
                    <a:pt x="487775" y="492728"/>
                    <a:pt x="501586" y="514064"/>
                  </a:cubicBezTo>
                  <a:lnTo>
                    <a:pt x="513398" y="532257"/>
                  </a:lnTo>
                  <a:cubicBezTo>
                    <a:pt x="525018" y="550259"/>
                    <a:pt x="536162" y="567595"/>
                    <a:pt x="546068" y="583121"/>
                  </a:cubicBezTo>
                  <a:lnTo>
                    <a:pt x="559784" y="604838"/>
                  </a:lnTo>
                  <a:lnTo>
                    <a:pt x="563785" y="611219"/>
                  </a:lnTo>
                  <a:cubicBezTo>
                    <a:pt x="569024" y="619506"/>
                    <a:pt x="573310" y="626555"/>
                    <a:pt x="576739" y="632079"/>
                  </a:cubicBezTo>
                  <a:lnTo>
                    <a:pt x="580930" y="639128"/>
                  </a:lnTo>
                  <a:cubicBezTo>
                    <a:pt x="587645" y="649557"/>
                    <a:pt x="596798" y="658187"/>
                    <a:pt x="607600" y="664273"/>
                  </a:cubicBezTo>
                  <a:cubicBezTo>
                    <a:pt x="612286" y="667131"/>
                    <a:pt x="617153" y="669684"/>
                    <a:pt x="622173" y="671894"/>
                  </a:cubicBezTo>
                  <a:cubicBezTo>
                    <a:pt x="624650" y="672941"/>
                    <a:pt x="627221" y="673989"/>
                    <a:pt x="629888" y="674941"/>
                  </a:cubicBezTo>
                  <a:cubicBezTo>
                    <a:pt x="639966" y="678780"/>
                    <a:pt x="650500" y="681285"/>
                    <a:pt x="661226" y="682371"/>
                  </a:cubicBezTo>
                  <a:cubicBezTo>
                    <a:pt x="670369" y="683476"/>
                    <a:pt x="679637" y="682695"/>
                    <a:pt x="688467" y="680085"/>
                  </a:cubicBezTo>
                  <a:cubicBezTo>
                    <a:pt x="692277" y="678847"/>
                    <a:pt x="696659" y="677228"/>
                    <a:pt x="701516" y="675513"/>
                  </a:cubicBezTo>
                  <a:lnTo>
                    <a:pt x="717328" y="669798"/>
                  </a:lnTo>
                  <a:cubicBezTo>
                    <a:pt x="728567" y="665702"/>
                    <a:pt x="741235" y="661226"/>
                    <a:pt x="754380" y="657035"/>
                  </a:cubicBezTo>
                  <a:cubicBezTo>
                    <a:pt x="779326" y="648253"/>
                    <a:pt x="805405" y="643090"/>
                    <a:pt x="831818" y="641699"/>
                  </a:cubicBezTo>
                  <a:cubicBezTo>
                    <a:pt x="856536" y="640966"/>
                    <a:pt x="881024" y="636794"/>
                    <a:pt x="904589" y="629317"/>
                  </a:cubicBezTo>
                  <a:cubicBezTo>
                    <a:pt x="909733" y="627793"/>
                    <a:pt x="914876" y="626078"/>
                    <a:pt x="920020" y="624269"/>
                  </a:cubicBezTo>
                  <a:cubicBezTo>
                    <a:pt x="925163" y="622459"/>
                    <a:pt x="929545" y="620839"/>
                    <a:pt x="934117" y="618935"/>
                  </a:cubicBezTo>
                  <a:cubicBezTo>
                    <a:pt x="957167" y="610162"/>
                    <a:pt x="978770" y="597989"/>
                    <a:pt x="998220" y="582835"/>
                  </a:cubicBezTo>
                  <a:cubicBezTo>
                    <a:pt x="1003973" y="577996"/>
                    <a:pt x="1009240" y="572605"/>
                    <a:pt x="1013936" y="566738"/>
                  </a:cubicBezTo>
                  <a:cubicBezTo>
                    <a:pt x="1021899" y="556889"/>
                    <a:pt x="1028938" y="546335"/>
                    <a:pt x="1034986" y="535210"/>
                  </a:cubicBezTo>
                  <a:cubicBezTo>
                    <a:pt x="1039177" y="527495"/>
                    <a:pt x="1043083" y="519494"/>
                    <a:pt x="1046607" y="511397"/>
                  </a:cubicBezTo>
                  <a:cubicBezTo>
                    <a:pt x="1050131" y="503301"/>
                    <a:pt x="1053275" y="495205"/>
                    <a:pt x="1056132" y="487299"/>
                  </a:cubicBezTo>
                  <a:cubicBezTo>
                    <a:pt x="1057466" y="483298"/>
                    <a:pt x="1058704" y="479393"/>
                    <a:pt x="1059752" y="475488"/>
                  </a:cubicBezTo>
                  <a:cubicBezTo>
                    <a:pt x="1063866" y="462401"/>
                    <a:pt x="1066210" y="448818"/>
                    <a:pt x="1066705" y="435102"/>
                  </a:cubicBezTo>
                  <a:cubicBezTo>
                    <a:pt x="1066600" y="432540"/>
                    <a:pt x="1066276" y="429987"/>
                    <a:pt x="1065752" y="427482"/>
                  </a:cubicBezTo>
                  <a:close/>
                </a:path>
              </a:pathLst>
            </a:custGeom>
            <a:solidFill>
              <a:srgbClr val="000000">
                <a:alpha val="20000"/>
              </a:srgbClr>
            </a:solidFill>
            <a:ln w="12700" cap="flat">
              <a:solidFill>
                <a:srgbClr val="2F2E41"/>
              </a:solidFill>
              <a:prstDash val="solid"/>
              <a:miter/>
            </a:ln>
          </p:spPr>
          <p:txBody>
            <a:bodyPr rtlCol="0" anchor="ctr">
              <a:noAutofit/>
            </a:bodyPr>
            <a:lstStyle/>
            <a:p>
              <a:endParaRPr lang="zh-CN" altLang="en-US"/>
            </a:p>
          </p:txBody>
        </p:sp>
        <p:sp>
          <p:nvSpPr>
            <p:cNvPr id="50" name="任意多边形: 形状 49">
              <a:extLst>
                <a:ext uri="{FF2B5EF4-FFF2-40B4-BE49-F238E27FC236}">
                  <a16:creationId xmlns:a16="http://schemas.microsoft.com/office/drawing/2014/main" id="{7CF8A060-ADCE-C532-750E-1AD9EF8C0E0E}"/>
                </a:ext>
              </a:extLst>
            </p:cNvPr>
            <p:cNvSpPr/>
            <p:nvPr/>
          </p:nvSpPr>
          <p:spPr>
            <a:xfrm rot="835287">
              <a:off x="9954413" y="3017288"/>
              <a:ext cx="331823" cy="247387"/>
            </a:xfrm>
            <a:custGeom>
              <a:avLst/>
              <a:gdLst>
                <a:gd name="connsiteX0" fmla="*/ 213753 w 240137"/>
                <a:gd name="connsiteY0" fmla="*/ 8668 h 179031"/>
                <a:gd name="connsiteX1" fmla="*/ 116503 w 240137"/>
                <a:gd name="connsiteY1" fmla="*/ 29146 h 179031"/>
                <a:gd name="connsiteX2" fmla="*/ 5060 w 240137"/>
                <a:gd name="connsiteY2" fmla="*/ 39719 h 179031"/>
                <a:gd name="connsiteX3" fmla="*/ 65259 w 240137"/>
                <a:gd name="connsiteY3" fmla="*/ 175070 h 179031"/>
                <a:gd name="connsiteX4" fmla="*/ 240137 w 240137"/>
                <a:gd name="connsiteY4" fmla="*/ 0 h 179031"/>
                <a:gd name="connsiteX5" fmla="*/ 213753 w 240137"/>
                <a:gd name="connsiteY5" fmla="*/ 8668 h 17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0137" h="179031">
                  <a:moveTo>
                    <a:pt x="213753" y="8668"/>
                  </a:moveTo>
                  <a:cubicBezTo>
                    <a:pt x="172796" y="18860"/>
                    <a:pt x="136982" y="29146"/>
                    <a:pt x="116503" y="29146"/>
                  </a:cubicBezTo>
                  <a:cubicBezTo>
                    <a:pt x="103549" y="29146"/>
                    <a:pt x="45923" y="35243"/>
                    <a:pt x="5060" y="39719"/>
                  </a:cubicBezTo>
                  <a:cubicBezTo>
                    <a:pt x="-3607" y="79153"/>
                    <a:pt x="-10084" y="156210"/>
                    <a:pt x="65259" y="175070"/>
                  </a:cubicBezTo>
                  <a:cubicBezTo>
                    <a:pt x="162604" y="199358"/>
                    <a:pt x="211372" y="108395"/>
                    <a:pt x="240137" y="0"/>
                  </a:cubicBezTo>
                  <a:cubicBezTo>
                    <a:pt x="231508" y="3381"/>
                    <a:pt x="222707" y="6277"/>
                    <a:pt x="213753" y="8668"/>
                  </a:cubicBezTo>
                  <a:close/>
                </a:path>
              </a:pathLst>
            </a:custGeom>
            <a:solidFill>
              <a:srgbClr val="263238"/>
            </a:solidFill>
            <a:ln w="12700" cap="flat">
              <a:solidFill>
                <a:srgbClr val="2F2E41"/>
              </a:solidFill>
              <a:prstDash val="solid"/>
              <a:miter/>
            </a:ln>
          </p:spPr>
          <p:txBody>
            <a:bodyPr rtlCol="0" anchor="ctr">
              <a:noAutofit/>
            </a:bodyPr>
            <a:lstStyle/>
            <a:p>
              <a:endParaRPr lang="zh-CN" altLang="en-US"/>
            </a:p>
          </p:txBody>
        </p:sp>
        <p:sp>
          <p:nvSpPr>
            <p:cNvPr id="51" name="任意多边形: 形状 50">
              <a:extLst>
                <a:ext uri="{FF2B5EF4-FFF2-40B4-BE49-F238E27FC236}">
                  <a16:creationId xmlns:a16="http://schemas.microsoft.com/office/drawing/2014/main" id="{D6EC2053-7616-4FF3-F65B-72C4EEC2B019}"/>
                </a:ext>
              </a:extLst>
            </p:cNvPr>
            <p:cNvSpPr/>
            <p:nvPr/>
          </p:nvSpPr>
          <p:spPr>
            <a:xfrm rot="835287">
              <a:off x="9947974" y="3010685"/>
              <a:ext cx="344811" cy="260638"/>
            </a:xfrm>
            <a:custGeom>
              <a:avLst/>
              <a:gdLst>
                <a:gd name="connsiteX0" fmla="*/ 100682 w 249536"/>
                <a:gd name="connsiteY0" fmla="*/ 188622 h 188621"/>
                <a:gd name="connsiteX1" fmla="*/ 68773 w 249536"/>
                <a:gd name="connsiteY1" fmla="*/ 184431 h 188621"/>
                <a:gd name="connsiteX2" fmla="*/ 5051 w 249536"/>
                <a:gd name="connsiteY2" fmla="*/ 43556 h 188621"/>
                <a:gd name="connsiteX3" fmla="*/ 9146 w 249536"/>
                <a:gd name="connsiteY3" fmla="*/ 39841 h 188621"/>
                <a:gd name="connsiteX4" fmla="*/ 121160 w 249536"/>
                <a:gd name="connsiteY4" fmla="*/ 29173 h 188621"/>
                <a:gd name="connsiteX5" fmla="*/ 196694 w 249536"/>
                <a:gd name="connsiteY5" fmla="*/ 14028 h 188621"/>
                <a:gd name="connsiteX6" fmla="*/ 217268 w 249536"/>
                <a:gd name="connsiteY6" fmla="*/ 8790 h 188621"/>
                <a:gd name="connsiteX7" fmla="*/ 217268 w 249536"/>
                <a:gd name="connsiteY7" fmla="*/ 8790 h 188621"/>
                <a:gd name="connsiteX8" fmla="*/ 243080 w 249536"/>
                <a:gd name="connsiteY8" fmla="*/ 312 h 188621"/>
                <a:gd name="connsiteX9" fmla="*/ 249224 w 249536"/>
                <a:gd name="connsiteY9" fmla="*/ 3065 h 188621"/>
                <a:gd name="connsiteX10" fmla="*/ 249367 w 249536"/>
                <a:gd name="connsiteY10" fmla="*/ 6027 h 188621"/>
                <a:gd name="connsiteX11" fmla="*/ 100682 w 249536"/>
                <a:gd name="connsiteY11" fmla="*/ 188622 h 188621"/>
                <a:gd name="connsiteX12" fmla="*/ 13623 w 249536"/>
                <a:gd name="connsiteY12" fmla="*/ 48890 h 188621"/>
                <a:gd name="connsiteX13" fmla="*/ 70773 w 249536"/>
                <a:gd name="connsiteY13" fmla="*/ 175191 h 188621"/>
                <a:gd name="connsiteX14" fmla="*/ 237461 w 249536"/>
                <a:gd name="connsiteY14" fmla="*/ 12504 h 188621"/>
                <a:gd name="connsiteX15" fmla="*/ 219268 w 249536"/>
                <a:gd name="connsiteY15" fmla="*/ 18029 h 188621"/>
                <a:gd name="connsiteX16" fmla="*/ 198789 w 249536"/>
                <a:gd name="connsiteY16" fmla="*/ 23268 h 188621"/>
                <a:gd name="connsiteX17" fmla="*/ 120875 w 249536"/>
                <a:gd name="connsiteY17" fmla="*/ 38698 h 188621"/>
                <a:gd name="connsiteX18" fmla="*/ 13623 w 249536"/>
                <a:gd name="connsiteY18" fmla="*/ 48890 h 188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9536" h="188621">
                  <a:moveTo>
                    <a:pt x="100682" y="188622"/>
                  </a:moveTo>
                  <a:cubicBezTo>
                    <a:pt x="89918" y="188536"/>
                    <a:pt x="79203" y="187126"/>
                    <a:pt x="68773" y="184431"/>
                  </a:cubicBezTo>
                  <a:cubicBezTo>
                    <a:pt x="-12285" y="164238"/>
                    <a:pt x="-2855" y="79656"/>
                    <a:pt x="5051" y="43556"/>
                  </a:cubicBezTo>
                  <a:cubicBezTo>
                    <a:pt x="5460" y="41556"/>
                    <a:pt x="7118" y="40051"/>
                    <a:pt x="9146" y="39841"/>
                  </a:cubicBezTo>
                  <a:cubicBezTo>
                    <a:pt x="53152" y="34983"/>
                    <a:pt x="108302" y="29173"/>
                    <a:pt x="121160" y="29173"/>
                  </a:cubicBezTo>
                  <a:cubicBezTo>
                    <a:pt x="146773" y="26611"/>
                    <a:pt x="172072" y="21544"/>
                    <a:pt x="196694" y="14028"/>
                  </a:cubicBezTo>
                  <a:lnTo>
                    <a:pt x="217268" y="8790"/>
                  </a:lnTo>
                  <a:lnTo>
                    <a:pt x="217268" y="8790"/>
                  </a:lnTo>
                  <a:cubicBezTo>
                    <a:pt x="226040" y="6513"/>
                    <a:pt x="234660" y="3675"/>
                    <a:pt x="243080" y="312"/>
                  </a:cubicBezTo>
                  <a:cubicBezTo>
                    <a:pt x="245538" y="-621"/>
                    <a:pt x="248290" y="608"/>
                    <a:pt x="249224" y="3065"/>
                  </a:cubicBezTo>
                  <a:cubicBezTo>
                    <a:pt x="249586" y="4018"/>
                    <a:pt x="249634" y="5046"/>
                    <a:pt x="249367" y="6027"/>
                  </a:cubicBezTo>
                  <a:cubicBezTo>
                    <a:pt x="216791" y="128519"/>
                    <a:pt x="167928" y="188622"/>
                    <a:pt x="100682" y="188622"/>
                  </a:cubicBezTo>
                  <a:close/>
                  <a:moveTo>
                    <a:pt x="13623" y="48890"/>
                  </a:moveTo>
                  <a:cubicBezTo>
                    <a:pt x="5146" y="90228"/>
                    <a:pt x="2669" y="158142"/>
                    <a:pt x="70773" y="175191"/>
                  </a:cubicBezTo>
                  <a:cubicBezTo>
                    <a:pt x="146973" y="194241"/>
                    <a:pt x="201456" y="140997"/>
                    <a:pt x="237461" y="12504"/>
                  </a:cubicBezTo>
                  <a:cubicBezTo>
                    <a:pt x="231498" y="14657"/>
                    <a:pt x="225421" y="16505"/>
                    <a:pt x="219268" y="18029"/>
                  </a:cubicBezTo>
                  <a:lnTo>
                    <a:pt x="198789" y="23268"/>
                  </a:lnTo>
                  <a:cubicBezTo>
                    <a:pt x="173405" y="31031"/>
                    <a:pt x="147297" y="36203"/>
                    <a:pt x="120875" y="38698"/>
                  </a:cubicBezTo>
                  <a:cubicBezTo>
                    <a:pt x="111635" y="38698"/>
                    <a:pt x="73535" y="42318"/>
                    <a:pt x="13623" y="48890"/>
                  </a:cubicBezTo>
                  <a:close/>
                </a:path>
              </a:pathLst>
            </a:custGeom>
            <a:solidFill>
              <a:srgbClr val="263238"/>
            </a:solidFill>
            <a:ln w="12700" cap="flat">
              <a:solidFill>
                <a:srgbClr val="2F2E41"/>
              </a:solidFill>
              <a:prstDash val="solid"/>
              <a:miter/>
            </a:ln>
          </p:spPr>
          <p:txBody>
            <a:bodyPr rtlCol="0" anchor="ctr">
              <a:noAutofit/>
            </a:bodyPr>
            <a:lstStyle/>
            <a:p>
              <a:endParaRPr lang="zh-CN" altLang="en-US"/>
            </a:p>
          </p:txBody>
        </p:sp>
        <p:sp>
          <p:nvSpPr>
            <p:cNvPr id="52" name="任意多边形: 形状 51">
              <a:extLst>
                <a:ext uri="{FF2B5EF4-FFF2-40B4-BE49-F238E27FC236}">
                  <a16:creationId xmlns:a16="http://schemas.microsoft.com/office/drawing/2014/main" id="{4F4DDA94-C8FF-8A49-0F71-71E29B45C1A4}"/>
                </a:ext>
              </a:extLst>
            </p:cNvPr>
            <p:cNvSpPr/>
            <p:nvPr/>
          </p:nvSpPr>
          <p:spPr>
            <a:xfrm rot="835287">
              <a:off x="9814903" y="2459780"/>
              <a:ext cx="521765" cy="426595"/>
            </a:xfrm>
            <a:custGeom>
              <a:avLst/>
              <a:gdLst>
                <a:gd name="connsiteX0" fmla="*/ 75578 w 377596"/>
                <a:gd name="connsiteY0" fmla="*/ 151257 h 308722"/>
                <a:gd name="connsiteX1" fmla="*/ 3950 w 377596"/>
                <a:gd name="connsiteY1" fmla="*/ 107728 h 308722"/>
                <a:gd name="connsiteX2" fmla="*/ 85865 w 377596"/>
                <a:gd name="connsiteY2" fmla="*/ 12478 h 308722"/>
                <a:gd name="connsiteX3" fmla="*/ 123965 w 377596"/>
                <a:gd name="connsiteY3" fmla="*/ 38100 h 308722"/>
                <a:gd name="connsiteX4" fmla="*/ 200736 w 377596"/>
                <a:gd name="connsiteY4" fmla="*/ 0 h 308722"/>
                <a:gd name="connsiteX5" fmla="*/ 236646 w 377596"/>
                <a:gd name="connsiteY5" fmla="*/ 46101 h 308722"/>
                <a:gd name="connsiteX6" fmla="*/ 356946 w 377596"/>
                <a:gd name="connsiteY6" fmla="*/ 107537 h 308722"/>
                <a:gd name="connsiteX7" fmla="*/ 372281 w 377596"/>
                <a:gd name="connsiteY7" fmla="*/ 245745 h 308722"/>
                <a:gd name="connsiteX8" fmla="*/ 300654 w 377596"/>
                <a:gd name="connsiteY8" fmla="*/ 307181 h 308722"/>
                <a:gd name="connsiteX9" fmla="*/ 205404 w 377596"/>
                <a:gd name="connsiteY9" fmla="*/ 166402 h 308722"/>
                <a:gd name="connsiteX10" fmla="*/ 75578 w 377596"/>
                <a:gd name="connsiteY10" fmla="*/ 151257 h 308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7596" h="308722">
                  <a:moveTo>
                    <a:pt x="75578" y="151257"/>
                  </a:moveTo>
                  <a:cubicBezTo>
                    <a:pt x="44983" y="153000"/>
                    <a:pt x="16494" y="135684"/>
                    <a:pt x="3950" y="107728"/>
                  </a:cubicBezTo>
                  <a:cubicBezTo>
                    <a:pt x="-19101" y="59055"/>
                    <a:pt x="65386" y="7811"/>
                    <a:pt x="85865" y="12478"/>
                  </a:cubicBezTo>
                  <a:cubicBezTo>
                    <a:pt x="106343" y="17145"/>
                    <a:pt x="111487" y="43244"/>
                    <a:pt x="123965" y="38100"/>
                  </a:cubicBezTo>
                  <a:cubicBezTo>
                    <a:pt x="136443" y="32957"/>
                    <a:pt x="149587" y="0"/>
                    <a:pt x="200736" y="0"/>
                  </a:cubicBezTo>
                  <a:cubicBezTo>
                    <a:pt x="251885" y="0"/>
                    <a:pt x="221215" y="17907"/>
                    <a:pt x="236646" y="46101"/>
                  </a:cubicBezTo>
                  <a:cubicBezTo>
                    <a:pt x="252076" y="74295"/>
                    <a:pt x="331324" y="64008"/>
                    <a:pt x="356946" y="107537"/>
                  </a:cubicBezTo>
                  <a:cubicBezTo>
                    <a:pt x="382569" y="151067"/>
                    <a:pt x="379997" y="217551"/>
                    <a:pt x="372281" y="245745"/>
                  </a:cubicBezTo>
                  <a:cubicBezTo>
                    <a:pt x="364566" y="273939"/>
                    <a:pt x="349231" y="317468"/>
                    <a:pt x="300654" y="307181"/>
                  </a:cubicBezTo>
                  <a:cubicBezTo>
                    <a:pt x="252076" y="296894"/>
                    <a:pt x="223787" y="192024"/>
                    <a:pt x="205404" y="166402"/>
                  </a:cubicBezTo>
                  <a:cubicBezTo>
                    <a:pt x="187020" y="140779"/>
                    <a:pt x="75578" y="151257"/>
                    <a:pt x="75578" y="151257"/>
                  </a:cubicBezTo>
                  <a:close/>
                </a:path>
              </a:pathLst>
            </a:custGeom>
            <a:solidFill>
              <a:srgbClr val="263238"/>
            </a:solidFill>
            <a:ln w="12700" cap="flat">
              <a:solidFill>
                <a:srgbClr val="2F2E41"/>
              </a:solidFill>
              <a:prstDash val="solid"/>
              <a:miter/>
            </a:ln>
          </p:spPr>
          <p:txBody>
            <a:bodyPr rtlCol="0" anchor="ctr">
              <a:noAutofit/>
            </a:bodyPr>
            <a:lstStyle/>
            <a:p>
              <a:endParaRPr lang="zh-CN" altLang="en-US"/>
            </a:p>
          </p:txBody>
        </p:sp>
        <p:sp>
          <p:nvSpPr>
            <p:cNvPr id="53" name="任意多边形: 形状 52">
              <a:extLst>
                <a:ext uri="{FF2B5EF4-FFF2-40B4-BE49-F238E27FC236}">
                  <a16:creationId xmlns:a16="http://schemas.microsoft.com/office/drawing/2014/main" id="{BD3A3B03-4A1D-1AEE-039A-AEB2DACB557A}"/>
                </a:ext>
              </a:extLst>
            </p:cNvPr>
            <p:cNvSpPr/>
            <p:nvPr/>
          </p:nvSpPr>
          <p:spPr>
            <a:xfrm rot="835287">
              <a:off x="9807950" y="2453372"/>
              <a:ext cx="535394" cy="439795"/>
            </a:xfrm>
            <a:custGeom>
              <a:avLst/>
              <a:gdLst>
                <a:gd name="connsiteX0" fmla="*/ 319460 w 387459"/>
                <a:gd name="connsiteY0" fmla="*/ 318276 h 318275"/>
                <a:gd name="connsiteX1" fmla="*/ 304506 w 387459"/>
                <a:gd name="connsiteY1" fmla="*/ 316656 h 318275"/>
                <a:gd name="connsiteX2" fmla="*/ 224210 w 387459"/>
                <a:gd name="connsiteY2" fmla="*/ 209786 h 318275"/>
                <a:gd name="connsiteX3" fmla="*/ 206875 w 387459"/>
                <a:gd name="connsiteY3" fmla="*/ 173876 h 318275"/>
                <a:gd name="connsiteX4" fmla="*/ 80668 w 387459"/>
                <a:gd name="connsiteY4" fmla="*/ 160542 h 318275"/>
                <a:gd name="connsiteX5" fmla="*/ 80668 w 387459"/>
                <a:gd name="connsiteY5" fmla="*/ 160542 h 318275"/>
                <a:gd name="connsiteX6" fmla="*/ 4468 w 387459"/>
                <a:gd name="connsiteY6" fmla="*/ 114345 h 318275"/>
                <a:gd name="connsiteX7" fmla="*/ 16470 w 387459"/>
                <a:gd name="connsiteY7" fmla="*/ 55290 h 318275"/>
                <a:gd name="connsiteX8" fmla="*/ 91813 w 387459"/>
                <a:gd name="connsiteY8" fmla="*/ 12999 h 318275"/>
                <a:gd name="connsiteX9" fmla="*/ 116101 w 387459"/>
                <a:gd name="connsiteY9" fmla="*/ 30811 h 318275"/>
                <a:gd name="connsiteX10" fmla="*/ 127246 w 387459"/>
                <a:gd name="connsiteY10" fmla="*/ 38812 h 318275"/>
                <a:gd name="connsiteX11" fmla="*/ 137247 w 387459"/>
                <a:gd name="connsiteY11" fmla="*/ 30239 h 318275"/>
                <a:gd name="connsiteX12" fmla="*/ 205827 w 387459"/>
                <a:gd name="connsiteY12" fmla="*/ 45 h 318275"/>
                <a:gd name="connsiteX13" fmla="*/ 238117 w 387459"/>
                <a:gd name="connsiteY13" fmla="*/ 7380 h 318275"/>
                <a:gd name="connsiteX14" fmla="*/ 241831 w 387459"/>
                <a:gd name="connsiteY14" fmla="*/ 24715 h 318275"/>
                <a:gd name="connsiteX15" fmla="*/ 245832 w 387459"/>
                <a:gd name="connsiteY15" fmla="*/ 48623 h 318275"/>
                <a:gd name="connsiteX16" fmla="*/ 291361 w 387459"/>
                <a:gd name="connsiteY16" fmla="*/ 69197 h 318275"/>
                <a:gd name="connsiteX17" fmla="*/ 366133 w 387459"/>
                <a:gd name="connsiteY17" fmla="*/ 109868 h 318275"/>
                <a:gd name="connsiteX18" fmla="*/ 381944 w 387459"/>
                <a:gd name="connsiteY18" fmla="*/ 251791 h 318275"/>
                <a:gd name="connsiteX19" fmla="*/ 319460 w 387459"/>
                <a:gd name="connsiteY19" fmla="*/ 318276 h 318275"/>
                <a:gd name="connsiteX20" fmla="*/ 128960 w 387459"/>
                <a:gd name="connsiteY20" fmla="*/ 148921 h 318275"/>
                <a:gd name="connsiteX21" fmla="*/ 214685 w 387459"/>
                <a:gd name="connsiteY21" fmla="*/ 167971 h 318275"/>
                <a:gd name="connsiteX22" fmla="*/ 232973 w 387459"/>
                <a:gd name="connsiteY22" fmla="*/ 205500 h 318275"/>
                <a:gd name="connsiteX23" fmla="*/ 306506 w 387459"/>
                <a:gd name="connsiteY23" fmla="*/ 306846 h 318275"/>
                <a:gd name="connsiteX24" fmla="*/ 372610 w 387459"/>
                <a:gd name="connsiteY24" fmla="*/ 248838 h 318275"/>
                <a:gd name="connsiteX25" fmla="*/ 357751 w 387459"/>
                <a:gd name="connsiteY25" fmla="*/ 114250 h 318275"/>
                <a:gd name="connsiteX26" fmla="*/ 288885 w 387459"/>
                <a:gd name="connsiteY26" fmla="*/ 77960 h 318275"/>
                <a:gd name="connsiteX27" fmla="*/ 237355 w 387459"/>
                <a:gd name="connsiteY27" fmla="*/ 52623 h 318275"/>
                <a:gd name="connsiteX28" fmla="*/ 232116 w 387459"/>
                <a:gd name="connsiteY28" fmla="*/ 24048 h 318275"/>
                <a:gd name="connsiteX29" fmla="*/ 230973 w 387459"/>
                <a:gd name="connsiteY29" fmla="*/ 13761 h 318275"/>
                <a:gd name="connsiteX30" fmla="*/ 205636 w 387459"/>
                <a:gd name="connsiteY30" fmla="*/ 9475 h 318275"/>
                <a:gd name="connsiteX31" fmla="*/ 143914 w 387459"/>
                <a:gd name="connsiteY31" fmla="*/ 36812 h 318275"/>
                <a:gd name="connsiteX32" fmla="*/ 130675 w 387459"/>
                <a:gd name="connsiteY32" fmla="*/ 47480 h 318275"/>
                <a:gd name="connsiteX33" fmla="*/ 108672 w 387459"/>
                <a:gd name="connsiteY33" fmla="*/ 36907 h 318275"/>
                <a:gd name="connsiteX34" fmla="*/ 89622 w 387459"/>
                <a:gd name="connsiteY34" fmla="*/ 22143 h 318275"/>
                <a:gd name="connsiteX35" fmla="*/ 23899 w 387459"/>
                <a:gd name="connsiteY35" fmla="*/ 61291 h 318275"/>
                <a:gd name="connsiteX36" fmla="*/ 13136 w 387459"/>
                <a:gd name="connsiteY36" fmla="*/ 110154 h 318275"/>
                <a:gd name="connsiteX37" fmla="*/ 79811 w 387459"/>
                <a:gd name="connsiteY37" fmla="*/ 151017 h 318275"/>
                <a:gd name="connsiteX38" fmla="*/ 79811 w 387459"/>
                <a:gd name="connsiteY38" fmla="*/ 151017 h 318275"/>
                <a:gd name="connsiteX39" fmla="*/ 128198 w 387459"/>
                <a:gd name="connsiteY39" fmla="*/ 148921 h 318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7459" h="318275">
                  <a:moveTo>
                    <a:pt x="319460" y="318276"/>
                  </a:moveTo>
                  <a:cubicBezTo>
                    <a:pt x="314431" y="318266"/>
                    <a:pt x="309421" y="317723"/>
                    <a:pt x="304506" y="316656"/>
                  </a:cubicBezTo>
                  <a:cubicBezTo>
                    <a:pt x="267168" y="308751"/>
                    <a:pt x="242403" y="251601"/>
                    <a:pt x="224210" y="209786"/>
                  </a:cubicBezTo>
                  <a:cubicBezTo>
                    <a:pt x="219410" y="197365"/>
                    <a:pt x="213609" y="185364"/>
                    <a:pt x="206875" y="173876"/>
                  </a:cubicBezTo>
                  <a:cubicBezTo>
                    <a:pt x="194968" y="156922"/>
                    <a:pt x="123150" y="156731"/>
                    <a:pt x="80668" y="160542"/>
                  </a:cubicBezTo>
                  <a:lnTo>
                    <a:pt x="80668" y="160542"/>
                  </a:lnTo>
                  <a:cubicBezTo>
                    <a:pt x="48179" y="162285"/>
                    <a:pt x="17946" y="143958"/>
                    <a:pt x="4468" y="114345"/>
                  </a:cubicBezTo>
                  <a:cubicBezTo>
                    <a:pt x="-4295" y="95962"/>
                    <a:pt x="-104" y="75579"/>
                    <a:pt x="16470" y="55290"/>
                  </a:cubicBezTo>
                  <a:cubicBezTo>
                    <a:pt x="38473" y="28430"/>
                    <a:pt x="77049" y="9284"/>
                    <a:pt x="91813" y="12999"/>
                  </a:cubicBezTo>
                  <a:cubicBezTo>
                    <a:pt x="101623" y="16152"/>
                    <a:pt x="110148" y="22400"/>
                    <a:pt x="116101" y="30811"/>
                  </a:cubicBezTo>
                  <a:cubicBezTo>
                    <a:pt x="122102" y="37859"/>
                    <a:pt x="124483" y="40336"/>
                    <a:pt x="127246" y="38812"/>
                  </a:cubicBezTo>
                  <a:cubicBezTo>
                    <a:pt x="131018" y="36507"/>
                    <a:pt x="134389" y="33611"/>
                    <a:pt x="137247" y="30239"/>
                  </a:cubicBezTo>
                  <a:cubicBezTo>
                    <a:pt x="154354" y="10304"/>
                    <a:pt x="179576" y="-803"/>
                    <a:pt x="205827" y="45"/>
                  </a:cubicBezTo>
                  <a:cubicBezTo>
                    <a:pt x="223829" y="45"/>
                    <a:pt x="233164" y="2141"/>
                    <a:pt x="238117" y="7380"/>
                  </a:cubicBezTo>
                  <a:cubicBezTo>
                    <a:pt x="241803" y="12352"/>
                    <a:pt x="243155" y="18667"/>
                    <a:pt x="241831" y="24715"/>
                  </a:cubicBezTo>
                  <a:cubicBezTo>
                    <a:pt x="240650" y="32906"/>
                    <a:pt x="242050" y="41260"/>
                    <a:pt x="245832" y="48623"/>
                  </a:cubicBezTo>
                  <a:cubicBezTo>
                    <a:pt x="251737" y="59386"/>
                    <a:pt x="270978" y="64148"/>
                    <a:pt x="291361" y="69197"/>
                  </a:cubicBezTo>
                  <a:cubicBezTo>
                    <a:pt x="319270" y="76245"/>
                    <a:pt x="350988" y="84151"/>
                    <a:pt x="366133" y="109868"/>
                  </a:cubicBezTo>
                  <a:cubicBezTo>
                    <a:pt x="391564" y="153112"/>
                    <a:pt x="390612" y="220168"/>
                    <a:pt x="381944" y="251791"/>
                  </a:cubicBezTo>
                  <a:cubicBezTo>
                    <a:pt x="376610" y="270841"/>
                    <a:pt x="363656" y="318276"/>
                    <a:pt x="319460" y="318276"/>
                  </a:cubicBezTo>
                  <a:close/>
                  <a:moveTo>
                    <a:pt x="128960" y="148921"/>
                  </a:moveTo>
                  <a:cubicBezTo>
                    <a:pt x="163060" y="148921"/>
                    <a:pt x="203922" y="152445"/>
                    <a:pt x="214685" y="167971"/>
                  </a:cubicBezTo>
                  <a:cubicBezTo>
                    <a:pt x="221791" y="179963"/>
                    <a:pt x="227906" y="192517"/>
                    <a:pt x="232973" y="205500"/>
                  </a:cubicBezTo>
                  <a:cubicBezTo>
                    <a:pt x="250309" y="245409"/>
                    <a:pt x="273931" y="299988"/>
                    <a:pt x="306506" y="306846"/>
                  </a:cubicBezTo>
                  <a:cubicBezTo>
                    <a:pt x="348416" y="315704"/>
                    <a:pt x="363656" y="282461"/>
                    <a:pt x="372610" y="248838"/>
                  </a:cubicBezTo>
                  <a:cubicBezTo>
                    <a:pt x="380801" y="218739"/>
                    <a:pt x="382135" y="155112"/>
                    <a:pt x="357751" y="114250"/>
                  </a:cubicBezTo>
                  <a:cubicBezTo>
                    <a:pt x="344606" y="91961"/>
                    <a:pt x="314983" y="84532"/>
                    <a:pt x="288885" y="77960"/>
                  </a:cubicBezTo>
                  <a:cubicBezTo>
                    <a:pt x="265453" y="72150"/>
                    <a:pt x="245165" y="67101"/>
                    <a:pt x="237355" y="52623"/>
                  </a:cubicBezTo>
                  <a:cubicBezTo>
                    <a:pt x="232754" y="43851"/>
                    <a:pt x="230935" y="33888"/>
                    <a:pt x="232116" y="24048"/>
                  </a:cubicBezTo>
                  <a:cubicBezTo>
                    <a:pt x="232116" y="18619"/>
                    <a:pt x="232592" y="15476"/>
                    <a:pt x="230973" y="13761"/>
                  </a:cubicBezTo>
                  <a:cubicBezTo>
                    <a:pt x="229354" y="12047"/>
                    <a:pt x="219733" y="9475"/>
                    <a:pt x="205636" y="9475"/>
                  </a:cubicBezTo>
                  <a:cubicBezTo>
                    <a:pt x="181957" y="8608"/>
                    <a:pt x="159192" y="18695"/>
                    <a:pt x="143914" y="36812"/>
                  </a:cubicBezTo>
                  <a:cubicBezTo>
                    <a:pt x="140219" y="41184"/>
                    <a:pt x="135732" y="44803"/>
                    <a:pt x="130675" y="47480"/>
                  </a:cubicBezTo>
                  <a:cubicBezTo>
                    <a:pt x="121150" y="51385"/>
                    <a:pt x="114387" y="43670"/>
                    <a:pt x="108672" y="36907"/>
                  </a:cubicBezTo>
                  <a:cubicBezTo>
                    <a:pt x="104033" y="30106"/>
                    <a:pt x="97366" y="24934"/>
                    <a:pt x="89622" y="22143"/>
                  </a:cubicBezTo>
                  <a:cubicBezTo>
                    <a:pt x="80097" y="19762"/>
                    <a:pt x="45426" y="35097"/>
                    <a:pt x="23899" y="61291"/>
                  </a:cubicBezTo>
                  <a:cubicBezTo>
                    <a:pt x="14374" y="73197"/>
                    <a:pt x="4278" y="91485"/>
                    <a:pt x="13136" y="110154"/>
                  </a:cubicBezTo>
                  <a:cubicBezTo>
                    <a:pt x="24661" y="136358"/>
                    <a:pt x="51236" y="152645"/>
                    <a:pt x="79811" y="151017"/>
                  </a:cubicBezTo>
                  <a:lnTo>
                    <a:pt x="79811" y="151017"/>
                  </a:lnTo>
                  <a:cubicBezTo>
                    <a:pt x="84669" y="150635"/>
                    <a:pt x="104957" y="148921"/>
                    <a:pt x="128198" y="148921"/>
                  </a:cubicBezTo>
                  <a:close/>
                </a:path>
              </a:pathLst>
            </a:custGeom>
            <a:solidFill>
              <a:srgbClr val="263238"/>
            </a:solidFill>
            <a:ln w="12700" cap="flat">
              <a:solidFill>
                <a:srgbClr val="2F2E41"/>
              </a:solidFill>
              <a:prstDash val="solid"/>
              <a:miter/>
            </a:ln>
          </p:spPr>
          <p:txBody>
            <a:bodyPr rtlCol="0" anchor="ctr">
              <a:noAutofit/>
            </a:bodyPr>
            <a:lstStyle/>
            <a:p>
              <a:endParaRPr lang="zh-CN" altLang="en-US"/>
            </a:p>
          </p:txBody>
        </p:sp>
        <p:sp>
          <p:nvSpPr>
            <p:cNvPr id="54" name="任意多边形: 形状 53">
              <a:extLst>
                <a:ext uri="{FF2B5EF4-FFF2-40B4-BE49-F238E27FC236}">
                  <a16:creationId xmlns:a16="http://schemas.microsoft.com/office/drawing/2014/main" id="{0100F25F-6B83-98F4-F45C-61DB00F8F12D}"/>
                </a:ext>
              </a:extLst>
            </p:cNvPr>
            <p:cNvSpPr/>
            <p:nvPr/>
          </p:nvSpPr>
          <p:spPr>
            <a:xfrm rot="835287">
              <a:off x="9817656" y="2620795"/>
              <a:ext cx="475127" cy="588096"/>
            </a:xfrm>
            <a:custGeom>
              <a:avLst/>
              <a:gdLst>
                <a:gd name="connsiteX0" fmla="*/ 15337 w 343844"/>
                <a:gd name="connsiteY0" fmla="*/ 36290 h 425599"/>
                <a:gd name="connsiteX1" fmla="*/ 2 w 343844"/>
                <a:gd name="connsiteY1" fmla="*/ 197548 h 425599"/>
                <a:gd name="connsiteX2" fmla="*/ 43531 w 343844"/>
                <a:gd name="connsiteY2" fmla="*/ 333184 h 425599"/>
                <a:gd name="connsiteX3" fmla="*/ 135638 w 343844"/>
                <a:gd name="connsiteY3" fmla="*/ 340900 h 425599"/>
                <a:gd name="connsiteX4" fmla="*/ 222697 w 343844"/>
                <a:gd name="connsiteY4" fmla="*/ 425387 h 425599"/>
                <a:gd name="connsiteX5" fmla="*/ 342997 w 343844"/>
                <a:gd name="connsiteY5" fmla="*/ 310134 h 425599"/>
                <a:gd name="connsiteX6" fmla="*/ 309755 w 343844"/>
                <a:gd name="connsiteY6" fmla="*/ 215455 h 425599"/>
                <a:gd name="connsiteX7" fmla="*/ 340426 w 343844"/>
                <a:gd name="connsiteY7" fmla="*/ 146304 h 425599"/>
                <a:gd name="connsiteX8" fmla="*/ 286705 w 343844"/>
                <a:gd name="connsiteY8" fmla="*/ 102775 h 425599"/>
                <a:gd name="connsiteX9" fmla="*/ 261082 w 343844"/>
                <a:gd name="connsiteY9" fmla="*/ 146304 h 425599"/>
                <a:gd name="connsiteX10" fmla="*/ 235555 w 343844"/>
                <a:gd name="connsiteY10" fmla="*/ 136112 h 425599"/>
                <a:gd name="connsiteX11" fmla="*/ 232984 w 343844"/>
                <a:gd name="connsiteY11" fmla="*/ 107537 h 425599"/>
                <a:gd name="connsiteX12" fmla="*/ 186883 w 343844"/>
                <a:gd name="connsiteY12" fmla="*/ 66580 h 425599"/>
                <a:gd name="connsiteX13" fmla="*/ 194503 w 343844"/>
                <a:gd name="connsiteY13" fmla="*/ 23050 h 425599"/>
                <a:gd name="connsiteX14" fmla="*/ 104968 w 343844"/>
                <a:gd name="connsiteY14" fmla="*/ 0 h 425599"/>
                <a:gd name="connsiteX15" fmla="*/ 15337 w 343844"/>
                <a:gd name="connsiteY15" fmla="*/ 36290 h 425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3844" h="425599">
                  <a:moveTo>
                    <a:pt x="15337" y="36290"/>
                  </a:moveTo>
                  <a:cubicBezTo>
                    <a:pt x="5022" y="89421"/>
                    <a:pt x="-122" y="143427"/>
                    <a:pt x="2" y="197548"/>
                  </a:cubicBezTo>
                  <a:cubicBezTo>
                    <a:pt x="2574" y="269176"/>
                    <a:pt x="17909" y="325564"/>
                    <a:pt x="43531" y="333184"/>
                  </a:cubicBezTo>
                  <a:cubicBezTo>
                    <a:pt x="69154" y="340805"/>
                    <a:pt x="135638" y="340900"/>
                    <a:pt x="135638" y="340900"/>
                  </a:cubicBezTo>
                  <a:cubicBezTo>
                    <a:pt x="135638" y="340900"/>
                    <a:pt x="186883" y="420243"/>
                    <a:pt x="222697" y="425387"/>
                  </a:cubicBezTo>
                  <a:cubicBezTo>
                    <a:pt x="258511" y="430530"/>
                    <a:pt x="335854" y="340900"/>
                    <a:pt x="342997" y="310134"/>
                  </a:cubicBezTo>
                  <a:cubicBezTo>
                    <a:pt x="350141" y="279368"/>
                    <a:pt x="309755" y="215455"/>
                    <a:pt x="309755" y="215455"/>
                  </a:cubicBezTo>
                  <a:cubicBezTo>
                    <a:pt x="309755" y="215455"/>
                    <a:pt x="342997" y="184690"/>
                    <a:pt x="340426" y="146304"/>
                  </a:cubicBezTo>
                  <a:cubicBezTo>
                    <a:pt x="337854" y="107918"/>
                    <a:pt x="304612" y="87439"/>
                    <a:pt x="286705" y="102775"/>
                  </a:cubicBezTo>
                  <a:cubicBezTo>
                    <a:pt x="274627" y="114891"/>
                    <a:pt x="265807" y="129864"/>
                    <a:pt x="261082" y="146304"/>
                  </a:cubicBezTo>
                  <a:cubicBezTo>
                    <a:pt x="261082" y="146304"/>
                    <a:pt x="238032" y="146304"/>
                    <a:pt x="235555" y="136112"/>
                  </a:cubicBezTo>
                  <a:cubicBezTo>
                    <a:pt x="233079" y="125921"/>
                    <a:pt x="243175" y="128397"/>
                    <a:pt x="232984" y="107537"/>
                  </a:cubicBezTo>
                  <a:cubicBezTo>
                    <a:pt x="222792" y="86677"/>
                    <a:pt x="184311" y="89630"/>
                    <a:pt x="186883" y="66580"/>
                  </a:cubicBezTo>
                  <a:cubicBezTo>
                    <a:pt x="189454" y="43529"/>
                    <a:pt x="207361" y="35909"/>
                    <a:pt x="194503" y="23050"/>
                  </a:cubicBezTo>
                  <a:cubicBezTo>
                    <a:pt x="181644" y="10192"/>
                    <a:pt x="145925" y="0"/>
                    <a:pt x="104968" y="0"/>
                  </a:cubicBezTo>
                  <a:cubicBezTo>
                    <a:pt x="64010" y="0"/>
                    <a:pt x="15337" y="36290"/>
                    <a:pt x="15337" y="36290"/>
                  </a:cubicBezTo>
                  <a:close/>
                </a:path>
              </a:pathLst>
            </a:custGeom>
            <a:solidFill>
              <a:srgbClr val="FFFFFF"/>
            </a:solidFill>
            <a:ln w="12700" cap="flat">
              <a:solidFill>
                <a:srgbClr val="2F2E41"/>
              </a:solidFill>
              <a:prstDash val="solid"/>
              <a:miter/>
            </a:ln>
          </p:spPr>
          <p:txBody>
            <a:bodyPr rtlCol="0" anchor="ctr">
              <a:noAutofit/>
            </a:bodyPr>
            <a:lstStyle/>
            <a:p>
              <a:endParaRPr lang="zh-CN" altLang="en-US"/>
            </a:p>
          </p:txBody>
        </p:sp>
        <p:sp>
          <p:nvSpPr>
            <p:cNvPr id="56" name="任意多边形: 形状 55">
              <a:extLst>
                <a:ext uri="{FF2B5EF4-FFF2-40B4-BE49-F238E27FC236}">
                  <a16:creationId xmlns:a16="http://schemas.microsoft.com/office/drawing/2014/main" id="{108D4B80-C174-2730-8125-5DAF5A7CBBF4}"/>
                </a:ext>
              </a:extLst>
            </p:cNvPr>
            <p:cNvSpPr/>
            <p:nvPr/>
          </p:nvSpPr>
          <p:spPr>
            <a:xfrm rot="835287">
              <a:off x="9824721" y="2823842"/>
              <a:ext cx="443439" cy="385932"/>
            </a:xfrm>
            <a:custGeom>
              <a:avLst/>
              <a:gdLst>
                <a:gd name="connsiteX0" fmla="*/ 319945 w 320912"/>
                <a:gd name="connsiteY0" fmla="*/ 163830 h 279295"/>
                <a:gd name="connsiteX1" fmla="*/ 286703 w 320912"/>
                <a:gd name="connsiteY1" fmla="*/ 69151 h 279295"/>
                <a:gd name="connsiteX2" fmla="*/ 317373 w 320912"/>
                <a:gd name="connsiteY2" fmla="*/ 0 h 279295"/>
                <a:gd name="connsiteX3" fmla="*/ 252698 w 320912"/>
                <a:gd name="connsiteY3" fmla="*/ 58198 h 279295"/>
                <a:gd name="connsiteX4" fmla="*/ 166973 w 320912"/>
                <a:gd name="connsiteY4" fmla="*/ 140970 h 279295"/>
                <a:gd name="connsiteX5" fmla="*/ 1333 w 320912"/>
                <a:gd name="connsiteY5" fmla="*/ 167640 h 279295"/>
                <a:gd name="connsiteX6" fmla="*/ 0 w 320912"/>
                <a:gd name="connsiteY6" fmla="*/ 167164 h 279295"/>
                <a:gd name="connsiteX7" fmla="*/ 20574 w 320912"/>
                <a:gd name="connsiteY7" fmla="*/ 186880 h 279295"/>
                <a:gd name="connsiteX8" fmla="*/ 112681 w 320912"/>
                <a:gd name="connsiteY8" fmla="*/ 194596 h 279295"/>
                <a:gd name="connsiteX9" fmla="*/ 199739 w 320912"/>
                <a:gd name="connsiteY9" fmla="*/ 279083 h 279295"/>
                <a:gd name="connsiteX10" fmla="*/ 319945 w 320912"/>
                <a:gd name="connsiteY10" fmla="*/ 163830 h 279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0912" h="279295">
                  <a:moveTo>
                    <a:pt x="319945" y="163830"/>
                  </a:moveTo>
                  <a:cubicBezTo>
                    <a:pt x="327660" y="133159"/>
                    <a:pt x="286703" y="69151"/>
                    <a:pt x="286703" y="69151"/>
                  </a:cubicBezTo>
                  <a:cubicBezTo>
                    <a:pt x="286703" y="69151"/>
                    <a:pt x="319945" y="38386"/>
                    <a:pt x="317373" y="0"/>
                  </a:cubicBezTo>
                  <a:cubicBezTo>
                    <a:pt x="300038" y="61150"/>
                    <a:pt x="252698" y="58198"/>
                    <a:pt x="252698" y="58198"/>
                  </a:cubicBezTo>
                  <a:cubicBezTo>
                    <a:pt x="252698" y="58198"/>
                    <a:pt x="234982" y="108490"/>
                    <a:pt x="166973" y="140970"/>
                  </a:cubicBezTo>
                  <a:cubicBezTo>
                    <a:pt x="98965" y="173450"/>
                    <a:pt x="28004" y="179070"/>
                    <a:pt x="1333" y="167640"/>
                  </a:cubicBezTo>
                  <a:lnTo>
                    <a:pt x="0" y="167164"/>
                  </a:lnTo>
                  <a:cubicBezTo>
                    <a:pt x="4048" y="176146"/>
                    <a:pt x="11420" y="183213"/>
                    <a:pt x="20574" y="186880"/>
                  </a:cubicBezTo>
                  <a:cubicBezTo>
                    <a:pt x="46101" y="194596"/>
                    <a:pt x="112681" y="194596"/>
                    <a:pt x="112681" y="194596"/>
                  </a:cubicBezTo>
                  <a:cubicBezTo>
                    <a:pt x="112681" y="194596"/>
                    <a:pt x="163925" y="273939"/>
                    <a:pt x="199739" y="279083"/>
                  </a:cubicBezTo>
                  <a:cubicBezTo>
                    <a:pt x="235553" y="284226"/>
                    <a:pt x="312801" y="194596"/>
                    <a:pt x="319945" y="163830"/>
                  </a:cubicBezTo>
                  <a:close/>
                </a:path>
              </a:pathLst>
            </a:custGeom>
            <a:solidFill>
              <a:srgbClr val="000000">
                <a:alpha val="20000"/>
              </a:srgbClr>
            </a:solidFill>
            <a:ln w="12700" cap="flat">
              <a:solidFill>
                <a:srgbClr val="2F2E41"/>
              </a:solidFill>
              <a:prstDash val="solid"/>
              <a:miter/>
            </a:ln>
          </p:spPr>
          <p:txBody>
            <a:bodyPr rtlCol="0" anchor="ctr">
              <a:noAutofit/>
            </a:bodyPr>
            <a:lstStyle/>
            <a:p>
              <a:endParaRPr lang="zh-CN" altLang="en-US"/>
            </a:p>
          </p:txBody>
        </p:sp>
        <p:sp>
          <p:nvSpPr>
            <p:cNvPr id="57" name="任意多边形: 形状 56">
              <a:extLst>
                <a:ext uri="{FF2B5EF4-FFF2-40B4-BE49-F238E27FC236}">
                  <a16:creationId xmlns:a16="http://schemas.microsoft.com/office/drawing/2014/main" id="{644DC9FE-BAD6-B746-1BFC-EE2C111513D9}"/>
                </a:ext>
              </a:extLst>
            </p:cNvPr>
            <p:cNvSpPr/>
            <p:nvPr/>
          </p:nvSpPr>
          <p:spPr>
            <a:xfrm rot="835287">
              <a:off x="9862318" y="2716401"/>
              <a:ext cx="58988" cy="101444"/>
            </a:xfrm>
            <a:custGeom>
              <a:avLst/>
              <a:gdLst>
                <a:gd name="connsiteX0" fmla="*/ 33457 w 42689"/>
                <a:gd name="connsiteY0" fmla="*/ 73336 h 73414"/>
                <a:gd name="connsiteX1" fmla="*/ 32218 w 42689"/>
                <a:gd name="connsiteY1" fmla="*/ 73336 h 73414"/>
                <a:gd name="connsiteX2" fmla="*/ 3643 w 42689"/>
                <a:gd name="connsiteY2" fmla="*/ 65716 h 73414"/>
                <a:gd name="connsiteX3" fmla="*/ 500 w 42689"/>
                <a:gd name="connsiteY3" fmla="*/ 62859 h 73414"/>
                <a:gd name="connsiteX4" fmla="*/ 500 w 42689"/>
                <a:gd name="connsiteY4" fmla="*/ 58668 h 73414"/>
                <a:gd name="connsiteX5" fmla="*/ 33742 w 42689"/>
                <a:gd name="connsiteY5" fmla="*/ 2375 h 73414"/>
                <a:gd name="connsiteX6" fmla="*/ 40315 w 42689"/>
                <a:gd name="connsiteY6" fmla="*/ 660 h 73414"/>
                <a:gd name="connsiteX7" fmla="*/ 42029 w 42689"/>
                <a:gd name="connsiteY7" fmla="*/ 7233 h 73414"/>
                <a:gd name="connsiteX8" fmla="*/ 11835 w 42689"/>
                <a:gd name="connsiteY8" fmla="*/ 58096 h 73414"/>
                <a:gd name="connsiteX9" fmla="*/ 34028 w 42689"/>
                <a:gd name="connsiteY9" fmla="*/ 64192 h 73414"/>
                <a:gd name="connsiteX10" fmla="*/ 37362 w 42689"/>
                <a:gd name="connsiteY10" fmla="*/ 70002 h 73414"/>
                <a:gd name="connsiteX11" fmla="*/ 33457 w 42689"/>
                <a:gd name="connsiteY11" fmla="*/ 73336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689" h="73414">
                  <a:moveTo>
                    <a:pt x="33457" y="73336"/>
                  </a:moveTo>
                  <a:cubicBezTo>
                    <a:pt x="33047" y="73441"/>
                    <a:pt x="32628" y="73441"/>
                    <a:pt x="32218" y="73336"/>
                  </a:cubicBezTo>
                  <a:lnTo>
                    <a:pt x="3643" y="65716"/>
                  </a:lnTo>
                  <a:cubicBezTo>
                    <a:pt x="2196" y="65326"/>
                    <a:pt x="1024" y="64259"/>
                    <a:pt x="500" y="62859"/>
                  </a:cubicBezTo>
                  <a:cubicBezTo>
                    <a:pt x="-167" y="61544"/>
                    <a:pt x="-167" y="59982"/>
                    <a:pt x="500" y="58668"/>
                  </a:cubicBezTo>
                  <a:lnTo>
                    <a:pt x="33742" y="2375"/>
                  </a:lnTo>
                  <a:cubicBezTo>
                    <a:pt x="35085" y="89"/>
                    <a:pt x="38028" y="-683"/>
                    <a:pt x="40315" y="660"/>
                  </a:cubicBezTo>
                  <a:cubicBezTo>
                    <a:pt x="42601" y="2003"/>
                    <a:pt x="43372" y="4947"/>
                    <a:pt x="42029" y="7233"/>
                  </a:cubicBezTo>
                  <a:lnTo>
                    <a:pt x="11835" y="58096"/>
                  </a:lnTo>
                  <a:lnTo>
                    <a:pt x="34028" y="64192"/>
                  </a:lnTo>
                  <a:cubicBezTo>
                    <a:pt x="36543" y="64887"/>
                    <a:pt x="38028" y="67478"/>
                    <a:pt x="37362" y="70002"/>
                  </a:cubicBezTo>
                  <a:cubicBezTo>
                    <a:pt x="36847" y="71793"/>
                    <a:pt x="35304" y="73108"/>
                    <a:pt x="33457" y="73336"/>
                  </a:cubicBezTo>
                  <a:close/>
                </a:path>
              </a:pathLst>
            </a:custGeom>
            <a:solidFill>
              <a:srgbClr val="263238"/>
            </a:solidFill>
            <a:ln w="12700" cap="flat">
              <a:solidFill>
                <a:srgbClr val="2F2E41"/>
              </a:solidFill>
              <a:prstDash val="solid"/>
              <a:miter/>
            </a:ln>
          </p:spPr>
          <p:txBody>
            <a:bodyPr rtlCol="0" anchor="ctr">
              <a:noAutofit/>
            </a:bodyPr>
            <a:lstStyle/>
            <a:p>
              <a:endParaRPr lang="zh-CN" altLang="en-US"/>
            </a:p>
          </p:txBody>
        </p:sp>
        <p:sp>
          <p:nvSpPr>
            <p:cNvPr id="58" name="任意多边形: 形状 57">
              <a:extLst>
                <a:ext uri="{FF2B5EF4-FFF2-40B4-BE49-F238E27FC236}">
                  <a16:creationId xmlns:a16="http://schemas.microsoft.com/office/drawing/2014/main" id="{CFE1EB3F-0527-957E-5E24-F0CC6682CFB1}"/>
                </a:ext>
              </a:extLst>
            </p:cNvPr>
            <p:cNvSpPr/>
            <p:nvPr/>
          </p:nvSpPr>
          <p:spPr>
            <a:xfrm rot="835287">
              <a:off x="9868498" y="2851039"/>
              <a:ext cx="69660" cy="25348"/>
            </a:xfrm>
            <a:custGeom>
              <a:avLst/>
              <a:gdLst>
                <a:gd name="connsiteX0" fmla="*/ 4696 w 50412"/>
                <a:gd name="connsiteY0" fmla="*/ 18344 h 18344"/>
                <a:gd name="connsiteX1" fmla="*/ 1 w 50412"/>
                <a:gd name="connsiteY1" fmla="*/ 13515 h 18344"/>
                <a:gd name="connsiteX2" fmla="*/ 1362 w 50412"/>
                <a:gd name="connsiteY2" fmla="*/ 10248 h 18344"/>
                <a:gd name="connsiteX3" fmla="*/ 46511 w 50412"/>
                <a:gd name="connsiteY3" fmla="*/ 1295 h 18344"/>
                <a:gd name="connsiteX4" fmla="*/ 50350 w 50412"/>
                <a:gd name="connsiteY4" fmla="*/ 6667 h 18344"/>
                <a:gd name="connsiteX5" fmla="*/ 50321 w 50412"/>
                <a:gd name="connsiteY5" fmla="*/ 6819 h 18344"/>
                <a:gd name="connsiteX6" fmla="*/ 44797 w 50412"/>
                <a:gd name="connsiteY6" fmla="*/ 10629 h 18344"/>
                <a:gd name="connsiteX7" fmla="*/ 8030 w 50412"/>
                <a:gd name="connsiteY7" fmla="*/ 17011 h 18344"/>
                <a:gd name="connsiteX8" fmla="*/ 4696 w 50412"/>
                <a:gd name="connsiteY8" fmla="*/ 18344 h 1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412" h="18344">
                  <a:moveTo>
                    <a:pt x="4696" y="18344"/>
                  </a:moveTo>
                  <a:cubicBezTo>
                    <a:pt x="2067" y="18306"/>
                    <a:pt x="-38" y="16144"/>
                    <a:pt x="1" y="13515"/>
                  </a:cubicBezTo>
                  <a:cubicBezTo>
                    <a:pt x="20" y="12296"/>
                    <a:pt x="505" y="11125"/>
                    <a:pt x="1362" y="10248"/>
                  </a:cubicBezTo>
                  <a:cubicBezTo>
                    <a:pt x="1934" y="9677"/>
                    <a:pt x="16222" y="-4230"/>
                    <a:pt x="46511" y="1295"/>
                  </a:cubicBezTo>
                  <a:cubicBezTo>
                    <a:pt x="49054" y="1714"/>
                    <a:pt x="50769" y="4124"/>
                    <a:pt x="50350" y="6667"/>
                  </a:cubicBezTo>
                  <a:cubicBezTo>
                    <a:pt x="50340" y="6715"/>
                    <a:pt x="50331" y="6772"/>
                    <a:pt x="50321" y="6819"/>
                  </a:cubicBezTo>
                  <a:cubicBezTo>
                    <a:pt x="49835" y="9391"/>
                    <a:pt x="47368" y="11096"/>
                    <a:pt x="44797" y="10629"/>
                  </a:cubicBezTo>
                  <a:cubicBezTo>
                    <a:pt x="19460" y="6057"/>
                    <a:pt x="8221" y="16916"/>
                    <a:pt x="8030" y="17011"/>
                  </a:cubicBezTo>
                  <a:cubicBezTo>
                    <a:pt x="7135" y="17878"/>
                    <a:pt x="5935" y="18354"/>
                    <a:pt x="4696" y="18344"/>
                  </a:cubicBezTo>
                  <a:close/>
                </a:path>
              </a:pathLst>
            </a:custGeom>
            <a:solidFill>
              <a:srgbClr val="263238"/>
            </a:solidFill>
            <a:ln w="12700" cap="flat">
              <a:solidFill>
                <a:srgbClr val="2F2E41"/>
              </a:solidFill>
              <a:prstDash val="solid"/>
              <a:miter/>
            </a:ln>
          </p:spPr>
          <p:txBody>
            <a:bodyPr rtlCol="0" anchor="ctr">
              <a:noAutofit/>
            </a:bodyPr>
            <a:lstStyle/>
            <a:p>
              <a:endParaRPr lang="zh-CN" altLang="en-US"/>
            </a:p>
          </p:txBody>
        </p:sp>
        <p:sp>
          <p:nvSpPr>
            <p:cNvPr id="59" name="任意多边形: 形状 58">
              <a:extLst>
                <a:ext uri="{FF2B5EF4-FFF2-40B4-BE49-F238E27FC236}">
                  <a16:creationId xmlns:a16="http://schemas.microsoft.com/office/drawing/2014/main" id="{9BD0B253-D942-EF0F-BDA7-B8D8EECB466F}"/>
                </a:ext>
              </a:extLst>
            </p:cNvPr>
            <p:cNvSpPr/>
            <p:nvPr/>
          </p:nvSpPr>
          <p:spPr>
            <a:xfrm rot="835287">
              <a:off x="9968065" y="2671810"/>
              <a:ext cx="83843" cy="52025"/>
            </a:xfrm>
            <a:custGeom>
              <a:avLst/>
              <a:gdLst>
                <a:gd name="connsiteX0" fmla="*/ 4748 w 60676"/>
                <a:gd name="connsiteY0" fmla="*/ 37650 h 37650"/>
                <a:gd name="connsiteX1" fmla="*/ 1986 w 60676"/>
                <a:gd name="connsiteY1" fmla="*/ 36792 h 37650"/>
                <a:gd name="connsiteX2" fmla="*/ 843 w 60676"/>
                <a:gd name="connsiteY2" fmla="*/ 30220 h 37650"/>
                <a:gd name="connsiteX3" fmla="*/ 55612 w 60676"/>
                <a:gd name="connsiteY3" fmla="*/ 26 h 37650"/>
                <a:gd name="connsiteX4" fmla="*/ 60641 w 60676"/>
                <a:gd name="connsiteY4" fmla="*/ 4093 h 37650"/>
                <a:gd name="connsiteX5" fmla="*/ 60660 w 60676"/>
                <a:gd name="connsiteY5" fmla="*/ 4407 h 37650"/>
                <a:gd name="connsiteX6" fmla="*/ 56307 w 60676"/>
                <a:gd name="connsiteY6" fmla="*/ 9551 h 37650"/>
                <a:gd name="connsiteX7" fmla="*/ 56278 w 60676"/>
                <a:gd name="connsiteY7" fmla="*/ 9551 h 37650"/>
                <a:gd name="connsiteX8" fmla="*/ 8653 w 60676"/>
                <a:gd name="connsiteY8" fmla="*/ 35649 h 37650"/>
                <a:gd name="connsiteX9" fmla="*/ 4748 w 60676"/>
                <a:gd name="connsiteY9" fmla="*/ 37650 h 3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76" h="37650">
                  <a:moveTo>
                    <a:pt x="4748" y="37650"/>
                  </a:moveTo>
                  <a:cubicBezTo>
                    <a:pt x="3767" y="37650"/>
                    <a:pt x="2805" y="37345"/>
                    <a:pt x="1986" y="36792"/>
                  </a:cubicBezTo>
                  <a:cubicBezTo>
                    <a:pt x="-119" y="35278"/>
                    <a:pt x="-634" y="32354"/>
                    <a:pt x="843" y="30220"/>
                  </a:cubicBezTo>
                  <a:cubicBezTo>
                    <a:pt x="14044" y="12904"/>
                    <a:pt x="33923" y="1940"/>
                    <a:pt x="55612" y="26"/>
                  </a:cubicBezTo>
                  <a:cubicBezTo>
                    <a:pt x="58126" y="-241"/>
                    <a:pt x="60374" y="1578"/>
                    <a:pt x="60641" y="4093"/>
                  </a:cubicBezTo>
                  <a:cubicBezTo>
                    <a:pt x="60650" y="4198"/>
                    <a:pt x="60660" y="4303"/>
                    <a:pt x="60660" y="4407"/>
                  </a:cubicBezTo>
                  <a:cubicBezTo>
                    <a:pt x="60879" y="7027"/>
                    <a:pt x="58926" y="9332"/>
                    <a:pt x="56307" y="9551"/>
                  </a:cubicBezTo>
                  <a:cubicBezTo>
                    <a:pt x="56297" y="9551"/>
                    <a:pt x="56288" y="9551"/>
                    <a:pt x="56278" y="9551"/>
                  </a:cubicBezTo>
                  <a:cubicBezTo>
                    <a:pt x="37476" y="11294"/>
                    <a:pt x="20236" y="20743"/>
                    <a:pt x="8653" y="35649"/>
                  </a:cubicBezTo>
                  <a:cubicBezTo>
                    <a:pt x="7768" y="36926"/>
                    <a:pt x="6301" y="37678"/>
                    <a:pt x="4748" y="37650"/>
                  </a:cubicBezTo>
                  <a:close/>
                </a:path>
              </a:pathLst>
            </a:custGeom>
            <a:solidFill>
              <a:srgbClr val="263238"/>
            </a:solidFill>
            <a:ln w="12700" cap="flat">
              <a:solidFill>
                <a:srgbClr val="2F2E41"/>
              </a:solidFill>
              <a:prstDash val="solid"/>
              <a:miter/>
            </a:ln>
          </p:spPr>
          <p:txBody>
            <a:bodyPr rtlCol="0" anchor="ctr">
              <a:noAutofit/>
            </a:bodyPr>
            <a:lstStyle/>
            <a:p>
              <a:endParaRPr lang="zh-CN" altLang="en-US"/>
            </a:p>
          </p:txBody>
        </p:sp>
        <p:sp>
          <p:nvSpPr>
            <p:cNvPr id="60" name="任意多边形: 形状 59">
              <a:extLst>
                <a:ext uri="{FF2B5EF4-FFF2-40B4-BE49-F238E27FC236}">
                  <a16:creationId xmlns:a16="http://schemas.microsoft.com/office/drawing/2014/main" id="{4C4046D8-16B8-972F-19EA-AAA6198A03F5}"/>
                </a:ext>
              </a:extLst>
            </p:cNvPr>
            <p:cNvSpPr/>
            <p:nvPr/>
          </p:nvSpPr>
          <p:spPr>
            <a:xfrm rot="835287">
              <a:off x="9878017" y="2681257"/>
              <a:ext cx="55605" cy="20911"/>
            </a:xfrm>
            <a:custGeom>
              <a:avLst/>
              <a:gdLst>
                <a:gd name="connsiteX0" fmla="*/ 35524 w 40241"/>
                <a:gd name="connsiteY0" fmla="*/ 15119 h 15133"/>
                <a:gd name="connsiteX1" fmla="*/ 32476 w 40241"/>
                <a:gd name="connsiteY1" fmla="*/ 14071 h 15133"/>
                <a:gd name="connsiteX2" fmla="*/ 7806 w 40241"/>
                <a:gd name="connsiteY2" fmla="*/ 14071 h 15133"/>
                <a:gd name="connsiteX3" fmla="*/ 1138 w 40241"/>
                <a:gd name="connsiteY3" fmla="*/ 13404 h 15133"/>
                <a:gd name="connsiteX4" fmla="*/ 1615 w 40241"/>
                <a:gd name="connsiteY4" fmla="*/ 6822 h 15133"/>
                <a:gd name="connsiteX5" fmla="*/ 1710 w 40241"/>
                <a:gd name="connsiteY5" fmla="*/ 6737 h 15133"/>
                <a:gd name="connsiteX6" fmla="*/ 38572 w 40241"/>
                <a:gd name="connsiteY6" fmla="*/ 6737 h 15133"/>
                <a:gd name="connsiteX7" fmla="*/ 39096 w 40241"/>
                <a:gd name="connsiteY7" fmla="*/ 13452 h 15133"/>
                <a:gd name="connsiteX8" fmla="*/ 35524 w 40241"/>
                <a:gd name="connsiteY8" fmla="*/ 15119 h 1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241" h="15133">
                  <a:moveTo>
                    <a:pt x="35524" y="15119"/>
                  </a:moveTo>
                  <a:cubicBezTo>
                    <a:pt x="34419" y="15119"/>
                    <a:pt x="33342" y="14747"/>
                    <a:pt x="32476" y="14071"/>
                  </a:cubicBezTo>
                  <a:cubicBezTo>
                    <a:pt x="25361" y="8032"/>
                    <a:pt x="14921" y="8032"/>
                    <a:pt x="7806" y="14071"/>
                  </a:cubicBezTo>
                  <a:cubicBezTo>
                    <a:pt x="5777" y="15719"/>
                    <a:pt x="2805" y="15414"/>
                    <a:pt x="1138" y="13404"/>
                  </a:cubicBezTo>
                  <a:cubicBezTo>
                    <a:pt x="-548" y="11451"/>
                    <a:pt x="-338" y="8508"/>
                    <a:pt x="1615" y="6822"/>
                  </a:cubicBezTo>
                  <a:cubicBezTo>
                    <a:pt x="1643" y="6794"/>
                    <a:pt x="1672" y="6765"/>
                    <a:pt x="1710" y="6737"/>
                  </a:cubicBezTo>
                  <a:cubicBezTo>
                    <a:pt x="12359" y="-2246"/>
                    <a:pt x="27923" y="-2246"/>
                    <a:pt x="38572" y="6737"/>
                  </a:cubicBezTo>
                  <a:cubicBezTo>
                    <a:pt x="40572" y="8442"/>
                    <a:pt x="40810" y="11451"/>
                    <a:pt x="39096" y="13452"/>
                  </a:cubicBezTo>
                  <a:cubicBezTo>
                    <a:pt x="38200" y="14500"/>
                    <a:pt x="36895" y="15109"/>
                    <a:pt x="35524" y="15119"/>
                  </a:cubicBezTo>
                  <a:close/>
                </a:path>
              </a:pathLst>
            </a:custGeom>
            <a:solidFill>
              <a:srgbClr val="263238"/>
            </a:solidFill>
            <a:ln w="12700" cap="flat">
              <a:solidFill>
                <a:srgbClr val="2F2E41"/>
              </a:solidFill>
              <a:prstDash val="solid"/>
              <a:miter/>
            </a:ln>
          </p:spPr>
          <p:txBody>
            <a:bodyPr rtlCol="0" anchor="ctr">
              <a:noAutofit/>
            </a:bodyPr>
            <a:lstStyle/>
            <a:p>
              <a:endParaRPr lang="zh-CN" altLang="en-US"/>
            </a:p>
          </p:txBody>
        </p:sp>
        <p:sp>
          <p:nvSpPr>
            <p:cNvPr id="61" name="任意多边形: 形状 60">
              <a:extLst>
                <a:ext uri="{FF2B5EF4-FFF2-40B4-BE49-F238E27FC236}">
                  <a16:creationId xmlns:a16="http://schemas.microsoft.com/office/drawing/2014/main" id="{1DD789E0-77BB-1E26-6330-CFBDEF85694A}"/>
                </a:ext>
              </a:extLst>
            </p:cNvPr>
            <p:cNvSpPr/>
            <p:nvPr/>
          </p:nvSpPr>
          <p:spPr>
            <a:xfrm rot="835287">
              <a:off x="9976621" y="2702432"/>
              <a:ext cx="24744" cy="42380"/>
            </a:xfrm>
            <a:custGeom>
              <a:avLst/>
              <a:gdLst>
                <a:gd name="connsiteX0" fmla="*/ 17907 w 17907"/>
                <a:gd name="connsiteY0" fmla="*/ 15335 h 30670"/>
                <a:gd name="connsiteX1" fmla="*/ 8954 w 17907"/>
                <a:gd name="connsiteY1" fmla="*/ 30671 h 30670"/>
                <a:gd name="connsiteX2" fmla="*/ 0 w 17907"/>
                <a:gd name="connsiteY2" fmla="*/ 15335 h 30670"/>
                <a:gd name="connsiteX3" fmla="*/ 8954 w 17907"/>
                <a:gd name="connsiteY3" fmla="*/ 0 h 30670"/>
                <a:gd name="connsiteX4" fmla="*/ 17907 w 17907"/>
                <a:gd name="connsiteY4" fmla="*/ 15335 h 30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07" h="30670">
                  <a:moveTo>
                    <a:pt x="17907" y="15335"/>
                  </a:moveTo>
                  <a:cubicBezTo>
                    <a:pt x="17907" y="23813"/>
                    <a:pt x="13906" y="30671"/>
                    <a:pt x="8954" y="30671"/>
                  </a:cubicBezTo>
                  <a:cubicBezTo>
                    <a:pt x="4000" y="30671"/>
                    <a:pt x="0" y="23813"/>
                    <a:pt x="0" y="15335"/>
                  </a:cubicBezTo>
                  <a:cubicBezTo>
                    <a:pt x="0" y="6858"/>
                    <a:pt x="4000" y="0"/>
                    <a:pt x="8954" y="0"/>
                  </a:cubicBezTo>
                  <a:cubicBezTo>
                    <a:pt x="13906" y="0"/>
                    <a:pt x="17907" y="6858"/>
                    <a:pt x="17907" y="15335"/>
                  </a:cubicBezTo>
                  <a:close/>
                </a:path>
              </a:pathLst>
            </a:custGeom>
            <a:solidFill>
              <a:srgbClr val="263238"/>
            </a:solidFill>
            <a:ln w="12700" cap="flat">
              <a:solidFill>
                <a:srgbClr val="2F2E41"/>
              </a:solidFill>
              <a:prstDash val="solid"/>
              <a:miter/>
            </a:ln>
          </p:spPr>
          <p:txBody>
            <a:bodyPr rtlCol="0" anchor="ctr">
              <a:noAutofit/>
            </a:bodyPr>
            <a:lstStyle/>
            <a:p>
              <a:endParaRPr lang="zh-CN" altLang="en-US"/>
            </a:p>
          </p:txBody>
        </p:sp>
        <p:sp>
          <p:nvSpPr>
            <p:cNvPr id="62" name="任意多边形: 形状 61">
              <a:extLst>
                <a:ext uri="{FF2B5EF4-FFF2-40B4-BE49-F238E27FC236}">
                  <a16:creationId xmlns:a16="http://schemas.microsoft.com/office/drawing/2014/main" id="{B5AB6F4B-BA72-074C-02A1-A418A5A09127}"/>
                </a:ext>
              </a:extLst>
            </p:cNvPr>
            <p:cNvSpPr/>
            <p:nvPr/>
          </p:nvSpPr>
          <p:spPr>
            <a:xfrm rot="835287">
              <a:off x="9874553" y="2687983"/>
              <a:ext cx="24744" cy="42511"/>
            </a:xfrm>
            <a:custGeom>
              <a:avLst/>
              <a:gdLst>
                <a:gd name="connsiteX0" fmla="*/ 17907 w 17907"/>
                <a:gd name="connsiteY0" fmla="*/ 15430 h 30765"/>
                <a:gd name="connsiteX1" fmla="*/ 8954 w 17907"/>
                <a:gd name="connsiteY1" fmla="*/ 30766 h 30765"/>
                <a:gd name="connsiteX2" fmla="*/ 0 w 17907"/>
                <a:gd name="connsiteY2" fmla="*/ 15430 h 30765"/>
                <a:gd name="connsiteX3" fmla="*/ 8954 w 17907"/>
                <a:gd name="connsiteY3" fmla="*/ 0 h 30765"/>
                <a:gd name="connsiteX4" fmla="*/ 17907 w 17907"/>
                <a:gd name="connsiteY4" fmla="*/ 15430 h 3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07" h="30765">
                  <a:moveTo>
                    <a:pt x="17907" y="15430"/>
                  </a:moveTo>
                  <a:cubicBezTo>
                    <a:pt x="17907" y="23908"/>
                    <a:pt x="13907" y="30766"/>
                    <a:pt x="8954" y="30766"/>
                  </a:cubicBezTo>
                  <a:cubicBezTo>
                    <a:pt x="4001" y="30766"/>
                    <a:pt x="0" y="23908"/>
                    <a:pt x="0" y="15430"/>
                  </a:cubicBezTo>
                  <a:cubicBezTo>
                    <a:pt x="0" y="6953"/>
                    <a:pt x="4001" y="0"/>
                    <a:pt x="8954" y="0"/>
                  </a:cubicBezTo>
                  <a:cubicBezTo>
                    <a:pt x="13907" y="0"/>
                    <a:pt x="17907" y="6953"/>
                    <a:pt x="17907" y="15430"/>
                  </a:cubicBezTo>
                  <a:close/>
                </a:path>
              </a:pathLst>
            </a:custGeom>
            <a:solidFill>
              <a:srgbClr val="263238"/>
            </a:solidFill>
            <a:ln w="12700" cap="flat">
              <a:solidFill>
                <a:srgbClr val="2F2E41"/>
              </a:solidFill>
              <a:prstDash val="solid"/>
              <a:miter/>
            </a:ln>
          </p:spPr>
          <p:txBody>
            <a:bodyPr rtlCol="0" anchor="ctr">
              <a:noAutofit/>
            </a:bodyPr>
            <a:lstStyle/>
            <a:p>
              <a:endParaRPr lang="zh-CN" altLang="en-US"/>
            </a:p>
          </p:txBody>
        </p:sp>
        <p:sp>
          <p:nvSpPr>
            <p:cNvPr id="63" name="任意多边形: 形状 62">
              <a:extLst>
                <a:ext uri="{FF2B5EF4-FFF2-40B4-BE49-F238E27FC236}">
                  <a16:creationId xmlns:a16="http://schemas.microsoft.com/office/drawing/2014/main" id="{FD942E8E-620C-4958-D9C0-5D7CDE37E401}"/>
                </a:ext>
              </a:extLst>
            </p:cNvPr>
            <p:cNvSpPr/>
            <p:nvPr/>
          </p:nvSpPr>
          <p:spPr>
            <a:xfrm rot="835287">
              <a:off x="10787422" y="3510314"/>
              <a:ext cx="119601" cy="114090"/>
            </a:xfrm>
            <a:custGeom>
              <a:avLst/>
              <a:gdLst>
                <a:gd name="connsiteX0" fmla="*/ 33425 w 86554"/>
                <a:gd name="connsiteY0" fmla="*/ 0 h 82566"/>
                <a:gd name="connsiteX1" fmla="*/ 183 w 86554"/>
                <a:gd name="connsiteY1" fmla="*/ 33242 h 82566"/>
                <a:gd name="connsiteX2" fmla="*/ 48761 w 86554"/>
                <a:gd name="connsiteY2" fmla="*/ 79343 h 82566"/>
                <a:gd name="connsiteX3" fmla="*/ 84575 w 86554"/>
                <a:gd name="connsiteY3" fmla="*/ 48578 h 82566"/>
                <a:gd name="connsiteX4" fmla="*/ 33425 w 86554"/>
                <a:gd name="connsiteY4" fmla="*/ 0 h 82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54" h="82566">
                  <a:moveTo>
                    <a:pt x="33425" y="0"/>
                  </a:moveTo>
                  <a:cubicBezTo>
                    <a:pt x="33425" y="0"/>
                    <a:pt x="2660" y="15335"/>
                    <a:pt x="183" y="33242"/>
                  </a:cubicBezTo>
                  <a:cubicBezTo>
                    <a:pt x="-2293" y="51149"/>
                    <a:pt x="20662" y="69056"/>
                    <a:pt x="48761" y="79343"/>
                  </a:cubicBezTo>
                  <a:cubicBezTo>
                    <a:pt x="76859" y="89630"/>
                    <a:pt x="92290" y="74200"/>
                    <a:pt x="84575" y="48578"/>
                  </a:cubicBezTo>
                  <a:cubicBezTo>
                    <a:pt x="76859" y="22955"/>
                    <a:pt x="33425" y="0"/>
                    <a:pt x="33425" y="0"/>
                  </a:cubicBezTo>
                  <a:close/>
                </a:path>
              </a:pathLst>
            </a:custGeom>
            <a:solidFill>
              <a:schemeClr val="accent1"/>
            </a:solidFill>
            <a:ln w="12700" cap="flat">
              <a:solidFill>
                <a:srgbClr val="2F2E41"/>
              </a:solidFill>
              <a:prstDash val="solid"/>
              <a:miter/>
            </a:ln>
          </p:spPr>
          <p:txBody>
            <a:bodyPr rtlCol="0" anchor="ctr">
              <a:noAutofit/>
            </a:bodyPr>
            <a:lstStyle/>
            <a:p>
              <a:endParaRPr lang="zh-CN" altLang="en-US"/>
            </a:p>
          </p:txBody>
        </p:sp>
        <p:sp>
          <p:nvSpPr>
            <p:cNvPr id="64" name="任意多边形: 形状 63">
              <a:extLst>
                <a:ext uri="{FF2B5EF4-FFF2-40B4-BE49-F238E27FC236}">
                  <a16:creationId xmlns:a16="http://schemas.microsoft.com/office/drawing/2014/main" id="{1092A7BF-FD54-BD8F-DB62-4562CD347868}"/>
                </a:ext>
              </a:extLst>
            </p:cNvPr>
            <p:cNvSpPr/>
            <p:nvPr/>
          </p:nvSpPr>
          <p:spPr>
            <a:xfrm rot="835287">
              <a:off x="10780746" y="3503739"/>
              <a:ext cx="133275" cy="127329"/>
            </a:xfrm>
            <a:custGeom>
              <a:avLst/>
              <a:gdLst>
                <a:gd name="connsiteX0" fmla="*/ 69876 w 96450"/>
                <a:gd name="connsiteY0" fmla="*/ 92131 h 92147"/>
                <a:gd name="connsiteX1" fmla="*/ 51969 w 96450"/>
                <a:gd name="connsiteY1" fmla="*/ 88606 h 92147"/>
                <a:gd name="connsiteX2" fmla="*/ 248 w 96450"/>
                <a:gd name="connsiteY2" fmla="*/ 37362 h 92147"/>
                <a:gd name="connsiteX3" fmla="*/ 36157 w 96450"/>
                <a:gd name="connsiteY3" fmla="*/ 500 h 92147"/>
                <a:gd name="connsiteX4" fmla="*/ 40444 w 96450"/>
                <a:gd name="connsiteY4" fmla="*/ 500 h 92147"/>
                <a:gd name="connsiteX5" fmla="*/ 93974 w 96450"/>
                <a:gd name="connsiteY5" fmla="*/ 52030 h 92147"/>
                <a:gd name="connsiteX6" fmla="*/ 88545 w 96450"/>
                <a:gd name="connsiteY6" fmla="*/ 85368 h 92147"/>
                <a:gd name="connsiteX7" fmla="*/ 69876 w 96450"/>
                <a:gd name="connsiteY7" fmla="*/ 92131 h 92147"/>
                <a:gd name="connsiteX8" fmla="*/ 38158 w 96450"/>
                <a:gd name="connsiteY8" fmla="*/ 10216 h 92147"/>
                <a:gd name="connsiteX9" fmla="*/ 9583 w 96450"/>
                <a:gd name="connsiteY9" fmla="*/ 38791 h 92147"/>
                <a:gd name="connsiteX10" fmla="*/ 55112 w 96450"/>
                <a:gd name="connsiteY10" fmla="*/ 79748 h 92147"/>
                <a:gd name="connsiteX11" fmla="*/ 81878 w 96450"/>
                <a:gd name="connsiteY11" fmla="*/ 78510 h 92147"/>
                <a:gd name="connsiteX12" fmla="*/ 84830 w 96450"/>
                <a:gd name="connsiteY12" fmla="*/ 54888 h 92147"/>
                <a:gd name="connsiteX13" fmla="*/ 38158 w 96450"/>
                <a:gd name="connsiteY13" fmla="*/ 10216 h 92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450" h="92147">
                  <a:moveTo>
                    <a:pt x="69876" y="92131"/>
                  </a:moveTo>
                  <a:cubicBezTo>
                    <a:pt x="63742" y="92016"/>
                    <a:pt x="57684" y="90825"/>
                    <a:pt x="51969" y="88606"/>
                  </a:cubicBezTo>
                  <a:cubicBezTo>
                    <a:pt x="26061" y="79081"/>
                    <a:pt x="-2990" y="60031"/>
                    <a:pt x="248" y="37362"/>
                  </a:cubicBezTo>
                  <a:cubicBezTo>
                    <a:pt x="3106" y="17550"/>
                    <a:pt x="32729" y="2215"/>
                    <a:pt x="36157" y="500"/>
                  </a:cubicBezTo>
                  <a:cubicBezTo>
                    <a:pt x="37510" y="-167"/>
                    <a:pt x="39091" y="-167"/>
                    <a:pt x="40444" y="500"/>
                  </a:cubicBezTo>
                  <a:cubicBezTo>
                    <a:pt x="42349" y="1548"/>
                    <a:pt x="85878" y="24789"/>
                    <a:pt x="93974" y="52030"/>
                  </a:cubicBezTo>
                  <a:cubicBezTo>
                    <a:pt x="98679" y="63270"/>
                    <a:pt x="96575" y="76205"/>
                    <a:pt x="88545" y="85368"/>
                  </a:cubicBezTo>
                  <a:cubicBezTo>
                    <a:pt x="83430" y="89959"/>
                    <a:pt x="76744" y="92378"/>
                    <a:pt x="69876" y="92131"/>
                  </a:cubicBezTo>
                  <a:close/>
                  <a:moveTo>
                    <a:pt x="38158" y="10216"/>
                  </a:moveTo>
                  <a:cubicBezTo>
                    <a:pt x="29109" y="15168"/>
                    <a:pt x="11297" y="27075"/>
                    <a:pt x="9583" y="38791"/>
                  </a:cubicBezTo>
                  <a:cubicBezTo>
                    <a:pt x="7678" y="52411"/>
                    <a:pt x="26347" y="69270"/>
                    <a:pt x="55112" y="79748"/>
                  </a:cubicBezTo>
                  <a:cubicBezTo>
                    <a:pt x="66828" y="84034"/>
                    <a:pt x="76639" y="83558"/>
                    <a:pt x="81878" y="78510"/>
                  </a:cubicBezTo>
                  <a:cubicBezTo>
                    <a:pt x="87164" y="71795"/>
                    <a:pt x="88307" y="62698"/>
                    <a:pt x="84830" y="54888"/>
                  </a:cubicBezTo>
                  <a:cubicBezTo>
                    <a:pt x="78830" y="34504"/>
                    <a:pt x="46921" y="15073"/>
                    <a:pt x="38158" y="10216"/>
                  </a:cubicBezTo>
                  <a:close/>
                </a:path>
              </a:pathLst>
            </a:custGeom>
            <a:solidFill>
              <a:srgbClr val="263238"/>
            </a:solidFill>
            <a:ln w="12700" cap="flat">
              <a:solidFill>
                <a:srgbClr val="2F2E41"/>
              </a:solidFill>
              <a:prstDash val="solid"/>
              <a:miter/>
            </a:ln>
          </p:spPr>
          <p:txBody>
            <a:bodyPr rtlCol="0" anchor="ctr">
              <a:noAutofit/>
            </a:bodyPr>
            <a:lstStyle/>
            <a:p>
              <a:endParaRPr lang="zh-CN" altLang="en-US"/>
            </a:p>
          </p:txBody>
        </p:sp>
        <p:sp>
          <p:nvSpPr>
            <p:cNvPr id="65" name="任意多边形: 形状 64">
              <a:extLst>
                <a:ext uri="{FF2B5EF4-FFF2-40B4-BE49-F238E27FC236}">
                  <a16:creationId xmlns:a16="http://schemas.microsoft.com/office/drawing/2014/main" id="{9745F6F5-7F8E-07F2-730C-48563FEB575D}"/>
                </a:ext>
              </a:extLst>
            </p:cNvPr>
            <p:cNvSpPr/>
            <p:nvPr/>
          </p:nvSpPr>
          <p:spPr>
            <a:xfrm rot="835287">
              <a:off x="10829885" y="3444759"/>
              <a:ext cx="286586" cy="179732"/>
            </a:xfrm>
            <a:custGeom>
              <a:avLst/>
              <a:gdLst>
                <a:gd name="connsiteX0" fmla="*/ 207288 w 207399"/>
                <a:gd name="connsiteY0" fmla="*/ 48768 h 130070"/>
                <a:gd name="connsiteX1" fmla="*/ 186714 w 207399"/>
                <a:gd name="connsiteY1" fmla="*/ 16669 h 130070"/>
                <a:gd name="connsiteX2" fmla="*/ 87845 w 207399"/>
                <a:gd name="connsiteY2" fmla="*/ 0 h 130070"/>
                <a:gd name="connsiteX3" fmla="*/ 786 w 207399"/>
                <a:gd name="connsiteY3" fmla="*/ 43530 h 130070"/>
                <a:gd name="connsiteX4" fmla="*/ 26408 w 207399"/>
                <a:gd name="connsiteY4" fmla="*/ 120301 h 130070"/>
                <a:gd name="connsiteX5" fmla="*/ 169760 w 207399"/>
                <a:gd name="connsiteY5" fmla="*/ 128016 h 130070"/>
                <a:gd name="connsiteX6" fmla="*/ 207288 w 207399"/>
                <a:gd name="connsiteY6" fmla="*/ 48768 h 130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399" h="130070">
                  <a:moveTo>
                    <a:pt x="207288" y="48768"/>
                  </a:moveTo>
                  <a:cubicBezTo>
                    <a:pt x="208479" y="34652"/>
                    <a:pt x="200039" y="21489"/>
                    <a:pt x="186714" y="16669"/>
                  </a:cubicBezTo>
                  <a:cubicBezTo>
                    <a:pt x="154929" y="5582"/>
                    <a:pt x="121506" y="-57"/>
                    <a:pt x="87845" y="0"/>
                  </a:cubicBezTo>
                  <a:cubicBezTo>
                    <a:pt x="16217" y="0"/>
                    <a:pt x="3358" y="0"/>
                    <a:pt x="786" y="43530"/>
                  </a:cubicBezTo>
                  <a:cubicBezTo>
                    <a:pt x="-1786" y="87059"/>
                    <a:pt x="786" y="112681"/>
                    <a:pt x="26408" y="120301"/>
                  </a:cubicBezTo>
                  <a:cubicBezTo>
                    <a:pt x="52031" y="127921"/>
                    <a:pt x="144233" y="133160"/>
                    <a:pt x="169760" y="128016"/>
                  </a:cubicBezTo>
                  <a:cubicBezTo>
                    <a:pt x="191191" y="123159"/>
                    <a:pt x="203954" y="89535"/>
                    <a:pt x="207288" y="48768"/>
                  </a:cubicBezTo>
                  <a:close/>
                </a:path>
              </a:pathLst>
            </a:custGeom>
            <a:solidFill>
              <a:schemeClr val="accent1"/>
            </a:solidFill>
            <a:ln w="12700" cap="flat">
              <a:solidFill>
                <a:srgbClr val="2F2E41"/>
              </a:solidFill>
              <a:prstDash val="solid"/>
              <a:miter/>
            </a:ln>
          </p:spPr>
          <p:txBody>
            <a:bodyPr rtlCol="0" anchor="ctr">
              <a:noAutofit/>
            </a:bodyPr>
            <a:lstStyle/>
            <a:p>
              <a:endParaRPr lang="zh-CN" altLang="en-US"/>
            </a:p>
          </p:txBody>
        </p:sp>
        <p:sp>
          <p:nvSpPr>
            <p:cNvPr id="66" name="任意多边形: 形状 65">
              <a:extLst>
                <a:ext uri="{FF2B5EF4-FFF2-40B4-BE49-F238E27FC236}">
                  <a16:creationId xmlns:a16="http://schemas.microsoft.com/office/drawing/2014/main" id="{97130091-2669-A03B-0F32-31B1960B9EC9}"/>
                </a:ext>
              </a:extLst>
            </p:cNvPr>
            <p:cNvSpPr/>
            <p:nvPr/>
          </p:nvSpPr>
          <p:spPr>
            <a:xfrm rot="835287">
              <a:off x="10823305" y="3438182"/>
              <a:ext cx="299805" cy="192602"/>
            </a:xfrm>
            <a:custGeom>
              <a:avLst/>
              <a:gdLst>
                <a:gd name="connsiteX0" fmla="*/ 139970 w 216966"/>
                <a:gd name="connsiteY0" fmla="*/ 139256 h 139384"/>
                <a:gd name="connsiteX1" fmla="*/ 29861 w 216966"/>
                <a:gd name="connsiteY1" fmla="*/ 129255 h 139384"/>
                <a:gd name="connsiteX2" fmla="*/ 810 w 216966"/>
                <a:gd name="connsiteY2" fmla="*/ 47625 h 139384"/>
                <a:gd name="connsiteX3" fmla="*/ 92631 w 216966"/>
                <a:gd name="connsiteY3" fmla="*/ 0 h 139384"/>
                <a:gd name="connsiteX4" fmla="*/ 193025 w 216966"/>
                <a:gd name="connsiteY4" fmla="*/ 16955 h 139384"/>
                <a:gd name="connsiteX5" fmla="*/ 216837 w 216966"/>
                <a:gd name="connsiteY5" fmla="*/ 53912 h 139384"/>
                <a:gd name="connsiteX6" fmla="*/ 175499 w 216966"/>
                <a:gd name="connsiteY6" fmla="*/ 137446 h 139384"/>
                <a:gd name="connsiteX7" fmla="*/ 139970 w 216966"/>
                <a:gd name="connsiteY7" fmla="*/ 139256 h 139384"/>
                <a:gd name="connsiteX8" fmla="*/ 92345 w 216966"/>
                <a:gd name="connsiteY8" fmla="*/ 9144 h 139384"/>
                <a:gd name="connsiteX9" fmla="*/ 10050 w 216966"/>
                <a:gd name="connsiteY9" fmla="*/ 48197 h 139384"/>
                <a:gd name="connsiteX10" fmla="*/ 32338 w 216966"/>
                <a:gd name="connsiteY10" fmla="*/ 120110 h 139384"/>
                <a:gd name="connsiteX11" fmla="*/ 173308 w 216966"/>
                <a:gd name="connsiteY11" fmla="*/ 127730 h 139384"/>
                <a:gd name="connsiteX12" fmla="*/ 207027 w 216966"/>
                <a:gd name="connsiteY12" fmla="*/ 52769 h 139384"/>
                <a:gd name="connsiteX13" fmla="*/ 207027 w 216966"/>
                <a:gd name="connsiteY13" fmla="*/ 52769 h 139384"/>
                <a:gd name="connsiteX14" fmla="*/ 189596 w 216966"/>
                <a:gd name="connsiteY14" fmla="*/ 25527 h 139384"/>
                <a:gd name="connsiteX15" fmla="*/ 92631 w 216966"/>
                <a:gd name="connsiteY15" fmla="*/ 9049 h 13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6966" h="139384">
                  <a:moveTo>
                    <a:pt x="139970" y="139256"/>
                  </a:moveTo>
                  <a:cubicBezTo>
                    <a:pt x="101870" y="139256"/>
                    <a:pt x="49102" y="135065"/>
                    <a:pt x="29861" y="129255"/>
                  </a:cubicBezTo>
                  <a:cubicBezTo>
                    <a:pt x="-904" y="119730"/>
                    <a:pt x="-1476" y="86868"/>
                    <a:pt x="810" y="47625"/>
                  </a:cubicBezTo>
                  <a:cubicBezTo>
                    <a:pt x="3668" y="0"/>
                    <a:pt x="20813" y="0"/>
                    <a:pt x="92631" y="0"/>
                  </a:cubicBezTo>
                  <a:cubicBezTo>
                    <a:pt x="126807" y="-38"/>
                    <a:pt x="160754" y="5696"/>
                    <a:pt x="193025" y="16955"/>
                  </a:cubicBezTo>
                  <a:cubicBezTo>
                    <a:pt x="208436" y="22432"/>
                    <a:pt x="218218" y="37614"/>
                    <a:pt x="216837" y="53912"/>
                  </a:cubicBezTo>
                  <a:cubicBezTo>
                    <a:pt x="212837" y="102584"/>
                    <a:pt x="197787" y="132969"/>
                    <a:pt x="175499" y="137446"/>
                  </a:cubicBezTo>
                  <a:cubicBezTo>
                    <a:pt x="163726" y="139075"/>
                    <a:pt x="151839" y="139675"/>
                    <a:pt x="139970" y="139256"/>
                  </a:cubicBezTo>
                  <a:close/>
                  <a:moveTo>
                    <a:pt x="92345" y="9144"/>
                  </a:moveTo>
                  <a:cubicBezTo>
                    <a:pt x="19955" y="9144"/>
                    <a:pt x="12335" y="9144"/>
                    <a:pt x="10050" y="48197"/>
                  </a:cubicBezTo>
                  <a:cubicBezTo>
                    <a:pt x="7478" y="91631"/>
                    <a:pt x="10050" y="113538"/>
                    <a:pt x="32338" y="120110"/>
                  </a:cubicBezTo>
                  <a:cubicBezTo>
                    <a:pt x="57675" y="127730"/>
                    <a:pt x="148734" y="132588"/>
                    <a:pt x="173308" y="127730"/>
                  </a:cubicBezTo>
                  <a:cubicBezTo>
                    <a:pt x="190644" y="124301"/>
                    <a:pt x="203597" y="95536"/>
                    <a:pt x="207027" y="52769"/>
                  </a:cubicBezTo>
                  <a:lnTo>
                    <a:pt x="207027" y="52769"/>
                  </a:lnTo>
                  <a:cubicBezTo>
                    <a:pt x="208017" y="40796"/>
                    <a:pt x="200873" y="29651"/>
                    <a:pt x="189596" y="25527"/>
                  </a:cubicBezTo>
                  <a:cubicBezTo>
                    <a:pt x="158420" y="14650"/>
                    <a:pt x="125645" y="9077"/>
                    <a:pt x="92631" y="9049"/>
                  </a:cubicBezTo>
                  <a:close/>
                </a:path>
              </a:pathLst>
            </a:custGeom>
            <a:solidFill>
              <a:srgbClr val="263238"/>
            </a:solidFill>
            <a:ln w="12700" cap="flat">
              <a:solidFill>
                <a:srgbClr val="2F2E41"/>
              </a:solidFill>
              <a:prstDash val="solid"/>
              <a:miter/>
            </a:ln>
          </p:spPr>
          <p:txBody>
            <a:bodyPr rtlCol="0" anchor="ctr">
              <a:noAutofit/>
            </a:bodyPr>
            <a:lstStyle/>
            <a:p>
              <a:endParaRPr lang="zh-CN" altLang="en-US"/>
            </a:p>
          </p:txBody>
        </p:sp>
        <p:sp>
          <p:nvSpPr>
            <p:cNvPr id="67" name="任意多边形: 形状 66">
              <a:extLst>
                <a:ext uri="{FF2B5EF4-FFF2-40B4-BE49-F238E27FC236}">
                  <a16:creationId xmlns:a16="http://schemas.microsoft.com/office/drawing/2014/main" id="{4CCB63F6-3C15-1CB1-0ABE-6B7B9F27FD17}"/>
                </a:ext>
              </a:extLst>
            </p:cNvPr>
            <p:cNvSpPr/>
            <p:nvPr/>
          </p:nvSpPr>
          <p:spPr>
            <a:xfrm rot="835287">
              <a:off x="10886958" y="3422112"/>
              <a:ext cx="20874" cy="179454"/>
            </a:xfrm>
            <a:custGeom>
              <a:avLst/>
              <a:gdLst>
                <a:gd name="connsiteX0" fmla="*/ 10511 w 15106"/>
                <a:gd name="connsiteY0" fmla="*/ 129869 h 129869"/>
                <a:gd name="connsiteX1" fmla="*/ 5844 w 15106"/>
                <a:gd name="connsiteY1" fmla="*/ 125868 h 129869"/>
                <a:gd name="connsiteX2" fmla="*/ 5844 w 15106"/>
                <a:gd name="connsiteY2" fmla="*/ 3282 h 129869"/>
                <a:gd name="connsiteX3" fmla="*/ 11845 w 15106"/>
                <a:gd name="connsiteY3" fmla="*/ 234 h 129869"/>
                <a:gd name="connsiteX4" fmla="*/ 14893 w 15106"/>
                <a:gd name="connsiteY4" fmla="*/ 6330 h 129869"/>
                <a:gd name="connsiteX5" fmla="*/ 14893 w 15106"/>
                <a:gd name="connsiteY5" fmla="*/ 124344 h 129869"/>
                <a:gd name="connsiteX6" fmla="*/ 10892 w 15106"/>
                <a:gd name="connsiteY6" fmla="*/ 129869 h 129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06" h="129869">
                  <a:moveTo>
                    <a:pt x="10511" y="129869"/>
                  </a:moveTo>
                  <a:cubicBezTo>
                    <a:pt x="8178" y="129897"/>
                    <a:pt x="6178" y="128183"/>
                    <a:pt x="5844" y="125868"/>
                  </a:cubicBezTo>
                  <a:cubicBezTo>
                    <a:pt x="5273" y="122439"/>
                    <a:pt x="-7015" y="42334"/>
                    <a:pt x="5844" y="3282"/>
                  </a:cubicBezTo>
                  <a:cubicBezTo>
                    <a:pt x="6663" y="786"/>
                    <a:pt x="9349" y="-576"/>
                    <a:pt x="11845" y="234"/>
                  </a:cubicBezTo>
                  <a:cubicBezTo>
                    <a:pt x="14321" y="1129"/>
                    <a:pt x="15655" y="3815"/>
                    <a:pt x="14893" y="6330"/>
                  </a:cubicBezTo>
                  <a:cubicBezTo>
                    <a:pt x="2606" y="43191"/>
                    <a:pt x="14893" y="123582"/>
                    <a:pt x="14893" y="124344"/>
                  </a:cubicBezTo>
                  <a:cubicBezTo>
                    <a:pt x="15245" y="126954"/>
                    <a:pt x="13483" y="129383"/>
                    <a:pt x="10892" y="129869"/>
                  </a:cubicBezTo>
                  <a:close/>
                </a:path>
              </a:pathLst>
            </a:custGeom>
            <a:solidFill>
              <a:srgbClr val="263238"/>
            </a:solidFill>
            <a:ln w="12700" cap="flat">
              <a:solidFill>
                <a:srgbClr val="2F2E41"/>
              </a:solidFill>
              <a:prstDash val="solid"/>
              <a:miter/>
            </a:ln>
          </p:spPr>
          <p:txBody>
            <a:bodyPr rtlCol="0" anchor="ctr">
              <a:noAutofit/>
            </a:bodyPr>
            <a:lstStyle/>
            <a:p>
              <a:endParaRPr lang="zh-CN" altLang="en-US"/>
            </a:p>
          </p:txBody>
        </p:sp>
        <p:sp>
          <p:nvSpPr>
            <p:cNvPr id="68" name="任意多边形: 形状 67">
              <a:extLst>
                <a:ext uri="{FF2B5EF4-FFF2-40B4-BE49-F238E27FC236}">
                  <a16:creationId xmlns:a16="http://schemas.microsoft.com/office/drawing/2014/main" id="{93614AC8-8FB2-1B2E-F109-D7C09565F9AD}"/>
                </a:ext>
              </a:extLst>
            </p:cNvPr>
            <p:cNvSpPr/>
            <p:nvPr/>
          </p:nvSpPr>
          <p:spPr>
            <a:xfrm rot="835287">
              <a:off x="10945272" y="3433451"/>
              <a:ext cx="28761" cy="190699"/>
            </a:xfrm>
            <a:custGeom>
              <a:avLst/>
              <a:gdLst>
                <a:gd name="connsiteX0" fmla="*/ 13163 w 20814"/>
                <a:gd name="connsiteY0" fmla="*/ 138007 h 138007"/>
                <a:gd name="connsiteX1" fmla="*/ 8495 w 20814"/>
                <a:gd name="connsiteY1" fmla="*/ 134197 h 138007"/>
                <a:gd name="connsiteX2" fmla="*/ 11829 w 20814"/>
                <a:gd name="connsiteY2" fmla="*/ 2562 h 138007"/>
                <a:gd name="connsiteX3" fmla="*/ 18249 w 20814"/>
                <a:gd name="connsiteY3" fmla="*/ 543 h 138007"/>
                <a:gd name="connsiteX4" fmla="*/ 20278 w 20814"/>
                <a:gd name="connsiteY4" fmla="*/ 6962 h 138007"/>
                <a:gd name="connsiteX5" fmla="*/ 19640 w 20814"/>
                <a:gd name="connsiteY5" fmla="*/ 7896 h 138007"/>
                <a:gd name="connsiteX6" fmla="*/ 17830 w 20814"/>
                <a:gd name="connsiteY6" fmla="*/ 132197 h 138007"/>
                <a:gd name="connsiteX7" fmla="*/ 14115 w 20814"/>
                <a:gd name="connsiteY7" fmla="*/ 137912 h 138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14" h="138007">
                  <a:moveTo>
                    <a:pt x="13163" y="138007"/>
                  </a:moveTo>
                  <a:cubicBezTo>
                    <a:pt x="10896" y="138007"/>
                    <a:pt x="8953" y="136417"/>
                    <a:pt x="8495" y="134197"/>
                  </a:cubicBezTo>
                  <a:cubicBezTo>
                    <a:pt x="7638" y="130292"/>
                    <a:pt x="-12174" y="37138"/>
                    <a:pt x="11829" y="2562"/>
                  </a:cubicBezTo>
                  <a:cubicBezTo>
                    <a:pt x="13048" y="228"/>
                    <a:pt x="15925" y="-677"/>
                    <a:pt x="18249" y="543"/>
                  </a:cubicBezTo>
                  <a:cubicBezTo>
                    <a:pt x="20582" y="1752"/>
                    <a:pt x="21487" y="4629"/>
                    <a:pt x="20278" y="6962"/>
                  </a:cubicBezTo>
                  <a:cubicBezTo>
                    <a:pt x="20097" y="7296"/>
                    <a:pt x="19887" y="7610"/>
                    <a:pt x="19640" y="7896"/>
                  </a:cubicBezTo>
                  <a:cubicBezTo>
                    <a:pt x="-1982" y="39138"/>
                    <a:pt x="17639" y="131721"/>
                    <a:pt x="17830" y="132197"/>
                  </a:cubicBezTo>
                  <a:cubicBezTo>
                    <a:pt x="18363" y="134798"/>
                    <a:pt x="16706" y="137341"/>
                    <a:pt x="14115" y="137912"/>
                  </a:cubicBezTo>
                  <a:close/>
                </a:path>
              </a:pathLst>
            </a:custGeom>
            <a:solidFill>
              <a:srgbClr val="263238"/>
            </a:solidFill>
            <a:ln w="12700" cap="flat">
              <a:solidFill>
                <a:srgbClr val="2F2E41"/>
              </a:solidFill>
              <a:prstDash val="solid"/>
              <a:miter/>
            </a:ln>
          </p:spPr>
          <p:txBody>
            <a:bodyPr rtlCol="0" anchor="ctr">
              <a:noAutofit/>
            </a:bodyPr>
            <a:lstStyle/>
            <a:p>
              <a:endParaRPr lang="zh-CN" altLang="en-US"/>
            </a:p>
          </p:txBody>
        </p:sp>
        <p:sp>
          <p:nvSpPr>
            <p:cNvPr id="69" name="任意多边形: 形状 68">
              <a:extLst>
                <a:ext uri="{FF2B5EF4-FFF2-40B4-BE49-F238E27FC236}">
                  <a16:creationId xmlns:a16="http://schemas.microsoft.com/office/drawing/2014/main" id="{E7A7E466-E297-2798-B904-874BD0BF8172}"/>
                </a:ext>
              </a:extLst>
            </p:cNvPr>
            <p:cNvSpPr/>
            <p:nvPr/>
          </p:nvSpPr>
          <p:spPr>
            <a:xfrm rot="835287">
              <a:off x="11006751" y="3463257"/>
              <a:ext cx="29557" cy="179519"/>
            </a:xfrm>
            <a:custGeom>
              <a:avLst/>
              <a:gdLst>
                <a:gd name="connsiteX0" fmla="*/ 6346 w 21390"/>
                <a:gd name="connsiteY0" fmla="*/ 129916 h 129916"/>
                <a:gd name="connsiteX1" fmla="*/ 1583 w 21390"/>
                <a:gd name="connsiteY1" fmla="*/ 125630 h 129916"/>
                <a:gd name="connsiteX2" fmla="*/ 12156 w 21390"/>
                <a:gd name="connsiteY2" fmla="*/ 2948 h 129916"/>
                <a:gd name="connsiteX3" fmla="*/ 18443 w 21390"/>
                <a:gd name="connsiteY3" fmla="*/ 376 h 129916"/>
                <a:gd name="connsiteX4" fmla="*/ 21014 w 21390"/>
                <a:gd name="connsiteY4" fmla="*/ 6663 h 129916"/>
                <a:gd name="connsiteX5" fmla="*/ 11489 w 21390"/>
                <a:gd name="connsiteY5" fmla="*/ 124678 h 129916"/>
                <a:gd name="connsiteX6" fmla="*/ 7203 w 21390"/>
                <a:gd name="connsiteY6" fmla="*/ 129821 h 129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0" h="129916">
                  <a:moveTo>
                    <a:pt x="6346" y="129916"/>
                  </a:moveTo>
                  <a:cubicBezTo>
                    <a:pt x="3907" y="129888"/>
                    <a:pt x="1869" y="128049"/>
                    <a:pt x="1583" y="125630"/>
                  </a:cubicBezTo>
                  <a:cubicBezTo>
                    <a:pt x="1583" y="122392"/>
                    <a:pt x="-6037" y="47144"/>
                    <a:pt x="12156" y="2948"/>
                  </a:cubicBezTo>
                  <a:cubicBezTo>
                    <a:pt x="13185" y="500"/>
                    <a:pt x="15995" y="-652"/>
                    <a:pt x="18443" y="376"/>
                  </a:cubicBezTo>
                  <a:cubicBezTo>
                    <a:pt x="20890" y="1405"/>
                    <a:pt x="22043" y="4215"/>
                    <a:pt x="21014" y="6663"/>
                  </a:cubicBezTo>
                  <a:cubicBezTo>
                    <a:pt x="3679" y="48573"/>
                    <a:pt x="11013" y="123916"/>
                    <a:pt x="11489" y="124678"/>
                  </a:cubicBezTo>
                  <a:cubicBezTo>
                    <a:pt x="11708" y="127278"/>
                    <a:pt x="9803" y="129573"/>
                    <a:pt x="7203" y="129821"/>
                  </a:cubicBezTo>
                  <a:close/>
                </a:path>
              </a:pathLst>
            </a:custGeom>
            <a:solidFill>
              <a:srgbClr val="263238"/>
            </a:solidFill>
            <a:ln w="12700" cap="flat">
              <a:solidFill>
                <a:srgbClr val="2F2E41"/>
              </a:solidFill>
              <a:prstDash val="solid"/>
              <a:miter/>
            </a:ln>
          </p:spPr>
          <p:txBody>
            <a:bodyPr rtlCol="0" anchor="ctr">
              <a:noAutofit/>
            </a:bodyPr>
            <a:lstStyle/>
            <a:p>
              <a:endParaRPr lang="zh-CN" altLang="en-US"/>
            </a:p>
          </p:txBody>
        </p:sp>
        <p:sp>
          <p:nvSpPr>
            <p:cNvPr id="70" name="任意多边形: 形状 69">
              <a:extLst>
                <a:ext uri="{FF2B5EF4-FFF2-40B4-BE49-F238E27FC236}">
                  <a16:creationId xmlns:a16="http://schemas.microsoft.com/office/drawing/2014/main" id="{70039CB0-0571-C5DD-CE5F-5050D4E27959}"/>
                </a:ext>
              </a:extLst>
            </p:cNvPr>
            <p:cNvSpPr/>
            <p:nvPr/>
          </p:nvSpPr>
          <p:spPr>
            <a:xfrm rot="835287">
              <a:off x="11055279" y="3196359"/>
              <a:ext cx="91220" cy="200379"/>
            </a:xfrm>
            <a:custGeom>
              <a:avLst/>
              <a:gdLst>
                <a:gd name="connsiteX0" fmla="*/ 4806 w 66015"/>
                <a:gd name="connsiteY0" fmla="*/ 144934 h 145012"/>
                <a:gd name="connsiteX1" fmla="*/ 3282 w 66015"/>
                <a:gd name="connsiteY1" fmla="*/ 144934 h 145012"/>
                <a:gd name="connsiteX2" fmla="*/ 234 w 66015"/>
                <a:gd name="connsiteY2" fmla="*/ 138934 h 145012"/>
                <a:gd name="connsiteX3" fmla="*/ 57384 w 66015"/>
                <a:gd name="connsiteY3" fmla="*/ 1964 h 145012"/>
                <a:gd name="connsiteX4" fmla="*/ 64051 w 66015"/>
                <a:gd name="connsiteY4" fmla="*/ 916 h 145012"/>
                <a:gd name="connsiteX5" fmla="*/ 65099 w 66015"/>
                <a:gd name="connsiteY5" fmla="*/ 7584 h 145012"/>
                <a:gd name="connsiteX6" fmla="*/ 9473 w 66015"/>
                <a:gd name="connsiteY6" fmla="*/ 141982 h 145012"/>
                <a:gd name="connsiteX7" fmla="*/ 4806 w 66015"/>
                <a:gd name="connsiteY7" fmla="*/ 144934 h 145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015" h="145012">
                  <a:moveTo>
                    <a:pt x="4806" y="144934"/>
                  </a:moveTo>
                  <a:cubicBezTo>
                    <a:pt x="4301" y="145039"/>
                    <a:pt x="3786" y="145039"/>
                    <a:pt x="3282" y="144934"/>
                  </a:cubicBezTo>
                  <a:cubicBezTo>
                    <a:pt x="786" y="144115"/>
                    <a:pt x="-576" y="141429"/>
                    <a:pt x="234" y="138934"/>
                  </a:cubicBezTo>
                  <a:cubicBezTo>
                    <a:pt x="1758" y="134457"/>
                    <a:pt x="36524" y="30349"/>
                    <a:pt x="57384" y="1964"/>
                  </a:cubicBezTo>
                  <a:cubicBezTo>
                    <a:pt x="58936" y="-169"/>
                    <a:pt x="61917" y="-636"/>
                    <a:pt x="64051" y="916"/>
                  </a:cubicBezTo>
                  <a:cubicBezTo>
                    <a:pt x="66185" y="2469"/>
                    <a:pt x="66651" y="5450"/>
                    <a:pt x="65099" y="7584"/>
                  </a:cubicBezTo>
                  <a:cubicBezTo>
                    <a:pt x="45287" y="34825"/>
                    <a:pt x="9854" y="140934"/>
                    <a:pt x="9473" y="141982"/>
                  </a:cubicBezTo>
                  <a:cubicBezTo>
                    <a:pt x="8663" y="143820"/>
                    <a:pt x="6815" y="144992"/>
                    <a:pt x="4806" y="144934"/>
                  </a:cubicBezTo>
                  <a:close/>
                </a:path>
              </a:pathLst>
            </a:custGeom>
            <a:solidFill>
              <a:srgbClr val="263238"/>
            </a:solidFill>
            <a:ln w="12700" cap="flat">
              <a:solidFill>
                <a:srgbClr val="2F2E41"/>
              </a:solidFill>
              <a:prstDash val="solid"/>
              <a:miter/>
            </a:ln>
          </p:spPr>
          <p:txBody>
            <a:bodyPr rtlCol="0" anchor="ctr">
              <a:noAutofit/>
            </a:bodyPr>
            <a:lstStyle/>
            <a:p>
              <a:endParaRPr lang="zh-CN" altLang="en-US"/>
            </a:p>
          </p:txBody>
        </p:sp>
        <p:sp>
          <p:nvSpPr>
            <p:cNvPr id="71" name="任意多边形: 形状 70">
              <a:extLst>
                <a:ext uri="{FF2B5EF4-FFF2-40B4-BE49-F238E27FC236}">
                  <a16:creationId xmlns:a16="http://schemas.microsoft.com/office/drawing/2014/main" id="{B58BF880-5079-9476-1C3D-E08CF739F870}"/>
                </a:ext>
              </a:extLst>
            </p:cNvPr>
            <p:cNvSpPr/>
            <p:nvPr/>
          </p:nvSpPr>
          <p:spPr>
            <a:xfrm rot="835287">
              <a:off x="8911794" y="1799310"/>
              <a:ext cx="306149" cy="430682"/>
            </a:xfrm>
            <a:custGeom>
              <a:avLst/>
              <a:gdLst>
                <a:gd name="connsiteX0" fmla="*/ 221557 w 221557"/>
                <a:gd name="connsiteY0" fmla="*/ 271580 h 311680"/>
                <a:gd name="connsiteX1" fmla="*/ 221557 w 221557"/>
                <a:gd name="connsiteY1" fmla="*/ 157280 h 311680"/>
                <a:gd name="connsiteX2" fmla="*/ 180219 w 221557"/>
                <a:gd name="connsiteY2" fmla="*/ 47362 h 311680"/>
                <a:gd name="connsiteX3" fmla="*/ 146691 w 221557"/>
                <a:gd name="connsiteY3" fmla="*/ 25074 h 311680"/>
                <a:gd name="connsiteX4" fmla="*/ 132404 w 221557"/>
                <a:gd name="connsiteY4" fmla="*/ 53649 h 311680"/>
                <a:gd name="connsiteX5" fmla="*/ 105257 w 221557"/>
                <a:gd name="connsiteY5" fmla="*/ 9071 h 311680"/>
                <a:gd name="connsiteX6" fmla="*/ 11341 w 221557"/>
                <a:gd name="connsiteY6" fmla="*/ 26597 h 311680"/>
                <a:gd name="connsiteX7" fmla="*/ 16103 w 221557"/>
                <a:gd name="connsiteY7" fmla="*/ 184236 h 311680"/>
                <a:gd name="connsiteX8" fmla="*/ 95732 w 221557"/>
                <a:gd name="connsiteY8" fmla="*/ 286249 h 311680"/>
                <a:gd name="connsiteX9" fmla="*/ 137166 w 221557"/>
                <a:gd name="connsiteY9" fmla="*/ 311681 h 3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57" h="311680">
                  <a:moveTo>
                    <a:pt x="221557" y="271580"/>
                  </a:moveTo>
                  <a:lnTo>
                    <a:pt x="221557" y="157280"/>
                  </a:lnTo>
                  <a:cubicBezTo>
                    <a:pt x="221557" y="120609"/>
                    <a:pt x="191363" y="71555"/>
                    <a:pt x="180219" y="47362"/>
                  </a:cubicBezTo>
                  <a:cubicBezTo>
                    <a:pt x="169075" y="23169"/>
                    <a:pt x="162693" y="21835"/>
                    <a:pt x="146691" y="25074"/>
                  </a:cubicBezTo>
                  <a:cubicBezTo>
                    <a:pt x="130689" y="28312"/>
                    <a:pt x="132404" y="53649"/>
                    <a:pt x="132404" y="53649"/>
                  </a:cubicBezTo>
                  <a:cubicBezTo>
                    <a:pt x="125279" y="37704"/>
                    <a:pt x="116154" y="22721"/>
                    <a:pt x="105257" y="9071"/>
                  </a:cubicBezTo>
                  <a:cubicBezTo>
                    <a:pt x="90970" y="-6931"/>
                    <a:pt x="25628" y="-2168"/>
                    <a:pt x="11341" y="26597"/>
                  </a:cubicBezTo>
                  <a:cubicBezTo>
                    <a:pt x="-2947" y="55363"/>
                    <a:pt x="-6185" y="130134"/>
                    <a:pt x="16103" y="184236"/>
                  </a:cubicBezTo>
                  <a:cubicBezTo>
                    <a:pt x="33801" y="224308"/>
                    <a:pt x="61156" y="259360"/>
                    <a:pt x="95732" y="286249"/>
                  </a:cubicBezTo>
                  <a:cubicBezTo>
                    <a:pt x="108772" y="295917"/>
                    <a:pt x="122640" y="304423"/>
                    <a:pt x="137166" y="311681"/>
                  </a:cubicBezTo>
                  <a:close/>
                </a:path>
              </a:pathLst>
            </a:custGeom>
            <a:solidFill>
              <a:schemeClr val="accent1"/>
            </a:solidFill>
            <a:ln w="12700" cap="flat">
              <a:solidFill>
                <a:srgbClr val="2F2E41"/>
              </a:solidFill>
              <a:prstDash val="solid"/>
              <a:miter/>
            </a:ln>
          </p:spPr>
          <p:txBody>
            <a:bodyPr rtlCol="0" anchor="ctr">
              <a:noAutofit/>
            </a:bodyPr>
            <a:lstStyle/>
            <a:p>
              <a:endParaRPr lang="zh-CN" altLang="en-US"/>
            </a:p>
          </p:txBody>
        </p:sp>
        <p:sp>
          <p:nvSpPr>
            <p:cNvPr id="72" name="任意多边形: 形状 71">
              <a:extLst>
                <a:ext uri="{FF2B5EF4-FFF2-40B4-BE49-F238E27FC236}">
                  <a16:creationId xmlns:a16="http://schemas.microsoft.com/office/drawing/2014/main" id="{BB758836-CA7A-2806-D735-8306B8DE7E26}"/>
                </a:ext>
              </a:extLst>
            </p:cNvPr>
            <p:cNvSpPr/>
            <p:nvPr/>
          </p:nvSpPr>
          <p:spPr>
            <a:xfrm rot="835287">
              <a:off x="8905128" y="1791975"/>
              <a:ext cx="319536" cy="444202"/>
            </a:xfrm>
            <a:custGeom>
              <a:avLst/>
              <a:gdLst>
                <a:gd name="connsiteX0" fmla="*/ 142091 w 231245"/>
                <a:gd name="connsiteY0" fmla="*/ 321459 h 321464"/>
                <a:gd name="connsiteX1" fmla="*/ 139996 w 231245"/>
                <a:gd name="connsiteY1" fmla="*/ 320983 h 321464"/>
                <a:gd name="connsiteX2" fmla="*/ 97705 w 231245"/>
                <a:gd name="connsiteY2" fmla="*/ 294980 h 321464"/>
                <a:gd name="connsiteX3" fmla="*/ 16647 w 231245"/>
                <a:gd name="connsiteY3" fmla="*/ 191062 h 321464"/>
                <a:gd name="connsiteX4" fmla="*/ 11980 w 231245"/>
                <a:gd name="connsiteY4" fmla="*/ 29137 h 321464"/>
                <a:gd name="connsiteX5" fmla="*/ 63034 w 231245"/>
                <a:gd name="connsiteY5" fmla="*/ 1038 h 321464"/>
                <a:gd name="connsiteX6" fmla="*/ 113802 w 231245"/>
                <a:gd name="connsiteY6" fmla="*/ 10563 h 321464"/>
                <a:gd name="connsiteX7" fmla="*/ 134471 w 231245"/>
                <a:gd name="connsiteY7" fmla="*/ 41900 h 321464"/>
                <a:gd name="connsiteX8" fmla="*/ 150664 w 231245"/>
                <a:gd name="connsiteY8" fmla="*/ 25041 h 321464"/>
                <a:gd name="connsiteX9" fmla="*/ 189430 w 231245"/>
                <a:gd name="connsiteY9" fmla="*/ 49997 h 321464"/>
                <a:gd name="connsiteX10" fmla="*/ 197908 w 231245"/>
                <a:gd name="connsiteY10" fmla="*/ 66951 h 321464"/>
                <a:gd name="connsiteX11" fmla="*/ 231245 w 231245"/>
                <a:gd name="connsiteY11" fmla="*/ 162201 h 321464"/>
                <a:gd name="connsiteX12" fmla="*/ 231245 w 231245"/>
                <a:gd name="connsiteY12" fmla="*/ 276501 h 321464"/>
                <a:gd name="connsiteX13" fmla="*/ 228578 w 231245"/>
                <a:gd name="connsiteY13" fmla="*/ 280787 h 321464"/>
                <a:gd name="connsiteX14" fmla="*/ 144092 w 231245"/>
                <a:gd name="connsiteY14" fmla="*/ 320697 h 321464"/>
                <a:gd name="connsiteX15" fmla="*/ 142091 w 231245"/>
                <a:gd name="connsiteY15" fmla="*/ 321459 h 321464"/>
                <a:gd name="connsiteX16" fmla="*/ 78179 w 231245"/>
                <a:gd name="connsiteY16" fmla="*/ 9801 h 321464"/>
                <a:gd name="connsiteX17" fmla="*/ 64367 w 231245"/>
                <a:gd name="connsiteY17" fmla="*/ 10754 h 321464"/>
                <a:gd name="connsiteX18" fmla="*/ 20457 w 231245"/>
                <a:gd name="connsiteY18" fmla="*/ 33709 h 321464"/>
                <a:gd name="connsiteX19" fmla="*/ 25410 w 231245"/>
                <a:gd name="connsiteY19" fmla="*/ 187442 h 321464"/>
                <a:gd name="connsiteX20" fmla="*/ 103325 w 231245"/>
                <a:gd name="connsiteY20" fmla="*/ 287550 h 321464"/>
                <a:gd name="connsiteX21" fmla="*/ 141901 w 231245"/>
                <a:gd name="connsiteY21" fmla="*/ 311458 h 321464"/>
                <a:gd name="connsiteX22" fmla="*/ 221434 w 231245"/>
                <a:gd name="connsiteY22" fmla="*/ 273929 h 321464"/>
                <a:gd name="connsiteX23" fmla="*/ 221434 w 231245"/>
                <a:gd name="connsiteY23" fmla="*/ 162201 h 321464"/>
                <a:gd name="connsiteX24" fmla="*/ 189240 w 231245"/>
                <a:gd name="connsiteY24" fmla="*/ 71619 h 321464"/>
                <a:gd name="connsiteX25" fmla="*/ 180477 w 231245"/>
                <a:gd name="connsiteY25" fmla="*/ 54283 h 321464"/>
                <a:gd name="connsiteX26" fmla="*/ 151902 w 231245"/>
                <a:gd name="connsiteY26" fmla="*/ 34661 h 321464"/>
                <a:gd name="connsiteX27" fmla="*/ 141425 w 231245"/>
                <a:gd name="connsiteY27" fmla="*/ 58379 h 321464"/>
                <a:gd name="connsiteX28" fmla="*/ 137757 w 231245"/>
                <a:gd name="connsiteY28" fmla="*/ 64237 h 321464"/>
                <a:gd name="connsiteX29" fmla="*/ 131900 w 231245"/>
                <a:gd name="connsiteY29" fmla="*/ 60569 h 321464"/>
                <a:gd name="connsiteX30" fmla="*/ 105611 w 231245"/>
                <a:gd name="connsiteY30" fmla="*/ 17231 h 321464"/>
                <a:gd name="connsiteX31" fmla="*/ 78179 w 231245"/>
                <a:gd name="connsiteY31" fmla="*/ 9801 h 321464"/>
                <a:gd name="connsiteX32" fmla="*/ 226483 w 231245"/>
                <a:gd name="connsiteY32" fmla="*/ 276501 h 321464"/>
                <a:gd name="connsiteX33" fmla="*/ 226483 w 231245"/>
                <a:gd name="connsiteY33" fmla="*/ 276501 h 321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31245" h="321464">
                  <a:moveTo>
                    <a:pt x="142091" y="321459"/>
                  </a:moveTo>
                  <a:cubicBezTo>
                    <a:pt x="141358" y="321497"/>
                    <a:pt x="140634" y="321326"/>
                    <a:pt x="139996" y="320983"/>
                  </a:cubicBezTo>
                  <a:cubicBezTo>
                    <a:pt x="125146" y="313592"/>
                    <a:pt x="111002" y="304895"/>
                    <a:pt x="97705" y="294980"/>
                  </a:cubicBezTo>
                  <a:cubicBezTo>
                    <a:pt x="62272" y="267814"/>
                    <a:pt x="34363" y="232048"/>
                    <a:pt x="16647" y="191062"/>
                  </a:cubicBezTo>
                  <a:cubicBezTo>
                    <a:pt x="-5451" y="137436"/>
                    <a:pt x="-4022" y="61522"/>
                    <a:pt x="11980" y="29137"/>
                  </a:cubicBezTo>
                  <a:cubicBezTo>
                    <a:pt x="19124" y="14849"/>
                    <a:pt x="38174" y="4372"/>
                    <a:pt x="63034" y="1038"/>
                  </a:cubicBezTo>
                  <a:cubicBezTo>
                    <a:pt x="80369" y="-1343"/>
                    <a:pt x="103991" y="-200"/>
                    <a:pt x="113802" y="10563"/>
                  </a:cubicBezTo>
                  <a:cubicBezTo>
                    <a:pt x="121860" y="20183"/>
                    <a:pt x="128794" y="30699"/>
                    <a:pt x="134471" y="41900"/>
                  </a:cubicBezTo>
                  <a:cubicBezTo>
                    <a:pt x="136129" y="33604"/>
                    <a:pt x="142444" y="27032"/>
                    <a:pt x="150664" y="25041"/>
                  </a:cubicBezTo>
                  <a:cubicBezTo>
                    <a:pt x="169238" y="21327"/>
                    <a:pt x="177429" y="24374"/>
                    <a:pt x="189430" y="49997"/>
                  </a:cubicBezTo>
                  <a:cubicBezTo>
                    <a:pt x="191621" y="54759"/>
                    <a:pt x="194574" y="60474"/>
                    <a:pt x="197908" y="66951"/>
                  </a:cubicBezTo>
                  <a:cubicBezTo>
                    <a:pt x="212005" y="94193"/>
                    <a:pt x="231245" y="131436"/>
                    <a:pt x="231245" y="162201"/>
                  </a:cubicBezTo>
                  <a:lnTo>
                    <a:pt x="231245" y="276501"/>
                  </a:lnTo>
                  <a:cubicBezTo>
                    <a:pt x="231274" y="278330"/>
                    <a:pt x="230226" y="280006"/>
                    <a:pt x="228578" y="280787"/>
                  </a:cubicBezTo>
                  <a:lnTo>
                    <a:pt x="144092" y="320697"/>
                  </a:lnTo>
                  <a:cubicBezTo>
                    <a:pt x="143491" y="321097"/>
                    <a:pt x="142806" y="321354"/>
                    <a:pt x="142091" y="321459"/>
                  </a:cubicBezTo>
                  <a:close/>
                  <a:moveTo>
                    <a:pt x="78179" y="9801"/>
                  </a:moveTo>
                  <a:cubicBezTo>
                    <a:pt x="73559" y="9801"/>
                    <a:pt x="68939" y="10116"/>
                    <a:pt x="64367" y="10754"/>
                  </a:cubicBezTo>
                  <a:cubicBezTo>
                    <a:pt x="42936" y="13611"/>
                    <a:pt x="26267" y="22469"/>
                    <a:pt x="20457" y="33709"/>
                  </a:cubicBezTo>
                  <a:cubicBezTo>
                    <a:pt x="7408" y="59807"/>
                    <a:pt x="2836" y="132674"/>
                    <a:pt x="25410" y="187442"/>
                  </a:cubicBezTo>
                  <a:cubicBezTo>
                    <a:pt x="42469" y="226876"/>
                    <a:pt x="69282" y="261328"/>
                    <a:pt x="103325" y="287550"/>
                  </a:cubicBezTo>
                  <a:cubicBezTo>
                    <a:pt x="115526" y="296532"/>
                    <a:pt x="128423" y="304533"/>
                    <a:pt x="141901" y="311458"/>
                  </a:cubicBezTo>
                  <a:lnTo>
                    <a:pt x="221434" y="273929"/>
                  </a:lnTo>
                  <a:lnTo>
                    <a:pt x="221434" y="162201"/>
                  </a:lnTo>
                  <a:cubicBezTo>
                    <a:pt x="221434" y="133626"/>
                    <a:pt x="202384" y="96479"/>
                    <a:pt x="189240" y="71619"/>
                  </a:cubicBezTo>
                  <a:cubicBezTo>
                    <a:pt x="185811" y="65046"/>
                    <a:pt x="182763" y="59141"/>
                    <a:pt x="180477" y="54283"/>
                  </a:cubicBezTo>
                  <a:cubicBezTo>
                    <a:pt x="169714" y="31137"/>
                    <a:pt x="164951" y="32090"/>
                    <a:pt x="151902" y="34661"/>
                  </a:cubicBezTo>
                  <a:cubicBezTo>
                    <a:pt x="138853" y="37233"/>
                    <a:pt x="141329" y="58188"/>
                    <a:pt x="141425" y="58379"/>
                  </a:cubicBezTo>
                  <a:cubicBezTo>
                    <a:pt x="142034" y="61008"/>
                    <a:pt x="140386" y="63627"/>
                    <a:pt x="137757" y="64237"/>
                  </a:cubicBezTo>
                  <a:cubicBezTo>
                    <a:pt x="135129" y="64846"/>
                    <a:pt x="132509" y="63198"/>
                    <a:pt x="131900" y="60569"/>
                  </a:cubicBezTo>
                  <a:cubicBezTo>
                    <a:pt x="125013" y="45063"/>
                    <a:pt x="116174" y="30509"/>
                    <a:pt x="105611" y="17231"/>
                  </a:cubicBezTo>
                  <a:cubicBezTo>
                    <a:pt x="97619" y="11620"/>
                    <a:pt x="87913" y="8992"/>
                    <a:pt x="78179" y="9801"/>
                  </a:cubicBezTo>
                  <a:close/>
                  <a:moveTo>
                    <a:pt x="226483" y="276501"/>
                  </a:moveTo>
                  <a:lnTo>
                    <a:pt x="226483" y="276501"/>
                  </a:lnTo>
                  <a:close/>
                </a:path>
              </a:pathLst>
            </a:custGeom>
            <a:solidFill>
              <a:srgbClr val="263238"/>
            </a:solidFill>
            <a:ln w="12700" cap="flat">
              <a:solidFill>
                <a:srgbClr val="2F2E41"/>
              </a:solidFill>
              <a:prstDash val="solid"/>
              <a:miter/>
            </a:ln>
          </p:spPr>
          <p:txBody>
            <a:bodyPr rtlCol="0" anchor="ctr">
              <a:noAutofit/>
            </a:bodyPr>
            <a:lstStyle/>
            <a:p>
              <a:endParaRPr lang="zh-CN" altLang="en-US"/>
            </a:p>
          </p:txBody>
        </p:sp>
        <p:sp>
          <p:nvSpPr>
            <p:cNvPr id="73" name="任意多边形: 形状 72">
              <a:extLst>
                <a:ext uri="{FF2B5EF4-FFF2-40B4-BE49-F238E27FC236}">
                  <a16:creationId xmlns:a16="http://schemas.microsoft.com/office/drawing/2014/main" id="{9192BF96-402D-0304-3C09-C0A955FA52CA}"/>
                </a:ext>
              </a:extLst>
            </p:cNvPr>
            <p:cNvSpPr/>
            <p:nvPr/>
          </p:nvSpPr>
          <p:spPr>
            <a:xfrm rot="835287">
              <a:off x="9089387" y="1877679"/>
              <a:ext cx="53347" cy="198073"/>
            </a:xfrm>
            <a:custGeom>
              <a:avLst/>
              <a:gdLst>
                <a:gd name="connsiteX0" fmla="*/ 5193 w 38607"/>
                <a:gd name="connsiteY0" fmla="*/ 143344 h 143343"/>
                <a:gd name="connsiteX1" fmla="*/ 430 w 38607"/>
                <a:gd name="connsiteY1" fmla="*/ 139153 h 143343"/>
                <a:gd name="connsiteX2" fmla="*/ 28243 w 38607"/>
                <a:gd name="connsiteY2" fmla="*/ 85146 h 143343"/>
                <a:gd name="connsiteX3" fmla="*/ 6907 w 38607"/>
                <a:gd name="connsiteY3" fmla="*/ 5993 h 143343"/>
                <a:gd name="connsiteX4" fmla="*/ 10317 w 38607"/>
                <a:gd name="connsiteY4" fmla="*/ 183 h 143343"/>
                <a:gd name="connsiteX5" fmla="*/ 10336 w 38607"/>
                <a:gd name="connsiteY5" fmla="*/ 183 h 143343"/>
                <a:gd name="connsiteX6" fmla="*/ 16108 w 38607"/>
                <a:gd name="connsiteY6" fmla="*/ 3384 h 143343"/>
                <a:gd name="connsiteX7" fmla="*/ 16146 w 38607"/>
                <a:gd name="connsiteY7" fmla="*/ 3517 h 143343"/>
                <a:gd name="connsiteX8" fmla="*/ 38435 w 38607"/>
                <a:gd name="connsiteY8" fmla="*/ 86385 h 143343"/>
                <a:gd name="connsiteX9" fmla="*/ 35768 w 38607"/>
                <a:gd name="connsiteY9" fmla="*/ 92004 h 143343"/>
                <a:gd name="connsiteX10" fmla="*/ 9860 w 38607"/>
                <a:gd name="connsiteY10" fmla="*/ 137915 h 143343"/>
                <a:gd name="connsiteX11" fmla="*/ 5945 w 38607"/>
                <a:gd name="connsiteY11" fmla="*/ 143230 h 143343"/>
                <a:gd name="connsiteX12" fmla="*/ 5764 w 38607"/>
                <a:gd name="connsiteY12" fmla="*/ 143249 h 143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607" h="143343">
                  <a:moveTo>
                    <a:pt x="5193" y="143344"/>
                  </a:moveTo>
                  <a:cubicBezTo>
                    <a:pt x="2783" y="143316"/>
                    <a:pt x="763" y="141534"/>
                    <a:pt x="430" y="139153"/>
                  </a:cubicBezTo>
                  <a:cubicBezTo>
                    <a:pt x="-2370" y="117131"/>
                    <a:pt x="8688" y="95652"/>
                    <a:pt x="28243" y="85146"/>
                  </a:cubicBezTo>
                  <a:lnTo>
                    <a:pt x="6907" y="5993"/>
                  </a:lnTo>
                  <a:cubicBezTo>
                    <a:pt x="6250" y="3450"/>
                    <a:pt x="7774" y="850"/>
                    <a:pt x="10317" y="183"/>
                  </a:cubicBezTo>
                  <a:cubicBezTo>
                    <a:pt x="10327" y="183"/>
                    <a:pt x="10327" y="183"/>
                    <a:pt x="10336" y="183"/>
                  </a:cubicBezTo>
                  <a:cubicBezTo>
                    <a:pt x="12813" y="-531"/>
                    <a:pt x="15403" y="907"/>
                    <a:pt x="16108" y="3384"/>
                  </a:cubicBezTo>
                  <a:cubicBezTo>
                    <a:pt x="16127" y="3431"/>
                    <a:pt x="16137" y="3469"/>
                    <a:pt x="16146" y="3517"/>
                  </a:cubicBezTo>
                  <a:lnTo>
                    <a:pt x="38435" y="86385"/>
                  </a:lnTo>
                  <a:cubicBezTo>
                    <a:pt x="39063" y="88661"/>
                    <a:pt x="37930" y="91052"/>
                    <a:pt x="35768" y="92004"/>
                  </a:cubicBezTo>
                  <a:cubicBezTo>
                    <a:pt x="17975" y="99939"/>
                    <a:pt x="7460" y="118579"/>
                    <a:pt x="9860" y="137915"/>
                  </a:cubicBezTo>
                  <a:cubicBezTo>
                    <a:pt x="10241" y="140468"/>
                    <a:pt x="8488" y="142839"/>
                    <a:pt x="5945" y="143230"/>
                  </a:cubicBezTo>
                  <a:cubicBezTo>
                    <a:pt x="5878" y="143239"/>
                    <a:pt x="5821" y="143239"/>
                    <a:pt x="5764" y="143249"/>
                  </a:cubicBezTo>
                  <a:close/>
                </a:path>
              </a:pathLst>
            </a:custGeom>
            <a:solidFill>
              <a:srgbClr val="263238"/>
            </a:solidFill>
            <a:ln w="12700" cap="flat">
              <a:solidFill>
                <a:srgbClr val="2F2E41"/>
              </a:solidFill>
              <a:prstDash val="solid"/>
              <a:miter/>
            </a:ln>
          </p:spPr>
          <p:txBody>
            <a:bodyPr rtlCol="0" anchor="ctr">
              <a:noAutofit/>
            </a:bodyPr>
            <a:lstStyle/>
            <a:p>
              <a:endParaRPr lang="zh-CN" altLang="en-US"/>
            </a:p>
          </p:txBody>
        </p:sp>
        <p:sp>
          <p:nvSpPr>
            <p:cNvPr id="74" name="任意多边形: 形状 73">
              <a:extLst>
                <a:ext uri="{FF2B5EF4-FFF2-40B4-BE49-F238E27FC236}">
                  <a16:creationId xmlns:a16="http://schemas.microsoft.com/office/drawing/2014/main" id="{33EC59F7-2B46-D305-1FB3-6D87473431ED}"/>
                </a:ext>
              </a:extLst>
            </p:cNvPr>
            <p:cNvSpPr/>
            <p:nvPr/>
          </p:nvSpPr>
          <p:spPr>
            <a:xfrm rot="835287">
              <a:off x="8973782" y="1932176"/>
              <a:ext cx="141351" cy="64261"/>
            </a:xfrm>
            <a:custGeom>
              <a:avLst/>
              <a:gdLst>
                <a:gd name="connsiteX0" fmla="*/ 4721 w 102294"/>
                <a:gd name="connsiteY0" fmla="*/ 46501 h 46505"/>
                <a:gd name="connsiteX1" fmla="*/ 1101 w 102294"/>
                <a:gd name="connsiteY1" fmla="*/ 44787 h 46505"/>
                <a:gd name="connsiteX2" fmla="*/ 1654 w 102294"/>
                <a:gd name="connsiteY2" fmla="*/ 38214 h 46505"/>
                <a:gd name="connsiteX3" fmla="*/ 1768 w 102294"/>
                <a:gd name="connsiteY3" fmla="*/ 38119 h 46505"/>
                <a:gd name="connsiteX4" fmla="*/ 97018 w 102294"/>
                <a:gd name="connsiteY4" fmla="*/ 19 h 46505"/>
                <a:gd name="connsiteX5" fmla="*/ 102257 w 102294"/>
                <a:gd name="connsiteY5" fmla="*/ 4210 h 46505"/>
                <a:gd name="connsiteX6" fmla="*/ 98218 w 102294"/>
                <a:gd name="connsiteY6" fmla="*/ 9430 h 46505"/>
                <a:gd name="connsiteX7" fmla="*/ 98066 w 102294"/>
                <a:gd name="connsiteY7" fmla="*/ 9449 h 46505"/>
                <a:gd name="connsiteX8" fmla="*/ 8150 w 102294"/>
                <a:gd name="connsiteY8" fmla="*/ 45072 h 46505"/>
                <a:gd name="connsiteX9" fmla="*/ 4721 w 102294"/>
                <a:gd name="connsiteY9" fmla="*/ 46501 h 46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2294" h="46505">
                  <a:moveTo>
                    <a:pt x="4721" y="46501"/>
                  </a:moveTo>
                  <a:cubicBezTo>
                    <a:pt x="3321" y="46501"/>
                    <a:pt x="1987" y="45872"/>
                    <a:pt x="1101" y="44787"/>
                  </a:cubicBezTo>
                  <a:cubicBezTo>
                    <a:pt x="-565" y="42815"/>
                    <a:pt x="-308" y="39872"/>
                    <a:pt x="1654" y="38214"/>
                  </a:cubicBezTo>
                  <a:cubicBezTo>
                    <a:pt x="1692" y="38176"/>
                    <a:pt x="1730" y="38148"/>
                    <a:pt x="1768" y="38119"/>
                  </a:cubicBezTo>
                  <a:cubicBezTo>
                    <a:pt x="29534" y="17116"/>
                    <a:pt x="62433" y="3953"/>
                    <a:pt x="97018" y="19"/>
                  </a:cubicBezTo>
                  <a:cubicBezTo>
                    <a:pt x="99600" y="-210"/>
                    <a:pt x="101914" y="1638"/>
                    <a:pt x="102257" y="4210"/>
                  </a:cubicBezTo>
                  <a:cubicBezTo>
                    <a:pt x="102581" y="6763"/>
                    <a:pt x="100781" y="9106"/>
                    <a:pt x="98218" y="9430"/>
                  </a:cubicBezTo>
                  <a:cubicBezTo>
                    <a:pt x="98171" y="9439"/>
                    <a:pt x="98114" y="9439"/>
                    <a:pt x="98066" y="9449"/>
                  </a:cubicBezTo>
                  <a:cubicBezTo>
                    <a:pt x="65519" y="13345"/>
                    <a:pt x="34534" y="25622"/>
                    <a:pt x="8150" y="45072"/>
                  </a:cubicBezTo>
                  <a:cubicBezTo>
                    <a:pt x="7274" y="46034"/>
                    <a:pt x="6016" y="46558"/>
                    <a:pt x="4721" y="46501"/>
                  </a:cubicBezTo>
                  <a:close/>
                </a:path>
              </a:pathLst>
            </a:custGeom>
            <a:solidFill>
              <a:srgbClr val="263238"/>
            </a:solidFill>
            <a:ln w="12700" cap="flat">
              <a:solidFill>
                <a:srgbClr val="2F2E41"/>
              </a:solidFill>
              <a:prstDash val="solid"/>
              <a:miter/>
            </a:ln>
          </p:spPr>
          <p:txBody>
            <a:bodyPr rtlCol="0" anchor="ctr">
              <a:noAutofit/>
            </a:bodyPr>
            <a:lstStyle/>
            <a:p>
              <a:endParaRPr lang="zh-CN" altLang="en-US"/>
            </a:p>
          </p:txBody>
        </p:sp>
        <p:sp>
          <p:nvSpPr>
            <p:cNvPr id="75" name="任意多边形: 形状 74">
              <a:extLst>
                <a:ext uri="{FF2B5EF4-FFF2-40B4-BE49-F238E27FC236}">
                  <a16:creationId xmlns:a16="http://schemas.microsoft.com/office/drawing/2014/main" id="{14CE96C6-1E04-2A3C-820E-7B667901B200}"/>
                </a:ext>
              </a:extLst>
            </p:cNvPr>
            <p:cNvSpPr/>
            <p:nvPr/>
          </p:nvSpPr>
          <p:spPr>
            <a:xfrm rot="835287">
              <a:off x="9038998" y="1794072"/>
              <a:ext cx="65777" cy="157975"/>
            </a:xfrm>
            <a:custGeom>
              <a:avLst/>
              <a:gdLst>
                <a:gd name="connsiteX0" fmla="*/ 42862 w 47602"/>
                <a:gd name="connsiteY0" fmla="*/ 114326 h 114325"/>
                <a:gd name="connsiteX1" fmla="*/ 38385 w 47602"/>
                <a:gd name="connsiteY1" fmla="*/ 111183 h 114325"/>
                <a:gd name="connsiteX2" fmla="*/ 285 w 47602"/>
                <a:gd name="connsiteY2" fmla="*/ 6408 h 114325"/>
                <a:gd name="connsiteX3" fmla="*/ 3142 w 47602"/>
                <a:gd name="connsiteY3" fmla="*/ 312 h 114325"/>
                <a:gd name="connsiteX4" fmla="*/ 9172 w 47602"/>
                <a:gd name="connsiteY4" fmla="*/ 2988 h 114325"/>
                <a:gd name="connsiteX5" fmla="*/ 9238 w 47602"/>
                <a:gd name="connsiteY5" fmla="*/ 3169 h 114325"/>
                <a:gd name="connsiteX6" fmla="*/ 47338 w 47602"/>
                <a:gd name="connsiteY6" fmla="*/ 107944 h 114325"/>
                <a:gd name="connsiteX7" fmla="*/ 44481 w 47602"/>
                <a:gd name="connsiteY7" fmla="*/ 114135 h 1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602" h="114325">
                  <a:moveTo>
                    <a:pt x="42862" y="114326"/>
                  </a:moveTo>
                  <a:cubicBezTo>
                    <a:pt x="40852" y="114326"/>
                    <a:pt x="39071" y="113069"/>
                    <a:pt x="38385" y="111183"/>
                  </a:cubicBezTo>
                  <a:lnTo>
                    <a:pt x="285" y="6408"/>
                  </a:lnTo>
                  <a:cubicBezTo>
                    <a:pt x="-610" y="3931"/>
                    <a:pt x="675" y="1207"/>
                    <a:pt x="3142" y="312"/>
                  </a:cubicBezTo>
                  <a:cubicBezTo>
                    <a:pt x="5552" y="-612"/>
                    <a:pt x="8248" y="588"/>
                    <a:pt x="9172" y="2988"/>
                  </a:cubicBezTo>
                  <a:cubicBezTo>
                    <a:pt x="9200" y="3055"/>
                    <a:pt x="9219" y="3112"/>
                    <a:pt x="9238" y="3169"/>
                  </a:cubicBezTo>
                  <a:lnTo>
                    <a:pt x="47338" y="107944"/>
                  </a:lnTo>
                  <a:cubicBezTo>
                    <a:pt x="48186" y="110440"/>
                    <a:pt x="46929" y="113164"/>
                    <a:pt x="44481" y="114135"/>
                  </a:cubicBezTo>
                  <a:close/>
                </a:path>
              </a:pathLst>
            </a:custGeom>
            <a:solidFill>
              <a:srgbClr val="263238"/>
            </a:solidFill>
            <a:ln w="12700" cap="flat">
              <a:solidFill>
                <a:srgbClr val="2F2E41"/>
              </a:solidFill>
              <a:prstDash val="solid"/>
              <a:miter/>
            </a:ln>
          </p:spPr>
          <p:txBody>
            <a:bodyPr rtlCol="0" anchor="ctr">
              <a:noAutofit/>
            </a:bodyPr>
            <a:lstStyle/>
            <a:p>
              <a:endParaRPr lang="zh-CN" altLang="en-US"/>
            </a:p>
          </p:txBody>
        </p:sp>
        <p:sp>
          <p:nvSpPr>
            <p:cNvPr id="76" name="任意多边形: 形状 75">
              <a:extLst>
                <a:ext uri="{FF2B5EF4-FFF2-40B4-BE49-F238E27FC236}">
                  <a16:creationId xmlns:a16="http://schemas.microsoft.com/office/drawing/2014/main" id="{280CE34C-1283-CB30-62E0-8359621340F4}"/>
                </a:ext>
              </a:extLst>
            </p:cNvPr>
            <p:cNvSpPr/>
            <p:nvPr/>
          </p:nvSpPr>
          <p:spPr>
            <a:xfrm rot="835287">
              <a:off x="8974413" y="1794237"/>
              <a:ext cx="72632" cy="160646"/>
            </a:xfrm>
            <a:custGeom>
              <a:avLst/>
              <a:gdLst>
                <a:gd name="connsiteX0" fmla="*/ 47749 w 52563"/>
                <a:gd name="connsiteY0" fmla="*/ 116258 h 116258"/>
                <a:gd name="connsiteX1" fmla="*/ 43367 w 52563"/>
                <a:gd name="connsiteY1" fmla="*/ 113305 h 116258"/>
                <a:gd name="connsiteX2" fmla="*/ 314 w 52563"/>
                <a:gd name="connsiteY2" fmla="*/ 6530 h 116258"/>
                <a:gd name="connsiteX3" fmla="*/ 2981 w 52563"/>
                <a:gd name="connsiteY3" fmla="*/ 339 h 116258"/>
                <a:gd name="connsiteX4" fmla="*/ 9172 w 52563"/>
                <a:gd name="connsiteY4" fmla="*/ 2996 h 116258"/>
                <a:gd name="connsiteX5" fmla="*/ 9172 w 52563"/>
                <a:gd name="connsiteY5" fmla="*/ 3006 h 116258"/>
                <a:gd name="connsiteX6" fmla="*/ 52225 w 52563"/>
                <a:gd name="connsiteY6" fmla="*/ 109781 h 116258"/>
                <a:gd name="connsiteX7" fmla="*/ 49568 w 52563"/>
                <a:gd name="connsiteY7" fmla="*/ 115972 h 116258"/>
                <a:gd name="connsiteX8" fmla="*/ 49558 w 52563"/>
                <a:gd name="connsiteY8" fmla="*/ 115972 h 116258"/>
                <a:gd name="connsiteX9" fmla="*/ 47749 w 52563"/>
                <a:gd name="connsiteY9" fmla="*/ 116258 h 116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563" h="116258">
                  <a:moveTo>
                    <a:pt x="47749" y="116258"/>
                  </a:moveTo>
                  <a:cubicBezTo>
                    <a:pt x="45815" y="116277"/>
                    <a:pt x="44072" y="115105"/>
                    <a:pt x="43367" y="113305"/>
                  </a:cubicBezTo>
                  <a:lnTo>
                    <a:pt x="314" y="6530"/>
                  </a:lnTo>
                  <a:cubicBezTo>
                    <a:pt x="-610" y="4082"/>
                    <a:pt x="571" y="1348"/>
                    <a:pt x="2981" y="339"/>
                  </a:cubicBezTo>
                  <a:cubicBezTo>
                    <a:pt x="5419" y="-633"/>
                    <a:pt x="8191" y="558"/>
                    <a:pt x="9172" y="2996"/>
                  </a:cubicBezTo>
                  <a:cubicBezTo>
                    <a:pt x="9172" y="2996"/>
                    <a:pt x="9172" y="3006"/>
                    <a:pt x="9172" y="3006"/>
                  </a:cubicBezTo>
                  <a:lnTo>
                    <a:pt x="52225" y="109781"/>
                  </a:lnTo>
                  <a:cubicBezTo>
                    <a:pt x="53197" y="112219"/>
                    <a:pt x="52006" y="114991"/>
                    <a:pt x="49568" y="115972"/>
                  </a:cubicBezTo>
                  <a:cubicBezTo>
                    <a:pt x="49568" y="115972"/>
                    <a:pt x="49558" y="115972"/>
                    <a:pt x="49558" y="115972"/>
                  </a:cubicBezTo>
                  <a:cubicBezTo>
                    <a:pt x="48977" y="116172"/>
                    <a:pt x="48368" y="116267"/>
                    <a:pt x="47749" y="116258"/>
                  </a:cubicBezTo>
                  <a:close/>
                </a:path>
              </a:pathLst>
            </a:custGeom>
            <a:solidFill>
              <a:srgbClr val="263238"/>
            </a:solidFill>
            <a:ln w="12700" cap="flat">
              <a:solidFill>
                <a:srgbClr val="2F2E41"/>
              </a:solidFill>
              <a:prstDash val="solid"/>
              <a:miter/>
            </a:ln>
          </p:spPr>
          <p:txBody>
            <a:bodyPr rtlCol="0" anchor="ctr">
              <a:noAutofit/>
            </a:bodyPr>
            <a:lstStyle/>
            <a:p>
              <a:endParaRPr lang="zh-CN" altLang="en-US"/>
            </a:p>
          </p:txBody>
        </p:sp>
        <p:sp>
          <p:nvSpPr>
            <p:cNvPr id="77" name="任意多边形: 形状 76">
              <a:extLst>
                <a:ext uri="{FF2B5EF4-FFF2-40B4-BE49-F238E27FC236}">
                  <a16:creationId xmlns:a16="http://schemas.microsoft.com/office/drawing/2014/main" id="{4B3ED842-7304-81C7-7EBF-C76998BD2F4B}"/>
                </a:ext>
              </a:extLst>
            </p:cNvPr>
            <p:cNvSpPr/>
            <p:nvPr/>
          </p:nvSpPr>
          <p:spPr>
            <a:xfrm rot="835287">
              <a:off x="8933227" y="1844668"/>
              <a:ext cx="72690" cy="121088"/>
            </a:xfrm>
            <a:custGeom>
              <a:avLst/>
              <a:gdLst>
                <a:gd name="connsiteX0" fmla="*/ 47911 w 52605"/>
                <a:gd name="connsiteY0" fmla="*/ 87630 h 87630"/>
                <a:gd name="connsiteX1" fmla="*/ 44006 w 52605"/>
                <a:gd name="connsiteY1" fmla="*/ 85630 h 87630"/>
                <a:gd name="connsiteX2" fmla="*/ 17717 w 52605"/>
                <a:gd name="connsiteY2" fmla="*/ 31432 h 87630"/>
                <a:gd name="connsiteX3" fmla="*/ 4572 w 52605"/>
                <a:gd name="connsiteY3" fmla="*/ 9525 h 87630"/>
                <a:gd name="connsiteX4" fmla="*/ 0 w 52605"/>
                <a:gd name="connsiteY4" fmla="*/ 4953 h 87630"/>
                <a:gd name="connsiteX5" fmla="*/ 0 w 52605"/>
                <a:gd name="connsiteY5" fmla="*/ 4763 h 87630"/>
                <a:gd name="connsiteX6" fmla="*/ 4858 w 52605"/>
                <a:gd name="connsiteY6" fmla="*/ 0 h 87630"/>
                <a:gd name="connsiteX7" fmla="*/ 26956 w 52605"/>
                <a:gd name="connsiteY7" fmla="*/ 29146 h 87630"/>
                <a:gd name="connsiteX8" fmla="*/ 51721 w 52605"/>
                <a:gd name="connsiteY8" fmla="*/ 80105 h 87630"/>
                <a:gd name="connsiteX9" fmla="*/ 50616 w 52605"/>
                <a:gd name="connsiteY9" fmla="*/ 86744 h 87630"/>
                <a:gd name="connsiteX10" fmla="*/ 50578 w 52605"/>
                <a:gd name="connsiteY10" fmla="*/ 86773 h 87630"/>
                <a:gd name="connsiteX11" fmla="*/ 47911 w 52605"/>
                <a:gd name="connsiteY11" fmla="*/ 87630 h 87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605" h="87630">
                  <a:moveTo>
                    <a:pt x="47911" y="87630"/>
                  </a:moveTo>
                  <a:cubicBezTo>
                    <a:pt x="46368" y="87620"/>
                    <a:pt x="44910" y="86877"/>
                    <a:pt x="44006" y="85630"/>
                  </a:cubicBezTo>
                  <a:cubicBezTo>
                    <a:pt x="32433" y="69066"/>
                    <a:pt x="23565" y="50768"/>
                    <a:pt x="17717" y="31432"/>
                  </a:cubicBezTo>
                  <a:cubicBezTo>
                    <a:pt x="12573" y="10763"/>
                    <a:pt x="4667" y="9525"/>
                    <a:pt x="4572" y="9525"/>
                  </a:cubicBezTo>
                  <a:cubicBezTo>
                    <a:pt x="2048" y="9525"/>
                    <a:pt x="0" y="7487"/>
                    <a:pt x="0" y="4953"/>
                  </a:cubicBezTo>
                  <a:cubicBezTo>
                    <a:pt x="0" y="4896"/>
                    <a:pt x="0" y="4829"/>
                    <a:pt x="0" y="4763"/>
                  </a:cubicBezTo>
                  <a:cubicBezTo>
                    <a:pt x="48" y="2115"/>
                    <a:pt x="2210" y="0"/>
                    <a:pt x="4858" y="0"/>
                  </a:cubicBezTo>
                  <a:cubicBezTo>
                    <a:pt x="6382" y="0"/>
                    <a:pt x="19907" y="857"/>
                    <a:pt x="26956" y="29146"/>
                  </a:cubicBezTo>
                  <a:cubicBezTo>
                    <a:pt x="32566" y="47292"/>
                    <a:pt x="40919" y="64475"/>
                    <a:pt x="51721" y="80105"/>
                  </a:cubicBezTo>
                  <a:cubicBezTo>
                    <a:pt x="53245" y="82248"/>
                    <a:pt x="52750" y="85220"/>
                    <a:pt x="50616" y="86744"/>
                  </a:cubicBezTo>
                  <a:cubicBezTo>
                    <a:pt x="50597" y="86754"/>
                    <a:pt x="50587" y="86763"/>
                    <a:pt x="50578" y="86773"/>
                  </a:cubicBezTo>
                  <a:cubicBezTo>
                    <a:pt x="49806" y="87335"/>
                    <a:pt x="48873" y="87639"/>
                    <a:pt x="47911" y="87630"/>
                  </a:cubicBezTo>
                  <a:close/>
                </a:path>
              </a:pathLst>
            </a:custGeom>
            <a:solidFill>
              <a:srgbClr val="263238"/>
            </a:solidFill>
            <a:ln w="12700" cap="flat">
              <a:solidFill>
                <a:srgbClr val="2F2E41"/>
              </a:solidFill>
              <a:prstDash val="solid"/>
              <a:miter/>
            </a:ln>
          </p:spPr>
          <p:txBody>
            <a:bodyPr rtlCol="0" anchor="ctr">
              <a:noAutofit/>
            </a:bodyPr>
            <a:lstStyle/>
            <a:p>
              <a:endParaRPr lang="zh-CN" altLang="en-US"/>
            </a:p>
          </p:txBody>
        </p:sp>
        <p:sp>
          <p:nvSpPr>
            <p:cNvPr id="78" name="任意多边形: 形状 77">
              <a:extLst>
                <a:ext uri="{FF2B5EF4-FFF2-40B4-BE49-F238E27FC236}">
                  <a16:creationId xmlns:a16="http://schemas.microsoft.com/office/drawing/2014/main" id="{A6FF3A9F-F91A-05BC-C27F-9429C0C60C7C}"/>
                </a:ext>
              </a:extLst>
            </p:cNvPr>
            <p:cNvSpPr/>
            <p:nvPr/>
          </p:nvSpPr>
          <p:spPr>
            <a:xfrm rot="835287">
              <a:off x="10445133" y="4407830"/>
              <a:ext cx="252832" cy="95978"/>
            </a:xfrm>
            <a:custGeom>
              <a:avLst/>
              <a:gdLst>
                <a:gd name="connsiteX0" fmla="*/ 177733 w 182972"/>
                <a:gd name="connsiteY0" fmla="*/ 69459 h 69458"/>
                <a:gd name="connsiteX1" fmla="*/ 177733 w 182972"/>
                <a:gd name="connsiteY1" fmla="*/ 69459 h 69458"/>
                <a:gd name="connsiteX2" fmla="*/ 2950 w 182972"/>
                <a:gd name="connsiteY2" fmla="*/ 9165 h 69458"/>
                <a:gd name="connsiteX3" fmla="*/ 359 w 182972"/>
                <a:gd name="connsiteY3" fmla="*/ 2946 h 69458"/>
                <a:gd name="connsiteX4" fmla="*/ 6579 w 182972"/>
                <a:gd name="connsiteY4" fmla="*/ 364 h 69458"/>
                <a:gd name="connsiteX5" fmla="*/ 7522 w 182972"/>
                <a:gd name="connsiteY5" fmla="*/ 879 h 69458"/>
                <a:gd name="connsiteX6" fmla="*/ 178210 w 182972"/>
                <a:gd name="connsiteY6" fmla="*/ 59934 h 69458"/>
                <a:gd name="connsiteX7" fmla="*/ 182972 w 182972"/>
                <a:gd name="connsiteY7" fmla="*/ 64696 h 69458"/>
                <a:gd name="connsiteX8" fmla="*/ 178210 w 182972"/>
                <a:gd name="connsiteY8" fmla="*/ 69459 h 6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972" h="69458">
                  <a:moveTo>
                    <a:pt x="177733" y="69459"/>
                  </a:moveTo>
                  <a:lnTo>
                    <a:pt x="177733" y="69459"/>
                  </a:lnTo>
                  <a:cubicBezTo>
                    <a:pt x="108391" y="66315"/>
                    <a:pt x="7236" y="11547"/>
                    <a:pt x="2950" y="9165"/>
                  </a:cubicBezTo>
                  <a:cubicBezTo>
                    <a:pt x="521" y="8165"/>
                    <a:pt x="-641" y="5375"/>
                    <a:pt x="359" y="2946"/>
                  </a:cubicBezTo>
                  <a:cubicBezTo>
                    <a:pt x="1369" y="517"/>
                    <a:pt x="4150" y="-645"/>
                    <a:pt x="6579" y="364"/>
                  </a:cubicBezTo>
                  <a:cubicBezTo>
                    <a:pt x="6912" y="498"/>
                    <a:pt x="7226" y="669"/>
                    <a:pt x="7522" y="879"/>
                  </a:cubicBezTo>
                  <a:cubicBezTo>
                    <a:pt x="8569" y="1450"/>
                    <a:pt x="110963" y="56886"/>
                    <a:pt x="178210" y="59934"/>
                  </a:cubicBezTo>
                  <a:cubicBezTo>
                    <a:pt x="180839" y="59934"/>
                    <a:pt x="182972" y="62067"/>
                    <a:pt x="182972" y="64696"/>
                  </a:cubicBezTo>
                  <a:cubicBezTo>
                    <a:pt x="182972" y="67325"/>
                    <a:pt x="180839" y="69459"/>
                    <a:pt x="178210" y="69459"/>
                  </a:cubicBezTo>
                  <a:close/>
                </a:path>
              </a:pathLst>
            </a:custGeom>
            <a:solidFill>
              <a:srgbClr val="263238"/>
            </a:solidFill>
            <a:ln w="12700" cap="flat">
              <a:solidFill>
                <a:srgbClr val="2F2E41"/>
              </a:solidFill>
              <a:prstDash val="solid"/>
              <a:miter/>
            </a:ln>
          </p:spPr>
          <p:txBody>
            <a:bodyPr rtlCol="0" anchor="ctr">
              <a:noAutofit/>
            </a:bodyPr>
            <a:lstStyle/>
            <a:p>
              <a:endParaRPr lang="zh-CN" altLang="en-US"/>
            </a:p>
          </p:txBody>
        </p:sp>
        <p:sp>
          <p:nvSpPr>
            <p:cNvPr id="79" name="任意多边形: 形状 78">
              <a:extLst>
                <a:ext uri="{FF2B5EF4-FFF2-40B4-BE49-F238E27FC236}">
                  <a16:creationId xmlns:a16="http://schemas.microsoft.com/office/drawing/2014/main" id="{65F55D7C-BD46-C605-16D6-3537D93CABDE}"/>
                </a:ext>
              </a:extLst>
            </p:cNvPr>
            <p:cNvSpPr/>
            <p:nvPr/>
          </p:nvSpPr>
          <p:spPr>
            <a:xfrm rot="835287">
              <a:off x="10585411" y="4469759"/>
              <a:ext cx="258814" cy="193249"/>
            </a:xfrm>
            <a:custGeom>
              <a:avLst/>
              <a:gdLst>
                <a:gd name="connsiteX0" fmla="*/ 182978 w 187301"/>
                <a:gd name="connsiteY0" fmla="*/ 139852 h 139852"/>
                <a:gd name="connsiteX1" fmla="*/ 180216 w 187301"/>
                <a:gd name="connsiteY1" fmla="*/ 138900 h 139852"/>
                <a:gd name="connsiteX2" fmla="*/ 2003 w 187301"/>
                <a:gd name="connsiteY2" fmla="*/ 8597 h 139852"/>
                <a:gd name="connsiteX3" fmla="*/ 832 w 187301"/>
                <a:gd name="connsiteY3" fmla="*/ 2101 h 139852"/>
                <a:gd name="connsiteX4" fmla="*/ 956 w 187301"/>
                <a:gd name="connsiteY4" fmla="*/ 1930 h 139852"/>
                <a:gd name="connsiteX5" fmla="*/ 7623 w 187301"/>
                <a:gd name="connsiteY5" fmla="*/ 882 h 139852"/>
                <a:gd name="connsiteX6" fmla="*/ 185360 w 187301"/>
                <a:gd name="connsiteY6" fmla="*/ 131660 h 139852"/>
                <a:gd name="connsiteX7" fmla="*/ 186465 w 187301"/>
                <a:gd name="connsiteY7" fmla="*/ 138033 h 139852"/>
                <a:gd name="connsiteX8" fmla="*/ 186312 w 187301"/>
                <a:gd name="connsiteY8" fmla="*/ 138233 h 139852"/>
                <a:gd name="connsiteX9" fmla="*/ 182978 w 187301"/>
                <a:gd name="connsiteY9" fmla="*/ 139852 h 139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7301" h="139852">
                  <a:moveTo>
                    <a:pt x="182978" y="139852"/>
                  </a:moveTo>
                  <a:cubicBezTo>
                    <a:pt x="181978" y="139871"/>
                    <a:pt x="180997" y="139528"/>
                    <a:pt x="180216" y="138900"/>
                  </a:cubicBezTo>
                  <a:lnTo>
                    <a:pt x="2003" y="8597"/>
                  </a:lnTo>
                  <a:cubicBezTo>
                    <a:pt x="-111" y="7131"/>
                    <a:pt x="-635" y="4216"/>
                    <a:pt x="832" y="2101"/>
                  </a:cubicBezTo>
                  <a:cubicBezTo>
                    <a:pt x="870" y="2044"/>
                    <a:pt x="908" y="1987"/>
                    <a:pt x="956" y="1930"/>
                  </a:cubicBezTo>
                  <a:cubicBezTo>
                    <a:pt x="2537" y="-156"/>
                    <a:pt x="5480" y="-623"/>
                    <a:pt x="7623" y="882"/>
                  </a:cubicBezTo>
                  <a:lnTo>
                    <a:pt x="185360" y="131660"/>
                  </a:lnTo>
                  <a:cubicBezTo>
                    <a:pt x="187427" y="133118"/>
                    <a:pt x="187922" y="135966"/>
                    <a:pt x="186465" y="138033"/>
                  </a:cubicBezTo>
                  <a:cubicBezTo>
                    <a:pt x="186417" y="138099"/>
                    <a:pt x="186360" y="138166"/>
                    <a:pt x="186312" y="138233"/>
                  </a:cubicBezTo>
                  <a:cubicBezTo>
                    <a:pt x="185483" y="139223"/>
                    <a:pt x="184264" y="139804"/>
                    <a:pt x="182978" y="139852"/>
                  </a:cubicBezTo>
                  <a:close/>
                </a:path>
              </a:pathLst>
            </a:custGeom>
            <a:solidFill>
              <a:srgbClr val="263238"/>
            </a:solidFill>
            <a:ln w="12700" cap="flat">
              <a:solidFill>
                <a:srgbClr val="2F2E41"/>
              </a:solidFill>
              <a:prstDash val="solid"/>
              <a:miter/>
            </a:ln>
          </p:spPr>
          <p:txBody>
            <a:bodyPr rtlCol="0" anchor="ctr">
              <a:noAutofit/>
            </a:bodyPr>
            <a:lstStyle/>
            <a:p>
              <a:endParaRPr lang="zh-CN" altLang="en-US"/>
            </a:p>
          </p:txBody>
        </p:sp>
        <p:sp>
          <p:nvSpPr>
            <p:cNvPr id="80" name="任意多边形: 形状 79">
              <a:extLst>
                <a:ext uri="{FF2B5EF4-FFF2-40B4-BE49-F238E27FC236}">
                  <a16:creationId xmlns:a16="http://schemas.microsoft.com/office/drawing/2014/main" id="{D1F4DE09-3AA1-8AE6-ED51-72FDE428DC8C}"/>
                </a:ext>
              </a:extLst>
            </p:cNvPr>
            <p:cNvSpPr/>
            <p:nvPr/>
          </p:nvSpPr>
          <p:spPr>
            <a:xfrm rot="835287">
              <a:off x="9521327" y="3051685"/>
              <a:ext cx="261242" cy="243910"/>
            </a:xfrm>
            <a:custGeom>
              <a:avLst/>
              <a:gdLst>
                <a:gd name="connsiteX0" fmla="*/ 183871 w 189058"/>
                <a:gd name="connsiteY0" fmla="*/ 176477 h 176515"/>
                <a:gd name="connsiteX1" fmla="*/ 180632 w 189058"/>
                <a:gd name="connsiteY1" fmla="*/ 175239 h 176515"/>
                <a:gd name="connsiteX2" fmla="*/ 1372 w 189058"/>
                <a:gd name="connsiteY2" fmla="*/ 8170 h 176515"/>
                <a:gd name="connsiteX3" fmla="*/ 1372 w 189058"/>
                <a:gd name="connsiteY3" fmla="*/ 1407 h 176515"/>
                <a:gd name="connsiteX4" fmla="*/ 8106 w 189058"/>
                <a:gd name="connsiteY4" fmla="*/ 1379 h 176515"/>
                <a:gd name="connsiteX5" fmla="*/ 8134 w 189058"/>
                <a:gd name="connsiteY5" fmla="*/ 1407 h 176515"/>
                <a:gd name="connsiteX6" fmla="*/ 162154 w 189058"/>
                <a:gd name="connsiteY6" fmla="*/ 144854 h 176515"/>
                <a:gd name="connsiteX7" fmla="*/ 101289 w 189058"/>
                <a:gd name="connsiteY7" fmla="*/ 45032 h 176515"/>
                <a:gd name="connsiteX8" fmla="*/ 102908 w 189058"/>
                <a:gd name="connsiteY8" fmla="*/ 38460 h 176515"/>
                <a:gd name="connsiteX9" fmla="*/ 109480 w 189058"/>
                <a:gd name="connsiteY9" fmla="*/ 40079 h 176515"/>
                <a:gd name="connsiteX10" fmla="*/ 188347 w 189058"/>
                <a:gd name="connsiteY10" fmla="*/ 169428 h 176515"/>
                <a:gd name="connsiteX11" fmla="*/ 187300 w 189058"/>
                <a:gd name="connsiteY11" fmla="*/ 175620 h 176515"/>
                <a:gd name="connsiteX12" fmla="*/ 183871 w 189058"/>
                <a:gd name="connsiteY12" fmla="*/ 176477 h 176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9058" h="176515">
                  <a:moveTo>
                    <a:pt x="183871" y="176477"/>
                  </a:moveTo>
                  <a:cubicBezTo>
                    <a:pt x="182670" y="176515"/>
                    <a:pt x="181499" y="176067"/>
                    <a:pt x="180632" y="175239"/>
                  </a:cubicBezTo>
                  <a:lnTo>
                    <a:pt x="1372" y="8170"/>
                  </a:lnTo>
                  <a:cubicBezTo>
                    <a:pt x="-457" y="6284"/>
                    <a:pt x="-457" y="3293"/>
                    <a:pt x="1372" y="1407"/>
                  </a:cubicBezTo>
                  <a:cubicBezTo>
                    <a:pt x="3219" y="-460"/>
                    <a:pt x="6239" y="-469"/>
                    <a:pt x="8106" y="1379"/>
                  </a:cubicBezTo>
                  <a:cubicBezTo>
                    <a:pt x="8115" y="1388"/>
                    <a:pt x="8125" y="1398"/>
                    <a:pt x="8134" y="1407"/>
                  </a:cubicBezTo>
                  <a:lnTo>
                    <a:pt x="162154" y="144854"/>
                  </a:lnTo>
                  <a:lnTo>
                    <a:pt x="101289" y="45032"/>
                  </a:lnTo>
                  <a:cubicBezTo>
                    <a:pt x="99917" y="42774"/>
                    <a:pt x="100651" y="39831"/>
                    <a:pt x="102908" y="38460"/>
                  </a:cubicBezTo>
                  <a:cubicBezTo>
                    <a:pt x="105166" y="37088"/>
                    <a:pt x="108109" y="37821"/>
                    <a:pt x="109480" y="40079"/>
                  </a:cubicBezTo>
                  <a:lnTo>
                    <a:pt x="188347" y="169428"/>
                  </a:lnTo>
                  <a:cubicBezTo>
                    <a:pt x="189605" y="171467"/>
                    <a:pt x="189157" y="174115"/>
                    <a:pt x="187300" y="175620"/>
                  </a:cubicBezTo>
                  <a:cubicBezTo>
                    <a:pt x="186309" y="176325"/>
                    <a:pt x="185080" y="176629"/>
                    <a:pt x="183871" y="176477"/>
                  </a:cubicBezTo>
                  <a:close/>
                </a:path>
              </a:pathLst>
            </a:custGeom>
            <a:solidFill>
              <a:srgbClr val="263238"/>
            </a:solidFill>
            <a:ln w="12700" cap="flat">
              <a:solidFill>
                <a:srgbClr val="2F2E41"/>
              </a:solidFill>
              <a:prstDash val="solid"/>
              <a:miter/>
            </a:ln>
          </p:spPr>
          <p:txBody>
            <a:bodyPr rtlCol="0" anchor="ctr">
              <a:noAutofit/>
            </a:bodyPr>
            <a:lstStyle/>
            <a:p>
              <a:endParaRPr lang="zh-CN" altLang="en-US"/>
            </a:p>
          </p:txBody>
        </p:sp>
        <p:sp>
          <p:nvSpPr>
            <p:cNvPr id="81" name="任意多边形: 形状 80">
              <a:extLst>
                <a:ext uri="{FF2B5EF4-FFF2-40B4-BE49-F238E27FC236}">
                  <a16:creationId xmlns:a16="http://schemas.microsoft.com/office/drawing/2014/main" id="{37EE9501-1542-317F-F05B-E4EF77266CE0}"/>
                </a:ext>
              </a:extLst>
            </p:cNvPr>
            <p:cNvSpPr/>
            <p:nvPr/>
          </p:nvSpPr>
          <p:spPr>
            <a:xfrm rot="835287">
              <a:off x="10422469" y="3295698"/>
              <a:ext cx="200333" cy="48040"/>
            </a:xfrm>
            <a:custGeom>
              <a:avLst/>
              <a:gdLst>
                <a:gd name="connsiteX0" fmla="*/ 4763 w 144979"/>
                <a:gd name="connsiteY0" fmla="*/ 34672 h 34766"/>
                <a:gd name="connsiteX1" fmla="*/ 0 w 144979"/>
                <a:gd name="connsiteY1" fmla="*/ 29909 h 34766"/>
                <a:gd name="connsiteX2" fmla="*/ 4763 w 144979"/>
                <a:gd name="connsiteY2" fmla="*/ 25147 h 34766"/>
                <a:gd name="connsiteX3" fmla="*/ 104299 w 144979"/>
                <a:gd name="connsiteY3" fmla="*/ 17241 h 34766"/>
                <a:gd name="connsiteX4" fmla="*/ 63913 w 144979"/>
                <a:gd name="connsiteY4" fmla="*/ 9430 h 34766"/>
                <a:gd name="connsiteX5" fmla="*/ 60074 w 144979"/>
                <a:gd name="connsiteY5" fmla="*/ 4058 h 34766"/>
                <a:gd name="connsiteX6" fmla="*/ 60103 w 144979"/>
                <a:gd name="connsiteY6" fmla="*/ 3906 h 34766"/>
                <a:gd name="connsiteX7" fmla="*/ 65646 w 144979"/>
                <a:gd name="connsiteY7" fmla="*/ 77 h 34766"/>
                <a:gd name="connsiteX8" fmla="*/ 65723 w 144979"/>
                <a:gd name="connsiteY8" fmla="*/ 96 h 34766"/>
                <a:gd name="connsiteX9" fmla="*/ 140494 w 144979"/>
                <a:gd name="connsiteY9" fmla="*/ 14574 h 34766"/>
                <a:gd name="connsiteX10" fmla="*/ 144971 w 144979"/>
                <a:gd name="connsiteY10" fmla="*/ 19622 h 34766"/>
                <a:gd name="connsiteX11" fmla="*/ 139922 w 144979"/>
                <a:gd name="connsiteY11" fmla="*/ 24099 h 34766"/>
                <a:gd name="connsiteX12" fmla="*/ 5525 w 144979"/>
                <a:gd name="connsiteY12" fmla="*/ 34767 h 3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4979" h="34766">
                  <a:moveTo>
                    <a:pt x="4763" y="34672"/>
                  </a:moveTo>
                  <a:cubicBezTo>
                    <a:pt x="2134" y="34672"/>
                    <a:pt x="0" y="32538"/>
                    <a:pt x="0" y="29909"/>
                  </a:cubicBezTo>
                  <a:cubicBezTo>
                    <a:pt x="0" y="27280"/>
                    <a:pt x="2134" y="25147"/>
                    <a:pt x="4763" y="25147"/>
                  </a:cubicBezTo>
                  <a:lnTo>
                    <a:pt x="104299" y="17241"/>
                  </a:lnTo>
                  <a:lnTo>
                    <a:pt x="63913" y="9430"/>
                  </a:lnTo>
                  <a:cubicBezTo>
                    <a:pt x="61370" y="9011"/>
                    <a:pt x="59655" y="6601"/>
                    <a:pt x="60074" y="4058"/>
                  </a:cubicBezTo>
                  <a:cubicBezTo>
                    <a:pt x="60084" y="4011"/>
                    <a:pt x="60093" y="3954"/>
                    <a:pt x="60103" y="3906"/>
                  </a:cubicBezTo>
                  <a:cubicBezTo>
                    <a:pt x="60579" y="1315"/>
                    <a:pt x="63056" y="-390"/>
                    <a:pt x="65646" y="77"/>
                  </a:cubicBezTo>
                  <a:cubicBezTo>
                    <a:pt x="65675" y="86"/>
                    <a:pt x="65694" y="86"/>
                    <a:pt x="65723" y="96"/>
                  </a:cubicBezTo>
                  <a:lnTo>
                    <a:pt x="140494" y="14574"/>
                  </a:lnTo>
                  <a:cubicBezTo>
                    <a:pt x="143123" y="14736"/>
                    <a:pt x="145132" y="16993"/>
                    <a:pt x="144971" y="19622"/>
                  </a:cubicBezTo>
                  <a:cubicBezTo>
                    <a:pt x="144809" y="22251"/>
                    <a:pt x="142551" y="24261"/>
                    <a:pt x="139922" y="24099"/>
                  </a:cubicBezTo>
                  <a:lnTo>
                    <a:pt x="5525" y="34767"/>
                  </a:lnTo>
                  <a:close/>
                </a:path>
              </a:pathLst>
            </a:custGeom>
            <a:solidFill>
              <a:srgbClr val="263238"/>
            </a:solidFill>
            <a:ln w="12700" cap="flat">
              <a:solidFill>
                <a:srgbClr val="2F2E41"/>
              </a:solidFill>
              <a:prstDash val="solid"/>
              <a:miter/>
            </a:ln>
          </p:spPr>
          <p:txBody>
            <a:bodyPr rtlCol="0" anchor="ctr">
              <a:noAutofit/>
            </a:bodyPr>
            <a:lstStyle/>
            <a:p>
              <a:endParaRPr lang="zh-CN" altLang="en-US"/>
            </a:p>
          </p:txBody>
        </p:sp>
        <p:sp>
          <p:nvSpPr>
            <p:cNvPr id="84" name="图形 4">
              <a:extLst>
                <a:ext uri="{FF2B5EF4-FFF2-40B4-BE49-F238E27FC236}">
                  <a16:creationId xmlns:a16="http://schemas.microsoft.com/office/drawing/2014/main" id="{FF1026F2-E162-E3DA-C9A5-146C9BD6A981}"/>
                </a:ext>
              </a:extLst>
            </p:cNvPr>
            <p:cNvSpPr/>
            <p:nvPr/>
          </p:nvSpPr>
          <p:spPr>
            <a:xfrm>
              <a:off x="10028378" y="5162555"/>
              <a:ext cx="195353" cy="195353"/>
            </a:xfrm>
            <a:custGeom>
              <a:avLst/>
              <a:gdLst>
                <a:gd name="connsiteX0" fmla="*/ 1154463 w 2308638"/>
                <a:gd name="connsiteY0" fmla="*/ 2308576 h 2308575"/>
                <a:gd name="connsiteX1" fmla="*/ 784081 w 2308638"/>
                <a:gd name="connsiteY1" fmla="*/ 1523350 h 2308575"/>
                <a:gd name="connsiteX2" fmla="*/ 0 w 2308638"/>
                <a:gd name="connsiteY2" fmla="*/ 1154685 h 2308575"/>
                <a:gd name="connsiteX3" fmla="*/ 785479 w 2308638"/>
                <a:gd name="connsiteY3" fmla="*/ 784621 h 2308575"/>
                <a:gd name="connsiteX4" fmla="*/ 1154463 w 2308638"/>
                <a:gd name="connsiteY4" fmla="*/ 0 h 2308575"/>
                <a:gd name="connsiteX5" fmla="*/ 1524208 w 2308638"/>
                <a:gd name="connsiteY5" fmla="*/ 785384 h 2308575"/>
                <a:gd name="connsiteX6" fmla="*/ 2308639 w 2308638"/>
                <a:gd name="connsiteY6" fmla="*/ 1154685 h 2308575"/>
                <a:gd name="connsiteX7" fmla="*/ 1523986 w 2308638"/>
                <a:gd name="connsiteY7" fmla="*/ 1524177 h 2308575"/>
                <a:gd name="connsiteX8" fmla="*/ 1154463 w 2308638"/>
                <a:gd name="connsiteY8" fmla="*/ 2308576 h 230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8638" h="2308575">
                  <a:moveTo>
                    <a:pt x="1154463" y="2308576"/>
                  </a:moveTo>
                  <a:cubicBezTo>
                    <a:pt x="1122014" y="2003696"/>
                    <a:pt x="1001276" y="1740259"/>
                    <a:pt x="784081" y="1523350"/>
                  </a:cubicBezTo>
                  <a:cubicBezTo>
                    <a:pt x="567459" y="1307014"/>
                    <a:pt x="304403" y="1187070"/>
                    <a:pt x="0" y="1154685"/>
                  </a:cubicBezTo>
                  <a:cubicBezTo>
                    <a:pt x="305166" y="1122173"/>
                    <a:pt x="568666" y="1001753"/>
                    <a:pt x="785479" y="784621"/>
                  </a:cubicBezTo>
                  <a:cubicBezTo>
                    <a:pt x="1001943" y="567840"/>
                    <a:pt x="1122204" y="304753"/>
                    <a:pt x="1154463" y="0"/>
                  </a:cubicBezTo>
                  <a:cubicBezTo>
                    <a:pt x="1186689" y="305134"/>
                    <a:pt x="1307268" y="568507"/>
                    <a:pt x="1524208" y="785384"/>
                  </a:cubicBezTo>
                  <a:cubicBezTo>
                    <a:pt x="1740831" y="1001943"/>
                    <a:pt x="2003886" y="1122268"/>
                    <a:pt x="2308639" y="1154685"/>
                  </a:cubicBezTo>
                  <a:cubicBezTo>
                    <a:pt x="2003855" y="1187039"/>
                    <a:pt x="1740640" y="1307427"/>
                    <a:pt x="1523986" y="1524177"/>
                  </a:cubicBezTo>
                  <a:cubicBezTo>
                    <a:pt x="1307459" y="1740767"/>
                    <a:pt x="1186880" y="2003632"/>
                    <a:pt x="1154463" y="2308576"/>
                  </a:cubicBezTo>
                  <a:close/>
                </a:path>
              </a:pathLst>
            </a:custGeom>
            <a:solidFill>
              <a:schemeClr val="accent1"/>
            </a:solidFill>
            <a:ln w="12700" cap="flat">
              <a:solidFill>
                <a:srgbClr val="2F2E41"/>
              </a:solidFill>
              <a:prstDash val="solid"/>
              <a:miter/>
            </a:ln>
          </p:spPr>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江城圆体 400W" panose="020B0500000000000000" pitchFamily="34" charset="-122"/>
                <a:ea typeface="江城圆体 400W" panose="020B0500000000000000" pitchFamily="34" charset="-122"/>
              </a:endParaRPr>
            </a:p>
          </p:txBody>
        </p:sp>
      </p:grpSp>
      <p:cxnSp>
        <p:nvCxnSpPr>
          <p:cNvPr id="86" name="直接连接符 85">
            <a:extLst>
              <a:ext uri="{FF2B5EF4-FFF2-40B4-BE49-F238E27FC236}">
                <a16:creationId xmlns:a16="http://schemas.microsoft.com/office/drawing/2014/main" id="{77C64586-C4FD-3B08-9E3D-1074B9F73D1B}"/>
              </a:ext>
            </a:extLst>
          </p:cNvPr>
          <p:cNvCxnSpPr/>
          <p:nvPr/>
        </p:nvCxnSpPr>
        <p:spPr>
          <a:xfrm flipV="1">
            <a:off x="1311123" y="4144995"/>
            <a:ext cx="6816413" cy="0"/>
          </a:xfrm>
          <a:prstGeom prst="line">
            <a:avLst/>
          </a:prstGeom>
          <a:solidFill>
            <a:srgbClr val="EDA048"/>
          </a:solidFill>
          <a:ln w="19050">
            <a:solidFill>
              <a:schemeClr val="tx2">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87" name="iślïḍe">
            <a:extLst>
              <a:ext uri="{FF2B5EF4-FFF2-40B4-BE49-F238E27FC236}">
                <a16:creationId xmlns:a16="http://schemas.microsoft.com/office/drawing/2014/main" id="{E07391BC-2FB2-B5B4-6F06-CB9BB6AC8B78}"/>
              </a:ext>
            </a:extLst>
          </p:cNvPr>
          <p:cNvSpPr/>
          <p:nvPr/>
        </p:nvSpPr>
        <p:spPr>
          <a:xfrm flipV="1">
            <a:off x="4665672" y="4079328"/>
            <a:ext cx="139002" cy="139002"/>
          </a:xfrm>
          <a:prstGeom prst="ellipse">
            <a:avLst/>
          </a:prstGeom>
          <a:solidFill>
            <a:schemeClr val="accent1"/>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scene3d>
              <a:camera prst="orthographicFront"/>
              <a:lightRig rig="threePt" dir="t"/>
            </a:scene3d>
            <a:sp3d contourW="12700"/>
          </a:bodyPr>
          <a:lstStyle/>
          <a:p>
            <a:pPr algn="ctr" defTabSz="457189"/>
            <a:endParaRPr sz="1353" dirty="0">
              <a:solidFill>
                <a:prstClr val="white"/>
              </a:solidFill>
              <a:latin typeface="江城圆体 400W" panose="020B0500000000000000" pitchFamily="34" charset="-122"/>
              <a:ea typeface="微软雅黑"/>
            </a:endParaRPr>
          </a:p>
        </p:txBody>
      </p:sp>
      <p:sp>
        <p:nvSpPr>
          <p:cNvPr id="89" name="íṡľíde">
            <a:extLst>
              <a:ext uri="{FF2B5EF4-FFF2-40B4-BE49-F238E27FC236}">
                <a16:creationId xmlns:a16="http://schemas.microsoft.com/office/drawing/2014/main" id="{3B883BD1-8E8A-0610-371E-BFFE82107F79}"/>
              </a:ext>
            </a:extLst>
          </p:cNvPr>
          <p:cNvSpPr/>
          <p:nvPr/>
        </p:nvSpPr>
        <p:spPr>
          <a:xfrm flipV="1">
            <a:off x="6363314" y="4079328"/>
            <a:ext cx="139002" cy="139002"/>
          </a:xfrm>
          <a:prstGeom prst="ellipse">
            <a:avLst/>
          </a:prstGeom>
          <a:solidFill>
            <a:schemeClr val="accent1"/>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scene3d>
              <a:camera prst="orthographicFront"/>
              <a:lightRig rig="threePt" dir="t"/>
            </a:scene3d>
            <a:sp3d contourW="12700"/>
          </a:bodyPr>
          <a:lstStyle/>
          <a:p>
            <a:pPr algn="ctr" defTabSz="457189"/>
            <a:endParaRPr sz="1353" dirty="0">
              <a:solidFill>
                <a:prstClr val="white"/>
              </a:solidFill>
              <a:latin typeface="江城圆体 400W" panose="020B0500000000000000" pitchFamily="34" charset="-122"/>
              <a:ea typeface="微软雅黑"/>
            </a:endParaRPr>
          </a:p>
        </p:txBody>
      </p:sp>
      <p:sp>
        <p:nvSpPr>
          <p:cNvPr id="92" name="ïṧḻîḑe">
            <a:extLst>
              <a:ext uri="{FF2B5EF4-FFF2-40B4-BE49-F238E27FC236}">
                <a16:creationId xmlns:a16="http://schemas.microsoft.com/office/drawing/2014/main" id="{EE573E9B-A6D5-B766-71E3-E41D05E2E69A}"/>
              </a:ext>
            </a:extLst>
          </p:cNvPr>
          <p:cNvSpPr/>
          <p:nvPr/>
        </p:nvSpPr>
        <p:spPr>
          <a:xfrm flipV="1">
            <a:off x="1270388" y="4079328"/>
            <a:ext cx="139002" cy="139002"/>
          </a:xfrm>
          <a:prstGeom prst="ellipse">
            <a:avLst/>
          </a:prstGeom>
          <a:solidFill>
            <a:schemeClr val="accent1"/>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scene3d>
              <a:camera prst="orthographicFront"/>
              <a:lightRig rig="threePt" dir="t"/>
            </a:scene3d>
            <a:sp3d contourW="12700"/>
          </a:bodyPr>
          <a:lstStyle/>
          <a:p>
            <a:pPr algn="ctr" defTabSz="457189"/>
            <a:endParaRPr sz="1353" dirty="0">
              <a:solidFill>
                <a:prstClr val="white"/>
              </a:solidFill>
              <a:latin typeface="江城圆体 400W" panose="020B0500000000000000" pitchFamily="34" charset="-122"/>
              <a:ea typeface="微软雅黑"/>
            </a:endParaRPr>
          </a:p>
        </p:txBody>
      </p:sp>
      <p:sp>
        <p:nvSpPr>
          <p:cNvPr id="94" name="íṡļiḍè">
            <a:extLst>
              <a:ext uri="{FF2B5EF4-FFF2-40B4-BE49-F238E27FC236}">
                <a16:creationId xmlns:a16="http://schemas.microsoft.com/office/drawing/2014/main" id="{B3B10644-B392-E126-85D5-396AAF55439D}"/>
              </a:ext>
            </a:extLst>
          </p:cNvPr>
          <p:cNvSpPr/>
          <p:nvPr/>
        </p:nvSpPr>
        <p:spPr>
          <a:xfrm flipV="1">
            <a:off x="2968030" y="4079328"/>
            <a:ext cx="139002" cy="139002"/>
          </a:xfrm>
          <a:prstGeom prst="ellipse">
            <a:avLst/>
          </a:prstGeom>
          <a:solidFill>
            <a:schemeClr val="accent1"/>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scene3d>
              <a:camera prst="orthographicFront"/>
              <a:lightRig rig="threePt" dir="t"/>
            </a:scene3d>
            <a:sp3d contourW="12700"/>
          </a:bodyPr>
          <a:lstStyle/>
          <a:p>
            <a:pPr algn="ctr" defTabSz="457189"/>
            <a:endParaRPr sz="1353" dirty="0">
              <a:solidFill>
                <a:prstClr val="white"/>
              </a:solidFill>
              <a:latin typeface="江城圆体 400W" panose="020B0500000000000000" pitchFamily="34" charset="-122"/>
              <a:ea typeface="微软雅黑"/>
            </a:endParaRPr>
          </a:p>
        </p:txBody>
      </p:sp>
      <p:sp>
        <p:nvSpPr>
          <p:cNvPr id="97" name="ïsľïḋe">
            <a:extLst>
              <a:ext uri="{FF2B5EF4-FFF2-40B4-BE49-F238E27FC236}">
                <a16:creationId xmlns:a16="http://schemas.microsoft.com/office/drawing/2014/main" id="{ADAC3E11-616F-D05E-28E3-0057919529BD}"/>
              </a:ext>
            </a:extLst>
          </p:cNvPr>
          <p:cNvSpPr/>
          <p:nvPr/>
        </p:nvSpPr>
        <p:spPr>
          <a:xfrm flipV="1">
            <a:off x="8060956" y="4079328"/>
            <a:ext cx="139002" cy="139002"/>
          </a:xfrm>
          <a:prstGeom prst="ellipse">
            <a:avLst/>
          </a:prstGeom>
          <a:solidFill>
            <a:schemeClr val="accent1"/>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scene3d>
              <a:camera prst="orthographicFront"/>
              <a:lightRig rig="threePt" dir="t"/>
            </a:scene3d>
            <a:sp3d contourW="12700"/>
          </a:bodyPr>
          <a:lstStyle/>
          <a:p>
            <a:pPr algn="ctr" defTabSz="457189"/>
            <a:endParaRPr sz="1353" dirty="0">
              <a:solidFill>
                <a:prstClr val="white"/>
              </a:solidFill>
              <a:latin typeface="江城圆体 400W" panose="020B0500000000000000" pitchFamily="34" charset="-122"/>
              <a:ea typeface="微软雅黑"/>
            </a:endParaRPr>
          </a:p>
        </p:txBody>
      </p:sp>
      <p:sp>
        <p:nvSpPr>
          <p:cNvPr id="100" name="文本框 6">
            <a:extLst>
              <a:ext uri="{FF2B5EF4-FFF2-40B4-BE49-F238E27FC236}">
                <a16:creationId xmlns:a16="http://schemas.microsoft.com/office/drawing/2014/main" id="{08976ECF-F2CC-B8F4-59E9-B8A45879FF60}"/>
              </a:ext>
            </a:extLst>
          </p:cNvPr>
          <p:cNvSpPr txBox="1"/>
          <p:nvPr/>
        </p:nvSpPr>
        <p:spPr bwMode="auto">
          <a:xfrm>
            <a:off x="642091" y="4753376"/>
            <a:ext cx="1406771" cy="646331"/>
          </a:xfrm>
          <a:prstGeom prst="rect">
            <a:avLst/>
          </a:prstGeom>
          <a:noFill/>
        </p:spPr>
        <p:txBody>
          <a:bodyPr wrap="square">
            <a:noAutofit/>
            <a:scene3d>
              <a:camera prst="orthographicFront"/>
              <a:lightRig rig="threePt" dir="t"/>
            </a:scene3d>
            <a:sp3d contourW="12700"/>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1219170">
              <a:lnSpc>
                <a:spcPct val="100000"/>
              </a:lnSpc>
              <a:defRPr/>
            </a:pPr>
            <a:r>
              <a:rPr lang="zh-CN" altLang="en-US" sz="1200" dirty="0">
                <a:solidFill>
                  <a:schemeClr val="tx1"/>
                </a:solidFill>
                <a:latin typeface="Arial"/>
                <a:ea typeface="微软雅黑"/>
              </a:rPr>
              <a:t>点击此处请输入文本内容点击此处请输入文本内容</a:t>
            </a:r>
          </a:p>
        </p:txBody>
      </p:sp>
      <p:sp>
        <p:nvSpPr>
          <p:cNvPr id="101" name="文本框 7">
            <a:extLst>
              <a:ext uri="{FF2B5EF4-FFF2-40B4-BE49-F238E27FC236}">
                <a16:creationId xmlns:a16="http://schemas.microsoft.com/office/drawing/2014/main" id="{F976110C-049A-5984-7572-D862646D4FDD}"/>
              </a:ext>
            </a:extLst>
          </p:cNvPr>
          <p:cNvSpPr txBox="1"/>
          <p:nvPr/>
        </p:nvSpPr>
        <p:spPr bwMode="auto">
          <a:xfrm>
            <a:off x="707453" y="4498303"/>
            <a:ext cx="1313015" cy="338554"/>
          </a:xfrm>
          <a:prstGeom prst="rect">
            <a:avLst/>
          </a:prstGeom>
          <a:noFill/>
        </p:spPr>
        <p:txBody>
          <a:bodyPr wrap="square">
            <a:no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defRPr/>
            </a:pPr>
            <a:r>
              <a:rPr lang="zh-CN" altLang="en-US" sz="1600" kern="0" dirty="0">
                <a:solidFill>
                  <a:prstClr val="black"/>
                </a:solidFill>
                <a:latin typeface="江城圆体 700W" panose="020B0A00000000000000" pitchFamily="34" charset="-122"/>
                <a:ea typeface="江城圆体 700W" panose="020B0A00000000000000" pitchFamily="34" charset="-122"/>
              </a:rPr>
              <a:t>迎新运动会</a:t>
            </a:r>
          </a:p>
        </p:txBody>
      </p:sp>
      <p:sp>
        <p:nvSpPr>
          <p:cNvPr id="103" name="文本框 6">
            <a:extLst>
              <a:ext uri="{FF2B5EF4-FFF2-40B4-BE49-F238E27FC236}">
                <a16:creationId xmlns:a16="http://schemas.microsoft.com/office/drawing/2014/main" id="{ACC17B88-F781-EA75-BB10-9A1FF7D843D3}"/>
              </a:ext>
            </a:extLst>
          </p:cNvPr>
          <p:cNvSpPr txBox="1"/>
          <p:nvPr/>
        </p:nvSpPr>
        <p:spPr bwMode="auto">
          <a:xfrm>
            <a:off x="4026197" y="4753376"/>
            <a:ext cx="1406771" cy="646331"/>
          </a:xfrm>
          <a:prstGeom prst="rect">
            <a:avLst/>
          </a:prstGeom>
          <a:noFill/>
        </p:spPr>
        <p:txBody>
          <a:bodyPr wrap="square">
            <a:noAutofit/>
            <a:scene3d>
              <a:camera prst="orthographicFront"/>
              <a:lightRig rig="threePt" dir="t"/>
            </a:scene3d>
            <a:sp3d contourW="12700"/>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1219170">
              <a:lnSpc>
                <a:spcPct val="100000"/>
              </a:lnSpc>
              <a:defRPr/>
            </a:pPr>
            <a:r>
              <a:rPr lang="zh-CN" altLang="en-US" sz="1200" dirty="0">
                <a:solidFill>
                  <a:schemeClr val="tx1"/>
                </a:solidFill>
                <a:latin typeface="Arial"/>
                <a:ea typeface="微软雅黑"/>
              </a:rPr>
              <a:t>点击此处请输入文本内容点击此处请输入文本内容</a:t>
            </a:r>
          </a:p>
        </p:txBody>
      </p:sp>
      <p:sp>
        <p:nvSpPr>
          <p:cNvPr id="104" name="文本框 7">
            <a:extLst>
              <a:ext uri="{FF2B5EF4-FFF2-40B4-BE49-F238E27FC236}">
                <a16:creationId xmlns:a16="http://schemas.microsoft.com/office/drawing/2014/main" id="{AEB3C40A-B180-A4E2-D9E8-6F94DD91D8D6}"/>
              </a:ext>
            </a:extLst>
          </p:cNvPr>
          <p:cNvSpPr txBox="1"/>
          <p:nvPr/>
        </p:nvSpPr>
        <p:spPr bwMode="auto">
          <a:xfrm>
            <a:off x="4091559" y="4498303"/>
            <a:ext cx="1313015" cy="338554"/>
          </a:xfrm>
          <a:prstGeom prst="rect">
            <a:avLst/>
          </a:prstGeom>
          <a:noFill/>
        </p:spPr>
        <p:txBody>
          <a:bodyPr wrap="square">
            <a:no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defRPr/>
            </a:pPr>
            <a:r>
              <a:rPr lang="zh-CN" altLang="en-US" sz="1600" kern="0" dirty="0">
                <a:solidFill>
                  <a:prstClr val="black"/>
                </a:solidFill>
                <a:latin typeface="江城圆体 700W" panose="020B0A00000000000000" pitchFamily="34" charset="-122"/>
                <a:ea typeface="江城圆体 700W" panose="020B0A00000000000000" pitchFamily="34" charset="-122"/>
              </a:rPr>
              <a:t>校际篮球赛</a:t>
            </a:r>
          </a:p>
        </p:txBody>
      </p:sp>
      <p:sp>
        <p:nvSpPr>
          <p:cNvPr id="106" name="文本框 6">
            <a:extLst>
              <a:ext uri="{FF2B5EF4-FFF2-40B4-BE49-F238E27FC236}">
                <a16:creationId xmlns:a16="http://schemas.microsoft.com/office/drawing/2014/main" id="{41D18E1F-413E-3BA7-FB51-D1E18054D793}"/>
              </a:ext>
            </a:extLst>
          </p:cNvPr>
          <p:cNvSpPr txBox="1"/>
          <p:nvPr/>
        </p:nvSpPr>
        <p:spPr bwMode="auto">
          <a:xfrm>
            <a:off x="7424148" y="4753376"/>
            <a:ext cx="1406771" cy="646331"/>
          </a:xfrm>
          <a:prstGeom prst="rect">
            <a:avLst/>
          </a:prstGeom>
          <a:noFill/>
        </p:spPr>
        <p:txBody>
          <a:bodyPr wrap="square">
            <a:noAutofit/>
            <a:scene3d>
              <a:camera prst="orthographicFront"/>
              <a:lightRig rig="threePt" dir="t"/>
            </a:scene3d>
            <a:sp3d contourW="12700"/>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1219170">
              <a:lnSpc>
                <a:spcPct val="100000"/>
              </a:lnSpc>
              <a:defRPr/>
            </a:pPr>
            <a:r>
              <a:rPr lang="zh-CN" altLang="en-US" sz="1200" dirty="0">
                <a:solidFill>
                  <a:schemeClr val="tx1"/>
                </a:solidFill>
                <a:latin typeface="Arial"/>
                <a:ea typeface="微软雅黑"/>
              </a:rPr>
              <a:t>点击此处请输入文本内容点击此处请输入文本内容</a:t>
            </a:r>
          </a:p>
        </p:txBody>
      </p:sp>
      <p:sp>
        <p:nvSpPr>
          <p:cNvPr id="107" name="文本框 7">
            <a:extLst>
              <a:ext uri="{FF2B5EF4-FFF2-40B4-BE49-F238E27FC236}">
                <a16:creationId xmlns:a16="http://schemas.microsoft.com/office/drawing/2014/main" id="{0EFBBC66-737A-7143-31DB-556118B45F17}"/>
              </a:ext>
            </a:extLst>
          </p:cNvPr>
          <p:cNvSpPr txBox="1"/>
          <p:nvPr/>
        </p:nvSpPr>
        <p:spPr bwMode="auto">
          <a:xfrm>
            <a:off x="7489510" y="4498303"/>
            <a:ext cx="1313015" cy="338554"/>
          </a:xfrm>
          <a:prstGeom prst="rect">
            <a:avLst/>
          </a:prstGeom>
          <a:noFill/>
        </p:spPr>
        <p:txBody>
          <a:bodyPr wrap="square">
            <a:no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defRPr/>
            </a:pPr>
            <a:r>
              <a:rPr lang="zh-CN" altLang="en-US" sz="1600" kern="0" dirty="0">
                <a:solidFill>
                  <a:prstClr val="black"/>
                </a:solidFill>
                <a:latin typeface="江城圆体 700W" panose="020B0A00000000000000" pitchFamily="34" charset="-122"/>
                <a:ea typeface="江城圆体 700W" panose="020B0A00000000000000" pitchFamily="34" charset="-122"/>
              </a:rPr>
              <a:t>羽毛球赛</a:t>
            </a:r>
          </a:p>
        </p:txBody>
      </p:sp>
      <p:sp>
        <p:nvSpPr>
          <p:cNvPr id="109" name="文本框 6">
            <a:extLst>
              <a:ext uri="{FF2B5EF4-FFF2-40B4-BE49-F238E27FC236}">
                <a16:creationId xmlns:a16="http://schemas.microsoft.com/office/drawing/2014/main" id="{CE54F0BB-A8C5-A8FB-4EFC-2295F7268522}"/>
              </a:ext>
            </a:extLst>
          </p:cNvPr>
          <p:cNvSpPr txBox="1"/>
          <p:nvPr/>
        </p:nvSpPr>
        <p:spPr bwMode="auto">
          <a:xfrm>
            <a:off x="5729429" y="3297863"/>
            <a:ext cx="1406771" cy="646331"/>
          </a:xfrm>
          <a:prstGeom prst="rect">
            <a:avLst/>
          </a:prstGeom>
          <a:noFill/>
        </p:spPr>
        <p:txBody>
          <a:bodyPr wrap="square">
            <a:noAutofit/>
            <a:scene3d>
              <a:camera prst="orthographicFront"/>
              <a:lightRig rig="threePt" dir="t"/>
            </a:scene3d>
            <a:sp3d contourW="12700"/>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1219170">
              <a:lnSpc>
                <a:spcPct val="100000"/>
              </a:lnSpc>
              <a:defRPr/>
            </a:pPr>
            <a:r>
              <a:rPr lang="zh-CN" altLang="en-US" sz="1200" dirty="0">
                <a:solidFill>
                  <a:schemeClr val="tx1"/>
                </a:solidFill>
                <a:latin typeface="Arial"/>
                <a:ea typeface="微软雅黑"/>
              </a:rPr>
              <a:t>点击此处请输入文本内容点击此处请输入文本内容</a:t>
            </a:r>
          </a:p>
        </p:txBody>
      </p:sp>
      <p:sp>
        <p:nvSpPr>
          <p:cNvPr id="110" name="文本框 7">
            <a:extLst>
              <a:ext uri="{FF2B5EF4-FFF2-40B4-BE49-F238E27FC236}">
                <a16:creationId xmlns:a16="http://schemas.microsoft.com/office/drawing/2014/main" id="{55240304-EBB7-0CCE-E376-A4AEA823AEC8}"/>
              </a:ext>
            </a:extLst>
          </p:cNvPr>
          <p:cNvSpPr txBox="1"/>
          <p:nvPr/>
        </p:nvSpPr>
        <p:spPr bwMode="auto">
          <a:xfrm>
            <a:off x="5794791" y="3042790"/>
            <a:ext cx="1313015" cy="338554"/>
          </a:xfrm>
          <a:prstGeom prst="rect">
            <a:avLst/>
          </a:prstGeom>
          <a:noFill/>
        </p:spPr>
        <p:txBody>
          <a:bodyPr wrap="square">
            <a:no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defRPr/>
            </a:pPr>
            <a:r>
              <a:rPr lang="zh-CN" altLang="en-US" sz="1600" kern="0" dirty="0">
                <a:solidFill>
                  <a:prstClr val="black"/>
                </a:solidFill>
                <a:latin typeface="江城圆体 700W" panose="020B0A00000000000000" pitchFamily="34" charset="-122"/>
                <a:ea typeface="江城圆体 700W" panose="020B0A00000000000000" pitchFamily="34" charset="-122"/>
              </a:rPr>
              <a:t>足球赛</a:t>
            </a:r>
          </a:p>
        </p:txBody>
      </p:sp>
      <p:sp>
        <p:nvSpPr>
          <p:cNvPr id="112" name="文本框 6">
            <a:extLst>
              <a:ext uri="{FF2B5EF4-FFF2-40B4-BE49-F238E27FC236}">
                <a16:creationId xmlns:a16="http://schemas.microsoft.com/office/drawing/2014/main" id="{42FF7B6B-3D27-EB4F-8169-208FB16EC30C}"/>
              </a:ext>
            </a:extLst>
          </p:cNvPr>
          <p:cNvSpPr txBox="1"/>
          <p:nvPr/>
        </p:nvSpPr>
        <p:spPr bwMode="auto">
          <a:xfrm>
            <a:off x="2334144" y="3297863"/>
            <a:ext cx="1406771" cy="646331"/>
          </a:xfrm>
          <a:prstGeom prst="rect">
            <a:avLst/>
          </a:prstGeom>
          <a:noFill/>
        </p:spPr>
        <p:txBody>
          <a:bodyPr wrap="square">
            <a:noAutofit/>
            <a:scene3d>
              <a:camera prst="orthographicFront"/>
              <a:lightRig rig="threePt" dir="t"/>
            </a:scene3d>
            <a:sp3d contourW="12700"/>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1219170">
              <a:lnSpc>
                <a:spcPct val="100000"/>
              </a:lnSpc>
              <a:defRPr/>
            </a:pPr>
            <a:r>
              <a:rPr lang="zh-CN" altLang="en-US" sz="1200" dirty="0">
                <a:solidFill>
                  <a:schemeClr val="tx1"/>
                </a:solidFill>
                <a:latin typeface="Arial"/>
                <a:ea typeface="微软雅黑"/>
              </a:rPr>
              <a:t>点击此处请输入文本内容点击此处请输入文本内容</a:t>
            </a:r>
          </a:p>
        </p:txBody>
      </p:sp>
      <p:sp>
        <p:nvSpPr>
          <p:cNvPr id="113" name="文本框 7">
            <a:extLst>
              <a:ext uri="{FF2B5EF4-FFF2-40B4-BE49-F238E27FC236}">
                <a16:creationId xmlns:a16="http://schemas.microsoft.com/office/drawing/2014/main" id="{4AA31DF9-81CA-A4C8-9B7A-E4A76E0B5D4E}"/>
              </a:ext>
            </a:extLst>
          </p:cNvPr>
          <p:cNvSpPr txBox="1"/>
          <p:nvPr/>
        </p:nvSpPr>
        <p:spPr bwMode="auto">
          <a:xfrm>
            <a:off x="2399506" y="3042790"/>
            <a:ext cx="1313015" cy="338554"/>
          </a:xfrm>
          <a:prstGeom prst="rect">
            <a:avLst/>
          </a:prstGeom>
          <a:noFill/>
        </p:spPr>
        <p:txBody>
          <a:bodyPr wrap="square">
            <a:no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defRPr/>
            </a:pPr>
            <a:r>
              <a:rPr lang="zh-CN" altLang="en-US" sz="1600" kern="0" dirty="0">
                <a:solidFill>
                  <a:prstClr val="black"/>
                </a:solidFill>
                <a:latin typeface="江城圆体 700W" panose="020B0A00000000000000" pitchFamily="34" charset="-122"/>
                <a:ea typeface="江城圆体 700W" panose="020B0A00000000000000" pitchFamily="34" charset="-122"/>
              </a:rPr>
              <a:t>全校篮球赛</a:t>
            </a:r>
          </a:p>
        </p:txBody>
      </p:sp>
      <p:sp>
        <p:nvSpPr>
          <p:cNvPr id="115" name="文本框 114">
            <a:extLst>
              <a:ext uri="{FF2B5EF4-FFF2-40B4-BE49-F238E27FC236}">
                <a16:creationId xmlns:a16="http://schemas.microsoft.com/office/drawing/2014/main" id="{23048E08-9677-E676-92C9-1E4E9A5D7098}"/>
              </a:ext>
            </a:extLst>
          </p:cNvPr>
          <p:cNvSpPr txBox="1"/>
          <p:nvPr/>
        </p:nvSpPr>
        <p:spPr>
          <a:xfrm>
            <a:off x="726273" y="3649061"/>
            <a:ext cx="1227228" cy="360788"/>
          </a:xfrm>
          <a:prstGeom prst="rect">
            <a:avLst/>
          </a:prstGeom>
          <a:solidFill>
            <a:schemeClr val="accent1"/>
          </a:solidFill>
          <a:ln w="22225">
            <a:solidFill>
              <a:srgbClr val="2F2E41"/>
            </a:solidFill>
          </a:ln>
        </p:spPr>
        <p:txBody>
          <a:bodyPr wrap="square" rtlCol="0" anchor="ctr">
            <a:noAutofit/>
          </a:bodyPr>
          <a:lstStyle/>
          <a:p>
            <a:pPr algn="ctr"/>
            <a:r>
              <a:rPr lang="en-US" altLang="zh-CN" sz="1200" dirty="0">
                <a:latin typeface="江城圆体 400W" panose="020B0500000000000000" pitchFamily="34" charset="-122"/>
                <a:ea typeface="江城圆体 400W" panose="020B0500000000000000" pitchFamily="34" charset="-122"/>
              </a:rPr>
              <a:t>20XX/9/20</a:t>
            </a:r>
            <a:endParaRPr lang="zh-CN" altLang="en-US" sz="1200" dirty="0">
              <a:latin typeface="江城圆体 400W" panose="020B0500000000000000" pitchFamily="34" charset="-122"/>
              <a:ea typeface="江城圆体 400W" panose="020B0500000000000000" pitchFamily="34" charset="-122"/>
            </a:endParaRPr>
          </a:p>
        </p:txBody>
      </p:sp>
      <p:sp>
        <p:nvSpPr>
          <p:cNvPr id="116" name="文本框 115">
            <a:extLst>
              <a:ext uri="{FF2B5EF4-FFF2-40B4-BE49-F238E27FC236}">
                <a16:creationId xmlns:a16="http://schemas.microsoft.com/office/drawing/2014/main" id="{CB155BBC-AF39-598C-CD0F-DD85FFE1F810}"/>
              </a:ext>
            </a:extLst>
          </p:cNvPr>
          <p:cNvSpPr txBox="1"/>
          <p:nvPr/>
        </p:nvSpPr>
        <p:spPr>
          <a:xfrm>
            <a:off x="2423915" y="4300070"/>
            <a:ext cx="1227228" cy="360788"/>
          </a:xfrm>
          <a:prstGeom prst="rect">
            <a:avLst/>
          </a:prstGeom>
          <a:solidFill>
            <a:schemeClr val="accent1"/>
          </a:solidFill>
          <a:ln w="22225">
            <a:solidFill>
              <a:srgbClr val="2F2E41"/>
            </a:solidFill>
          </a:ln>
        </p:spPr>
        <p:txBody>
          <a:bodyPr wrap="square" rtlCol="0" anchor="ctr">
            <a:noAutofit/>
          </a:bodyPr>
          <a:lstStyle/>
          <a:p>
            <a:pPr algn="ctr"/>
            <a:r>
              <a:rPr lang="en-US" altLang="zh-CN" sz="1200" dirty="0">
                <a:latin typeface="江城圆体 400W" panose="020B0500000000000000" pitchFamily="34" charset="-122"/>
                <a:ea typeface="江城圆体 400W" panose="020B0500000000000000" pitchFamily="34" charset="-122"/>
              </a:rPr>
              <a:t>20XX/10/15</a:t>
            </a:r>
            <a:endParaRPr lang="zh-CN" altLang="en-US" sz="1200" dirty="0">
              <a:latin typeface="江城圆体 400W" panose="020B0500000000000000" pitchFamily="34" charset="-122"/>
              <a:ea typeface="江城圆体 400W" panose="020B0500000000000000" pitchFamily="34" charset="-122"/>
            </a:endParaRPr>
          </a:p>
        </p:txBody>
      </p:sp>
      <p:sp>
        <p:nvSpPr>
          <p:cNvPr id="117" name="文本框 116">
            <a:extLst>
              <a:ext uri="{FF2B5EF4-FFF2-40B4-BE49-F238E27FC236}">
                <a16:creationId xmlns:a16="http://schemas.microsoft.com/office/drawing/2014/main" id="{E3D98236-FE2A-F4E7-18C2-20B66F9D4D66}"/>
              </a:ext>
            </a:extLst>
          </p:cNvPr>
          <p:cNvSpPr txBox="1"/>
          <p:nvPr/>
        </p:nvSpPr>
        <p:spPr>
          <a:xfrm>
            <a:off x="4123647" y="3649061"/>
            <a:ext cx="1227228" cy="360788"/>
          </a:xfrm>
          <a:prstGeom prst="rect">
            <a:avLst/>
          </a:prstGeom>
          <a:solidFill>
            <a:schemeClr val="accent1"/>
          </a:solidFill>
          <a:ln w="22225">
            <a:solidFill>
              <a:srgbClr val="2F2E41"/>
            </a:solidFill>
          </a:ln>
        </p:spPr>
        <p:txBody>
          <a:bodyPr wrap="square" rtlCol="0" anchor="ctr">
            <a:noAutofit/>
          </a:bodyPr>
          <a:lstStyle/>
          <a:p>
            <a:pPr algn="ctr"/>
            <a:r>
              <a:rPr lang="en-US" altLang="zh-CN" sz="1200" dirty="0">
                <a:latin typeface="江城圆体 400W" panose="020B0500000000000000" pitchFamily="34" charset="-122"/>
                <a:ea typeface="江城圆体 400W" panose="020B0500000000000000" pitchFamily="34" charset="-122"/>
              </a:rPr>
              <a:t>20XX/11/5</a:t>
            </a:r>
            <a:endParaRPr lang="zh-CN" altLang="en-US" sz="1200" dirty="0">
              <a:latin typeface="江城圆体 400W" panose="020B0500000000000000" pitchFamily="34" charset="-122"/>
              <a:ea typeface="江城圆体 400W" panose="020B0500000000000000" pitchFamily="34" charset="-122"/>
            </a:endParaRPr>
          </a:p>
        </p:txBody>
      </p:sp>
      <p:sp>
        <p:nvSpPr>
          <p:cNvPr id="118" name="文本框 117">
            <a:extLst>
              <a:ext uri="{FF2B5EF4-FFF2-40B4-BE49-F238E27FC236}">
                <a16:creationId xmlns:a16="http://schemas.microsoft.com/office/drawing/2014/main" id="{1859AECA-66CC-3F81-5E46-C557971227FD}"/>
              </a:ext>
            </a:extLst>
          </p:cNvPr>
          <p:cNvSpPr txBox="1"/>
          <p:nvPr/>
        </p:nvSpPr>
        <p:spPr>
          <a:xfrm>
            <a:off x="5812287" y="4300070"/>
            <a:ext cx="1227228" cy="360788"/>
          </a:xfrm>
          <a:prstGeom prst="rect">
            <a:avLst/>
          </a:prstGeom>
          <a:solidFill>
            <a:schemeClr val="accent1"/>
          </a:solidFill>
          <a:ln w="22225">
            <a:solidFill>
              <a:srgbClr val="2F2E41"/>
            </a:solidFill>
          </a:ln>
        </p:spPr>
        <p:txBody>
          <a:bodyPr wrap="square" rtlCol="0" anchor="ctr">
            <a:noAutofit/>
          </a:bodyPr>
          <a:lstStyle/>
          <a:p>
            <a:pPr algn="ctr"/>
            <a:r>
              <a:rPr lang="en-US" altLang="zh-CN" sz="1200" dirty="0">
                <a:latin typeface="江城圆体 400W" panose="020B0500000000000000" pitchFamily="34" charset="-122"/>
                <a:ea typeface="江城圆体 400W" panose="020B0500000000000000" pitchFamily="34" charset="-122"/>
              </a:rPr>
              <a:t>20XX/12/10</a:t>
            </a:r>
            <a:endParaRPr lang="zh-CN" altLang="en-US" sz="1200" dirty="0">
              <a:latin typeface="江城圆体 400W" panose="020B0500000000000000" pitchFamily="34" charset="-122"/>
              <a:ea typeface="江城圆体 400W" panose="020B0500000000000000" pitchFamily="34" charset="-122"/>
            </a:endParaRPr>
          </a:p>
        </p:txBody>
      </p:sp>
      <p:sp>
        <p:nvSpPr>
          <p:cNvPr id="119" name="文本框 118">
            <a:extLst>
              <a:ext uri="{FF2B5EF4-FFF2-40B4-BE49-F238E27FC236}">
                <a16:creationId xmlns:a16="http://schemas.microsoft.com/office/drawing/2014/main" id="{25292D6E-C7D3-5F30-5696-6E06F6DA1254}"/>
              </a:ext>
            </a:extLst>
          </p:cNvPr>
          <p:cNvSpPr txBox="1"/>
          <p:nvPr/>
        </p:nvSpPr>
        <p:spPr>
          <a:xfrm>
            <a:off x="7516843" y="3649061"/>
            <a:ext cx="1227228" cy="360788"/>
          </a:xfrm>
          <a:prstGeom prst="rect">
            <a:avLst/>
          </a:prstGeom>
          <a:solidFill>
            <a:schemeClr val="accent1"/>
          </a:solidFill>
          <a:ln w="22225">
            <a:solidFill>
              <a:srgbClr val="2F2E41"/>
            </a:solidFill>
          </a:ln>
        </p:spPr>
        <p:txBody>
          <a:bodyPr wrap="square" rtlCol="0" anchor="ctr">
            <a:noAutofit/>
          </a:bodyPr>
          <a:lstStyle/>
          <a:p>
            <a:pPr algn="ctr"/>
            <a:r>
              <a:rPr lang="en-US" altLang="zh-CN" sz="1200" dirty="0">
                <a:latin typeface="江城圆体 400W" panose="020B0500000000000000" pitchFamily="34" charset="-122"/>
                <a:ea typeface="江城圆体 400W" panose="020B0500000000000000" pitchFamily="34" charset="-122"/>
              </a:rPr>
              <a:t>20XX/12/20</a:t>
            </a:r>
            <a:endParaRPr lang="zh-CN" altLang="en-US" sz="1200" dirty="0">
              <a:latin typeface="江城圆体 400W" panose="020B0500000000000000" pitchFamily="34" charset="-122"/>
              <a:ea typeface="江城圆体 400W" panose="020B0500000000000000" pitchFamily="34" charset="-122"/>
            </a:endParaRPr>
          </a:p>
        </p:txBody>
      </p:sp>
    </p:spTree>
    <p:extLst>
      <p:ext uri="{BB962C8B-B14F-4D97-AF65-F5344CB8AC3E}">
        <p14:creationId xmlns:p14="http://schemas.microsoft.com/office/powerpoint/2010/main" val="3126976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43AB0AD8-0D45-F4FB-6C5F-7D34DF7EF386}"/>
              </a:ext>
            </a:extLst>
          </p:cNvPr>
          <p:cNvSpPr/>
          <p:nvPr/>
        </p:nvSpPr>
        <p:spPr>
          <a:xfrm>
            <a:off x="1297832" y="479977"/>
            <a:ext cx="3085481" cy="674370"/>
          </a:xfrm>
          <a:prstGeom prst="rect">
            <a:avLst/>
          </a:prstGeom>
          <a:solidFill>
            <a:schemeClr val="bg1"/>
          </a:solidFill>
          <a:ln w="22225">
            <a:solidFill>
              <a:srgbClr val="2F2E41"/>
            </a:solidFill>
          </a:ln>
        </p:spPr>
        <p:style>
          <a:lnRef idx="2">
            <a:schemeClr val="accent1">
              <a:shade val="50000"/>
            </a:schemeClr>
          </a:lnRef>
          <a:fillRef idx="1">
            <a:schemeClr val="accent1"/>
          </a:fillRef>
          <a:effectRef idx="0">
            <a:schemeClr val="accent1"/>
          </a:effectRef>
          <a:fontRef idx="minor">
            <a:schemeClr val="lt1"/>
          </a:fontRef>
        </p:style>
        <p:txBody>
          <a:bodyPr lIns="0" tIns="3240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schemeClr val="tx1"/>
                </a:solidFill>
                <a:effectLst/>
                <a:uLnTx/>
                <a:uFillTx/>
                <a:latin typeface="江城圆体 700W" panose="020B0A00000000000000" pitchFamily="34" charset="-122"/>
                <a:ea typeface="江城圆体 700W" panose="020B0A00000000000000" pitchFamily="34" charset="-122"/>
              </a:rPr>
              <a:t>生活部</a:t>
            </a:r>
          </a:p>
        </p:txBody>
      </p:sp>
      <p:sp>
        <p:nvSpPr>
          <p:cNvPr id="3" name="矩形 2">
            <a:extLst>
              <a:ext uri="{FF2B5EF4-FFF2-40B4-BE49-F238E27FC236}">
                <a16:creationId xmlns:a16="http://schemas.microsoft.com/office/drawing/2014/main" id="{99BF1A15-FFF1-4E16-050C-6C8D8230F788}"/>
              </a:ext>
            </a:extLst>
          </p:cNvPr>
          <p:cNvSpPr/>
          <p:nvPr/>
        </p:nvSpPr>
        <p:spPr>
          <a:xfrm>
            <a:off x="510433" y="479977"/>
            <a:ext cx="674370" cy="674370"/>
          </a:xfrm>
          <a:prstGeom prst="rect">
            <a:avLst/>
          </a:prstGeom>
          <a:solidFill>
            <a:schemeClr val="accent1"/>
          </a:solidFill>
          <a:ln w="22225">
            <a:solidFill>
              <a:srgbClr val="2F2E41"/>
            </a:solidFill>
          </a:ln>
        </p:spPr>
        <p:style>
          <a:lnRef idx="2">
            <a:schemeClr val="accent1">
              <a:shade val="50000"/>
            </a:schemeClr>
          </a:lnRef>
          <a:fillRef idx="1">
            <a:schemeClr val="accent1"/>
          </a:fillRef>
          <a:effectRef idx="0">
            <a:schemeClr val="accent1"/>
          </a:effectRef>
          <a:fontRef idx="minor">
            <a:schemeClr val="lt1"/>
          </a:fontRef>
        </p:style>
        <p:txBody>
          <a:bodyPr lIns="0" tIns="3240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400" dirty="0">
                <a:solidFill>
                  <a:schemeClr val="tx1"/>
                </a:solidFill>
                <a:latin typeface="江城圆体 700W" panose="020B0A00000000000000" pitchFamily="34" charset="-122"/>
                <a:ea typeface="江城圆体 700W" panose="020B0A00000000000000" pitchFamily="34" charset="-122"/>
              </a:rPr>
              <a:t>5</a:t>
            </a:r>
            <a:endParaRPr kumimoji="0" lang="zh-CN" altLang="en-US" sz="2400" b="0" i="0" u="none" strike="noStrike" kern="1200" cap="none" spc="0" normalizeH="0" baseline="0" noProof="0" dirty="0">
              <a:ln>
                <a:noFill/>
              </a:ln>
              <a:solidFill>
                <a:schemeClr val="tx1"/>
              </a:solidFill>
              <a:effectLst/>
              <a:uLnTx/>
              <a:uFillTx/>
              <a:latin typeface="江城圆体 700W" panose="020B0A00000000000000" pitchFamily="34" charset="-122"/>
              <a:ea typeface="江城圆体 700W" panose="020B0A00000000000000" pitchFamily="34" charset="-122"/>
            </a:endParaRPr>
          </a:p>
        </p:txBody>
      </p:sp>
      <p:sp>
        <p:nvSpPr>
          <p:cNvPr id="4" name="矩形 3">
            <a:extLst>
              <a:ext uri="{FF2B5EF4-FFF2-40B4-BE49-F238E27FC236}">
                <a16:creationId xmlns:a16="http://schemas.microsoft.com/office/drawing/2014/main" id="{E3501E0F-9EEC-2404-F22B-AA32FEDCD1FF}"/>
              </a:ext>
            </a:extLst>
          </p:cNvPr>
          <p:cNvSpPr/>
          <p:nvPr/>
        </p:nvSpPr>
        <p:spPr>
          <a:xfrm>
            <a:off x="1297832" y="1502546"/>
            <a:ext cx="1476000" cy="674369"/>
          </a:xfrm>
          <a:prstGeom prst="rect">
            <a:avLst/>
          </a:prstGeom>
          <a:solidFill>
            <a:schemeClr val="accent1"/>
          </a:solidFill>
          <a:ln w="22225">
            <a:solidFill>
              <a:srgbClr val="2F2E41"/>
            </a:solidFill>
          </a:ln>
        </p:spPr>
        <p:style>
          <a:lnRef idx="2">
            <a:schemeClr val="accent1">
              <a:shade val="50000"/>
            </a:schemeClr>
          </a:lnRef>
          <a:fillRef idx="1">
            <a:schemeClr val="accent1"/>
          </a:fillRef>
          <a:effectRef idx="0">
            <a:schemeClr val="accent1"/>
          </a:effectRef>
          <a:fontRef idx="minor">
            <a:schemeClr val="lt1"/>
          </a:fontRef>
        </p:style>
        <p:txBody>
          <a:bodyPr lIns="0" tIns="32400" rIns="0" bIns="0" rtlCol="0" anchor="ctr">
            <a:noAutofit/>
          </a:bodyPr>
          <a:lstStyle/>
          <a:p>
            <a:pPr algn="ctr"/>
            <a:r>
              <a:rPr lang="zh-CN" altLang="en-US" sz="1600" dirty="0">
                <a:solidFill>
                  <a:schemeClr val="tx1"/>
                </a:solidFill>
                <a:latin typeface="江城圆体 700W" panose="020B0A00000000000000" pitchFamily="34" charset="-122"/>
                <a:ea typeface="江城圆体 700W" panose="020B0A00000000000000" pitchFamily="34" charset="-122"/>
                <a:sym typeface="+mn-ea"/>
              </a:rPr>
              <a:t>部门职责</a:t>
            </a:r>
            <a:endParaRPr lang="en-US" altLang="zh-CN" sz="1600" dirty="0">
              <a:solidFill>
                <a:schemeClr val="tx1"/>
              </a:solidFill>
              <a:latin typeface="江城圆体 700W" panose="020B0A00000000000000" pitchFamily="34" charset="-122"/>
              <a:ea typeface="江城圆体 700W" panose="020B0A00000000000000" pitchFamily="34" charset="-122"/>
              <a:sym typeface="+mn-ea"/>
            </a:endParaRPr>
          </a:p>
        </p:txBody>
      </p:sp>
      <p:sp>
        <p:nvSpPr>
          <p:cNvPr id="5" name="文本框 4">
            <a:extLst>
              <a:ext uri="{FF2B5EF4-FFF2-40B4-BE49-F238E27FC236}">
                <a16:creationId xmlns:a16="http://schemas.microsoft.com/office/drawing/2014/main" id="{8E952725-309F-3E4C-4F40-F214FD035767}"/>
              </a:ext>
            </a:extLst>
          </p:cNvPr>
          <p:cNvSpPr txBox="1"/>
          <p:nvPr/>
        </p:nvSpPr>
        <p:spPr>
          <a:xfrm>
            <a:off x="2929163" y="1502547"/>
            <a:ext cx="4489452" cy="674368"/>
          </a:xfrm>
          <a:prstGeom prst="rect">
            <a:avLst/>
          </a:prstGeom>
          <a:noFill/>
        </p:spPr>
        <p:txBody>
          <a:bodyPr wrap="square" lIns="0" tIns="0" rIns="0" bIns="0" rtlCol="0" anchor="ctr">
            <a:noAutofit/>
          </a:bodyPr>
          <a:lstStyle>
            <a:defPPr>
              <a:defRPr lang="zh-CN">
                <a:solidFill>
                  <a:schemeClr val="lt1"/>
                </a:solidFill>
              </a:defRPr>
            </a:defPPr>
            <a:lvl1pPr>
              <a:defRPr sz="1400">
                <a:latin typeface="江城圆体 400W" panose="020B0500000000000000" pitchFamily="34" charset="-122"/>
                <a:ea typeface="江城圆体 400W" panose="020B0500000000000000"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dirty="0"/>
              <a:t>专属职能有两部分，一部分为线上微信公众号平台运营，另一部分直接面向同学们的日常生活开展贴近同学们生活活动以使其增光添色的工作。</a:t>
            </a:r>
            <a:endParaRPr lang="en-US" altLang="zh-CN" dirty="0">
              <a:sym typeface="+mn-ea"/>
            </a:endParaRPr>
          </a:p>
        </p:txBody>
      </p:sp>
      <p:sp>
        <p:nvSpPr>
          <p:cNvPr id="6" name="任意多边形: 形状 5">
            <a:extLst>
              <a:ext uri="{FF2B5EF4-FFF2-40B4-BE49-F238E27FC236}">
                <a16:creationId xmlns:a16="http://schemas.microsoft.com/office/drawing/2014/main" id="{737A1F38-0B5D-D733-31AD-590CEB9E6958}"/>
              </a:ext>
            </a:extLst>
          </p:cNvPr>
          <p:cNvSpPr/>
          <p:nvPr/>
        </p:nvSpPr>
        <p:spPr>
          <a:xfrm>
            <a:off x="7325932" y="1930264"/>
            <a:ext cx="4489452" cy="3993333"/>
          </a:xfrm>
          <a:custGeom>
            <a:avLst/>
            <a:gdLst>
              <a:gd name="connsiteX0" fmla="*/ 3076223 w 3248968"/>
              <a:gd name="connsiteY0" fmla="*/ 560087 h 2889932"/>
              <a:gd name="connsiteX1" fmla="*/ 2398710 w 3248968"/>
              <a:gd name="connsiteY1" fmla="*/ 9447 h 2889932"/>
              <a:gd name="connsiteX2" fmla="*/ 1263615 w 3248968"/>
              <a:gd name="connsiteY2" fmla="*/ 462552 h 2889932"/>
              <a:gd name="connsiteX3" fmla="*/ 687829 w 3248968"/>
              <a:gd name="connsiteY3" fmla="*/ 564469 h 2889932"/>
              <a:gd name="connsiteX4" fmla="*/ 102042 w 3248968"/>
              <a:gd name="connsiteY4" fmla="*/ 2123997 h 2889932"/>
              <a:gd name="connsiteX5" fmla="*/ 1298763 w 3248968"/>
              <a:gd name="connsiteY5" fmla="*/ 2852374 h 2889932"/>
              <a:gd name="connsiteX6" fmla="*/ 2829906 w 3248968"/>
              <a:gd name="connsiteY6" fmla="*/ 2532620 h 2889932"/>
              <a:gd name="connsiteX7" fmla="*/ 3076223 w 3248968"/>
              <a:gd name="connsiteY7" fmla="*/ 560087 h 2889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48968" h="2889932">
                <a:moveTo>
                  <a:pt x="3076223" y="560087"/>
                </a:moveTo>
                <a:cubicBezTo>
                  <a:pt x="3076223" y="560087"/>
                  <a:pt x="2865054" y="80408"/>
                  <a:pt x="2398710" y="9447"/>
                </a:cubicBezTo>
                <a:cubicBezTo>
                  <a:pt x="1932366" y="-61514"/>
                  <a:pt x="1606801" y="284815"/>
                  <a:pt x="1263615" y="462552"/>
                </a:cubicBezTo>
                <a:cubicBezTo>
                  <a:pt x="1083879" y="555516"/>
                  <a:pt x="878615" y="519702"/>
                  <a:pt x="687829" y="564469"/>
                </a:cubicBezTo>
                <a:cubicBezTo>
                  <a:pt x="77753" y="708296"/>
                  <a:pt x="-152085" y="1610504"/>
                  <a:pt x="102042" y="2123997"/>
                </a:cubicBezTo>
                <a:cubicBezTo>
                  <a:pt x="322069" y="2568148"/>
                  <a:pt x="709260" y="2799034"/>
                  <a:pt x="1298763" y="2852374"/>
                </a:cubicBezTo>
                <a:cubicBezTo>
                  <a:pt x="1888265" y="2905714"/>
                  <a:pt x="2301936" y="2967817"/>
                  <a:pt x="2829906" y="2532620"/>
                </a:cubicBezTo>
                <a:cubicBezTo>
                  <a:pt x="3357877" y="2097423"/>
                  <a:pt x="3322635" y="1190547"/>
                  <a:pt x="3076223" y="560087"/>
                </a:cubicBezTo>
                <a:close/>
              </a:path>
            </a:pathLst>
          </a:custGeom>
          <a:solidFill>
            <a:schemeClr val="accent1">
              <a:alpha val="10000"/>
            </a:schemeClr>
          </a:solidFill>
          <a:ln w="9525" cap="flat">
            <a:noFill/>
            <a:prstDash val="solid"/>
            <a:miter/>
          </a:ln>
        </p:spPr>
        <p:txBody>
          <a:bodyPr rtlCol="0" anchor="ctr">
            <a:noAutofit/>
          </a:bodyPr>
          <a:lstStyle/>
          <a:p>
            <a:endParaRPr lang="zh-CN" altLang="en-US"/>
          </a:p>
        </p:txBody>
      </p:sp>
      <p:sp>
        <p:nvSpPr>
          <p:cNvPr id="182" name="任意多边形: 形状 181">
            <a:extLst>
              <a:ext uri="{FF2B5EF4-FFF2-40B4-BE49-F238E27FC236}">
                <a16:creationId xmlns:a16="http://schemas.microsoft.com/office/drawing/2014/main" id="{ABBE8A6A-5C69-D374-450F-C083F9B21600}"/>
              </a:ext>
            </a:extLst>
          </p:cNvPr>
          <p:cNvSpPr/>
          <p:nvPr/>
        </p:nvSpPr>
        <p:spPr>
          <a:xfrm flipH="1">
            <a:off x="3162920" y="3598636"/>
            <a:ext cx="1864213" cy="1798705"/>
          </a:xfrm>
          <a:custGeom>
            <a:avLst/>
            <a:gdLst>
              <a:gd name="connsiteX0" fmla="*/ 1632755 w 3273275"/>
              <a:gd name="connsiteY0" fmla="*/ 446564 h 3158255"/>
              <a:gd name="connsiteX1" fmla="*/ 2920762 w 3273275"/>
              <a:gd name="connsiteY1" fmla="*/ 1734571 h 3158255"/>
              <a:gd name="connsiteX2" fmla="*/ 1632755 w 3273275"/>
              <a:gd name="connsiteY2" fmla="*/ 3022578 h 3158255"/>
              <a:gd name="connsiteX3" fmla="*/ 344748 w 3273275"/>
              <a:gd name="connsiteY3" fmla="*/ 1734571 h 3158255"/>
              <a:gd name="connsiteX4" fmla="*/ 1632755 w 3273275"/>
              <a:gd name="connsiteY4" fmla="*/ 446564 h 3158255"/>
              <a:gd name="connsiteX5" fmla="*/ 1632756 w 3273275"/>
              <a:gd name="connsiteY5" fmla="*/ 0 h 3158255"/>
              <a:gd name="connsiteX6" fmla="*/ 1444389 w 3273275"/>
              <a:gd name="connsiteY6" fmla="*/ 324770 h 3158255"/>
              <a:gd name="connsiteX7" fmla="*/ 1345833 w 3273275"/>
              <a:gd name="connsiteY7" fmla="*/ 339811 h 3158255"/>
              <a:gd name="connsiteX8" fmla="*/ 209071 w 3273275"/>
              <a:gd name="connsiteY8" fmla="*/ 1734571 h 3158255"/>
              <a:gd name="connsiteX9" fmla="*/ 237995 w 3273275"/>
              <a:gd name="connsiteY9" fmla="*/ 2021493 h 3158255"/>
              <a:gd name="connsiteX10" fmla="*/ 244705 w 3273275"/>
              <a:gd name="connsiteY10" fmla="*/ 2047589 h 3158255"/>
              <a:gd name="connsiteX11" fmla="*/ 0 w 3273275"/>
              <a:gd name="connsiteY11" fmla="*/ 2345052 h 3158255"/>
              <a:gd name="connsiteX12" fmla="*/ 379206 w 3273275"/>
              <a:gd name="connsiteY12" fmla="*/ 2409663 h 3158255"/>
              <a:gd name="connsiteX13" fmla="*/ 380902 w 3273275"/>
              <a:gd name="connsiteY13" fmla="*/ 2413184 h 3158255"/>
              <a:gd name="connsiteX14" fmla="*/ 1632755 w 3273275"/>
              <a:gd name="connsiteY14" fmla="*/ 3158255 h 3158255"/>
              <a:gd name="connsiteX15" fmla="*/ 2884608 w 3273275"/>
              <a:gd name="connsiteY15" fmla="*/ 2413184 h 3158255"/>
              <a:gd name="connsiteX16" fmla="*/ 2887004 w 3273275"/>
              <a:gd name="connsiteY16" fmla="*/ 2408211 h 3158255"/>
              <a:gd name="connsiteX17" fmla="*/ 3273275 w 3273275"/>
              <a:gd name="connsiteY17" fmla="*/ 2347294 h 3158255"/>
              <a:gd name="connsiteX18" fmla="*/ 3023733 w 3273275"/>
              <a:gd name="connsiteY18" fmla="*/ 2036200 h 3158255"/>
              <a:gd name="connsiteX19" fmla="*/ 3027515 w 3273275"/>
              <a:gd name="connsiteY19" fmla="*/ 2021493 h 3158255"/>
              <a:gd name="connsiteX20" fmla="*/ 3056439 w 3273275"/>
              <a:gd name="connsiteY20" fmla="*/ 1734571 h 3158255"/>
              <a:gd name="connsiteX21" fmla="*/ 1919677 w 3273275"/>
              <a:gd name="connsiteY21" fmla="*/ 339811 h 3158255"/>
              <a:gd name="connsiteX22" fmla="*/ 1821122 w 3273275"/>
              <a:gd name="connsiteY22" fmla="*/ 324770 h 3158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73275" h="3158255">
                <a:moveTo>
                  <a:pt x="1632755" y="446564"/>
                </a:moveTo>
                <a:cubicBezTo>
                  <a:pt x="2344102" y="446564"/>
                  <a:pt x="2920762" y="1023224"/>
                  <a:pt x="2920762" y="1734571"/>
                </a:cubicBezTo>
                <a:cubicBezTo>
                  <a:pt x="2920762" y="2445918"/>
                  <a:pt x="2344102" y="3022578"/>
                  <a:pt x="1632755" y="3022578"/>
                </a:cubicBezTo>
                <a:cubicBezTo>
                  <a:pt x="921408" y="3022578"/>
                  <a:pt x="344748" y="2445918"/>
                  <a:pt x="344748" y="1734571"/>
                </a:cubicBezTo>
                <a:cubicBezTo>
                  <a:pt x="344748" y="1023224"/>
                  <a:pt x="921408" y="446564"/>
                  <a:pt x="1632755" y="446564"/>
                </a:cubicBezTo>
                <a:close/>
                <a:moveTo>
                  <a:pt x="1632756" y="0"/>
                </a:moveTo>
                <a:lnTo>
                  <a:pt x="1444389" y="324770"/>
                </a:lnTo>
                <a:lnTo>
                  <a:pt x="1345833" y="339811"/>
                </a:lnTo>
                <a:cubicBezTo>
                  <a:pt x="697084" y="472565"/>
                  <a:pt x="209071" y="1046577"/>
                  <a:pt x="209071" y="1734571"/>
                </a:cubicBezTo>
                <a:cubicBezTo>
                  <a:pt x="209071" y="1832856"/>
                  <a:pt x="219030" y="1928815"/>
                  <a:pt x="237995" y="2021493"/>
                </a:cubicBezTo>
                <a:lnTo>
                  <a:pt x="244705" y="2047589"/>
                </a:lnTo>
                <a:lnTo>
                  <a:pt x="0" y="2345052"/>
                </a:lnTo>
                <a:lnTo>
                  <a:pt x="379206" y="2409663"/>
                </a:lnTo>
                <a:lnTo>
                  <a:pt x="380902" y="2413184"/>
                </a:lnTo>
                <a:cubicBezTo>
                  <a:pt x="621987" y="2856982"/>
                  <a:pt x="1092188" y="3158255"/>
                  <a:pt x="1632755" y="3158255"/>
                </a:cubicBezTo>
                <a:cubicBezTo>
                  <a:pt x="2173322" y="3158255"/>
                  <a:pt x="2643523" y="2856982"/>
                  <a:pt x="2884608" y="2413184"/>
                </a:cubicBezTo>
                <a:lnTo>
                  <a:pt x="2887004" y="2408211"/>
                </a:lnTo>
                <a:lnTo>
                  <a:pt x="3273275" y="2347294"/>
                </a:lnTo>
                <a:lnTo>
                  <a:pt x="3023733" y="2036200"/>
                </a:lnTo>
                <a:lnTo>
                  <a:pt x="3027515" y="2021493"/>
                </a:lnTo>
                <a:cubicBezTo>
                  <a:pt x="3046480" y="1928815"/>
                  <a:pt x="3056439" y="1832856"/>
                  <a:pt x="3056439" y="1734571"/>
                </a:cubicBezTo>
                <a:cubicBezTo>
                  <a:pt x="3056439" y="1046577"/>
                  <a:pt x="2568426" y="472565"/>
                  <a:pt x="1919677" y="339811"/>
                </a:cubicBezTo>
                <a:lnTo>
                  <a:pt x="1821122" y="324770"/>
                </a:lnTo>
                <a:close/>
              </a:path>
            </a:pathLst>
          </a:custGeom>
          <a:solidFill>
            <a:schemeClr val="accent1"/>
          </a:solidFill>
          <a:ln w="19050">
            <a:solidFill>
              <a:srgbClr val="2F2E4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400">
              <a:latin typeface="江城圆体 400W" panose="020B0500000000000000" pitchFamily="34" charset="-122"/>
              <a:ea typeface="江城圆体 400W" panose="020B0500000000000000" pitchFamily="34" charset="-122"/>
            </a:endParaRPr>
          </a:p>
        </p:txBody>
      </p:sp>
      <p:sp>
        <p:nvSpPr>
          <p:cNvPr id="183" name="椭圆 182">
            <a:extLst>
              <a:ext uri="{FF2B5EF4-FFF2-40B4-BE49-F238E27FC236}">
                <a16:creationId xmlns:a16="http://schemas.microsoft.com/office/drawing/2014/main" id="{896F07ED-2365-8924-DA0F-2CD6E85DD96F}"/>
              </a:ext>
            </a:extLst>
          </p:cNvPr>
          <p:cNvSpPr/>
          <p:nvPr/>
        </p:nvSpPr>
        <p:spPr>
          <a:xfrm>
            <a:off x="3559931" y="4049211"/>
            <a:ext cx="1074613" cy="1074613"/>
          </a:xfrm>
          <a:prstGeom prst="ellipse">
            <a:avLst/>
          </a:prstGeom>
          <a:solidFill>
            <a:schemeClr val="accent1"/>
          </a:solidFill>
          <a:ln w="19050">
            <a:solidFill>
              <a:srgbClr val="2F2E41"/>
            </a:solidFill>
          </a:ln>
          <a:effectLst>
            <a:outerShdw blurRad="342900" sx="110000" sy="110000" algn="ctr" rotWithShape="0">
              <a:schemeClr val="accent1">
                <a:alpha val="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CN" altLang="en-US" sz="2000" dirty="0">
                <a:solidFill>
                  <a:schemeClr val="tx1"/>
                </a:solidFill>
                <a:latin typeface="江城圆体 700W" panose="020B0A00000000000000" pitchFamily="34" charset="-122"/>
                <a:ea typeface="江城圆体 700W" panose="020B0A00000000000000" pitchFamily="34" charset="-122"/>
              </a:rPr>
              <a:t>王牌活动</a:t>
            </a:r>
          </a:p>
        </p:txBody>
      </p:sp>
      <p:sp>
        <p:nvSpPr>
          <p:cNvPr id="185" name="文本框 184">
            <a:extLst>
              <a:ext uri="{FF2B5EF4-FFF2-40B4-BE49-F238E27FC236}">
                <a16:creationId xmlns:a16="http://schemas.microsoft.com/office/drawing/2014/main" id="{3186E56B-ABE0-2389-6D80-09D037E69D32}"/>
              </a:ext>
            </a:extLst>
          </p:cNvPr>
          <p:cNvSpPr txBox="1"/>
          <p:nvPr/>
        </p:nvSpPr>
        <p:spPr>
          <a:xfrm>
            <a:off x="3323981" y="2740008"/>
            <a:ext cx="1542089" cy="276999"/>
          </a:xfrm>
          <a:prstGeom prst="rect">
            <a:avLst/>
          </a:prstGeom>
          <a:noFill/>
        </p:spPr>
        <p:txBody>
          <a:bodyPr wrap="none" lIns="0" tIns="0" rIns="0" bIns="0" rtlCol="0" anchor="t">
            <a:noAutofit/>
          </a:bodyPr>
          <a:lstStyle/>
          <a:p>
            <a:pPr algn="ctr"/>
            <a:r>
              <a:rPr lang="en-US" altLang="zh-CN" dirty="0">
                <a:latin typeface="江城圆体 700W" panose="020B0A00000000000000" pitchFamily="34" charset="-122"/>
                <a:ea typeface="江城圆体 700W" panose="020B0A00000000000000" pitchFamily="34" charset="-122"/>
              </a:rPr>
              <a:t>01.</a:t>
            </a:r>
            <a:r>
              <a:rPr lang="zh-CN" altLang="en-US" dirty="0">
                <a:latin typeface="江城圆体 700W" panose="020B0A00000000000000" pitchFamily="34" charset="-122"/>
                <a:ea typeface="江城圆体 700W" panose="020B0A00000000000000" pitchFamily="34" charset="-122"/>
              </a:rPr>
              <a:t> 最美宿舍评比</a:t>
            </a:r>
          </a:p>
        </p:txBody>
      </p:sp>
      <p:sp>
        <p:nvSpPr>
          <p:cNvPr id="186" name="文本框 185">
            <a:extLst>
              <a:ext uri="{FF2B5EF4-FFF2-40B4-BE49-F238E27FC236}">
                <a16:creationId xmlns:a16="http://schemas.microsoft.com/office/drawing/2014/main" id="{027833AE-8638-5E64-4194-BA74E4D1B7E6}"/>
              </a:ext>
            </a:extLst>
          </p:cNvPr>
          <p:cNvSpPr txBox="1"/>
          <p:nvPr/>
        </p:nvSpPr>
        <p:spPr>
          <a:xfrm>
            <a:off x="2940189" y="3023358"/>
            <a:ext cx="2309674" cy="456830"/>
          </a:xfrm>
          <a:prstGeom prst="rect">
            <a:avLst/>
          </a:prstGeom>
          <a:noFill/>
        </p:spPr>
        <p:txBody>
          <a:bodyPr wrap="square" lIns="0" tIns="0" rIns="0" bIns="0" rtlCol="0" anchor="t">
            <a:noAutofit/>
          </a:bodyPr>
          <a:lstStyle/>
          <a:p>
            <a:pPr algn="ctr">
              <a:lnSpc>
                <a:spcPct val="130000"/>
              </a:lnSpc>
            </a:pPr>
            <a:r>
              <a:rPr lang="zh-CN" altLang="en-US" sz="1200" b="0" dirty="0">
                <a:solidFill>
                  <a:schemeClr val="tx1">
                    <a:lumMod val="75000"/>
                    <a:lumOff val="25000"/>
                  </a:schemeClr>
                </a:solidFill>
                <a:effectLst/>
                <a:latin typeface="江城圆体 400W" panose="020B0500000000000000" pitchFamily="34" charset="-122"/>
                <a:ea typeface="江城圆体 400W" panose="020B0500000000000000" pitchFamily="34" charset="-122"/>
              </a:rPr>
              <a:t>点击此处请输入文本内容点击此处请输入文本内容请输入正文</a:t>
            </a:r>
          </a:p>
        </p:txBody>
      </p:sp>
      <p:sp>
        <p:nvSpPr>
          <p:cNvPr id="187" name="文本框 186">
            <a:extLst>
              <a:ext uri="{FF2B5EF4-FFF2-40B4-BE49-F238E27FC236}">
                <a16:creationId xmlns:a16="http://schemas.microsoft.com/office/drawing/2014/main" id="{9173108B-7BC2-A4E2-0E99-F9AABB415F56}"/>
              </a:ext>
            </a:extLst>
          </p:cNvPr>
          <p:cNvSpPr txBox="1"/>
          <p:nvPr/>
        </p:nvSpPr>
        <p:spPr>
          <a:xfrm>
            <a:off x="1495655" y="4868234"/>
            <a:ext cx="1577355" cy="276999"/>
          </a:xfrm>
          <a:prstGeom prst="rect">
            <a:avLst/>
          </a:prstGeom>
          <a:noFill/>
        </p:spPr>
        <p:txBody>
          <a:bodyPr wrap="none" lIns="0" tIns="0" rIns="0" bIns="0" rtlCol="0" anchor="t">
            <a:noAutofit/>
          </a:bodyPr>
          <a:lstStyle/>
          <a:p>
            <a:pPr algn="r"/>
            <a:r>
              <a:rPr lang="en-US" altLang="zh-CN" dirty="0">
                <a:latin typeface="江城圆体 700W" panose="020B0A00000000000000" pitchFamily="34" charset="-122"/>
                <a:ea typeface="江城圆体 700W" panose="020B0A00000000000000" pitchFamily="34" charset="-122"/>
              </a:rPr>
              <a:t>02.</a:t>
            </a:r>
            <a:r>
              <a:rPr lang="zh-CN" altLang="en-US" dirty="0">
                <a:latin typeface="江城圆体 700W" panose="020B0A00000000000000" pitchFamily="34" charset="-122"/>
                <a:ea typeface="江城圆体 700W" panose="020B0A00000000000000" pitchFamily="34" charset="-122"/>
              </a:rPr>
              <a:t> 文明宿舍评比</a:t>
            </a:r>
          </a:p>
        </p:txBody>
      </p:sp>
      <p:sp>
        <p:nvSpPr>
          <p:cNvPr id="188" name="文本框 187">
            <a:extLst>
              <a:ext uri="{FF2B5EF4-FFF2-40B4-BE49-F238E27FC236}">
                <a16:creationId xmlns:a16="http://schemas.microsoft.com/office/drawing/2014/main" id="{513AA271-0C28-CE20-9C8D-E3770D1BEF5D}"/>
              </a:ext>
            </a:extLst>
          </p:cNvPr>
          <p:cNvSpPr txBox="1"/>
          <p:nvPr/>
        </p:nvSpPr>
        <p:spPr>
          <a:xfrm>
            <a:off x="813700" y="5151583"/>
            <a:ext cx="2259311" cy="456830"/>
          </a:xfrm>
          <a:prstGeom prst="rect">
            <a:avLst/>
          </a:prstGeom>
          <a:noFill/>
        </p:spPr>
        <p:txBody>
          <a:bodyPr wrap="square" lIns="0" tIns="0" rIns="0" bIns="0" rtlCol="0" anchor="t">
            <a:noAutofit/>
          </a:bodyPr>
          <a:lstStyle/>
          <a:p>
            <a:pPr algn="r">
              <a:lnSpc>
                <a:spcPct val="130000"/>
              </a:lnSpc>
            </a:pPr>
            <a:r>
              <a:rPr lang="zh-CN" altLang="en-US" sz="1200" b="0" dirty="0">
                <a:solidFill>
                  <a:schemeClr val="tx1">
                    <a:lumMod val="75000"/>
                    <a:lumOff val="25000"/>
                  </a:schemeClr>
                </a:solidFill>
                <a:effectLst/>
                <a:latin typeface="江城圆体 400W" panose="020B0500000000000000" pitchFamily="34" charset="-122"/>
                <a:ea typeface="江城圆体 400W" panose="020B0500000000000000" pitchFamily="34" charset="-122"/>
              </a:rPr>
              <a:t>点击此处请输入文本内容点击此处请输入文本内容请输入正文</a:t>
            </a:r>
          </a:p>
        </p:txBody>
      </p:sp>
      <p:sp>
        <p:nvSpPr>
          <p:cNvPr id="189" name="文本框 188">
            <a:extLst>
              <a:ext uri="{FF2B5EF4-FFF2-40B4-BE49-F238E27FC236}">
                <a16:creationId xmlns:a16="http://schemas.microsoft.com/office/drawing/2014/main" id="{AEA03E51-9B95-1144-3CDF-AA093680718E}"/>
              </a:ext>
            </a:extLst>
          </p:cNvPr>
          <p:cNvSpPr txBox="1"/>
          <p:nvPr/>
        </p:nvSpPr>
        <p:spPr>
          <a:xfrm>
            <a:off x="5117041" y="4868233"/>
            <a:ext cx="2100882" cy="276999"/>
          </a:xfrm>
          <a:prstGeom prst="rect">
            <a:avLst/>
          </a:prstGeom>
          <a:noFill/>
        </p:spPr>
        <p:txBody>
          <a:bodyPr wrap="none" lIns="0" tIns="0" rIns="0" bIns="0" rtlCol="0" anchor="t">
            <a:noAutofit/>
          </a:bodyPr>
          <a:lstStyle/>
          <a:p>
            <a:r>
              <a:rPr lang="en-US" altLang="zh-CN" dirty="0">
                <a:latin typeface="江城圆体 700W" panose="020B0A00000000000000" pitchFamily="34" charset="-122"/>
                <a:ea typeface="江城圆体 700W" panose="020B0A00000000000000" pitchFamily="34" charset="-122"/>
              </a:rPr>
              <a:t>03.</a:t>
            </a:r>
            <a:r>
              <a:rPr lang="zh-CN" altLang="en-US" dirty="0">
                <a:latin typeface="江城圆体 700W" panose="020B0A00000000000000" pitchFamily="34" charset="-122"/>
                <a:ea typeface="江城圆体 700W" panose="020B0A00000000000000" pitchFamily="34" charset="-122"/>
              </a:rPr>
              <a:t> 饮食安全科普展</a:t>
            </a:r>
          </a:p>
        </p:txBody>
      </p:sp>
      <p:sp>
        <p:nvSpPr>
          <p:cNvPr id="190" name="文本框 189">
            <a:extLst>
              <a:ext uri="{FF2B5EF4-FFF2-40B4-BE49-F238E27FC236}">
                <a16:creationId xmlns:a16="http://schemas.microsoft.com/office/drawing/2014/main" id="{D1F7E6F6-88E4-5698-0A50-32410367F631}"/>
              </a:ext>
            </a:extLst>
          </p:cNvPr>
          <p:cNvSpPr txBox="1"/>
          <p:nvPr/>
        </p:nvSpPr>
        <p:spPr>
          <a:xfrm>
            <a:off x="5117041" y="5151583"/>
            <a:ext cx="2259312" cy="456830"/>
          </a:xfrm>
          <a:prstGeom prst="rect">
            <a:avLst/>
          </a:prstGeom>
          <a:noFill/>
        </p:spPr>
        <p:txBody>
          <a:bodyPr wrap="square" lIns="0" tIns="0" rIns="0" bIns="0" rtlCol="0" anchor="t">
            <a:noAutofit/>
          </a:bodyPr>
          <a:lstStyle/>
          <a:p>
            <a:pPr>
              <a:lnSpc>
                <a:spcPct val="130000"/>
              </a:lnSpc>
            </a:pPr>
            <a:r>
              <a:rPr lang="zh-CN" altLang="en-US" sz="1200" b="0" dirty="0">
                <a:solidFill>
                  <a:schemeClr val="tx1">
                    <a:lumMod val="75000"/>
                    <a:lumOff val="25000"/>
                  </a:schemeClr>
                </a:solidFill>
                <a:effectLst/>
                <a:latin typeface="江城圆体 400W" panose="020B0500000000000000" pitchFamily="34" charset="-122"/>
                <a:ea typeface="江城圆体 400W" panose="020B0500000000000000" pitchFamily="34" charset="-122"/>
              </a:rPr>
              <a:t>点击此处请输入文本内容点击此处请输入文本内容请输入正文</a:t>
            </a:r>
          </a:p>
        </p:txBody>
      </p:sp>
      <p:grpSp>
        <p:nvGrpSpPr>
          <p:cNvPr id="192" name="组合 191">
            <a:extLst>
              <a:ext uri="{FF2B5EF4-FFF2-40B4-BE49-F238E27FC236}">
                <a16:creationId xmlns:a16="http://schemas.microsoft.com/office/drawing/2014/main" id="{3044E0F9-FB00-0796-89BF-7F2F9F884EE1}"/>
              </a:ext>
            </a:extLst>
          </p:cNvPr>
          <p:cNvGrpSpPr/>
          <p:nvPr/>
        </p:nvGrpSpPr>
        <p:grpSpPr>
          <a:xfrm>
            <a:off x="8067910" y="1782697"/>
            <a:ext cx="2647556" cy="5075303"/>
            <a:chOff x="8067910" y="1782697"/>
            <a:chExt cx="2647556" cy="5075303"/>
          </a:xfrm>
        </p:grpSpPr>
        <p:sp>
          <p:nvSpPr>
            <p:cNvPr id="193" name="任意多边形: 形状 192">
              <a:extLst>
                <a:ext uri="{FF2B5EF4-FFF2-40B4-BE49-F238E27FC236}">
                  <a16:creationId xmlns:a16="http://schemas.microsoft.com/office/drawing/2014/main" id="{29163A81-686D-A81E-6E4B-B3DEAA0E191C}"/>
                </a:ext>
              </a:extLst>
            </p:cNvPr>
            <p:cNvSpPr/>
            <p:nvPr/>
          </p:nvSpPr>
          <p:spPr>
            <a:xfrm>
              <a:off x="9826368" y="2108745"/>
              <a:ext cx="873500" cy="1522009"/>
            </a:xfrm>
            <a:custGeom>
              <a:avLst/>
              <a:gdLst>
                <a:gd name="connsiteX0" fmla="*/ 487394 w 487394"/>
                <a:gd name="connsiteY0" fmla="*/ 6858 h 849248"/>
                <a:gd name="connsiteX1" fmla="*/ 385191 w 487394"/>
                <a:gd name="connsiteY1" fmla="*/ 497681 h 849248"/>
                <a:gd name="connsiteX2" fmla="*/ 127159 w 487394"/>
                <a:gd name="connsiteY2" fmla="*/ 849249 h 849248"/>
                <a:gd name="connsiteX3" fmla="*/ 0 w 487394"/>
                <a:gd name="connsiteY3" fmla="*/ 668274 h 849248"/>
                <a:gd name="connsiteX4" fmla="*/ 243173 w 487394"/>
                <a:gd name="connsiteY4" fmla="*/ 403669 h 849248"/>
                <a:gd name="connsiteX5" fmla="*/ 381191 w 487394"/>
                <a:gd name="connsiteY5" fmla="*/ 0 h 849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7394" h="849248">
                  <a:moveTo>
                    <a:pt x="487394" y="6858"/>
                  </a:moveTo>
                  <a:cubicBezTo>
                    <a:pt x="487394" y="6858"/>
                    <a:pt x="435674" y="394144"/>
                    <a:pt x="385191" y="497681"/>
                  </a:cubicBezTo>
                  <a:cubicBezTo>
                    <a:pt x="359283" y="550926"/>
                    <a:pt x="127159" y="849249"/>
                    <a:pt x="127159" y="849249"/>
                  </a:cubicBezTo>
                  <a:lnTo>
                    <a:pt x="0" y="668274"/>
                  </a:lnTo>
                  <a:lnTo>
                    <a:pt x="243173" y="403669"/>
                  </a:lnTo>
                  <a:lnTo>
                    <a:pt x="381191" y="0"/>
                  </a:lnTo>
                  <a:close/>
                </a:path>
              </a:pathLst>
            </a:custGeom>
            <a:solidFill>
              <a:schemeClr val="bg1"/>
            </a:solidFill>
            <a:ln w="9525" cap="flat">
              <a:solidFill>
                <a:srgbClr val="2F2E41"/>
              </a:solidFill>
              <a:prstDash val="solid"/>
              <a:miter/>
            </a:ln>
          </p:spPr>
          <p:txBody>
            <a:bodyPr rtlCol="0" anchor="ctr">
              <a:noAutofit/>
            </a:bodyPr>
            <a:lstStyle/>
            <a:p>
              <a:endParaRPr lang="zh-CN" altLang="en-US"/>
            </a:p>
          </p:txBody>
        </p:sp>
        <p:sp>
          <p:nvSpPr>
            <p:cNvPr id="194" name="任意多边形: 形状 193">
              <a:extLst>
                <a:ext uri="{FF2B5EF4-FFF2-40B4-BE49-F238E27FC236}">
                  <a16:creationId xmlns:a16="http://schemas.microsoft.com/office/drawing/2014/main" id="{1904A9E8-1276-DB38-0626-9D1171790A37}"/>
                </a:ext>
              </a:extLst>
            </p:cNvPr>
            <p:cNvSpPr/>
            <p:nvPr/>
          </p:nvSpPr>
          <p:spPr>
            <a:xfrm>
              <a:off x="10407816" y="1789749"/>
              <a:ext cx="307650" cy="345964"/>
            </a:xfrm>
            <a:custGeom>
              <a:avLst/>
              <a:gdLst>
                <a:gd name="connsiteX0" fmla="*/ 159149 w 171662"/>
                <a:gd name="connsiteY0" fmla="*/ 79313 h 193041"/>
                <a:gd name="connsiteX1" fmla="*/ 159149 w 171662"/>
                <a:gd name="connsiteY1" fmla="*/ 36165 h 193041"/>
                <a:gd name="connsiteX2" fmla="*/ 139432 w 171662"/>
                <a:gd name="connsiteY2" fmla="*/ 29307 h 193041"/>
                <a:gd name="connsiteX3" fmla="*/ 123716 w 171662"/>
                <a:gd name="connsiteY3" fmla="*/ 11305 h 193041"/>
                <a:gd name="connsiteX4" fmla="*/ 99618 w 171662"/>
                <a:gd name="connsiteY4" fmla="*/ 11305 h 193041"/>
                <a:gd name="connsiteX5" fmla="*/ 90664 w 171662"/>
                <a:gd name="connsiteY5" fmla="*/ 5304 h 193041"/>
                <a:gd name="connsiteX6" fmla="*/ 68852 w 171662"/>
                <a:gd name="connsiteY6" fmla="*/ 1494 h 193041"/>
                <a:gd name="connsiteX7" fmla="*/ 46659 w 171662"/>
                <a:gd name="connsiteY7" fmla="*/ 9685 h 193041"/>
                <a:gd name="connsiteX8" fmla="*/ 11893 w 171662"/>
                <a:gd name="connsiteY8" fmla="*/ 57310 h 193041"/>
                <a:gd name="connsiteX9" fmla="*/ 7416 w 171662"/>
                <a:gd name="connsiteY9" fmla="*/ 116175 h 193041"/>
                <a:gd name="connsiteX10" fmla="*/ 60184 w 171662"/>
                <a:gd name="connsiteY10" fmla="*/ 182850 h 193041"/>
                <a:gd name="connsiteX11" fmla="*/ 156768 w 171662"/>
                <a:gd name="connsiteY11" fmla="*/ 193042 h 193041"/>
                <a:gd name="connsiteX12" fmla="*/ 171627 w 171662"/>
                <a:gd name="connsiteY12" fmla="*/ 146845 h 193041"/>
                <a:gd name="connsiteX13" fmla="*/ 159149 w 171662"/>
                <a:gd name="connsiteY13" fmla="*/ 79313 h 19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662" h="193041">
                  <a:moveTo>
                    <a:pt x="159149" y="79313"/>
                  </a:moveTo>
                  <a:cubicBezTo>
                    <a:pt x="159149" y="76551"/>
                    <a:pt x="166293" y="45023"/>
                    <a:pt x="159149" y="36165"/>
                  </a:cubicBezTo>
                  <a:cubicBezTo>
                    <a:pt x="154072" y="30822"/>
                    <a:pt x="146728" y="28267"/>
                    <a:pt x="139432" y="29307"/>
                  </a:cubicBezTo>
                  <a:cubicBezTo>
                    <a:pt x="136356" y="21716"/>
                    <a:pt x="130822" y="15377"/>
                    <a:pt x="123716" y="11305"/>
                  </a:cubicBezTo>
                  <a:cubicBezTo>
                    <a:pt x="115886" y="8764"/>
                    <a:pt x="107447" y="8764"/>
                    <a:pt x="99618" y="11305"/>
                  </a:cubicBezTo>
                  <a:lnTo>
                    <a:pt x="90664" y="5304"/>
                  </a:lnTo>
                  <a:cubicBezTo>
                    <a:pt x="84692" y="24"/>
                    <a:pt x="76263" y="-1448"/>
                    <a:pt x="68852" y="1494"/>
                  </a:cubicBezTo>
                  <a:cubicBezTo>
                    <a:pt x="62480" y="6454"/>
                    <a:pt x="54727" y="9315"/>
                    <a:pt x="46659" y="9685"/>
                  </a:cubicBezTo>
                  <a:cubicBezTo>
                    <a:pt x="34943" y="9685"/>
                    <a:pt x="20084" y="41785"/>
                    <a:pt x="11893" y="57310"/>
                  </a:cubicBezTo>
                  <a:cubicBezTo>
                    <a:pt x="3701" y="72836"/>
                    <a:pt x="-7729" y="93124"/>
                    <a:pt x="7416" y="116175"/>
                  </a:cubicBezTo>
                  <a:cubicBezTo>
                    <a:pt x="23637" y="139452"/>
                    <a:pt x="41258" y="161719"/>
                    <a:pt x="60184" y="182850"/>
                  </a:cubicBezTo>
                  <a:lnTo>
                    <a:pt x="156768" y="193042"/>
                  </a:lnTo>
                  <a:cubicBezTo>
                    <a:pt x="156768" y="193042"/>
                    <a:pt x="169817" y="181326"/>
                    <a:pt x="171627" y="146845"/>
                  </a:cubicBezTo>
                  <a:cubicBezTo>
                    <a:pt x="172103" y="123720"/>
                    <a:pt x="167864" y="100740"/>
                    <a:pt x="159149" y="79313"/>
                  </a:cubicBezTo>
                  <a:close/>
                </a:path>
              </a:pathLst>
            </a:custGeom>
            <a:solidFill>
              <a:schemeClr val="bg1"/>
            </a:solidFill>
            <a:ln w="9525" cap="flat">
              <a:solidFill>
                <a:srgbClr val="2F2E41"/>
              </a:solidFill>
              <a:prstDash val="solid"/>
              <a:miter/>
            </a:ln>
          </p:spPr>
          <p:txBody>
            <a:bodyPr rtlCol="0" anchor="ctr">
              <a:noAutofit/>
            </a:bodyPr>
            <a:lstStyle/>
            <a:p>
              <a:endParaRPr lang="zh-CN" altLang="en-US"/>
            </a:p>
          </p:txBody>
        </p:sp>
        <p:sp>
          <p:nvSpPr>
            <p:cNvPr id="195" name="任意多边形: 形状 194">
              <a:extLst>
                <a:ext uri="{FF2B5EF4-FFF2-40B4-BE49-F238E27FC236}">
                  <a16:creationId xmlns:a16="http://schemas.microsoft.com/office/drawing/2014/main" id="{FBAA3B06-4AD0-A8CD-33B1-6FE28ED6CE0E}"/>
                </a:ext>
              </a:extLst>
            </p:cNvPr>
            <p:cNvSpPr/>
            <p:nvPr/>
          </p:nvSpPr>
          <p:spPr>
            <a:xfrm>
              <a:off x="10620314" y="1842102"/>
              <a:ext cx="72946" cy="142253"/>
            </a:xfrm>
            <a:custGeom>
              <a:avLst/>
              <a:gdLst>
                <a:gd name="connsiteX0" fmla="*/ 21243 w 40702"/>
                <a:gd name="connsiteY0" fmla="*/ 0 h 79374"/>
                <a:gd name="connsiteX1" fmla="*/ 14862 w 40702"/>
                <a:gd name="connsiteY1" fmla="*/ 18002 h 79374"/>
                <a:gd name="connsiteX2" fmla="*/ 2193 w 40702"/>
                <a:gd name="connsiteY2" fmla="*/ 62198 h 79374"/>
                <a:gd name="connsiteX3" fmla="*/ 479 w 40702"/>
                <a:gd name="connsiteY3" fmla="*/ 68580 h 79374"/>
                <a:gd name="connsiteX4" fmla="*/ 3 w 40702"/>
                <a:gd name="connsiteY4" fmla="*/ 70580 h 79374"/>
                <a:gd name="connsiteX5" fmla="*/ 574 w 40702"/>
                <a:gd name="connsiteY5" fmla="*/ 73057 h 79374"/>
                <a:gd name="connsiteX6" fmla="*/ 3432 w 40702"/>
                <a:gd name="connsiteY6" fmla="*/ 76105 h 79374"/>
                <a:gd name="connsiteX7" fmla="*/ 16100 w 40702"/>
                <a:gd name="connsiteY7" fmla="*/ 79343 h 79374"/>
                <a:gd name="connsiteX8" fmla="*/ 27530 w 40702"/>
                <a:gd name="connsiteY8" fmla="*/ 75724 h 79374"/>
                <a:gd name="connsiteX9" fmla="*/ 34197 w 40702"/>
                <a:gd name="connsiteY9" fmla="*/ 68104 h 79374"/>
                <a:gd name="connsiteX10" fmla="*/ 39817 w 40702"/>
                <a:gd name="connsiteY10" fmla="*/ 55054 h 79374"/>
                <a:gd name="connsiteX11" fmla="*/ 40579 w 40702"/>
                <a:gd name="connsiteY11" fmla="*/ 50006 h 79374"/>
                <a:gd name="connsiteX12" fmla="*/ 31816 w 40702"/>
                <a:gd name="connsiteY12" fmla="*/ 66580 h 79374"/>
                <a:gd name="connsiteX13" fmla="*/ 16386 w 40702"/>
                <a:gd name="connsiteY13" fmla="*/ 76105 h 79374"/>
                <a:gd name="connsiteX14" fmla="*/ 5622 w 40702"/>
                <a:gd name="connsiteY14" fmla="*/ 73342 h 79374"/>
                <a:gd name="connsiteX15" fmla="*/ 4098 w 40702"/>
                <a:gd name="connsiteY15" fmla="*/ 71819 h 79374"/>
                <a:gd name="connsiteX16" fmla="*/ 4098 w 40702"/>
                <a:gd name="connsiteY16" fmla="*/ 70009 h 79374"/>
                <a:gd name="connsiteX17" fmla="*/ 5908 w 40702"/>
                <a:gd name="connsiteY17" fmla="*/ 63627 h 79374"/>
                <a:gd name="connsiteX18" fmla="*/ 17433 w 40702"/>
                <a:gd name="connsiteY18" fmla="*/ 19240 h 79374"/>
                <a:gd name="connsiteX19" fmla="*/ 21243 w 40702"/>
                <a:gd name="connsiteY19" fmla="*/ 0 h 7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0702" h="79374">
                  <a:moveTo>
                    <a:pt x="21243" y="0"/>
                  </a:moveTo>
                  <a:cubicBezTo>
                    <a:pt x="18576" y="5794"/>
                    <a:pt x="16433" y="11820"/>
                    <a:pt x="14862" y="18002"/>
                  </a:cubicBezTo>
                  <a:cubicBezTo>
                    <a:pt x="11433" y="29242"/>
                    <a:pt x="6956" y="44863"/>
                    <a:pt x="2193" y="62198"/>
                  </a:cubicBezTo>
                  <a:lnTo>
                    <a:pt x="479" y="68580"/>
                  </a:lnTo>
                  <a:cubicBezTo>
                    <a:pt x="241" y="69226"/>
                    <a:pt x="79" y="69897"/>
                    <a:pt x="3" y="70580"/>
                  </a:cubicBezTo>
                  <a:cubicBezTo>
                    <a:pt x="-26" y="71441"/>
                    <a:pt x="174" y="72294"/>
                    <a:pt x="574" y="73057"/>
                  </a:cubicBezTo>
                  <a:cubicBezTo>
                    <a:pt x="1184" y="74345"/>
                    <a:pt x="2184" y="75410"/>
                    <a:pt x="3432" y="76105"/>
                  </a:cubicBezTo>
                  <a:cubicBezTo>
                    <a:pt x="7346" y="78149"/>
                    <a:pt x="11680" y="79258"/>
                    <a:pt x="16100" y="79343"/>
                  </a:cubicBezTo>
                  <a:cubicBezTo>
                    <a:pt x="20224" y="79596"/>
                    <a:pt x="24301" y="78306"/>
                    <a:pt x="27530" y="75724"/>
                  </a:cubicBezTo>
                  <a:cubicBezTo>
                    <a:pt x="30187" y="73601"/>
                    <a:pt x="32445" y="71020"/>
                    <a:pt x="34197" y="68104"/>
                  </a:cubicBezTo>
                  <a:cubicBezTo>
                    <a:pt x="36655" y="64028"/>
                    <a:pt x="38541" y="59638"/>
                    <a:pt x="39817" y="55054"/>
                  </a:cubicBezTo>
                  <a:cubicBezTo>
                    <a:pt x="40674" y="51911"/>
                    <a:pt x="40865" y="50006"/>
                    <a:pt x="40579" y="50006"/>
                  </a:cubicBezTo>
                  <a:cubicBezTo>
                    <a:pt x="40293" y="50006"/>
                    <a:pt x="38198" y="57055"/>
                    <a:pt x="31816" y="66580"/>
                  </a:cubicBezTo>
                  <a:cubicBezTo>
                    <a:pt x="28806" y="72346"/>
                    <a:pt x="22891" y="76002"/>
                    <a:pt x="16386" y="76105"/>
                  </a:cubicBezTo>
                  <a:cubicBezTo>
                    <a:pt x="12642" y="75955"/>
                    <a:pt x="8975" y="75014"/>
                    <a:pt x="5622" y="73342"/>
                  </a:cubicBezTo>
                  <a:cubicBezTo>
                    <a:pt x="5003" y="72963"/>
                    <a:pt x="4479" y="72440"/>
                    <a:pt x="4098" y="71819"/>
                  </a:cubicBezTo>
                  <a:cubicBezTo>
                    <a:pt x="4098" y="71152"/>
                    <a:pt x="4098" y="71819"/>
                    <a:pt x="4098" y="70009"/>
                  </a:cubicBezTo>
                  <a:cubicBezTo>
                    <a:pt x="4098" y="68199"/>
                    <a:pt x="5241" y="65818"/>
                    <a:pt x="5908" y="63627"/>
                  </a:cubicBezTo>
                  <a:cubicBezTo>
                    <a:pt x="10575" y="46387"/>
                    <a:pt x="14671" y="30671"/>
                    <a:pt x="17433" y="19240"/>
                  </a:cubicBezTo>
                  <a:cubicBezTo>
                    <a:pt x="19443" y="12997"/>
                    <a:pt x="20729" y="6540"/>
                    <a:pt x="21243" y="0"/>
                  </a:cubicBezTo>
                  <a:close/>
                </a:path>
              </a:pathLst>
            </a:custGeom>
            <a:solidFill>
              <a:schemeClr val="bg1">
                <a:lumMod val="85000"/>
              </a:schemeClr>
            </a:solidFill>
            <a:ln w="9525" cap="flat">
              <a:solidFill>
                <a:srgbClr val="2F2E41"/>
              </a:solidFill>
              <a:prstDash val="solid"/>
              <a:miter/>
            </a:ln>
          </p:spPr>
          <p:txBody>
            <a:bodyPr rtlCol="0" anchor="ctr">
              <a:noAutofit/>
            </a:bodyPr>
            <a:lstStyle/>
            <a:p>
              <a:endParaRPr lang="zh-CN" altLang="en-US"/>
            </a:p>
          </p:txBody>
        </p:sp>
        <p:sp>
          <p:nvSpPr>
            <p:cNvPr id="196" name="任意多边形: 形状 195">
              <a:extLst>
                <a:ext uri="{FF2B5EF4-FFF2-40B4-BE49-F238E27FC236}">
                  <a16:creationId xmlns:a16="http://schemas.microsoft.com/office/drawing/2014/main" id="{DD4B9B63-881F-B6B0-8E92-ECB0B29D5ADC}"/>
                </a:ext>
              </a:extLst>
            </p:cNvPr>
            <p:cNvSpPr/>
            <p:nvPr/>
          </p:nvSpPr>
          <p:spPr>
            <a:xfrm>
              <a:off x="10568310" y="1810012"/>
              <a:ext cx="56115" cy="164309"/>
            </a:xfrm>
            <a:custGeom>
              <a:avLst/>
              <a:gdLst>
                <a:gd name="connsiteX0" fmla="*/ 10447 w 31311"/>
                <a:gd name="connsiteY0" fmla="*/ 0 h 91681"/>
                <a:gd name="connsiteX1" fmla="*/ 7208 w 31311"/>
                <a:gd name="connsiteY1" fmla="*/ 15621 h 91681"/>
                <a:gd name="connsiteX2" fmla="*/ 1969 w 31311"/>
                <a:gd name="connsiteY2" fmla="*/ 53721 h 91681"/>
                <a:gd name="connsiteX3" fmla="*/ 1969 w 31311"/>
                <a:gd name="connsiteY3" fmla="*/ 53721 h 91681"/>
                <a:gd name="connsiteX4" fmla="*/ 1493 w 31311"/>
                <a:gd name="connsiteY4" fmla="*/ 55340 h 91681"/>
                <a:gd name="connsiteX5" fmla="*/ 1493 w 31311"/>
                <a:gd name="connsiteY5" fmla="*/ 78010 h 91681"/>
                <a:gd name="connsiteX6" fmla="*/ 14828 w 31311"/>
                <a:gd name="connsiteY6" fmla="*/ 91059 h 91681"/>
                <a:gd name="connsiteX7" fmla="*/ 27306 w 31311"/>
                <a:gd name="connsiteY7" fmla="*/ 90488 h 91681"/>
                <a:gd name="connsiteX8" fmla="*/ 31306 w 31311"/>
                <a:gd name="connsiteY8" fmla="*/ 88392 h 91681"/>
                <a:gd name="connsiteX9" fmla="*/ 26925 w 31311"/>
                <a:gd name="connsiteY9" fmla="*/ 88963 h 91681"/>
                <a:gd name="connsiteX10" fmla="*/ 15590 w 31311"/>
                <a:gd name="connsiteY10" fmla="*/ 88392 h 91681"/>
                <a:gd name="connsiteX11" fmla="*/ 5017 w 31311"/>
                <a:gd name="connsiteY11" fmla="*/ 76962 h 91681"/>
                <a:gd name="connsiteX12" fmla="*/ 5779 w 31311"/>
                <a:gd name="connsiteY12" fmla="*/ 56293 h 91681"/>
                <a:gd name="connsiteX13" fmla="*/ 5779 w 31311"/>
                <a:gd name="connsiteY13" fmla="*/ 54864 h 91681"/>
                <a:gd name="connsiteX14" fmla="*/ 5779 w 31311"/>
                <a:gd name="connsiteY14" fmla="*/ 54864 h 91681"/>
                <a:gd name="connsiteX15" fmla="*/ 9780 w 31311"/>
                <a:gd name="connsiteY15" fmla="*/ 16764 h 91681"/>
                <a:gd name="connsiteX16" fmla="*/ 10447 w 31311"/>
                <a:gd name="connsiteY16" fmla="*/ 0 h 9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311" h="91681">
                  <a:moveTo>
                    <a:pt x="10447" y="0"/>
                  </a:moveTo>
                  <a:cubicBezTo>
                    <a:pt x="8770" y="5065"/>
                    <a:pt x="7684" y="10307"/>
                    <a:pt x="7208" y="15621"/>
                  </a:cubicBezTo>
                  <a:cubicBezTo>
                    <a:pt x="5684" y="25146"/>
                    <a:pt x="3779" y="38957"/>
                    <a:pt x="1969" y="53721"/>
                  </a:cubicBezTo>
                  <a:lnTo>
                    <a:pt x="1969" y="53721"/>
                  </a:lnTo>
                  <a:cubicBezTo>
                    <a:pt x="1845" y="54270"/>
                    <a:pt x="1684" y="54810"/>
                    <a:pt x="1493" y="55340"/>
                  </a:cubicBezTo>
                  <a:cubicBezTo>
                    <a:pt x="-498" y="62765"/>
                    <a:pt x="-498" y="70585"/>
                    <a:pt x="1493" y="78010"/>
                  </a:cubicBezTo>
                  <a:cubicBezTo>
                    <a:pt x="3360" y="84388"/>
                    <a:pt x="8408" y="89332"/>
                    <a:pt x="14828" y="91059"/>
                  </a:cubicBezTo>
                  <a:cubicBezTo>
                    <a:pt x="18962" y="92052"/>
                    <a:pt x="23286" y="91853"/>
                    <a:pt x="27306" y="90488"/>
                  </a:cubicBezTo>
                  <a:cubicBezTo>
                    <a:pt x="30068" y="89535"/>
                    <a:pt x="31402" y="88582"/>
                    <a:pt x="31306" y="88392"/>
                  </a:cubicBezTo>
                  <a:cubicBezTo>
                    <a:pt x="31211" y="88201"/>
                    <a:pt x="29687" y="88392"/>
                    <a:pt x="26925" y="88963"/>
                  </a:cubicBezTo>
                  <a:cubicBezTo>
                    <a:pt x="23153" y="89646"/>
                    <a:pt x="19276" y="89450"/>
                    <a:pt x="15590" y="88392"/>
                  </a:cubicBezTo>
                  <a:cubicBezTo>
                    <a:pt x="10351" y="86622"/>
                    <a:pt x="6370" y="82319"/>
                    <a:pt x="5017" y="76962"/>
                  </a:cubicBezTo>
                  <a:cubicBezTo>
                    <a:pt x="3570" y="70114"/>
                    <a:pt x="3836" y="63015"/>
                    <a:pt x="5779" y="56293"/>
                  </a:cubicBezTo>
                  <a:lnTo>
                    <a:pt x="5779" y="54864"/>
                  </a:lnTo>
                  <a:lnTo>
                    <a:pt x="5779" y="54864"/>
                  </a:lnTo>
                  <a:cubicBezTo>
                    <a:pt x="7589" y="39815"/>
                    <a:pt x="8923" y="26289"/>
                    <a:pt x="9780" y="16764"/>
                  </a:cubicBezTo>
                  <a:cubicBezTo>
                    <a:pt x="10732" y="11228"/>
                    <a:pt x="10951" y="5593"/>
                    <a:pt x="10447" y="0"/>
                  </a:cubicBezTo>
                  <a:close/>
                </a:path>
              </a:pathLst>
            </a:custGeom>
            <a:solidFill>
              <a:schemeClr val="bg1">
                <a:lumMod val="85000"/>
              </a:schemeClr>
            </a:solidFill>
            <a:ln w="9525" cap="flat">
              <a:solidFill>
                <a:srgbClr val="2F2E41"/>
              </a:solidFill>
              <a:prstDash val="solid"/>
              <a:miter/>
            </a:ln>
          </p:spPr>
          <p:txBody>
            <a:bodyPr rtlCol="0" anchor="ctr">
              <a:noAutofit/>
            </a:bodyPr>
            <a:lstStyle/>
            <a:p>
              <a:endParaRPr lang="zh-CN" altLang="en-US"/>
            </a:p>
          </p:txBody>
        </p:sp>
        <p:sp>
          <p:nvSpPr>
            <p:cNvPr id="197" name="任意多边形: 形状 196">
              <a:extLst>
                <a:ext uri="{FF2B5EF4-FFF2-40B4-BE49-F238E27FC236}">
                  <a16:creationId xmlns:a16="http://schemas.microsoft.com/office/drawing/2014/main" id="{872B2E11-5388-51C7-7ADE-C3B6E3830905}"/>
                </a:ext>
              </a:extLst>
            </p:cNvPr>
            <p:cNvSpPr/>
            <p:nvPr/>
          </p:nvSpPr>
          <p:spPr>
            <a:xfrm>
              <a:off x="10503217" y="1792429"/>
              <a:ext cx="69135" cy="174972"/>
            </a:xfrm>
            <a:custGeom>
              <a:avLst/>
              <a:gdLst>
                <a:gd name="connsiteX0" fmla="*/ 16002 w 38576"/>
                <a:gd name="connsiteY0" fmla="*/ 0 h 97631"/>
                <a:gd name="connsiteX1" fmla="*/ 17812 w 38576"/>
                <a:gd name="connsiteY1" fmla="*/ 23908 h 97631"/>
                <a:gd name="connsiteX2" fmla="*/ 17812 w 38576"/>
                <a:gd name="connsiteY2" fmla="*/ 23336 h 97631"/>
                <a:gd name="connsiteX3" fmla="*/ 3429 w 38576"/>
                <a:gd name="connsiteY3" fmla="*/ 70199 h 97631"/>
                <a:gd name="connsiteX4" fmla="*/ 0 w 38576"/>
                <a:gd name="connsiteY4" fmla="*/ 81915 h 97631"/>
                <a:gd name="connsiteX5" fmla="*/ 0 w 38576"/>
                <a:gd name="connsiteY5" fmla="*/ 82772 h 97631"/>
                <a:gd name="connsiteX6" fmla="*/ 0 w 38576"/>
                <a:gd name="connsiteY6" fmla="*/ 83439 h 97631"/>
                <a:gd name="connsiteX7" fmla="*/ 8668 w 38576"/>
                <a:gd name="connsiteY7" fmla="*/ 93440 h 97631"/>
                <a:gd name="connsiteX8" fmla="*/ 20383 w 38576"/>
                <a:gd name="connsiteY8" fmla="*/ 97631 h 97631"/>
                <a:gd name="connsiteX9" fmla="*/ 30575 w 38576"/>
                <a:gd name="connsiteY9" fmla="*/ 92678 h 97631"/>
                <a:gd name="connsiteX10" fmla="*/ 35242 w 38576"/>
                <a:gd name="connsiteY10" fmla="*/ 84582 h 97631"/>
                <a:gd name="connsiteX11" fmla="*/ 38576 w 38576"/>
                <a:gd name="connsiteY11" fmla="*/ 72009 h 97631"/>
                <a:gd name="connsiteX12" fmla="*/ 38576 w 38576"/>
                <a:gd name="connsiteY12" fmla="*/ 67342 h 97631"/>
                <a:gd name="connsiteX13" fmla="*/ 32766 w 38576"/>
                <a:gd name="connsiteY13" fmla="*/ 83534 h 97631"/>
                <a:gd name="connsiteX14" fmla="*/ 20288 w 38576"/>
                <a:gd name="connsiteY14" fmla="*/ 94202 h 97631"/>
                <a:gd name="connsiteX15" fmla="*/ 3334 w 38576"/>
                <a:gd name="connsiteY15" fmla="*/ 81534 h 97631"/>
                <a:gd name="connsiteX16" fmla="*/ 3334 w 38576"/>
                <a:gd name="connsiteY16" fmla="*/ 83058 h 97631"/>
                <a:gd name="connsiteX17" fmla="*/ 6763 w 38576"/>
                <a:gd name="connsiteY17" fmla="*/ 71342 h 97631"/>
                <a:gd name="connsiteX18" fmla="*/ 20193 w 38576"/>
                <a:gd name="connsiteY18" fmla="*/ 23717 h 97631"/>
                <a:gd name="connsiteX19" fmla="*/ 20193 w 38576"/>
                <a:gd name="connsiteY19" fmla="*/ 23146 h 97631"/>
                <a:gd name="connsiteX20" fmla="*/ 16002 w 38576"/>
                <a:gd name="connsiteY20" fmla="*/ 0 h 97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576" h="97631">
                  <a:moveTo>
                    <a:pt x="16002" y="0"/>
                  </a:moveTo>
                  <a:cubicBezTo>
                    <a:pt x="15859" y="8009"/>
                    <a:pt x="16469" y="16013"/>
                    <a:pt x="17812" y="23908"/>
                  </a:cubicBezTo>
                  <a:lnTo>
                    <a:pt x="17812" y="23336"/>
                  </a:lnTo>
                  <a:cubicBezTo>
                    <a:pt x="13906" y="35528"/>
                    <a:pt x="8287" y="51911"/>
                    <a:pt x="3429" y="70199"/>
                  </a:cubicBezTo>
                  <a:cubicBezTo>
                    <a:pt x="2286" y="74200"/>
                    <a:pt x="1143" y="78105"/>
                    <a:pt x="0" y="81915"/>
                  </a:cubicBezTo>
                  <a:lnTo>
                    <a:pt x="0" y="82772"/>
                  </a:lnTo>
                  <a:lnTo>
                    <a:pt x="0" y="83439"/>
                  </a:lnTo>
                  <a:cubicBezTo>
                    <a:pt x="2238" y="87289"/>
                    <a:pt x="5172" y="90682"/>
                    <a:pt x="8668" y="93440"/>
                  </a:cubicBezTo>
                  <a:cubicBezTo>
                    <a:pt x="11992" y="96109"/>
                    <a:pt x="16116" y="97585"/>
                    <a:pt x="20383" y="97631"/>
                  </a:cubicBezTo>
                  <a:cubicBezTo>
                    <a:pt x="24355" y="97591"/>
                    <a:pt x="28089" y="95773"/>
                    <a:pt x="30575" y="92678"/>
                  </a:cubicBezTo>
                  <a:cubicBezTo>
                    <a:pt x="32566" y="90254"/>
                    <a:pt x="34138" y="87519"/>
                    <a:pt x="35242" y="84582"/>
                  </a:cubicBezTo>
                  <a:cubicBezTo>
                    <a:pt x="36852" y="80541"/>
                    <a:pt x="37976" y="76319"/>
                    <a:pt x="38576" y="72009"/>
                  </a:cubicBezTo>
                  <a:cubicBezTo>
                    <a:pt x="38576" y="69056"/>
                    <a:pt x="38576" y="67342"/>
                    <a:pt x="38576" y="67342"/>
                  </a:cubicBezTo>
                  <a:cubicBezTo>
                    <a:pt x="38576" y="67342"/>
                    <a:pt x="37147" y="73914"/>
                    <a:pt x="32766" y="83534"/>
                  </a:cubicBezTo>
                  <a:cubicBezTo>
                    <a:pt x="30575" y="88011"/>
                    <a:pt x="26860" y="94393"/>
                    <a:pt x="20288" y="94202"/>
                  </a:cubicBezTo>
                  <a:cubicBezTo>
                    <a:pt x="12897" y="93023"/>
                    <a:pt x="6563" y="88287"/>
                    <a:pt x="3334" y="81534"/>
                  </a:cubicBezTo>
                  <a:lnTo>
                    <a:pt x="3334" y="83058"/>
                  </a:lnTo>
                  <a:lnTo>
                    <a:pt x="6763" y="71342"/>
                  </a:lnTo>
                  <a:cubicBezTo>
                    <a:pt x="12192" y="53150"/>
                    <a:pt x="16859" y="36481"/>
                    <a:pt x="20193" y="23717"/>
                  </a:cubicBezTo>
                  <a:lnTo>
                    <a:pt x="20193" y="23146"/>
                  </a:lnTo>
                  <a:cubicBezTo>
                    <a:pt x="19488" y="15321"/>
                    <a:pt x="18088" y="7575"/>
                    <a:pt x="16002" y="0"/>
                  </a:cubicBezTo>
                  <a:close/>
                </a:path>
              </a:pathLst>
            </a:custGeom>
            <a:solidFill>
              <a:schemeClr val="bg1">
                <a:lumMod val="85000"/>
              </a:schemeClr>
            </a:solidFill>
            <a:ln w="9525" cap="flat">
              <a:solidFill>
                <a:srgbClr val="2F2E41"/>
              </a:solidFill>
              <a:prstDash val="solid"/>
              <a:miter/>
            </a:ln>
          </p:spPr>
          <p:txBody>
            <a:bodyPr rtlCol="0" anchor="ctr">
              <a:noAutofit/>
            </a:bodyPr>
            <a:lstStyle/>
            <a:p>
              <a:endParaRPr lang="zh-CN" altLang="en-US"/>
            </a:p>
          </p:txBody>
        </p:sp>
        <p:sp>
          <p:nvSpPr>
            <p:cNvPr id="198" name="任意多边形: 形状 197">
              <a:extLst>
                <a:ext uri="{FF2B5EF4-FFF2-40B4-BE49-F238E27FC236}">
                  <a16:creationId xmlns:a16="http://schemas.microsoft.com/office/drawing/2014/main" id="{6B517B6D-1B89-6AFD-D7B1-08777F8FB321}"/>
                </a:ext>
              </a:extLst>
            </p:cNvPr>
            <p:cNvSpPr/>
            <p:nvPr/>
          </p:nvSpPr>
          <p:spPr>
            <a:xfrm>
              <a:off x="10421775" y="1782697"/>
              <a:ext cx="228418" cy="334925"/>
            </a:xfrm>
            <a:custGeom>
              <a:avLst/>
              <a:gdLst>
                <a:gd name="connsiteX0" fmla="*/ 52777 w 127452"/>
                <a:gd name="connsiteY0" fmla="*/ 186881 h 186880"/>
                <a:gd name="connsiteX1" fmla="*/ 8 w 127452"/>
                <a:gd name="connsiteY1" fmla="*/ 120206 h 186880"/>
                <a:gd name="connsiteX2" fmla="*/ 24202 w 127452"/>
                <a:gd name="connsiteY2" fmla="*/ 30480 h 186880"/>
                <a:gd name="connsiteX3" fmla="*/ 52777 w 127452"/>
                <a:gd name="connsiteY3" fmla="*/ 0 h 186880"/>
                <a:gd name="connsiteX4" fmla="*/ 64302 w 127452"/>
                <a:gd name="connsiteY4" fmla="*/ 31718 h 186880"/>
                <a:gd name="connsiteX5" fmla="*/ 47348 w 127452"/>
                <a:gd name="connsiteY5" fmla="*/ 88868 h 186880"/>
                <a:gd name="connsiteX6" fmla="*/ 64874 w 127452"/>
                <a:gd name="connsiteY6" fmla="*/ 111252 h 186880"/>
                <a:gd name="connsiteX7" fmla="*/ 127453 w 127452"/>
                <a:gd name="connsiteY7" fmla="*/ 181832 h 18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452" h="186880">
                  <a:moveTo>
                    <a:pt x="52777" y="186881"/>
                  </a:moveTo>
                  <a:cubicBezTo>
                    <a:pt x="52777" y="186881"/>
                    <a:pt x="389" y="122492"/>
                    <a:pt x="8" y="120206"/>
                  </a:cubicBezTo>
                  <a:cubicBezTo>
                    <a:pt x="-373" y="117920"/>
                    <a:pt x="12200" y="44006"/>
                    <a:pt x="24202" y="30480"/>
                  </a:cubicBezTo>
                  <a:cubicBezTo>
                    <a:pt x="36203" y="16955"/>
                    <a:pt x="52777" y="0"/>
                    <a:pt x="52777" y="0"/>
                  </a:cubicBezTo>
                  <a:cubicBezTo>
                    <a:pt x="52777" y="0"/>
                    <a:pt x="71827" y="3239"/>
                    <a:pt x="64302" y="31718"/>
                  </a:cubicBezTo>
                  <a:cubicBezTo>
                    <a:pt x="56777" y="60198"/>
                    <a:pt x="47348" y="88868"/>
                    <a:pt x="47348" y="88868"/>
                  </a:cubicBezTo>
                  <a:lnTo>
                    <a:pt x="64874" y="111252"/>
                  </a:lnTo>
                  <a:cubicBezTo>
                    <a:pt x="64874" y="111252"/>
                    <a:pt x="126977" y="123349"/>
                    <a:pt x="127453" y="181832"/>
                  </a:cubicBezTo>
                </a:path>
              </a:pathLst>
            </a:custGeom>
            <a:solidFill>
              <a:schemeClr val="bg1"/>
            </a:solidFill>
            <a:ln w="9525" cap="flat">
              <a:solidFill>
                <a:srgbClr val="2F2E41"/>
              </a:solidFill>
              <a:prstDash val="solid"/>
              <a:miter/>
            </a:ln>
          </p:spPr>
          <p:txBody>
            <a:bodyPr rtlCol="0" anchor="ctr">
              <a:noAutofit/>
            </a:bodyPr>
            <a:lstStyle/>
            <a:p>
              <a:endParaRPr lang="zh-CN" altLang="en-US"/>
            </a:p>
          </p:txBody>
        </p:sp>
        <p:sp>
          <p:nvSpPr>
            <p:cNvPr id="199" name="任意多边形: 形状 198">
              <a:extLst>
                <a:ext uri="{FF2B5EF4-FFF2-40B4-BE49-F238E27FC236}">
                  <a16:creationId xmlns:a16="http://schemas.microsoft.com/office/drawing/2014/main" id="{DC847CB1-59E6-681E-6454-BB06F86BD07C}"/>
                </a:ext>
              </a:extLst>
            </p:cNvPr>
            <p:cNvSpPr/>
            <p:nvPr/>
          </p:nvSpPr>
          <p:spPr>
            <a:xfrm>
              <a:off x="9290925" y="6791883"/>
              <a:ext cx="110628" cy="66117"/>
            </a:xfrm>
            <a:custGeom>
              <a:avLst/>
              <a:gdLst>
                <a:gd name="connsiteX0" fmla="*/ 66857 w 110628"/>
                <a:gd name="connsiteY0" fmla="*/ 0 h 66117"/>
                <a:gd name="connsiteX1" fmla="*/ 110628 w 110628"/>
                <a:gd name="connsiteY1" fmla="*/ 66117 h 66117"/>
                <a:gd name="connsiteX2" fmla="*/ 0 w 110628"/>
                <a:gd name="connsiteY2" fmla="*/ 66117 h 66117"/>
              </a:gdLst>
              <a:ahLst/>
              <a:cxnLst>
                <a:cxn ang="0">
                  <a:pos x="connsiteX0" y="connsiteY0"/>
                </a:cxn>
                <a:cxn ang="0">
                  <a:pos x="connsiteX1" y="connsiteY1"/>
                </a:cxn>
                <a:cxn ang="0">
                  <a:pos x="connsiteX2" y="connsiteY2"/>
                </a:cxn>
              </a:cxnLst>
              <a:rect l="l" t="t" r="r" b="b"/>
              <a:pathLst>
                <a:path w="110628" h="66117">
                  <a:moveTo>
                    <a:pt x="66857" y="0"/>
                  </a:moveTo>
                  <a:lnTo>
                    <a:pt x="110628" y="66117"/>
                  </a:lnTo>
                  <a:lnTo>
                    <a:pt x="0" y="66117"/>
                  </a:lnTo>
                  <a:close/>
                </a:path>
              </a:pathLst>
            </a:custGeom>
            <a:solidFill>
              <a:schemeClr val="bg1"/>
            </a:solidFill>
            <a:ln w="9525" cap="flat">
              <a:solidFill>
                <a:srgbClr val="2F2E41"/>
              </a:solidFill>
              <a:prstDash val="solid"/>
              <a:miter/>
            </a:ln>
          </p:spPr>
          <p:txBody>
            <a:bodyPr rtlCol="0" anchor="ctr">
              <a:noAutofit/>
            </a:bodyPr>
            <a:lstStyle/>
            <a:p>
              <a:endParaRPr lang="zh-CN" altLang="en-US"/>
            </a:p>
          </p:txBody>
        </p:sp>
        <p:sp>
          <p:nvSpPr>
            <p:cNvPr id="200" name="任意多边形: 形状 199">
              <a:extLst>
                <a:ext uri="{FF2B5EF4-FFF2-40B4-BE49-F238E27FC236}">
                  <a16:creationId xmlns:a16="http://schemas.microsoft.com/office/drawing/2014/main" id="{93A95A13-DE33-1907-8FDF-B4BEC23B2A03}"/>
                </a:ext>
              </a:extLst>
            </p:cNvPr>
            <p:cNvSpPr/>
            <p:nvPr/>
          </p:nvSpPr>
          <p:spPr>
            <a:xfrm>
              <a:off x="8413097" y="6444157"/>
              <a:ext cx="791562" cy="383917"/>
            </a:xfrm>
            <a:custGeom>
              <a:avLst/>
              <a:gdLst>
                <a:gd name="connsiteX0" fmla="*/ 441674 w 441674"/>
                <a:gd name="connsiteY0" fmla="*/ 0 h 214217"/>
                <a:gd name="connsiteX1" fmla="*/ 0 w 441674"/>
                <a:gd name="connsiteY1" fmla="*/ 32385 h 214217"/>
                <a:gd name="connsiteX2" fmla="*/ 7144 w 441674"/>
                <a:gd name="connsiteY2" fmla="*/ 187262 h 214217"/>
                <a:gd name="connsiteX3" fmla="*/ 411099 w 441674"/>
                <a:gd name="connsiteY3" fmla="*/ 214217 h 214217"/>
                <a:gd name="connsiteX4" fmla="*/ 441674 w 441674"/>
                <a:gd name="connsiteY4" fmla="*/ 0 h 214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674" h="214217">
                  <a:moveTo>
                    <a:pt x="441674" y="0"/>
                  </a:moveTo>
                  <a:lnTo>
                    <a:pt x="0" y="32385"/>
                  </a:lnTo>
                  <a:lnTo>
                    <a:pt x="7144" y="187262"/>
                  </a:lnTo>
                  <a:lnTo>
                    <a:pt x="411099" y="214217"/>
                  </a:lnTo>
                  <a:lnTo>
                    <a:pt x="441674" y="0"/>
                  </a:lnTo>
                  <a:close/>
                </a:path>
              </a:pathLst>
            </a:custGeom>
            <a:solidFill>
              <a:schemeClr val="bg1"/>
            </a:solidFill>
            <a:ln w="9525" cap="flat">
              <a:solidFill>
                <a:srgbClr val="2F2E41"/>
              </a:solidFill>
              <a:prstDash val="solid"/>
              <a:miter/>
            </a:ln>
          </p:spPr>
          <p:txBody>
            <a:bodyPr rtlCol="0" anchor="ctr">
              <a:noAutofit/>
            </a:bodyPr>
            <a:lstStyle/>
            <a:p>
              <a:endParaRPr lang="zh-CN" altLang="en-US"/>
            </a:p>
          </p:txBody>
        </p:sp>
        <p:sp>
          <p:nvSpPr>
            <p:cNvPr id="201" name="任意多边形: 形状 200">
              <a:extLst>
                <a:ext uri="{FF2B5EF4-FFF2-40B4-BE49-F238E27FC236}">
                  <a16:creationId xmlns:a16="http://schemas.microsoft.com/office/drawing/2014/main" id="{9320FF1B-E86F-2E88-6EB0-BDAEC3C53903}"/>
                </a:ext>
              </a:extLst>
            </p:cNvPr>
            <p:cNvSpPr/>
            <p:nvPr/>
          </p:nvSpPr>
          <p:spPr>
            <a:xfrm>
              <a:off x="8238370" y="6426063"/>
              <a:ext cx="313510" cy="431937"/>
            </a:xfrm>
            <a:custGeom>
              <a:avLst/>
              <a:gdLst>
                <a:gd name="connsiteX0" fmla="*/ 93812 w 313510"/>
                <a:gd name="connsiteY0" fmla="*/ 0 h 431937"/>
                <a:gd name="connsiteX1" fmla="*/ 313510 w 313510"/>
                <a:gd name="connsiteY1" fmla="*/ 49163 h 431937"/>
                <a:gd name="connsiteX2" fmla="*/ 247276 w 313510"/>
                <a:gd name="connsiteY2" fmla="*/ 372309 h 431937"/>
                <a:gd name="connsiteX3" fmla="*/ 211940 w 313510"/>
                <a:gd name="connsiteY3" fmla="*/ 370260 h 431937"/>
                <a:gd name="connsiteX4" fmla="*/ 179973 w 313510"/>
                <a:gd name="connsiteY4" fmla="*/ 417522 h 431937"/>
                <a:gd name="connsiteX5" fmla="*/ 169774 w 313510"/>
                <a:gd name="connsiteY5" fmla="*/ 431937 h 431937"/>
                <a:gd name="connsiteX6" fmla="*/ 0 w 313510"/>
                <a:gd name="connsiteY6" fmla="*/ 431937 h 43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510" h="431937">
                  <a:moveTo>
                    <a:pt x="93812" y="0"/>
                  </a:moveTo>
                  <a:lnTo>
                    <a:pt x="313510" y="49163"/>
                  </a:lnTo>
                  <a:cubicBezTo>
                    <a:pt x="256601" y="146705"/>
                    <a:pt x="233329" y="260242"/>
                    <a:pt x="247276" y="372309"/>
                  </a:cubicBezTo>
                  <a:lnTo>
                    <a:pt x="211940" y="370260"/>
                  </a:lnTo>
                  <a:cubicBezTo>
                    <a:pt x="211940" y="370260"/>
                    <a:pt x="199553" y="389230"/>
                    <a:pt x="179973" y="417522"/>
                  </a:cubicBezTo>
                  <a:lnTo>
                    <a:pt x="169774" y="431937"/>
                  </a:lnTo>
                  <a:lnTo>
                    <a:pt x="0" y="431937"/>
                  </a:lnTo>
                  <a:close/>
                </a:path>
              </a:pathLst>
            </a:custGeom>
            <a:solidFill>
              <a:schemeClr val="accent1"/>
            </a:solidFill>
            <a:ln w="9525" cap="flat">
              <a:solidFill>
                <a:srgbClr val="2F2E41"/>
              </a:solidFill>
              <a:prstDash val="solid"/>
              <a:miter/>
            </a:ln>
          </p:spPr>
          <p:txBody>
            <a:bodyPr rtlCol="0" anchor="ctr">
              <a:noAutofit/>
            </a:bodyPr>
            <a:lstStyle/>
            <a:p>
              <a:endParaRPr lang="zh-CN" altLang="en-US"/>
            </a:p>
          </p:txBody>
        </p:sp>
        <p:sp>
          <p:nvSpPr>
            <p:cNvPr id="202" name="任意多边形: 形状 201">
              <a:extLst>
                <a:ext uri="{FF2B5EF4-FFF2-40B4-BE49-F238E27FC236}">
                  <a16:creationId xmlns:a16="http://schemas.microsoft.com/office/drawing/2014/main" id="{6F304E01-ABD9-B1D1-EBD6-024C173894AF}"/>
                </a:ext>
              </a:extLst>
            </p:cNvPr>
            <p:cNvSpPr/>
            <p:nvPr/>
          </p:nvSpPr>
          <p:spPr>
            <a:xfrm>
              <a:off x="8238370" y="6426063"/>
              <a:ext cx="147585" cy="431937"/>
            </a:xfrm>
            <a:custGeom>
              <a:avLst/>
              <a:gdLst>
                <a:gd name="connsiteX0" fmla="*/ 93812 w 147585"/>
                <a:gd name="connsiteY0" fmla="*/ 0 h 431937"/>
                <a:gd name="connsiteX1" fmla="*/ 147585 w 147585"/>
                <a:gd name="connsiteY1" fmla="*/ 11951 h 431937"/>
                <a:gd name="connsiteX2" fmla="*/ 42332 w 147585"/>
                <a:gd name="connsiteY2" fmla="*/ 431937 h 431937"/>
                <a:gd name="connsiteX3" fmla="*/ 0 w 147585"/>
                <a:gd name="connsiteY3" fmla="*/ 431937 h 431937"/>
              </a:gdLst>
              <a:ahLst/>
              <a:cxnLst>
                <a:cxn ang="0">
                  <a:pos x="connsiteX0" y="connsiteY0"/>
                </a:cxn>
                <a:cxn ang="0">
                  <a:pos x="connsiteX1" y="connsiteY1"/>
                </a:cxn>
                <a:cxn ang="0">
                  <a:pos x="connsiteX2" y="connsiteY2"/>
                </a:cxn>
                <a:cxn ang="0">
                  <a:pos x="connsiteX3" y="connsiteY3"/>
                </a:cxn>
              </a:cxnLst>
              <a:rect l="l" t="t" r="r" b="b"/>
              <a:pathLst>
                <a:path w="147585" h="431937">
                  <a:moveTo>
                    <a:pt x="93812" y="0"/>
                  </a:moveTo>
                  <a:lnTo>
                    <a:pt x="147585" y="11951"/>
                  </a:lnTo>
                  <a:lnTo>
                    <a:pt x="42332" y="431937"/>
                  </a:lnTo>
                  <a:lnTo>
                    <a:pt x="0" y="431937"/>
                  </a:lnTo>
                  <a:close/>
                </a:path>
              </a:pathLst>
            </a:custGeom>
            <a:solidFill>
              <a:srgbClr val="E0E0E0"/>
            </a:solidFill>
            <a:ln w="9525" cap="flat">
              <a:solidFill>
                <a:srgbClr val="2F2E41"/>
              </a:solidFill>
              <a:prstDash val="solid"/>
              <a:miter/>
            </a:ln>
          </p:spPr>
          <p:txBody>
            <a:bodyPr rtlCol="0" anchor="ctr">
              <a:noAutofit/>
            </a:bodyPr>
            <a:lstStyle/>
            <a:p>
              <a:endParaRPr lang="zh-CN" altLang="en-US"/>
            </a:p>
          </p:txBody>
        </p:sp>
        <p:sp>
          <p:nvSpPr>
            <p:cNvPr id="203" name="任意多边形: 形状 202">
              <a:extLst>
                <a:ext uri="{FF2B5EF4-FFF2-40B4-BE49-F238E27FC236}">
                  <a16:creationId xmlns:a16="http://schemas.microsoft.com/office/drawing/2014/main" id="{1F92E3F3-AE83-5998-EDA3-BE5BD8375C3D}"/>
                </a:ext>
              </a:extLst>
            </p:cNvPr>
            <p:cNvSpPr/>
            <p:nvPr/>
          </p:nvSpPr>
          <p:spPr>
            <a:xfrm>
              <a:off x="8427299" y="6718698"/>
              <a:ext cx="31211" cy="68818"/>
            </a:xfrm>
            <a:custGeom>
              <a:avLst/>
              <a:gdLst>
                <a:gd name="connsiteX0" fmla="*/ 14078 w 17415"/>
                <a:gd name="connsiteY0" fmla="*/ 38360 h 38399"/>
                <a:gd name="connsiteX1" fmla="*/ 9601 w 17415"/>
                <a:gd name="connsiteY1" fmla="*/ 18453 h 38399"/>
                <a:gd name="connsiteX2" fmla="*/ 76 w 17415"/>
                <a:gd name="connsiteY2" fmla="*/ 260 h 38399"/>
                <a:gd name="connsiteX3" fmla="*/ 15412 w 17415"/>
                <a:gd name="connsiteY3" fmla="*/ 16262 h 38399"/>
                <a:gd name="connsiteX4" fmla="*/ 14078 w 17415"/>
                <a:gd name="connsiteY4" fmla="*/ 38360 h 38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5" h="38399">
                  <a:moveTo>
                    <a:pt x="14078" y="38360"/>
                  </a:moveTo>
                  <a:cubicBezTo>
                    <a:pt x="12268" y="37884"/>
                    <a:pt x="13411" y="28835"/>
                    <a:pt x="9601" y="18453"/>
                  </a:cubicBezTo>
                  <a:cubicBezTo>
                    <a:pt x="5791" y="8071"/>
                    <a:pt x="-781" y="1784"/>
                    <a:pt x="76" y="260"/>
                  </a:cubicBezTo>
                  <a:cubicBezTo>
                    <a:pt x="934" y="-1264"/>
                    <a:pt x="10935" y="3880"/>
                    <a:pt x="15412" y="16262"/>
                  </a:cubicBezTo>
                  <a:cubicBezTo>
                    <a:pt x="19888" y="28645"/>
                    <a:pt x="15697" y="39122"/>
                    <a:pt x="14078" y="38360"/>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204" name="任意多边形: 形状 203">
              <a:extLst>
                <a:ext uri="{FF2B5EF4-FFF2-40B4-BE49-F238E27FC236}">
                  <a16:creationId xmlns:a16="http://schemas.microsoft.com/office/drawing/2014/main" id="{2D1068C9-D062-EFDB-3F18-FFC05C54B3BA}"/>
                </a:ext>
              </a:extLst>
            </p:cNvPr>
            <p:cNvSpPr/>
            <p:nvPr/>
          </p:nvSpPr>
          <p:spPr>
            <a:xfrm>
              <a:off x="8409346" y="6511805"/>
              <a:ext cx="35679" cy="35933"/>
            </a:xfrm>
            <a:custGeom>
              <a:avLst/>
              <a:gdLst>
                <a:gd name="connsiteX0" fmla="*/ 7712 w 19908"/>
                <a:gd name="connsiteY0" fmla="*/ 19689 h 20050"/>
                <a:gd name="connsiteX1" fmla="*/ 176 w 19908"/>
                <a:gd name="connsiteY1" fmla="*/ 8526 h 20050"/>
                <a:gd name="connsiteX2" fmla="*/ 378 w 19908"/>
                <a:gd name="connsiteY2" fmla="*/ 7688 h 20050"/>
                <a:gd name="connsiteX3" fmla="*/ 11563 w 19908"/>
                <a:gd name="connsiteY3" fmla="*/ 182 h 20050"/>
                <a:gd name="connsiteX4" fmla="*/ 12284 w 19908"/>
                <a:gd name="connsiteY4" fmla="*/ 354 h 20050"/>
                <a:gd name="connsiteX5" fmla="*/ 19620 w 19908"/>
                <a:gd name="connsiteY5" fmla="*/ 12450 h 20050"/>
                <a:gd name="connsiteX6" fmla="*/ 19619 w 19908"/>
                <a:gd name="connsiteY6" fmla="*/ 12450 h 20050"/>
                <a:gd name="connsiteX7" fmla="*/ 8361 w 19908"/>
                <a:gd name="connsiteY7" fmla="*/ 19851 h 20050"/>
                <a:gd name="connsiteX8" fmla="*/ 7712 w 19908"/>
                <a:gd name="connsiteY8" fmla="*/ 19689 h 2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08" h="20050">
                  <a:moveTo>
                    <a:pt x="7712" y="19689"/>
                  </a:moveTo>
                  <a:cubicBezTo>
                    <a:pt x="2548" y="18689"/>
                    <a:pt x="-826" y="13689"/>
                    <a:pt x="176" y="8526"/>
                  </a:cubicBezTo>
                  <a:cubicBezTo>
                    <a:pt x="230" y="8240"/>
                    <a:pt x="298" y="7964"/>
                    <a:pt x="378" y="7688"/>
                  </a:cubicBezTo>
                  <a:cubicBezTo>
                    <a:pt x="1394" y="2525"/>
                    <a:pt x="6403" y="-837"/>
                    <a:pt x="11563" y="182"/>
                  </a:cubicBezTo>
                  <a:cubicBezTo>
                    <a:pt x="11806" y="230"/>
                    <a:pt x="12046" y="287"/>
                    <a:pt x="12284" y="354"/>
                  </a:cubicBezTo>
                  <a:cubicBezTo>
                    <a:pt x="17650" y="1668"/>
                    <a:pt x="20933" y="7078"/>
                    <a:pt x="19620" y="12450"/>
                  </a:cubicBezTo>
                  <a:cubicBezTo>
                    <a:pt x="19620" y="12450"/>
                    <a:pt x="19619" y="12450"/>
                    <a:pt x="19619" y="12450"/>
                  </a:cubicBezTo>
                  <a:cubicBezTo>
                    <a:pt x="18553" y="17603"/>
                    <a:pt x="13512" y="20918"/>
                    <a:pt x="8361" y="19851"/>
                  </a:cubicBezTo>
                  <a:cubicBezTo>
                    <a:pt x="8143" y="19804"/>
                    <a:pt x="7927" y="19747"/>
                    <a:pt x="7712" y="19689"/>
                  </a:cubicBezTo>
                  <a:close/>
                </a:path>
              </a:pathLst>
            </a:custGeom>
            <a:solidFill>
              <a:srgbClr val="E0E0E0"/>
            </a:solidFill>
            <a:ln w="9525" cap="flat">
              <a:solidFill>
                <a:srgbClr val="2F2E41"/>
              </a:solidFill>
              <a:prstDash val="solid"/>
              <a:miter/>
            </a:ln>
          </p:spPr>
          <p:txBody>
            <a:bodyPr rtlCol="0" anchor="ctr">
              <a:noAutofit/>
            </a:bodyPr>
            <a:lstStyle/>
            <a:p>
              <a:endParaRPr lang="zh-CN" altLang="en-US"/>
            </a:p>
          </p:txBody>
        </p:sp>
        <p:sp>
          <p:nvSpPr>
            <p:cNvPr id="205" name="任意多边形: 形状 204">
              <a:extLst>
                <a:ext uri="{FF2B5EF4-FFF2-40B4-BE49-F238E27FC236}">
                  <a16:creationId xmlns:a16="http://schemas.microsoft.com/office/drawing/2014/main" id="{3C6840E2-BCDD-C4BE-456F-E6DA069987C0}"/>
                </a:ext>
              </a:extLst>
            </p:cNvPr>
            <p:cNvSpPr/>
            <p:nvPr/>
          </p:nvSpPr>
          <p:spPr>
            <a:xfrm>
              <a:off x="8450310" y="6712133"/>
              <a:ext cx="73195" cy="145867"/>
            </a:xfrm>
            <a:custGeom>
              <a:avLst/>
              <a:gdLst>
                <a:gd name="connsiteX0" fmla="*/ 6316 w 73195"/>
                <a:gd name="connsiteY0" fmla="*/ 74640 h 145867"/>
                <a:gd name="connsiteX1" fmla="*/ 7227 w 73195"/>
                <a:gd name="connsiteY1" fmla="*/ 74826 h 145867"/>
                <a:gd name="connsiteX2" fmla="*/ 6471 w 73195"/>
                <a:gd name="connsiteY2" fmla="*/ 75230 h 145867"/>
                <a:gd name="connsiteX3" fmla="*/ 6316 w 73195"/>
                <a:gd name="connsiteY3" fmla="*/ 74832 h 145867"/>
                <a:gd name="connsiteX4" fmla="*/ 18560 w 73195"/>
                <a:gd name="connsiteY4" fmla="*/ 68770 h 145867"/>
                <a:gd name="connsiteX5" fmla="*/ 21338 w 73195"/>
                <a:gd name="connsiteY5" fmla="*/ 69338 h 145867"/>
                <a:gd name="connsiteX6" fmla="*/ 72550 w 73195"/>
                <a:gd name="connsiteY6" fmla="*/ 127037 h 145867"/>
                <a:gd name="connsiteX7" fmla="*/ 72550 w 73195"/>
                <a:gd name="connsiteY7" fmla="*/ 137620 h 145867"/>
                <a:gd name="connsiteX8" fmla="*/ 65413 w 73195"/>
                <a:gd name="connsiteY8" fmla="*/ 145867 h 145867"/>
                <a:gd name="connsiteX9" fmla="*/ 45339 w 73195"/>
                <a:gd name="connsiteY9" fmla="*/ 145867 h 145867"/>
                <a:gd name="connsiteX10" fmla="*/ 22191 w 73195"/>
                <a:gd name="connsiteY10" fmla="*/ 126524 h 145867"/>
                <a:gd name="connsiteX11" fmla="*/ 6828 w 73195"/>
                <a:gd name="connsiteY11" fmla="*/ 86238 h 145867"/>
                <a:gd name="connsiteX12" fmla="*/ 5253 w 73195"/>
                <a:gd name="connsiteY12" fmla="*/ 74422 h 145867"/>
                <a:gd name="connsiteX13" fmla="*/ 6235 w 73195"/>
                <a:gd name="connsiteY13" fmla="*/ 74623 h 145867"/>
                <a:gd name="connsiteX14" fmla="*/ 6316 w 73195"/>
                <a:gd name="connsiteY14" fmla="*/ 74832 h 145867"/>
                <a:gd name="connsiteX15" fmla="*/ 6316 w 73195"/>
                <a:gd name="connsiteY15" fmla="*/ 75313 h 145867"/>
                <a:gd name="connsiteX16" fmla="*/ 6471 w 73195"/>
                <a:gd name="connsiteY16" fmla="*/ 75230 h 145867"/>
                <a:gd name="connsiteX17" fmla="*/ 10413 w 73195"/>
                <a:gd name="connsiteY17" fmla="*/ 85385 h 145867"/>
                <a:gd name="connsiteX18" fmla="*/ 27483 w 73195"/>
                <a:gd name="connsiteY18" fmla="*/ 122598 h 145867"/>
                <a:gd name="connsiteX19" fmla="*/ 48993 w 73195"/>
                <a:gd name="connsiteY19" fmla="*/ 138475 h 145867"/>
                <a:gd name="connsiteX20" fmla="*/ 61625 w 73195"/>
                <a:gd name="connsiteY20" fmla="*/ 138475 h 145867"/>
                <a:gd name="connsiteX21" fmla="*/ 64186 w 73195"/>
                <a:gd name="connsiteY21" fmla="*/ 128231 h 145867"/>
                <a:gd name="connsiteX22" fmla="*/ 17924 w 73195"/>
                <a:gd name="connsiteY22" fmla="*/ 77019 h 145867"/>
                <a:gd name="connsiteX23" fmla="*/ 7227 w 73195"/>
                <a:gd name="connsiteY23" fmla="*/ 74826 h 145867"/>
                <a:gd name="connsiteX24" fmla="*/ 38409 w 73195"/>
                <a:gd name="connsiteY24" fmla="*/ 545 h 145867"/>
                <a:gd name="connsiteX25" fmla="*/ 55479 w 73195"/>
                <a:gd name="connsiteY25" fmla="*/ 6861 h 145867"/>
                <a:gd name="connsiteX26" fmla="*/ 58553 w 73195"/>
                <a:gd name="connsiteY26" fmla="*/ 25297 h 145867"/>
                <a:gd name="connsiteX27" fmla="*/ 39435 w 73195"/>
                <a:gd name="connsiteY27" fmla="*/ 57615 h 145867"/>
                <a:gd name="connsiteX28" fmla="*/ 18560 w 73195"/>
                <a:gd name="connsiteY28" fmla="*/ 68770 h 145867"/>
                <a:gd name="connsiteX29" fmla="*/ 6316 w 73195"/>
                <a:gd name="connsiteY29" fmla="*/ 66266 h 145867"/>
                <a:gd name="connsiteX30" fmla="*/ 6316 w 73195"/>
                <a:gd name="connsiteY30" fmla="*/ 74640 h 145867"/>
                <a:gd name="connsiteX31" fmla="*/ 6235 w 73195"/>
                <a:gd name="connsiteY31" fmla="*/ 74623 h 145867"/>
                <a:gd name="connsiteX32" fmla="*/ 4780 w 73195"/>
                <a:gd name="connsiteY32" fmla="*/ 70876 h 145867"/>
                <a:gd name="connsiteX33" fmla="*/ 5253 w 73195"/>
                <a:gd name="connsiteY33" fmla="*/ 74422 h 145867"/>
                <a:gd name="connsiteX34" fmla="*/ 4610 w 73195"/>
                <a:gd name="connsiteY34" fmla="*/ 74290 h 145867"/>
                <a:gd name="connsiteX35" fmla="*/ 0 w 73195"/>
                <a:gd name="connsiteY35" fmla="*/ 69680 h 145867"/>
                <a:gd name="connsiteX36" fmla="*/ 4610 w 73195"/>
                <a:gd name="connsiteY36" fmla="*/ 65071 h 145867"/>
                <a:gd name="connsiteX37" fmla="*/ 5120 w 73195"/>
                <a:gd name="connsiteY37" fmla="*/ 64801 h 145867"/>
                <a:gd name="connsiteX38" fmla="*/ 5120 w 73195"/>
                <a:gd name="connsiteY38" fmla="*/ 70876 h 145867"/>
                <a:gd name="connsiteX39" fmla="*/ 6717 w 73195"/>
                <a:gd name="connsiteY39" fmla="*/ 63958 h 145867"/>
                <a:gd name="connsiteX40" fmla="*/ 33425 w 73195"/>
                <a:gd name="connsiteY40" fmla="*/ 49856 h 145867"/>
                <a:gd name="connsiteX41" fmla="*/ 50699 w 73195"/>
                <a:gd name="connsiteY41" fmla="*/ 22223 h 145867"/>
                <a:gd name="connsiteX42" fmla="*/ 40457 w 73195"/>
                <a:gd name="connsiteY42" fmla="*/ 6518 h 145867"/>
                <a:gd name="connsiteX43" fmla="*/ 21680 w 73195"/>
                <a:gd name="connsiteY43" fmla="*/ 21200 h 145867"/>
                <a:gd name="connsiteX44" fmla="*/ 8706 w 73195"/>
                <a:gd name="connsiteY44" fmla="*/ 55341 h 145867"/>
                <a:gd name="connsiteX45" fmla="*/ 6717 w 73195"/>
                <a:gd name="connsiteY45" fmla="*/ 63958 h 145867"/>
                <a:gd name="connsiteX46" fmla="*/ 5120 w 73195"/>
                <a:gd name="connsiteY46" fmla="*/ 64801 h 145867"/>
                <a:gd name="connsiteX47" fmla="*/ 5120 w 73195"/>
                <a:gd name="connsiteY47" fmla="*/ 56536 h 145867"/>
                <a:gd name="connsiteX48" fmla="*/ 16218 w 73195"/>
                <a:gd name="connsiteY48" fmla="*/ 18639 h 145867"/>
                <a:gd name="connsiteX49" fmla="*/ 25265 w 73195"/>
                <a:gd name="connsiteY49" fmla="*/ 8567 h 145867"/>
                <a:gd name="connsiteX50" fmla="*/ 38409 w 73195"/>
                <a:gd name="connsiteY50" fmla="*/ 545 h 145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73195" h="145867">
                  <a:moveTo>
                    <a:pt x="6316" y="74640"/>
                  </a:moveTo>
                  <a:lnTo>
                    <a:pt x="7227" y="74826"/>
                  </a:lnTo>
                  <a:lnTo>
                    <a:pt x="6471" y="75230"/>
                  </a:lnTo>
                  <a:lnTo>
                    <a:pt x="6316" y="74832"/>
                  </a:lnTo>
                  <a:close/>
                  <a:moveTo>
                    <a:pt x="18560" y="68770"/>
                  </a:moveTo>
                  <a:lnTo>
                    <a:pt x="21338" y="69338"/>
                  </a:lnTo>
                  <a:cubicBezTo>
                    <a:pt x="47611" y="77856"/>
                    <a:pt x="67209" y="99946"/>
                    <a:pt x="72550" y="127037"/>
                  </a:cubicBezTo>
                  <a:cubicBezTo>
                    <a:pt x="73410" y="130519"/>
                    <a:pt x="73410" y="134138"/>
                    <a:pt x="72550" y="137620"/>
                  </a:cubicBezTo>
                  <a:lnTo>
                    <a:pt x="65413" y="145867"/>
                  </a:lnTo>
                  <a:lnTo>
                    <a:pt x="45339" y="145867"/>
                  </a:lnTo>
                  <a:lnTo>
                    <a:pt x="22191" y="126524"/>
                  </a:lnTo>
                  <a:cubicBezTo>
                    <a:pt x="14010" y="114472"/>
                    <a:pt x="8749" y="100679"/>
                    <a:pt x="6828" y="86238"/>
                  </a:cubicBezTo>
                  <a:lnTo>
                    <a:pt x="5253" y="74422"/>
                  </a:lnTo>
                  <a:lnTo>
                    <a:pt x="6235" y="74623"/>
                  </a:lnTo>
                  <a:lnTo>
                    <a:pt x="6316" y="74832"/>
                  </a:lnTo>
                  <a:lnTo>
                    <a:pt x="6316" y="75313"/>
                  </a:lnTo>
                  <a:lnTo>
                    <a:pt x="6471" y="75230"/>
                  </a:lnTo>
                  <a:lnTo>
                    <a:pt x="10413" y="85385"/>
                  </a:lnTo>
                  <a:cubicBezTo>
                    <a:pt x="13540" y="98819"/>
                    <a:pt x="19347" y="111468"/>
                    <a:pt x="27483" y="122598"/>
                  </a:cubicBezTo>
                  <a:cubicBezTo>
                    <a:pt x="33037" y="129784"/>
                    <a:pt x="40486" y="135283"/>
                    <a:pt x="48993" y="138475"/>
                  </a:cubicBezTo>
                  <a:cubicBezTo>
                    <a:pt x="53049" y="140095"/>
                    <a:pt x="57569" y="140095"/>
                    <a:pt x="61625" y="138475"/>
                  </a:cubicBezTo>
                  <a:cubicBezTo>
                    <a:pt x="64868" y="136937"/>
                    <a:pt x="65381" y="133865"/>
                    <a:pt x="64186" y="128231"/>
                  </a:cubicBezTo>
                  <a:cubicBezTo>
                    <a:pt x="59162" y="104043"/>
                    <a:pt x="41471" y="84462"/>
                    <a:pt x="17924" y="77019"/>
                  </a:cubicBezTo>
                  <a:lnTo>
                    <a:pt x="7227" y="74826"/>
                  </a:lnTo>
                  <a:close/>
                  <a:moveTo>
                    <a:pt x="38409" y="545"/>
                  </a:moveTo>
                  <a:cubicBezTo>
                    <a:pt x="44864" y="-1197"/>
                    <a:pt x="51714" y="1330"/>
                    <a:pt x="55479" y="6861"/>
                  </a:cubicBezTo>
                  <a:cubicBezTo>
                    <a:pt x="59081" y="12289"/>
                    <a:pt x="60200" y="18997"/>
                    <a:pt x="58553" y="25297"/>
                  </a:cubicBezTo>
                  <a:cubicBezTo>
                    <a:pt x="55196" y="37852"/>
                    <a:pt x="48482" y="48952"/>
                    <a:pt x="39435" y="57615"/>
                  </a:cubicBezTo>
                  <a:lnTo>
                    <a:pt x="18560" y="68770"/>
                  </a:lnTo>
                  <a:lnTo>
                    <a:pt x="6316" y="66266"/>
                  </a:lnTo>
                  <a:lnTo>
                    <a:pt x="6316" y="74640"/>
                  </a:lnTo>
                  <a:lnTo>
                    <a:pt x="6235" y="74623"/>
                  </a:lnTo>
                  <a:lnTo>
                    <a:pt x="4780" y="70876"/>
                  </a:lnTo>
                  <a:lnTo>
                    <a:pt x="5253" y="74422"/>
                  </a:lnTo>
                  <a:lnTo>
                    <a:pt x="4610" y="74290"/>
                  </a:lnTo>
                  <a:cubicBezTo>
                    <a:pt x="2065" y="74290"/>
                    <a:pt x="0" y="72223"/>
                    <a:pt x="0" y="69680"/>
                  </a:cubicBezTo>
                  <a:cubicBezTo>
                    <a:pt x="0" y="67137"/>
                    <a:pt x="2065" y="65071"/>
                    <a:pt x="4610" y="65071"/>
                  </a:cubicBezTo>
                  <a:lnTo>
                    <a:pt x="5120" y="64801"/>
                  </a:lnTo>
                  <a:lnTo>
                    <a:pt x="5120" y="70876"/>
                  </a:lnTo>
                  <a:lnTo>
                    <a:pt x="6717" y="63958"/>
                  </a:lnTo>
                  <a:lnTo>
                    <a:pt x="33425" y="49856"/>
                  </a:lnTo>
                  <a:cubicBezTo>
                    <a:pt x="41385" y="42456"/>
                    <a:pt x="47422" y="32986"/>
                    <a:pt x="50699" y="22223"/>
                  </a:cubicBezTo>
                  <a:cubicBezTo>
                    <a:pt x="53431" y="13176"/>
                    <a:pt x="47456" y="4300"/>
                    <a:pt x="40457" y="6518"/>
                  </a:cubicBezTo>
                  <a:cubicBezTo>
                    <a:pt x="32944" y="9558"/>
                    <a:pt x="26437" y="14644"/>
                    <a:pt x="21680" y="21200"/>
                  </a:cubicBezTo>
                  <a:cubicBezTo>
                    <a:pt x="14771" y="31424"/>
                    <a:pt x="10330" y="43118"/>
                    <a:pt x="8706" y="55341"/>
                  </a:cubicBezTo>
                  <a:lnTo>
                    <a:pt x="6717" y="63958"/>
                  </a:lnTo>
                  <a:lnTo>
                    <a:pt x="5120" y="64801"/>
                  </a:lnTo>
                  <a:lnTo>
                    <a:pt x="5120" y="56536"/>
                  </a:lnTo>
                  <a:cubicBezTo>
                    <a:pt x="5454" y="43152"/>
                    <a:pt x="9280" y="30093"/>
                    <a:pt x="16218" y="18639"/>
                  </a:cubicBezTo>
                  <a:cubicBezTo>
                    <a:pt x="18761" y="14884"/>
                    <a:pt x="21804" y="11504"/>
                    <a:pt x="25265" y="8567"/>
                  </a:cubicBezTo>
                  <a:cubicBezTo>
                    <a:pt x="28955" y="4898"/>
                    <a:pt x="33458" y="2149"/>
                    <a:pt x="38409" y="545"/>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206" name="任意多边形: 形状 205">
              <a:extLst>
                <a:ext uri="{FF2B5EF4-FFF2-40B4-BE49-F238E27FC236}">
                  <a16:creationId xmlns:a16="http://schemas.microsoft.com/office/drawing/2014/main" id="{17F3A340-06DD-7B09-FF2A-44119B1D283F}"/>
                </a:ext>
              </a:extLst>
            </p:cNvPr>
            <p:cNvSpPr/>
            <p:nvPr/>
          </p:nvSpPr>
          <p:spPr>
            <a:xfrm>
              <a:off x="8383734" y="6770825"/>
              <a:ext cx="38437" cy="72953"/>
            </a:xfrm>
            <a:custGeom>
              <a:avLst/>
              <a:gdLst>
                <a:gd name="connsiteX0" fmla="*/ 20098 w 21447"/>
                <a:gd name="connsiteY0" fmla="*/ 40707 h 40706"/>
                <a:gd name="connsiteX1" fmla="*/ 13621 w 21447"/>
                <a:gd name="connsiteY1" fmla="*/ 18704 h 40706"/>
                <a:gd name="connsiteX2" fmla="*/ 0 w 21447"/>
                <a:gd name="connsiteY2" fmla="*/ 130 h 40706"/>
                <a:gd name="connsiteX3" fmla="*/ 17335 w 21447"/>
                <a:gd name="connsiteY3" fmla="*/ 16894 h 40706"/>
                <a:gd name="connsiteX4" fmla="*/ 20098 w 21447"/>
                <a:gd name="connsiteY4" fmla="*/ 40707 h 40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47" h="40706">
                  <a:moveTo>
                    <a:pt x="20098" y="40707"/>
                  </a:moveTo>
                  <a:cubicBezTo>
                    <a:pt x="18593" y="33192"/>
                    <a:pt x="16425" y="25829"/>
                    <a:pt x="13621" y="18704"/>
                  </a:cubicBezTo>
                  <a:cubicBezTo>
                    <a:pt x="9628" y="12132"/>
                    <a:pt x="5070" y="5912"/>
                    <a:pt x="0" y="130"/>
                  </a:cubicBezTo>
                  <a:cubicBezTo>
                    <a:pt x="0" y="-917"/>
                    <a:pt x="11144" y="4321"/>
                    <a:pt x="17335" y="16894"/>
                  </a:cubicBezTo>
                  <a:cubicBezTo>
                    <a:pt x="21593" y="24076"/>
                    <a:pt x="22598" y="32734"/>
                    <a:pt x="20098" y="40707"/>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207" name="任意多边形: 形状 206">
              <a:extLst>
                <a:ext uri="{FF2B5EF4-FFF2-40B4-BE49-F238E27FC236}">
                  <a16:creationId xmlns:a16="http://schemas.microsoft.com/office/drawing/2014/main" id="{23F39299-F23E-2313-1B83-C4AF00A9C7F4}"/>
                </a:ext>
              </a:extLst>
            </p:cNvPr>
            <p:cNvSpPr/>
            <p:nvPr/>
          </p:nvSpPr>
          <p:spPr>
            <a:xfrm>
              <a:off x="8351196" y="6819724"/>
              <a:ext cx="29715" cy="38276"/>
            </a:xfrm>
            <a:custGeom>
              <a:avLst/>
              <a:gdLst>
                <a:gd name="connsiteX0" fmla="*/ 106 w 29715"/>
                <a:gd name="connsiteY0" fmla="*/ 158 h 38276"/>
                <a:gd name="connsiteX1" fmla="*/ 27249 w 29715"/>
                <a:gd name="connsiteY1" fmla="*/ 27641 h 38276"/>
                <a:gd name="connsiteX2" fmla="*/ 29715 w 29715"/>
                <a:gd name="connsiteY2" fmla="*/ 38276 h 38276"/>
                <a:gd name="connsiteX3" fmla="*/ 23985 w 29715"/>
                <a:gd name="connsiteY3" fmla="*/ 38276 h 38276"/>
                <a:gd name="connsiteX4" fmla="*/ 20761 w 29715"/>
                <a:gd name="connsiteY4" fmla="*/ 31055 h 38276"/>
                <a:gd name="connsiteX5" fmla="*/ 106 w 29715"/>
                <a:gd name="connsiteY5" fmla="*/ 158 h 38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15" h="38276">
                  <a:moveTo>
                    <a:pt x="106" y="158"/>
                  </a:moveTo>
                  <a:cubicBezTo>
                    <a:pt x="1472" y="-1378"/>
                    <a:pt x="17177" y="8352"/>
                    <a:pt x="27249" y="27641"/>
                  </a:cubicBezTo>
                  <a:lnTo>
                    <a:pt x="29715" y="38276"/>
                  </a:lnTo>
                  <a:lnTo>
                    <a:pt x="23985" y="38276"/>
                  </a:lnTo>
                  <a:lnTo>
                    <a:pt x="20761" y="31055"/>
                  </a:lnTo>
                  <a:cubicBezTo>
                    <a:pt x="10861" y="13985"/>
                    <a:pt x="-1260" y="1694"/>
                    <a:pt x="106" y="158"/>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208" name="任意多边形: 形状 207">
              <a:extLst>
                <a:ext uri="{FF2B5EF4-FFF2-40B4-BE49-F238E27FC236}">
                  <a16:creationId xmlns:a16="http://schemas.microsoft.com/office/drawing/2014/main" id="{E474A001-C12A-C20C-BC42-108105B2BC82}"/>
                </a:ext>
              </a:extLst>
            </p:cNvPr>
            <p:cNvSpPr/>
            <p:nvPr/>
          </p:nvSpPr>
          <p:spPr>
            <a:xfrm>
              <a:off x="9256489" y="4647650"/>
              <a:ext cx="959658" cy="2210350"/>
            </a:xfrm>
            <a:custGeom>
              <a:avLst/>
              <a:gdLst>
                <a:gd name="connsiteX0" fmla="*/ 259879 w 959658"/>
                <a:gd name="connsiteY0" fmla="*/ 0 h 2210350"/>
                <a:gd name="connsiteX1" fmla="*/ 615800 w 959658"/>
                <a:gd name="connsiteY1" fmla="*/ 83134 h 2210350"/>
                <a:gd name="connsiteX2" fmla="*/ 577732 w 959658"/>
                <a:gd name="connsiteY2" fmla="*/ 448615 h 2210350"/>
                <a:gd name="connsiteX3" fmla="*/ 856323 w 959658"/>
                <a:gd name="connsiteY3" fmla="*/ 1299582 h 2210350"/>
                <a:gd name="connsiteX4" fmla="*/ 924606 w 959658"/>
                <a:gd name="connsiteY4" fmla="*/ 2016545 h 2210350"/>
                <a:gd name="connsiteX5" fmla="*/ 767197 w 959658"/>
                <a:gd name="connsiteY5" fmla="*/ 2175977 h 2210350"/>
                <a:gd name="connsiteX6" fmla="*/ 723992 w 959658"/>
                <a:gd name="connsiteY6" fmla="*/ 2210350 h 2210350"/>
                <a:gd name="connsiteX7" fmla="*/ 0 w 959658"/>
                <a:gd name="connsiteY7" fmla="*/ 2210350 h 2210350"/>
                <a:gd name="connsiteX8" fmla="*/ 387054 w 959658"/>
                <a:gd name="connsiteY8" fmla="*/ 1805725 h 2210350"/>
                <a:gd name="connsiteX9" fmla="*/ 150968 w 959658"/>
                <a:gd name="connsiteY9" fmla="*/ 705186 h 2210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9658" h="2210350">
                  <a:moveTo>
                    <a:pt x="259879" y="0"/>
                  </a:moveTo>
                  <a:lnTo>
                    <a:pt x="615800" y="83134"/>
                  </a:lnTo>
                  <a:cubicBezTo>
                    <a:pt x="609142" y="94400"/>
                    <a:pt x="577732" y="448615"/>
                    <a:pt x="577732" y="448615"/>
                  </a:cubicBezTo>
                  <a:cubicBezTo>
                    <a:pt x="577732" y="448615"/>
                    <a:pt x="764313" y="1025429"/>
                    <a:pt x="856323" y="1299582"/>
                  </a:cubicBezTo>
                  <a:cubicBezTo>
                    <a:pt x="941676" y="1555640"/>
                    <a:pt x="1000569" y="1871617"/>
                    <a:pt x="924606" y="2016545"/>
                  </a:cubicBezTo>
                  <a:cubicBezTo>
                    <a:pt x="905615" y="2052778"/>
                    <a:pt x="845975" y="2110210"/>
                    <a:pt x="767197" y="2175977"/>
                  </a:cubicBezTo>
                  <a:lnTo>
                    <a:pt x="723992" y="2210350"/>
                  </a:lnTo>
                  <a:lnTo>
                    <a:pt x="0" y="2210350"/>
                  </a:lnTo>
                  <a:lnTo>
                    <a:pt x="387054" y="1805725"/>
                  </a:lnTo>
                  <a:lnTo>
                    <a:pt x="150968" y="705186"/>
                  </a:ln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209" name="任意多边形: 形状 208">
              <a:extLst>
                <a:ext uri="{FF2B5EF4-FFF2-40B4-BE49-F238E27FC236}">
                  <a16:creationId xmlns:a16="http://schemas.microsoft.com/office/drawing/2014/main" id="{A8A99196-93F1-37CC-3A1D-F05485A4F799}"/>
                </a:ext>
              </a:extLst>
            </p:cNvPr>
            <p:cNvSpPr/>
            <p:nvPr/>
          </p:nvSpPr>
          <p:spPr>
            <a:xfrm>
              <a:off x="8679086" y="4530716"/>
              <a:ext cx="1190025" cy="2327284"/>
            </a:xfrm>
            <a:custGeom>
              <a:avLst/>
              <a:gdLst>
                <a:gd name="connsiteX0" fmla="*/ 320384 w 1190025"/>
                <a:gd name="connsiteY0" fmla="*/ 0 h 2327284"/>
                <a:gd name="connsiteX1" fmla="*/ 647285 w 1190025"/>
                <a:gd name="connsiteY1" fmla="*/ 2389 h 2327284"/>
                <a:gd name="connsiteX2" fmla="*/ 1078999 w 1190025"/>
                <a:gd name="connsiteY2" fmla="*/ 173095 h 2327284"/>
                <a:gd name="connsiteX3" fmla="*/ 985452 w 1190025"/>
                <a:gd name="connsiteY3" fmla="*/ 751788 h 2327284"/>
                <a:gd name="connsiteX4" fmla="*/ 948922 w 1190025"/>
                <a:gd name="connsiteY4" fmla="*/ 911398 h 2327284"/>
                <a:gd name="connsiteX5" fmla="*/ 948922 w 1190025"/>
                <a:gd name="connsiteY5" fmla="*/ 1040622 h 2327284"/>
                <a:gd name="connsiteX6" fmla="*/ 1189959 w 1190025"/>
                <a:gd name="connsiteY6" fmla="*/ 2016888 h 2327284"/>
                <a:gd name="connsiteX7" fmla="*/ 905222 w 1190025"/>
                <a:gd name="connsiteY7" fmla="*/ 2306062 h 2327284"/>
                <a:gd name="connsiteX8" fmla="*/ 162997 w 1190025"/>
                <a:gd name="connsiteY8" fmla="*/ 2326827 h 2327284"/>
                <a:gd name="connsiteX9" fmla="*/ 142692 w 1190025"/>
                <a:gd name="connsiteY9" fmla="*/ 2327284 h 2327284"/>
                <a:gd name="connsiteX10" fmla="*/ 44582 w 1190025"/>
                <a:gd name="connsiteY10" fmla="*/ 2327284 h 2327284"/>
                <a:gd name="connsiteX11" fmla="*/ 23292 w 1190025"/>
                <a:gd name="connsiteY11" fmla="*/ 2269393 h 2327284"/>
                <a:gd name="connsiteX12" fmla="*/ 8163 w 1190025"/>
                <a:gd name="connsiteY12" fmla="*/ 1929827 h 2327284"/>
                <a:gd name="connsiteX13" fmla="*/ 591977 w 1190025"/>
                <a:gd name="connsiteY13" fmla="*/ 1874007 h 2327284"/>
                <a:gd name="connsiteX14" fmla="*/ 271220 w 1190025"/>
                <a:gd name="connsiteY14" fmla="*/ 1222593 h 2327284"/>
                <a:gd name="connsiteX15" fmla="*/ 64325 w 1190025"/>
                <a:gd name="connsiteY15" fmla="*/ 579376 h 2327284"/>
                <a:gd name="connsiteX16" fmla="*/ 320384 w 1190025"/>
                <a:gd name="connsiteY16" fmla="*/ 0 h 2327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90025" h="2327284">
                  <a:moveTo>
                    <a:pt x="320384" y="0"/>
                  </a:moveTo>
                  <a:lnTo>
                    <a:pt x="647285" y="2389"/>
                  </a:lnTo>
                  <a:lnTo>
                    <a:pt x="1078999" y="173095"/>
                  </a:lnTo>
                  <a:lnTo>
                    <a:pt x="985452" y="751788"/>
                  </a:lnTo>
                  <a:lnTo>
                    <a:pt x="948922" y="911398"/>
                  </a:lnTo>
                  <a:lnTo>
                    <a:pt x="948922" y="1040622"/>
                  </a:lnTo>
                  <a:cubicBezTo>
                    <a:pt x="948922" y="1040622"/>
                    <a:pt x="1186032" y="1800433"/>
                    <a:pt x="1189959" y="2016888"/>
                  </a:cubicBezTo>
                  <a:cubicBezTo>
                    <a:pt x="1193885" y="2233342"/>
                    <a:pt x="1024203" y="2298723"/>
                    <a:pt x="905222" y="2306062"/>
                  </a:cubicBezTo>
                  <a:cubicBezTo>
                    <a:pt x="815985" y="2311568"/>
                    <a:pt x="376941" y="2321970"/>
                    <a:pt x="162997" y="2326827"/>
                  </a:cubicBezTo>
                  <a:lnTo>
                    <a:pt x="142692" y="2327284"/>
                  </a:lnTo>
                  <a:lnTo>
                    <a:pt x="44582" y="2327284"/>
                  </a:lnTo>
                  <a:lnTo>
                    <a:pt x="23292" y="2269393"/>
                  </a:lnTo>
                  <a:cubicBezTo>
                    <a:pt x="-17976" y="2121429"/>
                    <a:pt x="8163" y="1929827"/>
                    <a:pt x="8163" y="1929827"/>
                  </a:cubicBezTo>
                  <a:lnTo>
                    <a:pt x="591977" y="1874007"/>
                  </a:lnTo>
                  <a:cubicBezTo>
                    <a:pt x="591977" y="1874007"/>
                    <a:pt x="339502" y="1368547"/>
                    <a:pt x="271220" y="1222593"/>
                  </a:cubicBezTo>
                  <a:cubicBezTo>
                    <a:pt x="197305" y="1063667"/>
                    <a:pt x="47255" y="807096"/>
                    <a:pt x="64325" y="579376"/>
                  </a:cubicBezTo>
                  <a:cubicBezTo>
                    <a:pt x="79347" y="380675"/>
                    <a:pt x="320384" y="0"/>
                    <a:pt x="320384" y="0"/>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210" name="任意多边形: 形状 209">
              <a:extLst>
                <a:ext uri="{FF2B5EF4-FFF2-40B4-BE49-F238E27FC236}">
                  <a16:creationId xmlns:a16="http://schemas.microsoft.com/office/drawing/2014/main" id="{C0153817-481D-F8AF-D83A-7449319D35C7}"/>
                </a:ext>
              </a:extLst>
            </p:cNvPr>
            <p:cNvSpPr/>
            <p:nvPr/>
          </p:nvSpPr>
          <p:spPr>
            <a:xfrm>
              <a:off x="8842933" y="4545057"/>
              <a:ext cx="1017063" cy="489412"/>
            </a:xfrm>
            <a:custGeom>
              <a:avLst/>
              <a:gdLst>
                <a:gd name="connsiteX0" fmla="*/ 561784 w 567499"/>
                <a:gd name="connsiteY0" fmla="*/ 225362 h 273081"/>
                <a:gd name="connsiteX1" fmla="*/ 567500 w 567499"/>
                <a:gd name="connsiteY1" fmla="*/ 159163 h 273081"/>
                <a:gd name="connsiteX2" fmla="*/ 289655 w 567499"/>
                <a:gd name="connsiteY2" fmla="*/ 667 h 273081"/>
                <a:gd name="connsiteX3" fmla="*/ 65342 w 567499"/>
                <a:gd name="connsiteY3" fmla="*/ 0 h 273081"/>
                <a:gd name="connsiteX4" fmla="*/ 0 w 567499"/>
                <a:gd name="connsiteY4" fmla="*/ 165068 h 273081"/>
                <a:gd name="connsiteX5" fmla="*/ 242221 w 567499"/>
                <a:gd name="connsiteY5" fmla="*/ 98393 h 273081"/>
                <a:gd name="connsiteX6" fmla="*/ 556546 w 567499"/>
                <a:gd name="connsiteY6" fmla="*/ 273082 h 27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7499" h="273081">
                  <a:moveTo>
                    <a:pt x="561784" y="225362"/>
                  </a:moveTo>
                  <a:lnTo>
                    <a:pt x="567500" y="159163"/>
                  </a:lnTo>
                  <a:lnTo>
                    <a:pt x="289655" y="667"/>
                  </a:lnTo>
                  <a:lnTo>
                    <a:pt x="65342" y="0"/>
                  </a:lnTo>
                  <a:lnTo>
                    <a:pt x="0" y="165068"/>
                  </a:lnTo>
                  <a:cubicBezTo>
                    <a:pt x="0" y="165068"/>
                    <a:pt x="187262" y="93726"/>
                    <a:pt x="242221" y="98393"/>
                  </a:cubicBezTo>
                  <a:cubicBezTo>
                    <a:pt x="297180" y="103061"/>
                    <a:pt x="556546" y="273082"/>
                    <a:pt x="556546" y="273082"/>
                  </a:cubicBezTo>
                  <a:close/>
                </a:path>
              </a:pathLst>
            </a:custGeom>
            <a:solidFill>
              <a:srgbClr val="000000">
                <a:alpha val="30000"/>
              </a:srgbClr>
            </a:solidFill>
            <a:ln w="9525" cap="flat">
              <a:solidFill>
                <a:srgbClr val="2F2E41"/>
              </a:solidFill>
              <a:prstDash val="solid"/>
              <a:miter/>
            </a:ln>
          </p:spPr>
          <p:txBody>
            <a:bodyPr rtlCol="0" anchor="ctr">
              <a:noAutofit/>
            </a:bodyPr>
            <a:lstStyle/>
            <a:p>
              <a:endParaRPr lang="zh-CN" altLang="en-US"/>
            </a:p>
          </p:txBody>
        </p:sp>
        <p:sp>
          <p:nvSpPr>
            <p:cNvPr id="211" name="任意多边形: 形状 210">
              <a:extLst>
                <a:ext uri="{FF2B5EF4-FFF2-40B4-BE49-F238E27FC236}">
                  <a16:creationId xmlns:a16="http://schemas.microsoft.com/office/drawing/2014/main" id="{F20322AC-3C80-15D0-AFC8-7997D02A621C}"/>
                </a:ext>
              </a:extLst>
            </p:cNvPr>
            <p:cNvSpPr/>
            <p:nvPr/>
          </p:nvSpPr>
          <p:spPr>
            <a:xfrm>
              <a:off x="8789157" y="5266970"/>
              <a:ext cx="1085366" cy="1591030"/>
            </a:xfrm>
            <a:custGeom>
              <a:avLst/>
              <a:gdLst>
                <a:gd name="connsiteX0" fmla="*/ 894016 w 1085366"/>
                <a:gd name="connsiteY0" fmla="*/ 17044 h 1591030"/>
                <a:gd name="connsiteX1" fmla="*/ 886137 w 1085366"/>
                <a:gd name="connsiteY1" fmla="*/ 25947 h 1591030"/>
                <a:gd name="connsiteX2" fmla="*/ 816891 w 1085366"/>
                <a:gd name="connsiteY2" fmla="*/ 98936 h 1591030"/>
                <a:gd name="connsiteX3" fmla="*/ 816659 w 1085366"/>
                <a:gd name="connsiteY3" fmla="*/ 97644 h 1591030"/>
                <a:gd name="connsiteX4" fmla="*/ 816659 w 1085366"/>
                <a:gd name="connsiteY4" fmla="*/ 99180 h 1591030"/>
                <a:gd name="connsiteX5" fmla="*/ 816891 w 1085366"/>
                <a:gd name="connsiteY5" fmla="*/ 98936 h 1591030"/>
                <a:gd name="connsiteX6" fmla="*/ 830807 w 1085366"/>
                <a:gd name="connsiteY6" fmla="*/ 176530 h 1591030"/>
                <a:gd name="connsiteX7" fmla="*/ 847899 w 1085366"/>
                <a:gd name="connsiteY7" fmla="*/ 271934 h 1591030"/>
                <a:gd name="connsiteX8" fmla="*/ 960735 w 1085366"/>
                <a:gd name="connsiteY8" fmla="*/ 701941 h 1591030"/>
                <a:gd name="connsiteX9" fmla="*/ 1029872 w 1085366"/>
                <a:gd name="connsiteY9" fmla="*/ 967389 h 1591030"/>
                <a:gd name="connsiteX10" fmla="*/ 1067255 w 1085366"/>
                <a:gd name="connsiteY10" fmla="*/ 1109586 h 1591030"/>
                <a:gd name="connsiteX11" fmla="*/ 1085351 w 1085366"/>
                <a:gd name="connsiteY11" fmla="*/ 1261002 h 1591030"/>
                <a:gd name="connsiteX12" fmla="*/ 1063841 w 1085366"/>
                <a:gd name="connsiteY12" fmla="*/ 1396201 h 1591030"/>
                <a:gd name="connsiteX13" fmla="*/ 1032091 w 1085366"/>
                <a:gd name="connsiteY13" fmla="*/ 1455947 h 1591030"/>
                <a:gd name="connsiteX14" fmla="*/ 985316 w 1085366"/>
                <a:gd name="connsiteY14" fmla="*/ 1503234 h 1591030"/>
                <a:gd name="connsiteX15" fmla="*/ 870774 w 1085366"/>
                <a:gd name="connsiteY15" fmla="*/ 1561614 h 1591030"/>
                <a:gd name="connsiteX16" fmla="*/ 808978 w 1085366"/>
                <a:gd name="connsiteY16" fmla="*/ 1572027 h 1591030"/>
                <a:gd name="connsiteX17" fmla="*/ 748549 w 1085366"/>
                <a:gd name="connsiteY17" fmla="*/ 1573563 h 1591030"/>
                <a:gd name="connsiteX18" fmla="*/ 325540 w 1085366"/>
                <a:gd name="connsiteY18" fmla="*/ 1585001 h 1591030"/>
                <a:gd name="connsiteX19" fmla="*/ 80001 w 1085366"/>
                <a:gd name="connsiteY19" fmla="*/ 1591030 h 1591030"/>
                <a:gd name="connsiteX20" fmla="*/ 0 w 1085366"/>
                <a:gd name="connsiteY20" fmla="*/ 1591030 h 1591030"/>
                <a:gd name="connsiteX21" fmla="*/ 40120 w 1085366"/>
                <a:gd name="connsiteY21" fmla="*/ 1589440 h 1591030"/>
                <a:gd name="connsiteX22" fmla="*/ 325199 w 1085366"/>
                <a:gd name="connsiteY22" fmla="*/ 1579538 h 1591030"/>
                <a:gd name="connsiteX23" fmla="*/ 748207 w 1085366"/>
                <a:gd name="connsiteY23" fmla="*/ 1566224 h 1591030"/>
                <a:gd name="connsiteX24" fmla="*/ 808465 w 1085366"/>
                <a:gd name="connsiteY24" fmla="*/ 1564516 h 1591030"/>
                <a:gd name="connsiteX25" fmla="*/ 868383 w 1085366"/>
                <a:gd name="connsiteY25" fmla="*/ 1554274 h 1591030"/>
                <a:gd name="connsiteX26" fmla="*/ 979683 w 1085366"/>
                <a:gd name="connsiteY26" fmla="*/ 1497259 h 1591030"/>
                <a:gd name="connsiteX27" fmla="*/ 1024920 w 1085366"/>
                <a:gd name="connsiteY27" fmla="*/ 1451510 h 1591030"/>
                <a:gd name="connsiteX28" fmla="*/ 1055477 w 1085366"/>
                <a:gd name="connsiteY28" fmla="*/ 1394153 h 1591030"/>
                <a:gd name="connsiteX29" fmla="*/ 1076304 w 1085366"/>
                <a:gd name="connsiteY29" fmla="*/ 1261685 h 1591030"/>
                <a:gd name="connsiteX30" fmla="*/ 1059233 w 1085366"/>
                <a:gd name="connsiteY30" fmla="*/ 1112488 h 1591030"/>
                <a:gd name="connsiteX31" fmla="*/ 1022189 w 1085366"/>
                <a:gd name="connsiteY31" fmla="*/ 970631 h 1591030"/>
                <a:gd name="connsiteX32" fmla="*/ 953906 w 1085366"/>
                <a:gd name="connsiteY32" fmla="*/ 704843 h 1591030"/>
                <a:gd name="connsiteX33" fmla="*/ 843289 w 1085366"/>
                <a:gd name="connsiteY33" fmla="*/ 274152 h 1591030"/>
                <a:gd name="connsiteX34" fmla="*/ 813758 w 1085366"/>
                <a:gd name="connsiteY34" fmla="*/ 99522 h 1591030"/>
                <a:gd name="connsiteX35" fmla="*/ 813758 w 1085366"/>
                <a:gd name="connsiteY35" fmla="*/ 98497 h 1591030"/>
                <a:gd name="connsiteX36" fmla="*/ 884601 w 1085366"/>
                <a:gd name="connsiteY36" fmla="*/ 26460 h 1591030"/>
                <a:gd name="connsiteX37" fmla="*/ 909012 w 1085366"/>
                <a:gd name="connsiteY37" fmla="*/ 0 h 1591030"/>
                <a:gd name="connsiteX38" fmla="*/ 903207 w 1085366"/>
                <a:gd name="connsiteY38" fmla="*/ 7852 h 1591030"/>
                <a:gd name="connsiteX39" fmla="*/ 894016 w 1085366"/>
                <a:gd name="connsiteY39" fmla="*/ 17044 h 1591030"/>
                <a:gd name="connsiteX40" fmla="*/ 903207 w 1085366"/>
                <a:gd name="connsiteY40" fmla="*/ 6658 h 1591030"/>
                <a:gd name="connsiteX41" fmla="*/ 909012 w 1085366"/>
                <a:gd name="connsiteY41" fmla="*/ 0 h 1591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85366" h="1591030">
                  <a:moveTo>
                    <a:pt x="894016" y="17044"/>
                  </a:moveTo>
                  <a:lnTo>
                    <a:pt x="886137" y="25947"/>
                  </a:lnTo>
                  <a:lnTo>
                    <a:pt x="816891" y="98936"/>
                  </a:lnTo>
                  <a:lnTo>
                    <a:pt x="816659" y="97644"/>
                  </a:lnTo>
                  <a:lnTo>
                    <a:pt x="816659" y="99180"/>
                  </a:lnTo>
                  <a:lnTo>
                    <a:pt x="816891" y="98936"/>
                  </a:lnTo>
                  <a:lnTo>
                    <a:pt x="830807" y="176530"/>
                  </a:lnTo>
                  <a:cubicBezTo>
                    <a:pt x="836035" y="205657"/>
                    <a:pt x="841754" y="237536"/>
                    <a:pt x="847899" y="271934"/>
                  </a:cubicBezTo>
                  <a:cubicBezTo>
                    <a:pt x="878285" y="388013"/>
                    <a:pt x="916181" y="534650"/>
                    <a:pt x="960735" y="701941"/>
                  </a:cubicBezTo>
                  <a:cubicBezTo>
                    <a:pt x="982585" y="785758"/>
                    <a:pt x="1005801" y="874525"/>
                    <a:pt x="1029872" y="967389"/>
                  </a:cubicBezTo>
                  <a:cubicBezTo>
                    <a:pt x="1042163" y="1013821"/>
                    <a:pt x="1054624" y="1061226"/>
                    <a:pt x="1067255" y="1109586"/>
                  </a:cubicBezTo>
                  <a:cubicBezTo>
                    <a:pt x="1079580" y="1159108"/>
                    <a:pt x="1085657" y="1209977"/>
                    <a:pt x="1085351" y="1261002"/>
                  </a:cubicBezTo>
                  <a:cubicBezTo>
                    <a:pt x="1085743" y="1306956"/>
                    <a:pt x="1078471" y="1352637"/>
                    <a:pt x="1063841" y="1396201"/>
                  </a:cubicBezTo>
                  <a:cubicBezTo>
                    <a:pt x="1056364" y="1417607"/>
                    <a:pt x="1045645" y="1437767"/>
                    <a:pt x="1032091" y="1455947"/>
                  </a:cubicBezTo>
                  <a:cubicBezTo>
                    <a:pt x="1018536" y="1473598"/>
                    <a:pt x="1002813" y="1489492"/>
                    <a:pt x="985316" y="1503234"/>
                  </a:cubicBezTo>
                  <a:cubicBezTo>
                    <a:pt x="951209" y="1529828"/>
                    <a:pt x="912322" y="1549630"/>
                    <a:pt x="870774" y="1561614"/>
                  </a:cubicBezTo>
                  <a:cubicBezTo>
                    <a:pt x="850682" y="1567606"/>
                    <a:pt x="829923" y="1571106"/>
                    <a:pt x="808978" y="1572027"/>
                  </a:cubicBezTo>
                  <a:lnTo>
                    <a:pt x="748549" y="1573563"/>
                  </a:lnTo>
                  <a:lnTo>
                    <a:pt x="325540" y="1585001"/>
                  </a:lnTo>
                  <a:lnTo>
                    <a:pt x="80001" y="1591030"/>
                  </a:lnTo>
                  <a:lnTo>
                    <a:pt x="0" y="1591030"/>
                  </a:lnTo>
                  <a:lnTo>
                    <a:pt x="40120" y="1589440"/>
                  </a:lnTo>
                  <a:lnTo>
                    <a:pt x="325199" y="1579538"/>
                  </a:lnTo>
                  <a:lnTo>
                    <a:pt x="748207" y="1566224"/>
                  </a:lnTo>
                  <a:lnTo>
                    <a:pt x="808465" y="1564516"/>
                  </a:lnTo>
                  <a:cubicBezTo>
                    <a:pt x="828780" y="1563543"/>
                    <a:pt x="848906" y="1560113"/>
                    <a:pt x="868383" y="1554274"/>
                  </a:cubicBezTo>
                  <a:cubicBezTo>
                    <a:pt x="908806" y="1542615"/>
                    <a:pt x="946601" y="1523256"/>
                    <a:pt x="979683" y="1497259"/>
                  </a:cubicBezTo>
                  <a:cubicBezTo>
                    <a:pt x="996600" y="1483927"/>
                    <a:pt x="1011794" y="1468562"/>
                    <a:pt x="1024920" y="1451510"/>
                  </a:cubicBezTo>
                  <a:cubicBezTo>
                    <a:pt x="1037894" y="1434013"/>
                    <a:pt x="1048188" y="1414671"/>
                    <a:pt x="1055477" y="1394153"/>
                  </a:cubicBezTo>
                  <a:cubicBezTo>
                    <a:pt x="1069594" y="1351425"/>
                    <a:pt x="1076628" y="1306683"/>
                    <a:pt x="1076304" y="1261685"/>
                  </a:cubicBezTo>
                  <a:cubicBezTo>
                    <a:pt x="1076780" y="1211447"/>
                    <a:pt x="1071045" y="1161327"/>
                    <a:pt x="1059233" y="1112488"/>
                  </a:cubicBezTo>
                  <a:cubicBezTo>
                    <a:pt x="1046600" y="1064350"/>
                    <a:pt x="1034139" y="1016893"/>
                    <a:pt x="1022189" y="970631"/>
                  </a:cubicBezTo>
                  <a:lnTo>
                    <a:pt x="953906" y="704843"/>
                  </a:lnTo>
                  <a:lnTo>
                    <a:pt x="843289" y="274152"/>
                  </a:lnTo>
                  <a:cubicBezTo>
                    <a:pt x="831681" y="205870"/>
                    <a:pt x="821781" y="146294"/>
                    <a:pt x="813758" y="99522"/>
                  </a:cubicBezTo>
                  <a:lnTo>
                    <a:pt x="813758" y="98497"/>
                  </a:lnTo>
                  <a:lnTo>
                    <a:pt x="884601" y="26460"/>
                  </a:lnTo>
                  <a:close/>
                  <a:moveTo>
                    <a:pt x="909012" y="0"/>
                  </a:moveTo>
                  <a:lnTo>
                    <a:pt x="903207" y="7852"/>
                  </a:lnTo>
                  <a:lnTo>
                    <a:pt x="894016" y="17044"/>
                  </a:lnTo>
                  <a:lnTo>
                    <a:pt x="903207" y="6658"/>
                  </a:lnTo>
                  <a:cubicBezTo>
                    <a:pt x="907134" y="2389"/>
                    <a:pt x="909012" y="0"/>
                    <a:pt x="909012" y="0"/>
                  </a:cubicBezTo>
                  <a:close/>
                </a:path>
              </a:pathLst>
            </a:custGeom>
            <a:solidFill>
              <a:schemeClr val="tx2">
                <a:lumMod val="75000"/>
              </a:schemeClr>
            </a:solidFill>
            <a:ln w="9525" cap="flat">
              <a:solidFill>
                <a:srgbClr val="2F2E41"/>
              </a:solidFill>
              <a:prstDash val="solid"/>
              <a:miter/>
            </a:ln>
          </p:spPr>
          <p:txBody>
            <a:bodyPr rtlCol="0" anchor="ctr">
              <a:noAutofit/>
            </a:bodyPr>
            <a:lstStyle/>
            <a:p>
              <a:endParaRPr lang="zh-CN" altLang="en-US"/>
            </a:p>
          </p:txBody>
        </p:sp>
        <p:sp>
          <p:nvSpPr>
            <p:cNvPr id="212" name="任意多边形: 形状 211">
              <a:extLst>
                <a:ext uri="{FF2B5EF4-FFF2-40B4-BE49-F238E27FC236}">
                  <a16:creationId xmlns:a16="http://schemas.microsoft.com/office/drawing/2014/main" id="{12ED162A-DE14-B9C3-2AEB-AC52429F5BFF}"/>
                </a:ext>
              </a:extLst>
            </p:cNvPr>
            <p:cNvSpPr/>
            <p:nvPr/>
          </p:nvSpPr>
          <p:spPr>
            <a:xfrm>
              <a:off x="9274820" y="6400967"/>
              <a:ext cx="96276" cy="168657"/>
            </a:xfrm>
            <a:custGeom>
              <a:avLst/>
              <a:gdLst>
                <a:gd name="connsiteX0" fmla="*/ 0 w 53720"/>
                <a:gd name="connsiteY0" fmla="*/ 0 h 94107"/>
                <a:gd name="connsiteX1" fmla="*/ 27718 w 53720"/>
                <a:gd name="connsiteY1" fmla="*/ 46482 h 94107"/>
                <a:gd name="connsiteX2" fmla="*/ 53721 w 53720"/>
                <a:gd name="connsiteY2" fmla="*/ 94107 h 94107"/>
                <a:gd name="connsiteX3" fmla="*/ 23431 w 53720"/>
                <a:gd name="connsiteY3" fmla="*/ 49054 h 94107"/>
                <a:gd name="connsiteX4" fmla="*/ 0 w 53720"/>
                <a:gd name="connsiteY4" fmla="*/ 0 h 94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20" h="94107">
                  <a:moveTo>
                    <a:pt x="0" y="0"/>
                  </a:moveTo>
                  <a:cubicBezTo>
                    <a:pt x="10239" y="14878"/>
                    <a:pt x="19498" y="30404"/>
                    <a:pt x="27718" y="46482"/>
                  </a:cubicBezTo>
                  <a:cubicBezTo>
                    <a:pt x="37395" y="61779"/>
                    <a:pt x="46082" y="77696"/>
                    <a:pt x="53721" y="94107"/>
                  </a:cubicBezTo>
                  <a:cubicBezTo>
                    <a:pt x="41862" y="80353"/>
                    <a:pt x="31690" y="65227"/>
                    <a:pt x="23431" y="49054"/>
                  </a:cubicBezTo>
                  <a:cubicBezTo>
                    <a:pt x="13716" y="33681"/>
                    <a:pt x="5848" y="17212"/>
                    <a:pt x="0" y="0"/>
                  </a:cubicBezTo>
                  <a:close/>
                </a:path>
              </a:pathLst>
            </a:custGeom>
            <a:solidFill>
              <a:schemeClr val="tx2">
                <a:lumMod val="75000"/>
              </a:schemeClr>
            </a:solidFill>
            <a:ln w="9525" cap="flat">
              <a:solidFill>
                <a:srgbClr val="2F2E41"/>
              </a:solidFill>
              <a:prstDash val="solid"/>
              <a:miter/>
            </a:ln>
          </p:spPr>
          <p:txBody>
            <a:bodyPr rtlCol="0" anchor="ctr">
              <a:noAutofit/>
            </a:bodyPr>
            <a:lstStyle/>
            <a:p>
              <a:endParaRPr lang="zh-CN" altLang="en-US"/>
            </a:p>
          </p:txBody>
        </p:sp>
        <p:sp>
          <p:nvSpPr>
            <p:cNvPr id="213" name="任意多边形: 形状 212">
              <a:extLst>
                <a:ext uri="{FF2B5EF4-FFF2-40B4-BE49-F238E27FC236}">
                  <a16:creationId xmlns:a16="http://schemas.microsoft.com/office/drawing/2014/main" id="{6CB8906E-5258-A89E-AF08-7A4635B8A274}"/>
                </a:ext>
              </a:extLst>
            </p:cNvPr>
            <p:cNvSpPr/>
            <p:nvPr/>
          </p:nvSpPr>
          <p:spPr>
            <a:xfrm>
              <a:off x="9062460" y="4869226"/>
              <a:ext cx="328608" cy="32469"/>
            </a:xfrm>
            <a:custGeom>
              <a:avLst/>
              <a:gdLst>
                <a:gd name="connsiteX0" fmla="*/ 0 w 183356"/>
                <a:gd name="connsiteY0" fmla="*/ 4953 h 18117"/>
                <a:gd name="connsiteX1" fmla="*/ 26860 w 183356"/>
                <a:gd name="connsiteY1" fmla="*/ 8954 h 18117"/>
                <a:gd name="connsiteX2" fmla="*/ 91916 w 183356"/>
                <a:gd name="connsiteY2" fmla="*/ 13049 h 18117"/>
                <a:gd name="connsiteX3" fmla="*/ 156686 w 183356"/>
                <a:gd name="connsiteY3" fmla="*/ 5429 h 18117"/>
                <a:gd name="connsiteX4" fmla="*/ 183356 w 183356"/>
                <a:gd name="connsiteY4" fmla="*/ 0 h 18117"/>
                <a:gd name="connsiteX5" fmla="*/ 157544 w 183356"/>
                <a:gd name="connsiteY5" fmla="*/ 8858 h 18117"/>
                <a:gd name="connsiteX6" fmla="*/ 26289 w 183356"/>
                <a:gd name="connsiteY6" fmla="*/ 12478 h 18117"/>
                <a:gd name="connsiteX7" fmla="*/ 0 w 183356"/>
                <a:gd name="connsiteY7" fmla="*/ 4953 h 18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356" h="18117">
                  <a:moveTo>
                    <a:pt x="0" y="4953"/>
                  </a:moveTo>
                  <a:cubicBezTo>
                    <a:pt x="9021" y="5782"/>
                    <a:pt x="17989" y="7115"/>
                    <a:pt x="26860" y="8954"/>
                  </a:cubicBezTo>
                  <a:cubicBezTo>
                    <a:pt x="48394" y="12125"/>
                    <a:pt x="70155" y="13497"/>
                    <a:pt x="91916" y="13049"/>
                  </a:cubicBezTo>
                  <a:cubicBezTo>
                    <a:pt x="113686" y="12383"/>
                    <a:pt x="135360" y="9830"/>
                    <a:pt x="156686" y="5429"/>
                  </a:cubicBezTo>
                  <a:cubicBezTo>
                    <a:pt x="165468" y="3134"/>
                    <a:pt x="174374" y="1324"/>
                    <a:pt x="183356" y="0"/>
                  </a:cubicBezTo>
                  <a:cubicBezTo>
                    <a:pt x="175174" y="4067"/>
                    <a:pt x="166497" y="7039"/>
                    <a:pt x="157544" y="8858"/>
                  </a:cubicBezTo>
                  <a:cubicBezTo>
                    <a:pt x="114609" y="19831"/>
                    <a:pt x="69764" y="21069"/>
                    <a:pt x="26289" y="12478"/>
                  </a:cubicBezTo>
                  <a:cubicBezTo>
                    <a:pt x="17236" y="11125"/>
                    <a:pt x="8399" y="8591"/>
                    <a:pt x="0" y="4953"/>
                  </a:cubicBezTo>
                  <a:close/>
                </a:path>
              </a:pathLst>
            </a:custGeom>
            <a:solidFill>
              <a:schemeClr val="tx2">
                <a:lumMod val="75000"/>
              </a:schemeClr>
            </a:solidFill>
            <a:ln w="9525" cap="flat">
              <a:solidFill>
                <a:srgbClr val="2F2E41"/>
              </a:solidFill>
              <a:prstDash val="solid"/>
              <a:miter/>
            </a:ln>
          </p:spPr>
          <p:txBody>
            <a:bodyPr rtlCol="0" anchor="ctr">
              <a:noAutofit/>
            </a:bodyPr>
            <a:lstStyle/>
            <a:p>
              <a:endParaRPr lang="zh-CN" altLang="en-US"/>
            </a:p>
          </p:txBody>
        </p:sp>
        <p:sp>
          <p:nvSpPr>
            <p:cNvPr id="214" name="任意多边形: 形状 213">
              <a:extLst>
                <a:ext uri="{FF2B5EF4-FFF2-40B4-BE49-F238E27FC236}">
                  <a16:creationId xmlns:a16="http://schemas.microsoft.com/office/drawing/2014/main" id="{96A0B538-5BDD-7908-B254-9DC62B6F6819}"/>
                </a:ext>
              </a:extLst>
            </p:cNvPr>
            <p:cNvSpPr/>
            <p:nvPr/>
          </p:nvSpPr>
          <p:spPr>
            <a:xfrm>
              <a:off x="9355393" y="5088752"/>
              <a:ext cx="246327" cy="283881"/>
            </a:xfrm>
            <a:custGeom>
              <a:avLst/>
              <a:gdLst>
                <a:gd name="connsiteX0" fmla="*/ 0 w 137445"/>
                <a:gd name="connsiteY0" fmla="*/ 0 h 158400"/>
                <a:gd name="connsiteX1" fmla="*/ 23717 w 137445"/>
                <a:gd name="connsiteY1" fmla="*/ 19907 h 158400"/>
                <a:gd name="connsiteX2" fmla="*/ 75343 w 137445"/>
                <a:gd name="connsiteY2" fmla="*/ 73438 h 158400"/>
                <a:gd name="connsiteX3" fmla="*/ 121158 w 137445"/>
                <a:gd name="connsiteY3" fmla="*/ 132207 h 158400"/>
                <a:gd name="connsiteX4" fmla="*/ 137446 w 137445"/>
                <a:gd name="connsiteY4" fmla="*/ 158401 h 158400"/>
                <a:gd name="connsiteX5" fmla="*/ 118396 w 137445"/>
                <a:gd name="connsiteY5" fmla="*/ 134207 h 158400"/>
                <a:gd name="connsiteX6" fmla="*/ 71723 w 137445"/>
                <a:gd name="connsiteY6" fmla="*/ 77057 h 158400"/>
                <a:gd name="connsiteX7" fmla="*/ 21336 w 137445"/>
                <a:gd name="connsiteY7" fmla="*/ 22670 h 158400"/>
                <a:gd name="connsiteX8" fmla="*/ 0 w 137445"/>
                <a:gd name="connsiteY8" fmla="*/ 0 h 15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445" h="158400">
                  <a:moveTo>
                    <a:pt x="0" y="0"/>
                  </a:moveTo>
                  <a:cubicBezTo>
                    <a:pt x="8506" y="5887"/>
                    <a:pt x="16450" y="12554"/>
                    <a:pt x="23717" y="19907"/>
                  </a:cubicBezTo>
                  <a:cubicBezTo>
                    <a:pt x="41824" y="36862"/>
                    <a:pt x="59055" y="54721"/>
                    <a:pt x="75343" y="73438"/>
                  </a:cubicBezTo>
                  <a:cubicBezTo>
                    <a:pt x="91640" y="92212"/>
                    <a:pt x="106928" y="111823"/>
                    <a:pt x="121158" y="132207"/>
                  </a:cubicBezTo>
                  <a:cubicBezTo>
                    <a:pt x="127425" y="140389"/>
                    <a:pt x="132883" y="149162"/>
                    <a:pt x="137446" y="158401"/>
                  </a:cubicBezTo>
                  <a:cubicBezTo>
                    <a:pt x="130550" y="150781"/>
                    <a:pt x="124187" y="142704"/>
                    <a:pt x="118396" y="134207"/>
                  </a:cubicBezTo>
                  <a:cubicBezTo>
                    <a:pt x="106871" y="119158"/>
                    <a:pt x="90678" y="98584"/>
                    <a:pt x="71723" y="77057"/>
                  </a:cubicBezTo>
                  <a:cubicBezTo>
                    <a:pt x="52769" y="55531"/>
                    <a:pt x="34671" y="36195"/>
                    <a:pt x="21336" y="22670"/>
                  </a:cubicBezTo>
                  <a:cubicBezTo>
                    <a:pt x="13716" y="15612"/>
                    <a:pt x="6582" y="8039"/>
                    <a:pt x="0" y="0"/>
                  </a:cubicBezTo>
                  <a:close/>
                </a:path>
              </a:pathLst>
            </a:custGeom>
            <a:solidFill>
              <a:schemeClr val="tx2">
                <a:lumMod val="75000"/>
              </a:schemeClr>
            </a:solidFill>
            <a:ln w="9525" cap="flat">
              <a:solidFill>
                <a:srgbClr val="2F2E41"/>
              </a:solidFill>
              <a:prstDash val="solid"/>
              <a:miter/>
            </a:ln>
          </p:spPr>
          <p:txBody>
            <a:bodyPr rtlCol="0" anchor="ctr">
              <a:noAutofit/>
            </a:bodyPr>
            <a:lstStyle/>
            <a:p>
              <a:endParaRPr lang="zh-CN" altLang="en-US"/>
            </a:p>
          </p:txBody>
        </p:sp>
        <p:sp>
          <p:nvSpPr>
            <p:cNvPr id="215" name="任意多边形: 形状 214">
              <a:extLst>
                <a:ext uri="{FF2B5EF4-FFF2-40B4-BE49-F238E27FC236}">
                  <a16:creationId xmlns:a16="http://schemas.microsoft.com/office/drawing/2014/main" id="{E0D1C6A8-80EA-6EDD-1FF1-18901E9800D1}"/>
                </a:ext>
              </a:extLst>
            </p:cNvPr>
            <p:cNvSpPr/>
            <p:nvPr/>
          </p:nvSpPr>
          <p:spPr>
            <a:xfrm>
              <a:off x="9583796" y="4810502"/>
              <a:ext cx="112809" cy="496923"/>
            </a:xfrm>
            <a:custGeom>
              <a:avLst/>
              <a:gdLst>
                <a:gd name="connsiteX0" fmla="*/ 0 w 62945"/>
                <a:gd name="connsiteY0" fmla="*/ 277273 h 277272"/>
                <a:gd name="connsiteX1" fmla="*/ 2572 w 62945"/>
                <a:gd name="connsiteY1" fmla="*/ 266319 h 277272"/>
                <a:gd name="connsiteX2" fmla="*/ 10954 w 62945"/>
                <a:gd name="connsiteY2" fmla="*/ 237077 h 277272"/>
                <a:gd name="connsiteX3" fmla="*/ 36100 w 62945"/>
                <a:gd name="connsiteY3" fmla="*/ 139732 h 277272"/>
                <a:gd name="connsiteX4" fmla="*/ 55150 w 62945"/>
                <a:gd name="connsiteY4" fmla="*/ 41053 h 277272"/>
                <a:gd name="connsiteX5" fmla="*/ 60293 w 62945"/>
                <a:gd name="connsiteY5" fmla="*/ 10954 h 277272"/>
                <a:gd name="connsiteX6" fmla="*/ 62675 w 62945"/>
                <a:gd name="connsiteY6" fmla="*/ 0 h 277272"/>
                <a:gd name="connsiteX7" fmla="*/ 62675 w 62945"/>
                <a:gd name="connsiteY7" fmla="*/ 11240 h 277272"/>
                <a:gd name="connsiteX8" fmla="*/ 59150 w 62945"/>
                <a:gd name="connsiteY8" fmla="*/ 41624 h 277272"/>
                <a:gd name="connsiteX9" fmla="*/ 40958 w 62945"/>
                <a:gd name="connsiteY9" fmla="*/ 140780 h 277272"/>
                <a:gd name="connsiteX10" fmla="*/ 14383 w 62945"/>
                <a:gd name="connsiteY10" fmla="*/ 238030 h 277272"/>
                <a:gd name="connsiteX11" fmla="*/ 4858 w 62945"/>
                <a:gd name="connsiteY11" fmla="*/ 266605 h 277272"/>
                <a:gd name="connsiteX12" fmla="*/ 0 w 62945"/>
                <a:gd name="connsiteY12" fmla="*/ 277273 h 27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945" h="277272">
                  <a:moveTo>
                    <a:pt x="0" y="277273"/>
                  </a:moveTo>
                  <a:cubicBezTo>
                    <a:pt x="381" y="273529"/>
                    <a:pt x="1248" y="269843"/>
                    <a:pt x="2572" y="266319"/>
                  </a:cubicBezTo>
                  <a:cubicBezTo>
                    <a:pt x="4858" y="258413"/>
                    <a:pt x="7620" y="248602"/>
                    <a:pt x="10954" y="237077"/>
                  </a:cubicBezTo>
                  <a:cubicBezTo>
                    <a:pt x="18098" y="212312"/>
                    <a:pt x="27432" y="178022"/>
                    <a:pt x="36100" y="139732"/>
                  </a:cubicBezTo>
                  <a:cubicBezTo>
                    <a:pt x="44768" y="101441"/>
                    <a:pt x="51340" y="66484"/>
                    <a:pt x="55150" y="41053"/>
                  </a:cubicBezTo>
                  <a:cubicBezTo>
                    <a:pt x="57150" y="29146"/>
                    <a:pt x="58865" y="19145"/>
                    <a:pt x="60293" y="10954"/>
                  </a:cubicBezTo>
                  <a:cubicBezTo>
                    <a:pt x="60674" y="7220"/>
                    <a:pt x="61465" y="3553"/>
                    <a:pt x="62675" y="0"/>
                  </a:cubicBezTo>
                  <a:cubicBezTo>
                    <a:pt x="63036" y="3734"/>
                    <a:pt x="63036" y="7506"/>
                    <a:pt x="62675" y="11240"/>
                  </a:cubicBezTo>
                  <a:cubicBezTo>
                    <a:pt x="62008" y="18479"/>
                    <a:pt x="60865" y="28861"/>
                    <a:pt x="59150" y="41624"/>
                  </a:cubicBezTo>
                  <a:cubicBezTo>
                    <a:pt x="55626" y="67151"/>
                    <a:pt x="49625" y="102394"/>
                    <a:pt x="40958" y="140780"/>
                  </a:cubicBezTo>
                  <a:cubicBezTo>
                    <a:pt x="32290" y="179165"/>
                    <a:pt x="21908" y="213550"/>
                    <a:pt x="14383" y="238030"/>
                  </a:cubicBezTo>
                  <a:cubicBezTo>
                    <a:pt x="10382" y="250317"/>
                    <a:pt x="6953" y="260223"/>
                    <a:pt x="4858" y="266605"/>
                  </a:cubicBezTo>
                  <a:cubicBezTo>
                    <a:pt x="3620" y="270319"/>
                    <a:pt x="2000" y="273901"/>
                    <a:pt x="0" y="277273"/>
                  </a:cubicBezTo>
                  <a:close/>
                </a:path>
              </a:pathLst>
            </a:custGeom>
            <a:solidFill>
              <a:schemeClr val="tx2">
                <a:lumMod val="75000"/>
              </a:schemeClr>
            </a:solidFill>
            <a:ln w="9525" cap="flat">
              <a:solidFill>
                <a:srgbClr val="2F2E41"/>
              </a:solidFill>
              <a:prstDash val="solid"/>
              <a:miter/>
            </a:ln>
          </p:spPr>
          <p:txBody>
            <a:bodyPr rtlCol="0" anchor="ctr">
              <a:noAutofit/>
            </a:bodyPr>
            <a:lstStyle/>
            <a:p>
              <a:endParaRPr lang="zh-CN" altLang="en-US"/>
            </a:p>
          </p:txBody>
        </p:sp>
        <p:sp>
          <p:nvSpPr>
            <p:cNvPr id="216" name="任意多边形: 形状 215">
              <a:extLst>
                <a:ext uri="{FF2B5EF4-FFF2-40B4-BE49-F238E27FC236}">
                  <a16:creationId xmlns:a16="http://schemas.microsoft.com/office/drawing/2014/main" id="{AE8115FD-864F-49DF-8653-147E966A687D}"/>
                </a:ext>
              </a:extLst>
            </p:cNvPr>
            <p:cNvSpPr/>
            <p:nvPr/>
          </p:nvSpPr>
          <p:spPr>
            <a:xfrm>
              <a:off x="8353142" y="3268458"/>
              <a:ext cx="767528" cy="1465738"/>
            </a:xfrm>
            <a:custGeom>
              <a:avLst/>
              <a:gdLst>
                <a:gd name="connsiteX0" fmla="*/ 4783 w 428264"/>
                <a:gd name="connsiteY0" fmla="*/ 620397 h 817850"/>
                <a:gd name="connsiteX1" fmla="*/ 5831 w 428264"/>
                <a:gd name="connsiteY1" fmla="*/ 169007 h 817850"/>
                <a:gd name="connsiteX2" fmla="*/ 229669 w 428264"/>
                <a:gd name="connsiteY2" fmla="*/ 5272 h 817850"/>
                <a:gd name="connsiteX3" fmla="*/ 428265 w 428264"/>
                <a:gd name="connsiteY3" fmla="*/ 14797 h 817850"/>
                <a:gd name="connsiteX4" fmla="*/ 406834 w 428264"/>
                <a:gd name="connsiteY4" fmla="*/ 662497 h 817850"/>
                <a:gd name="connsiteX5" fmla="*/ 309964 w 428264"/>
                <a:gd name="connsiteY5" fmla="*/ 817850 h 817850"/>
                <a:gd name="connsiteX6" fmla="*/ 18404 w 428264"/>
                <a:gd name="connsiteY6" fmla="*/ 759938 h 817850"/>
                <a:gd name="connsiteX7" fmla="*/ 4783 w 428264"/>
                <a:gd name="connsiteY7" fmla="*/ 620397 h 817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8264" h="817850">
                  <a:moveTo>
                    <a:pt x="4783" y="620397"/>
                  </a:moveTo>
                  <a:cubicBezTo>
                    <a:pt x="4783" y="620397"/>
                    <a:pt x="-6647" y="246541"/>
                    <a:pt x="5831" y="169007"/>
                  </a:cubicBezTo>
                  <a:cubicBezTo>
                    <a:pt x="21642" y="70995"/>
                    <a:pt x="156707" y="21274"/>
                    <a:pt x="229669" y="5272"/>
                  </a:cubicBezTo>
                  <a:cubicBezTo>
                    <a:pt x="302630" y="-10730"/>
                    <a:pt x="428265" y="14797"/>
                    <a:pt x="428265" y="14797"/>
                  </a:cubicBezTo>
                  <a:cubicBezTo>
                    <a:pt x="428265" y="14797"/>
                    <a:pt x="411215" y="657640"/>
                    <a:pt x="406834" y="662497"/>
                  </a:cubicBezTo>
                  <a:cubicBezTo>
                    <a:pt x="402452" y="667355"/>
                    <a:pt x="309964" y="817850"/>
                    <a:pt x="309964" y="817850"/>
                  </a:cubicBezTo>
                  <a:cubicBezTo>
                    <a:pt x="309964" y="817850"/>
                    <a:pt x="43264" y="804039"/>
                    <a:pt x="18404" y="759938"/>
                  </a:cubicBezTo>
                  <a:cubicBezTo>
                    <a:pt x="-6456" y="715837"/>
                    <a:pt x="4783" y="620397"/>
                    <a:pt x="4783" y="620397"/>
                  </a:cubicBezTo>
                  <a:close/>
                </a:path>
              </a:pathLst>
            </a:custGeom>
            <a:solidFill>
              <a:schemeClr val="tx2">
                <a:lumMod val="75000"/>
              </a:schemeClr>
            </a:solidFill>
            <a:ln w="9525" cap="flat">
              <a:solidFill>
                <a:srgbClr val="2F2E41"/>
              </a:solidFill>
              <a:prstDash val="solid"/>
              <a:miter/>
            </a:ln>
          </p:spPr>
          <p:txBody>
            <a:bodyPr rtlCol="0" anchor="ctr">
              <a:noAutofit/>
            </a:bodyPr>
            <a:lstStyle/>
            <a:p>
              <a:endParaRPr lang="zh-CN" altLang="en-US"/>
            </a:p>
          </p:txBody>
        </p:sp>
        <p:sp>
          <p:nvSpPr>
            <p:cNvPr id="217" name="任意多边形: 形状 216">
              <a:extLst>
                <a:ext uri="{FF2B5EF4-FFF2-40B4-BE49-F238E27FC236}">
                  <a16:creationId xmlns:a16="http://schemas.microsoft.com/office/drawing/2014/main" id="{43B0813E-39E0-AD8C-C448-2AC7E2EDD335}"/>
                </a:ext>
              </a:extLst>
            </p:cNvPr>
            <p:cNvSpPr/>
            <p:nvPr/>
          </p:nvSpPr>
          <p:spPr>
            <a:xfrm>
              <a:off x="9579869" y="2491978"/>
              <a:ext cx="571863" cy="722123"/>
            </a:xfrm>
            <a:custGeom>
              <a:avLst/>
              <a:gdLst>
                <a:gd name="connsiteX0" fmla="*/ 146399 w 319087"/>
                <a:gd name="connsiteY0" fmla="*/ 0 h 402929"/>
                <a:gd name="connsiteX1" fmla="*/ 181737 w 319087"/>
                <a:gd name="connsiteY1" fmla="*/ 148590 h 402929"/>
                <a:gd name="connsiteX2" fmla="*/ 319087 w 319087"/>
                <a:gd name="connsiteY2" fmla="*/ 203549 h 402929"/>
                <a:gd name="connsiteX3" fmla="*/ 256784 w 319087"/>
                <a:gd name="connsiteY3" fmla="*/ 263328 h 402929"/>
                <a:gd name="connsiteX4" fmla="*/ 215551 w 319087"/>
                <a:gd name="connsiteY4" fmla="*/ 246126 h 402929"/>
                <a:gd name="connsiteX5" fmla="*/ 262509 w 319087"/>
                <a:gd name="connsiteY5" fmla="*/ 304705 h 402929"/>
                <a:gd name="connsiteX6" fmla="*/ 211645 w 319087"/>
                <a:gd name="connsiteY6" fmla="*/ 343376 h 402929"/>
                <a:gd name="connsiteX7" fmla="*/ 152971 w 319087"/>
                <a:gd name="connsiteY7" fmla="*/ 309658 h 402929"/>
                <a:gd name="connsiteX8" fmla="*/ 189548 w 319087"/>
                <a:gd name="connsiteY8" fmla="*/ 366332 h 402929"/>
                <a:gd name="connsiteX9" fmla="*/ 0 w 319087"/>
                <a:gd name="connsiteY9" fmla="*/ 364427 h 40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9087" h="402929">
                  <a:moveTo>
                    <a:pt x="146399" y="0"/>
                  </a:moveTo>
                  <a:cubicBezTo>
                    <a:pt x="160211" y="68675"/>
                    <a:pt x="149352" y="108585"/>
                    <a:pt x="181737" y="148590"/>
                  </a:cubicBezTo>
                  <a:cubicBezTo>
                    <a:pt x="215236" y="189024"/>
                    <a:pt x="266948" y="209712"/>
                    <a:pt x="319087" y="203549"/>
                  </a:cubicBezTo>
                  <a:cubicBezTo>
                    <a:pt x="318392" y="237258"/>
                    <a:pt x="290493" y="264024"/>
                    <a:pt x="256784" y="263328"/>
                  </a:cubicBezTo>
                  <a:cubicBezTo>
                    <a:pt x="241354" y="263004"/>
                    <a:pt x="226628" y="256861"/>
                    <a:pt x="215551" y="246126"/>
                  </a:cubicBezTo>
                  <a:cubicBezTo>
                    <a:pt x="229124" y="267233"/>
                    <a:pt x="244859" y="286864"/>
                    <a:pt x="262509" y="304705"/>
                  </a:cubicBezTo>
                  <a:cubicBezTo>
                    <a:pt x="259270" y="327851"/>
                    <a:pt x="234982" y="344138"/>
                    <a:pt x="211645" y="343376"/>
                  </a:cubicBezTo>
                  <a:cubicBezTo>
                    <a:pt x="188100" y="341252"/>
                    <a:pt x="166659" y="328936"/>
                    <a:pt x="152971" y="309658"/>
                  </a:cubicBezTo>
                  <a:cubicBezTo>
                    <a:pt x="156905" y="332756"/>
                    <a:pt x="170126" y="353235"/>
                    <a:pt x="189548" y="366332"/>
                  </a:cubicBezTo>
                  <a:cubicBezTo>
                    <a:pt x="135779" y="415852"/>
                    <a:pt x="52769" y="415023"/>
                    <a:pt x="0" y="364427"/>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218" name="任意多边形: 形状 217">
              <a:extLst>
                <a:ext uri="{FF2B5EF4-FFF2-40B4-BE49-F238E27FC236}">
                  <a16:creationId xmlns:a16="http://schemas.microsoft.com/office/drawing/2014/main" id="{CC58E740-4996-157A-2642-3D3D435C832C}"/>
                </a:ext>
              </a:extLst>
            </p:cNvPr>
            <p:cNvSpPr/>
            <p:nvPr/>
          </p:nvSpPr>
          <p:spPr>
            <a:xfrm>
              <a:off x="8726854" y="2225072"/>
              <a:ext cx="733350" cy="976269"/>
            </a:xfrm>
            <a:custGeom>
              <a:avLst/>
              <a:gdLst>
                <a:gd name="connsiteX0" fmla="*/ 132302 w 409193"/>
                <a:gd name="connsiteY0" fmla="*/ 231129 h 544736"/>
                <a:gd name="connsiteX1" fmla="*/ 218694 w 409193"/>
                <a:gd name="connsiteY1" fmla="*/ 86159 h 544736"/>
                <a:gd name="connsiteX2" fmla="*/ 409194 w 409193"/>
                <a:gd name="connsiteY2" fmla="*/ 434 h 544736"/>
                <a:gd name="connsiteX3" fmla="*/ 317278 w 409193"/>
                <a:gd name="connsiteY3" fmla="*/ 415819 h 544736"/>
                <a:gd name="connsiteX4" fmla="*/ 290608 w 409193"/>
                <a:gd name="connsiteY4" fmla="*/ 544692 h 544736"/>
                <a:gd name="connsiteX5" fmla="*/ 121729 w 409193"/>
                <a:gd name="connsiteY5" fmla="*/ 495829 h 544736"/>
                <a:gd name="connsiteX6" fmla="*/ 142113 w 409193"/>
                <a:gd name="connsiteY6" fmla="*/ 468111 h 544736"/>
                <a:gd name="connsiteX7" fmla="*/ 97631 w 409193"/>
                <a:gd name="connsiteY7" fmla="*/ 472302 h 544736"/>
                <a:gd name="connsiteX8" fmla="*/ 54959 w 409193"/>
                <a:gd name="connsiteY8" fmla="*/ 429249 h 544736"/>
                <a:gd name="connsiteX9" fmla="*/ 112109 w 409193"/>
                <a:gd name="connsiteY9" fmla="*/ 369813 h 544736"/>
                <a:gd name="connsiteX10" fmla="*/ 41719 w 409193"/>
                <a:gd name="connsiteY10" fmla="*/ 385339 h 544736"/>
                <a:gd name="connsiteX11" fmla="*/ 0 w 409193"/>
                <a:gd name="connsiteY11" fmla="*/ 331523 h 544736"/>
                <a:gd name="connsiteX12" fmla="*/ 132302 w 409193"/>
                <a:gd name="connsiteY12" fmla="*/ 231129 h 544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9193" h="544736">
                  <a:moveTo>
                    <a:pt x="132302" y="231129"/>
                  </a:moveTo>
                  <a:cubicBezTo>
                    <a:pt x="162877" y="183504"/>
                    <a:pt x="184118" y="130831"/>
                    <a:pt x="218694" y="86159"/>
                  </a:cubicBezTo>
                  <a:cubicBezTo>
                    <a:pt x="253270" y="41487"/>
                    <a:pt x="352044" y="-4995"/>
                    <a:pt x="409194" y="434"/>
                  </a:cubicBezTo>
                  <a:lnTo>
                    <a:pt x="317278" y="415819"/>
                  </a:lnTo>
                  <a:cubicBezTo>
                    <a:pt x="302228" y="468111"/>
                    <a:pt x="344424" y="529548"/>
                    <a:pt x="290608" y="544692"/>
                  </a:cubicBezTo>
                  <a:cubicBezTo>
                    <a:pt x="268700" y="545454"/>
                    <a:pt x="144685" y="536596"/>
                    <a:pt x="121729" y="495829"/>
                  </a:cubicBezTo>
                  <a:lnTo>
                    <a:pt x="142113" y="468111"/>
                  </a:lnTo>
                  <a:cubicBezTo>
                    <a:pt x="129038" y="477189"/>
                    <a:pt x="112172" y="478779"/>
                    <a:pt x="97631" y="472302"/>
                  </a:cubicBezTo>
                  <a:cubicBezTo>
                    <a:pt x="78581" y="463825"/>
                    <a:pt x="66389" y="446109"/>
                    <a:pt x="54959" y="429249"/>
                  </a:cubicBezTo>
                  <a:cubicBezTo>
                    <a:pt x="79879" y="416067"/>
                    <a:pt x="99911" y="395226"/>
                    <a:pt x="112109" y="369813"/>
                  </a:cubicBezTo>
                  <a:cubicBezTo>
                    <a:pt x="92404" y="385796"/>
                    <a:pt x="66319" y="391549"/>
                    <a:pt x="41719" y="385339"/>
                  </a:cubicBezTo>
                  <a:cubicBezTo>
                    <a:pt x="17348" y="378738"/>
                    <a:pt x="315" y="356774"/>
                    <a:pt x="0" y="331523"/>
                  </a:cubicBezTo>
                  <a:cubicBezTo>
                    <a:pt x="57055" y="322474"/>
                    <a:pt x="101632" y="278469"/>
                    <a:pt x="132302" y="231129"/>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219" name="任意多边形: 形状 218">
              <a:extLst>
                <a:ext uri="{FF2B5EF4-FFF2-40B4-BE49-F238E27FC236}">
                  <a16:creationId xmlns:a16="http://schemas.microsoft.com/office/drawing/2014/main" id="{0F587E6C-9355-3B10-5DDB-3B3504B7B35D}"/>
                </a:ext>
              </a:extLst>
            </p:cNvPr>
            <p:cNvSpPr/>
            <p:nvPr/>
          </p:nvSpPr>
          <p:spPr>
            <a:xfrm>
              <a:off x="9219366" y="2223308"/>
              <a:ext cx="600427" cy="374680"/>
            </a:xfrm>
            <a:custGeom>
              <a:avLst/>
              <a:gdLst>
                <a:gd name="connsiteX0" fmla="*/ 5415 w 335025"/>
                <a:gd name="connsiteY0" fmla="*/ 170200 h 209063"/>
                <a:gd name="connsiteX1" fmla="*/ 10558 w 335025"/>
                <a:gd name="connsiteY1" fmla="*/ 110669 h 209063"/>
                <a:gd name="connsiteX2" fmla="*/ 89140 w 335025"/>
                <a:gd name="connsiteY2" fmla="*/ 12371 h 209063"/>
                <a:gd name="connsiteX3" fmla="*/ 218584 w 335025"/>
                <a:gd name="connsiteY3" fmla="*/ 10275 h 209063"/>
                <a:gd name="connsiteX4" fmla="*/ 301738 w 335025"/>
                <a:gd name="connsiteY4" fmla="*/ 60377 h 209063"/>
                <a:gd name="connsiteX5" fmla="*/ 331075 w 335025"/>
                <a:gd name="connsiteY5" fmla="*/ 182392 h 209063"/>
                <a:gd name="connsiteX6" fmla="*/ 107142 w 335025"/>
                <a:gd name="connsiteY6" fmla="*/ 157722 h 209063"/>
                <a:gd name="connsiteX7" fmla="*/ 41134 w 335025"/>
                <a:gd name="connsiteY7" fmla="*/ 204490 h 209063"/>
                <a:gd name="connsiteX8" fmla="*/ 17988 w 335025"/>
                <a:gd name="connsiteY8" fmla="*/ 208967 h 209063"/>
                <a:gd name="connsiteX9" fmla="*/ 176 w 335025"/>
                <a:gd name="connsiteY9" fmla="*/ 195251 h 209063"/>
                <a:gd name="connsiteX10" fmla="*/ 5415 w 335025"/>
                <a:gd name="connsiteY10" fmla="*/ 170200 h 209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5025" h="209063">
                  <a:moveTo>
                    <a:pt x="5415" y="170200"/>
                  </a:moveTo>
                  <a:cubicBezTo>
                    <a:pt x="11892" y="151150"/>
                    <a:pt x="8368" y="130576"/>
                    <a:pt x="10558" y="110669"/>
                  </a:cubicBezTo>
                  <a:cubicBezTo>
                    <a:pt x="15226" y="66949"/>
                    <a:pt x="48658" y="30754"/>
                    <a:pt x="89140" y="12371"/>
                  </a:cubicBezTo>
                  <a:cubicBezTo>
                    <a:pt x="126287" y="-4679"/>
                    <a:pt x="172579" y="-2869"/>
                    <a:pt x="218584" y="10275"/>
                  </a:cubicBezTo>
                  <a:cubicBezTo>
                    <a:pt x="250493" y="18740"/>
                    <a:pt x="279344" y="36119"/>
                    <a:pt x="301738" y="60377"/>
                  </a:cubicBezTo>
                  <a:cubicBezTo>
                    <a:pt x="330713" y="93895"/>
                    <a:pt x="341647" y="139368"/>
                    <a:pt x="331075" y="182392"/>
                  </a:cubicBezTo>
                  <a:lnTo>
                    <a:pt x="107142" y="157722"/>
                  </a:lnTo>
                  <a:cubicBezTo>
                    <a:pt x="87787" y="176753"/>
                    <a:pt x="65508" y="192546"/>
                    <a:pt x="41134" y="204490"/>
                  </a:cubicBezTo>
                  <a:cubicBezTo>
                    <a:pt x="33933" y="207938"/>
                    <a:pt x="25959" y="209481"/>
                    <a:pt x="17988" y="208967"/>
                  </a:cubicBezTo>
                  <a:cubicBezTo>
                    <a:pt x="9884" y="208262"/>
                    <a:pt x="2931" y="202909"/>
                    <a:pt x="176" y="195251"/>
                  </a:cubicBezTo>
                  <a:cubicBezTo>
                    <a:pt x="-604" y="186564"/>
                    <a:pt x="1220" y="177849"/>
                    <a:pt x="5415" y="170200"/>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220" name="任意多边形: 形状 219">
              <a:extLst>
                <a:ext uri="{FF2B5EF4-FFF2-40B4-BE49-F238E27FC236}">
                  <a16:creationId xmlns:a16="http://schemas.microsoft.com/office/drawing/2014/main" id="{44A33A1A-2F89-994F-D949-2F5F3C71C17B}"/>
                </a:ext>
              </a:extLst>
            </p:cNvPr>
            <p:cNvSpPr/>
            <p:nvPr/>
          </p:nvSpPr>
          <p:spPr>
            <a:xfrm>
              <a:off x="9218817" y="2351005"/>
              <a:ext cx="601534" cy="1151406"/>
            </a:xfrm>
            <a:custGeom>
              <a:avLst/>
              <a:gdLst>
                <a:gd name="connsiteX0" fmla="*/ 225748 w 335643"/>
                <a:gd name="connsiteY0" fmla="*/ 364 h 642459"/>
                <a:gd name="connsiteX1" fmla="*/ 32677 w 335643"/>
                <a:gd name="connsiteY1" fmla="*/ 47989 h 642459"/>
                <a:gd name="connsiteX2" fmla="*/ 6 w 335643"/>
                <a:gd name="connsiteY2" fmla="*/ 84661 h 642459"/>
                <a:gd name="connsiteX3" fmla="*/ 16865 w 335643"/>
                <a:gd name="connsiteY3" fmla="*/ 505666 h 642459"/>
                <a:gd name="connsiteX4" fmla="*/ 47059 w 335643"/>
                <a:gd name="connsiteY4" fmla="*/ 584057 h 642459"/>
                <a:gd name="connsiteX5" fmla="*/ 66109 w 335643"/>
                <a:gd name="connsiteY5" fmla="*/ 607393 h 642459"/>
                <a:gd name="connsiteX6" fmla="*/ 201383 w 335643"/>
                <a:gd name="connsiteY6" fmla="*/ 620585 h 642459"/>
                <a:gd name="connsiteX7" fmla="*/ 226034 w 335643"/>
                <a:gd name="connsiteY7" fmla="*/ 589867 h 642459"/>
                <a:gd name="connsiteX8" fmla="*/ 230130 w 335643"/>
                <a:gd name="connsiteY8" fmla="*/ 578723 h 642459"/>
                <a:gd name="connsiteX9" fmla="*/ 231559 w 335643"/>
                <a:gd name="connsiteY9" fmla="*/ 569198 h 642459"/>
                <a:gd name="connsiteX10" fmla="*/ 233845 w 335643"/>
                <a:gd name="connsiteY10" fmla="*/ 528050 h 642459"/>
                <a:gd name="connsiteX11" fmla="*/ 233845 w 335643"/>
                <a:gd name="connsiteY11" fmla="*/ 452707 h 642459"/>
                <a:gd name="connsiteX12" fmla="*/ 329952 w 335643"/>
                <a:gd name="connsiteY12" fmla="*/ 336597 h 642459"/>
                <a:gd name="connsiteX13" fmla="*/ 332047 w 335643"/>
                <a:gd name="connsiteY13" fmla="*/ 132095 h 642459"/>
                <a:gd name="connsiteX14" fmla="*/ 225748 w 335643"/>
                <a:gd name="connsiteY14" fmla="*/ 364 h 642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5643" h="642459">
                  <a:moveTo>
                    <a:pt x="225748" y="364"/>
                  </a:moveTo>
                  <a:lnTo>
                    <a:pt x="32677" y="47989"/>
                  </a:lnTo>
                  <a:cubicBezTo>
                    <a:pt x="13890" y="49828"/>
                    <a:pt x="-332" y="65792"/>
                    <a:pt x="6" y="84661"/>
                  </a:cubicBezTo>
                  <a:lnTo>
                    <a:pt x="16865" y="505666"/>
                  </a:lnTo>
                  <a:cubicBezTo>
                    <a:pt x="18078" y="534393"/>
                    <a:pt x="28685" y="561939"/>
                    <a:pt x="47059" y="584057"/>
                  </a:cubicBezTo>
                  <a:lnTo>
                    <a:pt x="66109" y="607393"/>
                  </a:lnTo>
                  <a:cubicBezTo>
                    <a:pt x="99818" y="648388"/>
                    <a:pt x="160388" y="654294"/>
                    <a:pt x="201383" y="620585"/>
                  </a:cubicBezTo>
                  <a:cubicBezTo>
                    <a:pt x="211632" y="612155"/>
                    <a:pt x="220024" y="601697"/>
                    <a:pt x="226034" y="589867"/>
                  </a:cubicBezTo>
                  <a:cubicBezTo>
                    <a:pt x="227872" y="586342"/>
                    <a:pt x="229244" y="582599"/>
                    <a:pt x="230130" y="578723"/>
                  </a:cubicBezTo>
                  <a:cubicBezTo>
                    <a:pt x="230797" y="575579"/>
                    <a:pt x="231273" y="572398"/>
                    <a:pt x="231559" y="569198"/>
                  </a:cubicBezTo>
                  <a:lnTo>
                    <a:pt x="233845" y="528050"/>
                  </a:lnTo>
                  <a:cubicBezTo>
                    <a:pt x="234511" y="490521"/>
                    <a:pt x="233845" y="452421"/>
                    <a:pt x="233845" y="452707"/>
                  </a:cubicBezTo>
                  <a:cubicBezTo>
                    <a:pt x="233845" y="452992"/>
                    <a:pt x="313093" y="439943"/>
                    <a:pt x="329952" y="336597"/>
                  </a:cubicBezTo>
                  <a:cubicBezTo>
                    <a:pt x="338334" y="285257"/>
                    <a:pt x="336048" y="200961"/>
                    <a:pt x="332047" y="132095"/>
                  </a:cubicBezTo>
                  <a:cubicBezTo>
                    <a:pt x="328333" y="70373"/>
                    <a:pt x="287566" y="-5922"/>
                    <a:pt x="225748" y="364"/>
                  </a:cubicBezTo>
                  <a:close/>
                </a:path>
              </a:pathLst>
            </a:custGeom>
            <a:solidFill>
              <a:schemeClr val="bg1"/>
            </a:solidFill>
            <a:ln w="9525" cap="flat">
              <a:solidFill>
                <a:srgbClr val="2F2E41"/>
              </a:solidFill>
              <a:prstDash val="solid"/>
              <a:miter/>
            </a:ln>
          </p:spPr>
          <p:txBody>
            <a:bodyPr rtlCol="0" anchor="ctr">
              <a:noAutofit/>
            </a:bodyPr>
            <a:lstStyle/>
            <a:p>
              <a:endParaRPr lang="zh-CN" altLang="en-US"/>
            </a:p>
          </p:txBody>
        </p:sp>
        <p:sp>
          <p:nvSpPr>
            <p:cNvPr id="221" name="任意多边形: 形状 220">
              <a:extLst>
                <a:ext uri="{FF2B5EF4-FFF2-40B4-BE49-F238E27FC236}">
                  <a16:creationId xmlns:a16="http://schemas.microsoft.com/office/drawing/2014/main" id="{63116CC7-1BD3-B256-25AD-D949B2CBEA34}"/>
                </a:ext>
              </a:extLst>
            </p:cNvPr>
            <p:cNvSpPr/>
            <p:nvPr/>
          </p:nvSpPr>
          <p:spPr>
            <a:xfrm>
              <a:off x="9694241" y="2718488"/>
              <a:ext cx="46602" cy="45478"/>
            </a:xfrm>
            <a:custGeom>
              <a:avLst/>
              <a:gdLst>
                <a:gd name="connsiteX0" fmla="*/ 26004 w 26003"/>
                <a:gd name="connsiteY0" fmla="*/ 12201 h 25376"/>
                <a:gd name="connsiteX1" fmla="*/ 13621 w 26003"/>
                <a:gd name="connsiteY1" fmla="*/ 25346 h 25376"/>
                <a:gd name="connsiteX2" fmla="*/ 10 w 26003"/>
                <a:gd name="connsiteY2" fmla="*/ 13487 h 25376"/>
                <a:gd name="connsiteX3" fmla="*/ 0 w 26003"/>
                <a:gd name="connsiteY3" fmla="*/ 13344 h 25376"/>
                <a:gd name="connsiteX4" fmla="*/ 12859 w 26003"/>
                <a:gd name="connsiteY4" fmla="*/ 9 h 25376"/>
                <a:gd name="connsiteX5" fmla="*/ 26004 w 26003"/>
                <a:gd name="connsiteY5" fmla="*/ 12182 h 25376"/>
                <a:gd name="connsiteX6" fmla="*/ 26004 w 26003"/>
                <a:gd name="connsiteY6" fmla="*/ 12201 h 25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03" h="25376">
                  <a:moveTo>
                    <a:pt x="26004" y="12201"/>
                  </a:moveTo>
                  <a:cubicBezTo>
                    <a:pt x="25966" y="19155"/>
                    <a:pt x="20555" y="24898"/>
                    <a:pt x="13621" y="25346"/>
                  </a:cubicBezTo>
                  <a:cubicBezTo>
                    <a:pt x="6592" y="25832"/>
                    <a:pt x="496" y="20526"/>
                    <a:pt x="10" y="13487"/>
                  </a:cubicBezTo>
                  <a:cubicBezTo>
                    <a:pt x="10" y="13440"/>
                    <a:pt x="0" y="13392"/>
                    <a:pt x="0" y="13344"/>
                  </a:cubicBezTo>
                  <a:cubicBezTo>
                    <a:pt x="-57" y="6144"/>
                    <a:pt x="5658" y="219"/>
                    <a:pt x="12859" y="9"/>
                  </a:cubicBezTo>
                  <a:cubicBezTo>
                    <a:pt x="19851" y="-257"/>
                    <a:pt x="25737" y="5191"/>
                    <a:pt x="26004" y="12182"/>
                  </a:cubicBezTo>
                  <a:cubicBezTo>
                    <a:pt x="26004" y="12192"/>
                    <a:pt x="26004" y="12192"/>
                    <a:pt x="26004" y="12201"/>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222" name="任意多边形: 形状 221">
              <a:extLst>
                <a:ext uri="{FF2B5EF4-FFF2-40B4-BE49-F238E27FC236}">
                  <a16:creationId xmlns:a16="http://schemas.microsoft.com/office/drawing/2014/main" id="{B129A5A1-7BF9-74E5-12E1-401DA8E9980C}"/>
                </a:ext>
              </a:extLst>
            </p:cNvPr>
            <p:cNvSpPr/>
            <p:nvPr/>
          </p:nvSpPr>
          <p:spPr>
            <a:xfrm>
              <a:off x="9686420" y="2641508"/>
              <a:ext cx="94719" cy="25560"/>
            </a:xfrm>
            <a:custGeom>
              <a:avLst/>
              <a:gdLst>
                <a:gd name="connsiteX0" fmla="*/ 52657 w 52851"/>
                <a:gd name="connsiteY0" fmla="*/ 14006 h 14262"/>
                <a:gd name="connsiteX1" fmla="*/ 26653 w 52851"/>
                <a:gd name="connsiteY1" fmla="*/ 8291 h 14262"/>
                <a:gd name="connsiteX2" fmla="*/ 460 w 52851"/>
                <a:gd name="connsiteY2" fmla="*/ 13530 h 14262"/>
                <a:gd name="connsiteX3" fmla="*/ 5889 w 52851"/>
                <a:gd name="connsiteY3" fmla="*/ 6386 h 14262"/>
                <a:gd name="connsiteX4" fmla="*/ 26939 w 52851"/>
                <a:gd name="connsiteY4" fmla="*/ 4 h 14262"/>
                <a:gd name="connsiteX5" fmla="*/ 47608 w 52851"/>
                <a:gd name="connsiteY5" fmla="*/ 6767 h 14262"/>
                <a:gd name="connsiteX6" fmla="*/ 52657 w 52851"/>
                <a:gd name="connsiteY6" fmla="*/ 14006 h 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851" h="14262">
                  <a:moveTo>
                    <a:pt x="52657" y="14006"/>
                  </a:moveTo>
                  <a:cubicBezTo>
                    <a:pt x="50942" y="15720"/>
                    <a:pt x="40941" y="8291"/>
                    <a:pt x="26653" y="8291"/>
                  </a:cubicBezTo>
                  <a:cubicBezTo>
                    <a:pt x="12366" y="8291"/>
                    <a:pt x="1984" y="15339"/>
                    <a:pt x="460" y="13530"/>
                  </a:cubicBezTo>
                  <a:cubicBezTo>
                    <a:pt x="-1064" y="11720"/>
                    <a:pt x="1317" y="9720"/>
                    <a:pt x="5889" y="6386"/>
                  </a:cubicBezTo>
                  <a:cubicBezTo>
                    <a:pt x="12071" y="2119"/>
                    <a:pt x="19433" y="-110"/>
                    <a:pt x="26939" y="4"/>
                  </a:cubicBezTo>
                  <a:cubicBezTo>
                    <a:pt x="34378" y="-24"/>
                    <a:pt x="41627" y="2347"/>
                    <a:pt x="47608" y="6767"/>
                  </a:cubicBezTo>
                  <a:cubicBezTo>
                    <a:pt x="51990" y="10101"/>
                    <a:pt x="53419" y="13244"/>
                    <a:pt x="52657" y="14006"/>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223" name="任意多边形: 形状 222">
              <a:extLst>
                <a:ext uri="{FF2B5EF4-FFF2-40B4-BE49-F238E27FC236}">
                  <a16:creationId xmlns:a16="http://schemas.microsoft.com/office/drawing/2014/main" id="{914EEFF6-BBA0-C817-D73F-7BFEC1C72A97}"/>
                </a:ext>
              </a:extLst>
            </p:cNvPr>
            <p:cNvSpPr/>
            <p:nvPr/>
          </p:nvSpPr>
          <p:spPr>
            <a:xfrm>
              <a:off x="9468399" y="2717244"/>
              <a:ext cx="47455" cy="45529"/>
            </a:xfrm>
            <a:custGeom>
              <a:avLst/>
              <a:gdLst>
                <a:gd name="connsiteX0" fmla="*/ 26480 w 26479"/>
                <a:gd name="connsiteY0" fmla="*/ 12039 h 25404"/>
                <a:gd name="connsiteX1" fmla="*/ 13621 w 26479"/>
                <a:gd name="connsiteY1" fmla="*/ 25374 h 25404"/>
                <a:gd name="connsiteX2" fmla="*/ 10 w 26479"/>
                <a:gd name="connsiteY2" fmla="*/ 13515 h 25404"/>
                <a:gd name="connsiteX3" fmla="*/ 0 w 26479"/>
                <a:gd name="connsiteY3" fmla="*/ 13373 h 25404"/>
                <a:gd name="connsiteX4" fmla="*/ 12859 w 26479"/>
                <a:gd name="connsiteY4" fmla="*/ 37 h 25404"/>
                <a:gd name="connsiteX5" fmla="*/ 26461 w 26479"/>
                <a:gd name="connsiteY5" fmla="*/ 11696 h 25404"/>
                <a:gd name="connsiteX6" fmla="*/ 26480 w 26479"/>
                <a:gd name="connsiteY6" fmla="*/ 12039 h 25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9" h="25404">
                  <a:moveTo>
                    <a:pt x="26480" y="12039"/>
                  </a:moveTo>
                  <a:cubicBezTo>
                    <a:pt x="26480" y="19221"/>
                    <a:pt x="20803" y="25117"/>
                    <a:pt x="13621" y="25374"/>
                  </a:cubicBezTo>
                  <a:cubicBezTo>
                    <a:pt x="6592" y="25860"/>
                    <a:pt x="496" y="20554"/>
                    <a:pt x="10" y="13515"/>
                  </a:cubicBezTo>
                  <a:cubicBezTo>
                    <a:pt x="10" y="13468"/>
                    <a:pt x="0" y="13420"/>
                    <a:pt x="0" y="13373"/>
                  </a:cubicBezTo>
                  <a:cubicBezTo>
                    <a:pt x="-57" y="6172"/>
                    <a:pt x="5658" y="247"/>
                    <a:pt x="12859" y="37"/>
                  </a:cubicBezTo>
                  <a:cubicBezTo>
                    <a:pt x="19831" y="-496"/>
                    <a:pt x="25927" y="4724"/>
                    <a:pt x="26461" y="11696"/>
                  </a:cubicBezTo>
                  <a:cubicBezTo>
                    <a:pt x="26470" y="11810"/>
                    <a:pt x="26470" y="11925"/>
                    <a:pt x="26480" y="12039"/>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224" name="任意多边形: 形状 223">
              <a:extLst>
                <a:ext uri="{FF2B5EF4-FFF2-40B4-BE49-F238E27FC236}">
                  <a16:creationId xmlns:a16="http://schemas.microsoft.com/office/drawing/2014/main" id="{0D26E95D-4450-D065-81C1-CE7D0D85FCD8}"/>
                </a:ext>
              </a:extLst>
            </p:cNvPr>
            <p:cNvSpPr/>
            <p:nvPr/>
          </p:nvSpPr>
          <p:spPr>
            <a:xfrm>
              <a:off x="9443694" y="2643727"/>
              <a:ext cx="94762" cy="25562"/>
            </a:xfrm>
            <a:custGeom>
              <a:avLst/>
              <a:gdLst>
                <a:gd name="connsiteX0" fmla="*/ 52647 w 52875"/>
                <a:gd name="connsiteY0" fmla="*/ 14007 h 14263"/>
                <a:gd name="connsiteX1" fmla="*/ 26739 w 52875"/>
                <a:gd name="connsiteY1" fmla="*/ 8196 h 14263"/>
                <a:gd name="connsiteX2" fmla="*/ 450 w 52875"/>
                <a:gd name="connsiteY2" fmla="*/ 13530 h 14263"/>
                <a:gd name="connsiteX3" fmla="*/ 5974 w 52875"/>
                <a:gd name="connsiteY3" fmla="*/ 6387 h 14263"/>
                <a:gd name="connsiteX4" fmla="*/ 27024 w 52875"/>
                <a:gd name="connsiteY4" fmla="*/ 5 h 14263"/>
                <a:gd name="connsiteX5" fmla="*/ 47598 w 52875"/>
                <a:gd name="connsiteY5" fmla="*/ 6768 h 14263"/>
                <a:gd name="connsiteX6" fmla="*/ 52647 w 52875"/>
                <a:gd name="connsiteY6" fmla="*/ 14007 h 14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875" h="14263">
                  <a:moveTo>
                    <a:pt x="52647" y="14007"/>
                  </a:moveTo>
                  <a:cubicBezTo>
                    <a:pt x="51027" y="15721"/>
                    <a:pt x="41026" y="8292"/>
                    <a:pt x="26739" y="8196"/>
                  </a:cubicBezTo>
                  <a:cubicBezTo>
                    <a:pt x="12451" y="8101"/>
                    <a:pt x="1974" y="15340"/>
                    <a:pt x="450" y="13530"/>
                  </a:cubicBezTo>
                  <a:cubicBezTo>
                    <a:pt x="-1074" y="11721"/>
                    <a:pt x="1402" y="9625"/>
                    <a:pt x="5974" y="6387"/>
                  </a:cubicBezTo>
                  <a:cubicBezTo>
                    <a:pt x="12146" y="2110"/>
                    <a:pt x="19509" y="-119"/>
                    <a:pt x="27024" y="5"/>
                  </a:cubicBezTo>
                  <a:cubicBezTo>
                    <a:pt x="34435" y="-5"/>
                    <a:pt x="41645" y="2358"/>
                    <a:pt x="47598" y="6768"/>
                  </a:cubicBezTo>
                  <a:cubicBezTo>
                    <a:pt x="51980" y="9911"/>
                    <a:pt x="53504" y="13245"/>
                    <a:pt x="52647" y="14007"/>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225" name="任意多边形: 形状 224">
              <a:extLst>
                <a:ext uri="{FF2B5EF4-FFF2-40B4-BE49-F238E27FC236}">
                  <a16:creationId xmlns:a16="http://schemas.microsoft.com/office/drawing/2014/main" id="{42C2603A-FFFE-6466-94F2-6AC59A1A43A0}"/>
                </a:ext>
              </a:extLst>
            </p:cNvPr>
            <p:cNvSpPr/>
            <p:nvPr/>
          </p:nvSpPr>
          <p:spPr>
            <a:xfrm>
              <a:off x="9610308" y="2647306"/>
              <a:ext cx="75983" cy="214400"/>
            </a:xfrm>
            <a:custGeom>
              <a:avLst/>
              <a:gdLst>
                <a:gd name="connsiteX0" fmla="*/ 6162 w 42397"/>
                <a:gd name="connsiteY0" fmla="*/ 118880 h 119631"/>
                <a:gd name="connsiteX1" fmla="*/ 29403 w 42397"/>
                <a:gd name="connsiteY1" fmla="*/ 114784 h 119631"/>
                <a:gd name="connsiteX2" fmla="*/ 37118 w 42397"/>
                <a:gd name="connsiteY2" fmla="*/ 111260 h 119631"/>
                <a:gd name="connsiteX3" fmla="*/ 34737 w 42397"/>
                <a:gd name="connsiteY3" fmla="*/ 100401 h 119631"/>
                <a:gd name="connsiteX4" fmla="*/ 24069 w 42397"/>
                <a:gd name="connsiteY4" fmla="*/ 72683 h 119631"/>
                <a:gd name="connsiteX5" fmla="*/ 161 w 42397"/>
                <a:gd name="connsiteY5" fmla="*/ 8 h 119631"/>
                <a:gd name="connsiteX6" fmla="*/ 29879 w 42397"/>
                <a:gd name="connsiteY6" fmla="*/ 70588 h 119631"/>
                <a:gd name="connsiteX7" fmla="*/ 40071 w 42397"/>
                <a:gd name="connsiteY7" fmla="*/ 98496 h 119631"/>
                <a:gd name="connsiteX8" fmla="*/ 41881 w 42397"/>
                <a:gd name="connsiteY8" fmla="*/ 112784 h 119631"/>
                <a:gd name="connsiteX9" fmla="*/ 35880 w 42397"/>
                <a:gd name="connsiteY9" fmla="*/ 118118 h 119631"/>
                <a:gd name="connsiteX10" fmla="*/ 29689 w 42397"/>
                <a:gd name="connsiteY10" fmla="*/ 118975 h 119631"/>
                <a:gd name="connsiteX11" fmla="*/ 6162 w 42397"/>
                <a:gd name="connsiteY11" fmla="*/ 118880 h 119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397" h="119631">
                  <a:moveTo>
                    <a:pt x="6162" y="118880"/>
                  </a:moveTo>
                  <a:cubicBezTo>
                    <a:pt x="13706" y="116556"/>
                    <a:pt x="21516" y="115184"/>
                    <a:pt x="29403" y="114784"/>
                  </a:cubicBezTo>
                  <a:cubicBezTo>
                    <a:pt x="33023" y="114784"/>
                    <a:pt x="36452" y="113736"/>
                    <a:pt x="37118" y="111260"/>
                  </a:cubicBezTo>
                  <a:cubicBezTo>
                    <a:pt x="37423" y="107488"/>
                    <a:pt x="36594" y="103706"/>
                    <a:pt x="34737" y="100401"/>
                  </a:cubicBezTo>
                  <a:cubicBezTo>
                    <a:pt x="31308" y="91638"/>
                    <a:pt x="27784" y="82304"/>
                    <a:pt x="24069" y="72683"/>
                  </a:cubicBezTo>
                  <a:cubicBezTo>
                    <a:pt x="9305" y="33059"/>
                    <a:pt x="-1458" y="579"/>
                    <a:pt x="161" y="8"/>
                  </a:cubicBezTo>
                  <a:cubicBezTo>
                    <a:pt x="1780" y="-564"/>
                    <a:pt x="15020" y="30964"/>
                    <a:pt x="29879" y="70588"/>
                  </a:cubicBezTo>
                  <a:lnTo>
                    <a:pt x="40071" y="98496"/>
                  </a:lnTo>
                  <a:cubicBezTo>
                    <a:pt x="42328" y="102897"/>
                    <a:pt x="42967" y="107955"/>
                    <a:pt x="41881" y="112784"/>
                  </a:cubicBezTo>
                  <a:cubicBezTo>
                    <a:pt x="40766" y="115355"/>
                    <a:pt x="38566" y="117308"/>
                    <a:pt x="35880" y="118118"/>
                  </a:cubicBezTo>
                  <a:cubicBezTo>
                    <a:pt x="33861" y="118642"/>
                    <a:pt x="31775" y="118937"/>
                    <a:pt x="29689" y="118975"/>
                  </a:cubicBezTo>
                  <a:cubicBezTo>
                    <a:pt x="21869" y="119880"/>
                    <a:pt x="13973" y="119851"/>
                    <a:pt x="6162" y="118880"/>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226" name="任意多边形: 形状 225">
              <a:extLst>
                <a:ext uri="{FF2B5EF4-FFF2-40B4-BE49-F238E27FC236}">
                  <a16:creationId xmlns:a16="http://schemas.microsoft.com/office/drawing/2014/main" id="{870DA043-EB20-1521-B554-71AC4022847D}"/>
                </a:ext>
              </a:extLst>
            </p:cNvPr>
            <p:cNvSpPr/>
            <p:nvPr/>
          </p:nvSpPr>
          <p:spPr>
            <a:xfrm>
              <a:off x="9390045" y="3095765"/>
              <a:ext cx="248718" cy="115820"/>
            </a:xfrm>
            <a:custGeom>
              <a:avLst/>
              <a:gdLst>
                <a:gd name="connsiteX0" fmla="*/ 138303 w 138779"/>
                <a:gd name="connsiteY0" fmla="*/ 37433 h 64625"/>
                <a:gd name="connsiteX1" fmla="*/ 0 w 138779"/>
                <a:gd name="connsiteY1" fmla="*/ 0 h 64625"/>
                <a:gd name="connsiteX2" fmla="*/ 138779 w 138779"/>
                <a:gd name="connsiteY2" fmla="*/ 63817 h 64625"/>
              </a:gdLst>
              <a:ahLst/>
              <a:cxnLst>
                <a:cxn ang="0">
                  <a:pos x="connsiteX0" y="connsiteY0"/>
                </a:cxn>
                <a:cxn ang="0">
                  <a:pos x="connsiteX1" y="connsiteY1"/>
                </a:cxn>
                <a:cxn ang="0">
                  <a:pos x="connsiteX2" y="connsiteY2"/>
                </a:cxn>
              </a:cxnLst>
              <a:rect l="l" t="t" r="r" b="b"/>
              <a:pathLst>
                <a:path w="138779" h="64625">
                  <a:moveTo>
                    <a:pt x="138303" y="37433"/>
                  </a:moveTo>
                  <a:cubicBezTo>
                    <a:pt x="89630" y="37986"/>
                    <a:pt x="41758" y="25022"/>
                    <a:pt x="0" y="0"/>
                  </a:cubicBezTo>
                  <a:cubicBezTo>
                    <a:pt x="0" y="0"/>
                    <a:pt x="35242" y="73057"/>
                    <a:pt x="138779" y="63817"/>
                  </a:cubicBezTo>
                  <a:close/>
                </a:path>
              </a:pathLst>
            </a:custGeom>
            <a:solidFill>
              <a:schemeClr val="bg1">
                <a:lumMod val="85000"/>
              </a:schemeClr>
            </a:solidFill>
            <a:ln w="9525" cap="flat">
              <a:solidFill>
                <a:srgbClr val="2F2E41"/>
              </a:solidFill>
              <a:prstDash val="solid"/>
              <a:miter/>
            </a:ln>
          </p:spPr>
          <p:txBody>
            <a:bodyPr rtlCol="0" anchor="ctr">
              <a:noAutofit/>
            </a:bodyPr>
            <a:lstStyle/>
            <a:p>
              <a:endParaRPr lang="zh-CN" altLang="en-US"/>
            </a:p>
          </p:txBody>
        </p:sp>
        <p:sp>
          <p:nvSpPr>
            <p:cNvPr id="227" name="任意多边形: 形状 226">
              <a:extLst>
                <a:ext uri="{FF2B5EF4-FFF2-40B4-BE49-F238E27FC236}">
                  <a16:creationId xmlns:a16="http://schemas.microsoft.com/office/drawing/2014/main" id="{7D51EB84-7665-8361-2A83-31C304C21CA5}"/>
                </a:ext>
              </a:extLst>
            </p:cNvPr>
            <p:cNvSpPr/>
            <p:nvPr/>
          </p:nvSpPr>
          <p:spPr>
            <a:xfrm>
              <a:off x="9429729" y="2549881"/>
              <a:ext cx="116920" cy="34894"/>
            </a:xfrm>
            <a:custGeom>
              <a:avLst/>
              <a:gdLst>
                <a:gd name="connsiteX0" fmla="*/ 65106 w 65239"/>
                <a:gd name="connsiteY0" fmla="*/ 11316 h 19470"/>
                <a:gd name="connsiteX1" fmla="*/ 32721 w 65239"/>
                <a:gd name="connsiteY1" fmla="*/ 15221 h 19470"/>
                <a:gd name="connsiteX2" fmla="*/ 241 w 65239"/>
                <a:gd name="connsiteY2" fmla="*/ 18174 h 19470"/>
                <a:gd name="connsiteX3" fmla="*/ 7099 w 65239"/>
                <a:gd name="connsiteY3" fmla="*/ 8649 h 19470"/>
                <a:gd name="connsiteX4" fmla="*/ 31197 w 65239"/>
                <a:gd name="connsiteY4" fmla="*/ 362 h 19470"/>
                <a:gd name="connsiteX5" fmla="*/ 56534 w 65239"/>
                <a:gd name="connsiteY5" fmla="*/ 3410 h 19470"/>
                <a:gd name="connsiteX6" fmla="*/ 65106 w 65239"/>
                <a:gd name="connsiteY6" fmla="*/ 11316 h 19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239" h="19470">
                  <a:moveTo>
                    <a:pt x="65106" y="11316"/>
                  </a:moveTo>
                  <a:cubicBezTo>
                    <a:pt x="63678" y="15126"/>
                    <a:pt x="49485" y="13316"/>
                    <a:pt x="32721" y="15221"/>
                  </a:cubicBezTo>
                  <a:cubicBezTo>
                    <a:pt x="15957" y="17126"/>
                    <a:pt x="2432" y="21698"/>
                    <a:pt x="241" y="18174"/>
                  </a:cubicBezTo>
                  <a:cubicBezTo>
                    <a:pt x="-807" y="16555"/>
                    <a:pt x="1575" y="12840"/>
                    <a:pt x="7099" y="8649"/>
                  </a:cubicBezTo>
                  <a:cubicBezTo>
                    <a:pt x="14357" y="4001"/>
                    <a:pt x="22615" y="1153"/>
                    <a:pt x="31197" y="362"/>
                  </a:cubicBezTo>
                  <a:cubicBezTo>
                    <a:pt x="39760" y="-628"/>
                    <a:pt x="48447" y="420"/>
                    <a:pt x="56534" y="3410"/>
                  </a:cubicBezTo>
                  <a:cubicBezTo>
                    <a:pt x="62630" y="6363"/>
                    <a:pt x="65964" y="9411"/>
                    <a:pt x="65106" y="11316"/>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228" name="任意多边形: 形状 227">
              <a:extLst>
                <a:ext uri="{FF2B5EF4-FFF2-40B4-BE49-F238E27FC236}">
                  <a16:creationId xmlns:a16="http://schemas.microsoft.com/office/drawing/2014/main" id="{130BAC26-CB3D-54FE-2D85-45FAE37C4719}"/>
                </a:ext>
              </a:extLst>
            </p:cNvPr>
            <p:cNvSpPr/>
            <p:nvPr/>
          </p:nvSpPr>
          <p:spPr>
            <a:xfrm>
              <a:off x="9686755" y="2528796"/>
              <a:ext cx="87715" cy="28580"/>
            </a:xfrm>
            <a:custGeom>
              <a:avLst/>
              <a:gdLst>
                <a:gd name="connsiteX0" fmla="*/ 48564 w 48943"/>
                <a:gd name="connsiteY0" fmla="*/ 14508 h 15947"/>
                <a:gd name="connsiteX1" fmla="*/ 24370 w 48943"/>
                <a:gd name="connsiteY1" fmla="*/ 14508 h 15947"/>
                <a:gd name="connsiteX2" fmla="*/ 272 w 48943"/>
                <a:gd name="connsiteY2" fmla="*/ 13175 h 15947"/>
                <a:gd name="connsiteX3" fmla="*/ 5225 w 48943"/>
                <a:gd name="connsiteY3" fmla="*/ 5269 h 15947"/>
                <a:gd name="connsiteX4" fmla="*/ 44182 w 48943"/>
                <a:gd name="connsiteY4" fmla="*/ 6602 h 15947"/>
                <a:gd name="connsiteX5" fmla="*/ 48564 w 48943"/>
                <a:gd name="connsiteY5" fmla="*/ 14508 h 1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943" h="15947">
                  <a:moveTo>
                    <a:pt x="48564" y="14508"/>
                  </a:moveTo>
                  <a:cubicBezTo>
                    <a:pt x="45992" y="17747"/>
                    <a:pt x="36181" y="14508"/>
                    <a:pt x="24370" y="14508"/>
                  </a:cubicBezTo>
                  <a:cubicBezTo>
                    <a:pt x="12559" y="14508"/>
                    <a:pt x="2558" y="16604"/>
                    <a:pt x="272" y="13175"/>
                  </a:cubicBezTo>
                  <a:cubicBezTo>
                    <a:pt x="-680" y="11555"/>
                    <a:pt x="844" y="8317"/>
                    <a:pt x="5225" y="5269"/>
                  </a:cubicBezTo>
                  <a:cubicBezTo>
                    <a:pt x="17284" y="-2218"/>
                    <a:pt x="32667" y="-1684"/>
                    <a:pt x="44182" y="6602"/>
                  </a:cubicBezTo>
                  <a:cubicBezTo>
                    <a:pt x="48278" y="9650"/>
                    <a:pt x="49707" y="12984"/>
                    <a:pt x="48564" y="14508"/>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229" name="任意多边形: 形状 228">
              <a:extLst>
                <a:ext uri="{FF2B5EF4-FFF2-40B4-BE49-F238E27FC236}">
                  <a16:creationId xmlns:a16="http://schemas.microsoft.com/office/drawing/2014/main" id="{93EDA790-8D01-2FF0-FB92-D17895A93FF7}"/>
                </a:ext>
              </a:extLst>
            </p:cNvPr>
            <p:cNvSpPr/>
            <p:nvPr/>
          </p:nvSpPr>
          <p:spPr>
            <a:xfrm>
              <a:off x="9134192" y="2225152"/>
              <a:ext cx="506791" cy="570301"/>
            </a:xfrm>
            <a:custGeom>
              <a:avLst/>
              <a:gdLst>
                <a:gd name="connsiteX0" fmla="*/ 16269 w 282778"/>
                <a:gd name="connsiteY0" fmla="*/ 140405 h 318215"/>
                <a:gd name="connsiteX1" fmla="*/ 182099 w 282778"/>
                <a:gd name="connsiteY1" fmla="*/ 102 h 318215"/>
                <a:gd name="connsiteX2" fmla="*/ 282778 w 282778"/>
                <a:gd name="connsiteY2" fmla="*/ 58490 h 318215"/>
                <a:gd name="connsiteX3" fmla="*/ 218580 w 282778"/>
                <a:gd name="connsiteY3" fmla="*/ 133071 h 318215"/>
                <a:gd name="connsiteX4" fmla="*/ 169526 w 282778"/>
                <a:gd name="connsiteY4" fmla="*/ 155836 h 318215"/>
                <a:gd name="connsiteX5" fmla="*/ 155905 w 282778"/>
                <a:gd name="connsiteY5" fmla="*/ 210033 h 318215"/>
                <a:gd name="connsiteX6" fmla="*/ 94659 w 282778"/>
                <a:gd name="connsiteY6" fmla="*/ 255944 h 318215"/>
                <a:gd name="connsiteX7" fmla="*/ 88182 w 282778"/>
                <a:gd name="connsiteY7" fmla="*/ 289376 h 318215"/>
                <a:gd name="connsiteX8" fmla="*/ 32842 w 282778"/>
                <a:gd name="connsiteY8" fmla="*/ 316999 h 318215"/>
                <a:gd name="connsiteX9" fmla="*/ 18269 w 282778"/>
                <a:gd name="connsiteY9" fmla="*/ 312617 h 318215"/>
                <a:gd name="connsiteX10" fmla="*/ 838 w 282778"/>
                <a:gd name="connsiteY10" fmla="*/ 206414 h 318215"/>
                <a:gd name="connsiteX11" fmla="*/ 16269 w 282778"/>
                <a:gd name="connsiteY11" fmla="*/ 140405 h 31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2778" h="318215">
                  <a:moveTo>
                    <a:pt x="16269" y="140405"/>
                  </a:moveTo>
                  <a:cubicBezTo>
                    <a:pt x="34366" y="80398"/>
                    <a:pt x="119615" y="-3327"/>
                    <a:pt x="182099" y="102"/>
                  </a:cubicBezTo>
                  <a:lnTo>
                    <a:pt x="282778" y="58490"/>
                  </a:lnTo>
                  <a:cubicBezTo>
                    <a:pt x="276635" y="93228"/>
                    <a:pt x="252012" y="121832"/>
                    <a:pt x="218580" y="133071"/>
                  </a:cubicBezTo>
                  <a:cubicBezTo>
                    <a:pt x="200958" y="138691"/>
                    <a:pt x="179813" y="140501"/>
                    <a:pt x="169526" y="155836"/>
                  </a:cubicBezTo>
                  <a:cubicBezTo>
                    <a:pt x="159239" y="171171"/>
                    <a:pt x="165621" y="193936"/>
                    <a:pt x="155905" y="210033"/>
                  </a:cubicBezTo>
                  <a:cubicBezTo>
                    <a:pt x="142380" y="232322"/>
                    <a:pt x="104661" y="231845"/>
                    <a:pt x="94659" y="255944"/>
                  </a:cubicBezTo>
                  <a:cubicBezTo>
                    <a:pt x="90278" y="266516"/>
                    <a:pt x="92754" y="278994"/>
                    <a:pt x="88182" y="289376"/>
                  </a:cubicBezTo>
                  <a:cubicBezTo>
                    <a:pt x="82182" y="303378"/>
                    <a:pt x="47415" y="321380"/>
                    <a:pt x="32842" y="316999"/>
                  </a:cubicBezTo>
                  <a:cubicBezTo>
                    <a:pt x="18269" y="312617"/>
                    <a:pt x="24746" y="324809"/>
                    <a:pt x="18269" y="312617"/>
                  </a:cubicBezTo>
                  <a:cubicBezTo>
                    <a:pt x="2934" y="283280"/>
                    <a:pt x="-2210" y="234989"/>
                    <a:pt x="838" y="206414"/>
                  </a:cubicBezTo>
                  <a:cubicBezTo>
                    <a:pt x="3217" y="183858"/>
                    <a:pt x="8400" y="161684"/>
                    <a:pt x="16269" y="140405"/>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230" name="任意多边形: 形状 229">
              <a:extLst>
                <a:ext uri="{FF2B5EF4-FFF2-40B4-BE49-F238E27FC236}">
                  <a16:creationId xmlns:a16="http://schemas.microsoft.com/office/drawing/2014/main" id="{702A2562-0D7F-D5FA-9DC2-A35503FFEF20}"/>
                </a:ext>
              </a:extLst>
            </p:cNvPr>
            <p:cNvSpPr/>
            <p:nvPr/>
          </p:nvSpPr>
          <p:spPr>
            <a:xfrm>
              <a:off x="9138072" y="2763617"/>
              <a:ext cx="131966" cy="193780"/>
            </a:xfrm>
            <a:custGeom>
              <a:avLst/>
              <a:gdLst>
                <a:gd name="connsiteX0" fmla="*/ 73634 w 73634"/>
                <a:gd name="connsiteY0" fmla="*/ 28168 h 108125"/>
                <a:gd name="connsiteX1" fmla="*/ 57156 w 73634"/>
                <a:gd name="connsiteY1" fmla="*/ 1022 h 108125"/>
                <a:gd name="connsiteX2" fmla="*/ 6 w 73634"/>
                <a:gd name="connsiteY2" fmla="*/ 50838 h 108125"/>
                <a:gd name="connsiteX3" fmla="*/ 70301 w 73634"/>
                <a:gd name="connsiteY3" fmla="*/ 105511 h 108125"/>
                <a:gd name="connsiteX4" fmla="*/ 73634 w 73634"/>
                <a:gd name="connsiteY4" fmla="*/ 28168 h 108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34" h="108125">
                  <a:moveTo>
                    <a:pt x="73634" y="28168"/>
                  </a:moveTo>
                  <a:cubicBezTo>
                    <a:pt x="73634" y="20453"/>
                    <a:pt x="64776" y="2260"/>
                    <a:pt x="57156" y="1022"/>
                  </a:cubicBezTo>
                  <a:cubicBezTo>
                    <a:pt x="36868" y="-2216"/>
                    <a:pt x="6" y="-692"/>
                    <a:pt x="6" y="50838"/>
                  </a:cubicBezTo>
                  <a:cubicBezTo>
                    <a:pt x="-756" y="121323"/>
                    <a:pt x="70205" y="107988"/>
                    <a:pt x="70301" y="105511"/>
                  </a:cubicBezTo>
                  <a:cubicBezTo>
                    <a:pt x="70396" y="103035"/>
                    <a:pt x="73539" y="54743"/>
                    <a:pt x="73634" y="28168"/>
                  </a:cubicBezTo>
                  <a:close/>
                </a:path>
              </a:pathLst>
            </a:custGeom>
            <a:solidFill>
              <a:schemeClr val="bg1"/>
            </a:solidFill>
            <a:ln w="9525" cap="flat">
              <a:solidFill>
                <a:srgbClr val="2F2E41"/>
              </a:solidFill>
              <a:prstDash val="solid"/>
              <a:miter/>
            </a:ln>
          </p:spPr>
          <p:txBody>
            <a:bodyPr rtlCol="0" anchor="ctr">
              <a:noAutofit/>
            </a:bodyPr>
            <a:lstStyle/>
            <a:p>
              <a:endParaRPr lang="zh-CN" altLang="en-US"/>
            </a:p>
          </p:txBody>
        </p:sp>
        <p:sp>
          <p:nvSpPr>
            <p:cNvPr id="231" name="任意多边形: 形状 230">
              <a:extLst>
                <a:ext uri="{FF2B5EF4-FFF2-40B4-BE49-F238E27FC236}">
                  <a16:creationId xmlns:a16="http://schemas.microsoft.com/office/drawing/2014/main" id="{5FCFE5EB-D607-DA73-CC95-D2A9AF9BED56}"/>
                </a:ext>
              </a:extLst>
            </p:cNvPr>
            <p:cNvSpPr/>
            <p:nvPr/>
          </p:nvSpPr>
          <p:spPr>
            <a:xfrm>
              <a:off x="9169482" y="2803745"/>
              <a:ext cx="56149" cy="110371"/>
            </a:xfrm>
            <a:custGeom>
              <a:avLst/>
              <a:gdLst>
                <a:gd name="connsiteX0" fmla="*/ 31249 w 31330"/>
                <a:gd name="connsiteY0" fmla="*/ 56165 h 61585"/>
                <a:gd name="connsiteX1" fmla="*/ 28010 w 31330"/>
                <a:gd name="connsiteY1" fmla="*/ 57974 h 61585"/>
                <a:gd name="connsiteX2" fmla="*/ 18485 w 31330"/>
                <a:gd name="connsiteY2" fmla="*/ 57974 h 61585"/>
                <a:gd name="connsiteX3" fmla="*/ 4769 w 31330"/>
                <a:gd name="connsiteY3" fmla="*/ 30542 h 61585"/>
                <a:gd name="connsiteX4" fmla="*/ 8389 w 31330"/>
                <a:gd name="connsiteY4" fmla="*/ 13016 h 61585"/>
                <a:gd name="connsiteX5" fmla="*/ 17914 w 31330"/>
                <a:gd name="connsiteY5" fmla="*/ 3491 h 61585"/>
                <a:gd name="connsiteX6" fmla="*/ 25057 w 31330"/>
                <a:gd name="connsiteY6" fmla="*/ 6920 h 61585"/>
                <a:gd name="connsiteX7" fmla="*/ 25915 w 31330"/>
                <a:gd name="connsiteY7" fmla="*/ 10445 h 61585"/>
                <a:gd name="connsiteX8" fmla="*/ 26867 w 31330"/>
                <a:gd name="connsiteY8" fmla="*/ 6349 h 61585"/>
                <a:gd name="connsiteX9" fmla="*/ 24200 w 31330"/>
                <a:gd name="connsiteY9" fmla="*/ 1872 h 61585"/>
                <a:gd name="connsiteX10" fmla="*/ 17437 w 31330"/>
                <a:gd name="connsiteY10" fmla="*/ 62 h 61585"/>
                <a:gd name="connsiteX11" fmla="*/ 4483 w 31330"/>
                <a:gd name="connsiteY11" fmla="*/ 10826 h 61585"/>
                <a:gd name="connsiteX12" fmla="*/ 7 w 31330"/>
                <a:gd name="connsiteY12" fmla="*/ 30447 h 61585"/>
                <a:gd name="connsiteX13" fmla="*/ 17628 w 31330"/>
                <a:gd name="connsiteY13" fmla="*/ 61022 h 61585"/>
                <a:gd name="connsiteX14" fmla="*/ 28867 w 31330"/>
                <a:gd name="connsiteY14" fmla="*/ 59308 h 61585"/>
                <a:gd name="connsiteX15" fmla="*/ 31249 w 31330"/>
                <a:gd name="connsiteY15" fmla="*/ 56165 h 6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330" h="61585">
                  <a:moveTo>
                    <a:pt x="31249" y="56165"/>
                  </a:moveTo>
                  <a:cubicBezTo>
                    <a:pt x="31249" y="56165"/>
                    <a:pt x="30010" y="57022"/>
                    <a:pt x="28010" y="57974"/>
                  </a:cubicBezTo>
                  <a:cubicBezTo>
                    <a:pt x="24947" y="59165"/>
                    <a:pt x="21548" y="59165"/>
                    <a:pt x="18485" y="57974"/>
                  </a:cubicBezTo>
                  <a:cubicBezTo>
                    <a:pt x="9311" y="51964"/>
                    <a:pt x="4073" y="41487"/>
                    <a:pt x="4769" y="30542"/>
                  </a:cubicBezTo>
                  <a:cubicBezTo>
                    <a:pt x="4567" y="24494"/>
                    <a:pt x="5807" y="18484"/>
                    <a:pt x="8389" y="13016"/>
                  </a:cubicBezTo>
                  <a:cubicBezTo>
                    <a:pt x="9712" y="8416"/>
                    <a:pt x="13310" y="4815"/>
                    <a:pt x="17914" y="3491"/>
                  </a:cubicBezTo>
                  <a:cubicBezTo>
                    <a:pt x="20814" y="2720"/>
                    <a:pt x="23845" y="4177"/>
                    <a:pt x="25057" y="6920"/>
                  </a:cubicBezTo>
                  <a:cubicBezTo>
                    <a:pt x="26010" y="8921"/>
                    <a:pt x="25057" y="10254"/>
                    <a:pt x="25915" y="10445"/>
                  </a:cubicBezTo>
                  <a:cubicBezTo>
                    <a:pt x="26772" y="10635"/>
                    <a:pt x="27439" y="9302"/>
                    <a:pt x="26867" y="6349"/>
                  </a:cubicBezTo>
                  <a:cubicBezTo>
                    <a:pt x="26539" y="4587"/>
                    <a:pt x="25593" y="2996"/>
                    <a:pt x="24200" y="1872"/>
                  </a:cubicBezTo>
                  <a:cubicBezTo>
                    <a:pt x="22257" y="434"/>
                    <a:pt x="19839" y="-214"/>
                    <a:pt x="17437" y="62"/>
                  </a:cubicBezTo>
                  <a:cubicBezTo>
                    <a:pt x="11541" y="1158"/>
                    <a:pt x="6636" y="5225"/>
                    <a:pt x="4483" y="10826"/>
                  </a:cubicBezTo>
                  <a:cubicBezTo>
                    <a:pt x="1423" y="16903"/>
                    <a:pt x="-114" y="23637"/>
                    <a:pt x="7" y="30447"/>
                  </a:cubicBezTo>
                  <a:cubicBezTo>
                    <a:pt x="7" y="44639"/>
                    <a:pt x="7436" y="57974"/>
                    <a:pt x="17628" y="61022"/>
                  </a:cubicBezTo>
                  <a:cubicBezTo>
                    <a:pt x="21442" y="62175"/>
                    <a:pt x="25570" y="61537"/>
                    <a:pt x="28867" y="59308"/>
                  </a:cubicBezTo>
                  <a:cubicBezTo>
                    <a:pt x="31153" y="57879"/>
                    <a:pt x="31534" y="56260"/>
                    <a:pt x="31249" y="56165"/>
                  </a:cubicBezTo>
                  <a:close/>
                </a:path>
              </a:pathLst>
            </a:custGeom>
            <a:solidFill>
              <a:schemeClr val="bg1">
                <a:lumMod val="85000"/>
              </a:schemeClr>
            </a:solidFill>
            <a:ln w="9525" cap="flat">
              <a:solidFill>
                <a:srgbClr val="2F2E41"/>
              </a:solidFill>
              <a:prstDash val="solid"/>
              <a:miter/>
            </a:ln>
          </p:spPr>
          <p:txBody>
            <a:bodyPr rtlCol="0" anchor="ctr">
              <a:noAutofit/>
            </a:bodyPr>
            <a:lstStyle/>
            <a:p>
              <a:endParaRPr lang="zh-CN" altLang="en-US"/>
            </a:p>
          </p:txBody>
        </p:sp>
        <p:sp>
          <p:nvSpPr>
            <p:cNvPr id="232" name="任意多边形: 形状 231">
              <a:extLst>
                <a:ext uri="{FF2B5EF4-FFF2-40B4-BE49-F238E27FC236}">
                  <a16:creationId xmlns:a16="http://schemas.microsoft.com/office/drawing/2014/main" id="{F4CB6C13-A156-6979-3F60-39BBC300E9ED}"/>
                </a:ext>
              </a:extLst>
            </p:cNvPr>
            <p:cNvSpPr/>
            <p:nvPr/>
          </p:nvSpPr>
          <p:spPr>
            <a:xfrm>
              <a:off x="9602745" y="2287904"/>
              <a:ext cx="248562" cy="428209"/>
            </a:xfrm>
            <a:custGeom>
              <a:avLst/>
              <a:gdLst>
                <a:gd name="connsiteX0" fmla="*/ 95 w 138692"/>
                <a:gd name="connsiteY0" fmla="*/ 2902 h 238931"/>
                <a:gd name="connsiteX1" fmla="*/ 72295 w 138692"/>
                <a:gd name="connsiteY1" fmla="*/ 88627 h 238931"/>
                <a:gd name="connsiteX2" fmla="*/ 120872 w 138692"/>
                <a:gd name="connsiteY2" fmla="*/ 238931 h 238931"/>
                <a:gd name="connsiteX3" fmla="*/ 137446 w 138692"/>
                <a:gd name="connsiteY3" fmla="*/ 136728 h 238931"/>
                <a:gd name="connsiteX4" fmla="*/ 83725 w 138692"/>
                <a:gd name="connsiteY4" fmla="*/ 25762 h 238931"/>
                <a:gd name="connsiteX5" fmla="*/ 0 w 138692"/>
                <a:gd name="connsiteY5" fmla="*/ 2902 h 238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692" h="238931">
                  <a:moveTo>
                    <a:pt x="95" y="2902"/>
                  </a:moveTo>
                  <a:cubicBezTo>
                    <a:pt x="7620" y="31477"/>
                    <a:pt x="52388" y="66529"/>
                    <a:pt x="72295" y="88627"/>
                  </a:cubicBezTo>
                  <a:cubicBezTo>
                    <a:pt x="110395" y="129965"/>
                    <a:pt x="117919" y="143777"/>
                    <a:pt x="120872" y="238931"/>
                  </a:cubicBezTo>
                  <a:cubicBezTo>
                    <a:pt x="135722" y="207051"/>
                    <a:pt x="141465" y="171675"/>
                    <a:pt x="137446" y="136728"/>
                  </a:cubicBezTo>
                  <a:cubicBezTo>
                    <a:pt x="132074" y="94885"/>
                    <a:pt x="113214" y="55928"/>
                    <a:pt x="83725" y="25762"/>
                  </a:cubicBezTo>
                  <a:cubicBezTo>
                    <a:pt x="57055" y="-51"/>
                    <a:pt x="36576" y="-3766"/>
                    <a:pt x="0" y="2902"/>
                  </a:cubicBezTo>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233" name="任意多边形: 形状 232">
              <a:extLst>
                <a:ext uri="{FF2B5EF4-FFF2-40B4-BE49-F238E27FC236}">
                  <a16:creationId xmlns:a16="http://schemas.microsoft.com/office/drawing/2014/main" id="{F47FE0CA-EEBF-8F75-E769-8F2A0DEDB077}"/>
                </a:ext>
              </a:extLst>
            </p:cNvPr>
            <p:cNvSpPr/>
            <p:nvPr/>
          </p:nvSpPr>
          <p:spPr>
            <a:xfrm>
              <a:off x="8669828" y="2373337"/>
              <a:ext cx="455281" cy="380691"/>
            </a:xfrm>
            <a:custGeom>
              <a:avLst/>
              <a:gdLst>
                <a:gd name="connsiteX0" fmla="*/ 6 w 254037"/>
                <a:gd name="connsiteY0" fmla="*/ 202501 h 212418"/>
                <a:gd name="connsiteX1" fmla="*/ 13246 w 254037"/>
                <a:gd name="connsiteY1" fmla="*/ 206692 h 212418"/>
                <a:gd name="connsiteX2" fmla="*/ 50488 w 254037"/>
                <a:gd name="connsiteY2" fmla="*/ 209359 h 212418"/>
                <a:gd name="connsiteX3" fmla="*/ 102781 w 254037"/>
                <a:gd name="connsiteY3" fmla="*/ 191548 h 212418"/>
                <a:gd name="connsiteX4" fmla="*/ 153739 w 254037"/>
                <a:gd name="connsiteY4" fmla="*/ 146494 h 212418"/>
                <a:gd name="connsiteX5" fmla="*/ 194030 w 254037"/>
                <a:gd name="connsiteY5" fmla="*/ 90678 h 212418"/>
                <a:gd name="connsiteX6" fmla="*/ 224701 w 254037"/>
                <a:gd name="connsiteY6" fmla="*/ 43053 h 212418"/>
                <a:gd name="connsiteX7" fmla="*/ 245751 w 254037"/>
                <a:gd name="connsiteY7" fmla="*/ 11335 h 212418"/>
                <a:gd name="connsiteX8" fmla="*/ 254038 w 254037"/>
                <a:gd name="connsiteY8" fmla="*/ 0 h 212418"/>
                <a:gd name="connsiteX9" fmla="*/ 247370 w 254037"/>
                <a:gd name="connsiteY9" fmla="*/ 12287 h 212418"/>
                <a:gd name="connsiteX10" fmla="*/ 227653 w 254037"/>
                <a:gd name="connsiteY10" fmla="*/ 44863 h 212418"/>
                <a:gd name="connsiteX11" fmla="*/ 197840 w 254037"/>
                <a:gd name="connsiteY11" fmla="*/ 92488 h 212418"/>
                <a:gd name="connsiteX12" fmla="*/ 157549 w 254037"/>
                <a:gd name="connsiteY12" fmla="*/ 148971 h 212418"/>
                <a:gd name="connsiteX13" fmla="*/ 105067 w 254037"/>
                <a:gd name="connsiteY13" fmla="*/ 194786 h 212418"/>
                <a:gd name="connsiteX14" fmla="*/ 50869 w 254037"/>
                <a:gd name="connsiteY14" fmla="*/ 212026 h 212418"/>
                <a:gd name="connsiteX15" fmla="*/ 12769 w 254037"/>
                <a:gd name="connsiteY15" fmla="*/ 207740 h 212418"/>
                <a:gd name="connsiteX16" fmla="*/ 3244 w 254037"/>
                <a:gd name="connsiteY16" fmla="*/ 203644 h 212418"/>
                <a:gd name="connsiteX17" fmla="*/ 6 w 254037"/>
                <a:gd name="connsiteY17" fmla="*/ 202501 h 21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4037" h="212418">
                  <a:moveTo>
                    <a:pt x="6" y="202501"/>
                  </a:moveTo>
                  <a:cubicBezTo>
                    <a:pt x="6" y="202501"/>
                    <a:pt x="4673" y="204311"/>
                    <a:pt x="13246" y="206692"/>
                  </a:cubicBezTo>
                  <a:cubicBezTo>
                    <a:pt x="25391" y="209864"/>
                    <a:pt x="38015" y="210769"/>
                    <a:pt x="50488" y="209359"/>
                  </a:cubicBezTo>
                  <a:cubicBezTo>
                    <a:pt x="68965" y="207112"/>
                    <a:pt x="86773" y="201044"/>
                    <a:pt x="102781" y="191548"/>
                  </a:cubicBezTo>
                  <a:cubicBezTo>
                    <a:pt x="122200" y="179527"/>
                    <a:pt x="139432" y="164297"/>
                    <a:pt x="153739" y="146494"/>
                  </a:cubicBezTo>
                  <a:cubicBezTo>
                    <a:pt x="168249" y="128692"/>
                    <a:pt x="181702" y="110052"/>
                    <a:pt x="194030" y="90678"/>
                  </a:cubicBezTo>
                  <a:lnTo>
                    <a:pt x="224701" y="43053"/>
                  </a:lnTo>
                  <a:lnTo>
                    <a:pt x="245751" y="11335"/>
                  </a:lnTo>
                  <a:cubicBezTo>
                    <a:pt x="248166" y="7315"/>
                    <a:pt x="250939" y="3524"/>
                    <a:pt x="254038" y="0"/>
                  </a:cubicBezTo>
                  <a:cubicBezTo>
                    <a:pt x="252208" y="4296"/>
                    <a:pt x="249976" y="8411"/>
                    <a:pt x="247370" y="12287"/>
                  </a:cubicBezTo>
                  <a:lnTo>
                    <a:pt x="227653" y="44863"/>
                  </a:lnTo>
                  <a:lnTo>
                    <a:pt x="197840" y="92488"/>
                  </a:lnTo>
                  <a:cubicBezTo>
                    <a:pt x="185630" y="112157"/>
                    <a:pt x="172172" y="131026"/>
                    <a:pt x="157549" y="148971"/>
                  </a:cubicBezTo>
                  <a:cubicBezTo>
                    <a:pt x="142833" y="167164"/>
                    <a:pt x="125076" y="182661"/>
                    <a:pt x="105067" y="194786"/>
                  </a:cubicBezTo>
                  <a:cubicBezTo>
                    <a:pt x="88465" y="204397"/>
                    <a:pt x="69971" y="210274"/>
                    <a:pt x="50869" y="212026"/>
                  </a:cubicBezTo>
                  <a:cubicBezTo>
                    <a:pt x="38010" y="213198"/>
                    <a:pt x="25047" y="211741"/>
                    <a:pt x="12769" y="207740"/>
                  </a:cubicBezTo>
                  <a:cubicBezTo>
                    <a:pt x="9482" y="206654"/>
                    <a:pt x="6295" y="205283"/>
                    <a:pt x="3244" y="203644"/>
                  </a:cubicBezTo>
                  <a:cubicBezTo>
                    <a:pt x="958" y="203359"/>
                    <a:pt x="-89" y="202692"/>
                    <a:pt x="6" y="202501"/>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234" name="任意多边形: 形状 233">
              <a:extLst>
                <a:ext uri="{FF2B5EF4-FFF2-40B4-BE49-F238E27FC236}">
                  <a16:creationId xmlns:a16="http://schemas.microsoft.com/office/drawing/2014/main" id="{223B688F-13F7-EA72-7A74-24F7C1E234CE}"/>
                </a:ext>
              </a:extLst>
            </p:cNvPr>
            <p:cNvSpPr/>
            <p:nvPr/>
          </p:nvSpPr>
          <p:spPr>
            <a:xfrm>
              <a:off x="9767645" y="2350974"/>
              <a:ext cx="352335" cy="424777"/>
            </a:xfrm>
            <a:custGeom>
              <a:avLst/>
              <a:gdLst>
                <a:gd name="connsiteX0" fmla="*/ 196596 w 196595"/>
                <a:gd name="connsiteY0" fmla="*/ 223933 h 237016"/>
                <a:gd name="connsiteX1" fmla="*/ 193643 w 196595"/>
                <a:gd name="connsiteY1" fmla="*/ 225933 h 237016"/>
                <a:gd name="connsiteX2" fmla="*/ 184118 w 196595"/>
                <a:gd name="connsiteY2" fmla="*/ 230505 h 237016"/>
                <a:gd name="connsiteX3" fmla="*/ 146685 w 196595"/>
                <a:gd name="connsiteY3" fmla="*/ 236982 h 237016"/>
                <a:gd name="connsiteX4" fmla="*/ 92774 w 196595"/>
                <a:gd name="connsiteY4" fmla="*/ 220599 h 237016"/>
                <a:gd name="connsiteX5" fmla="*/ 68199 w 196595"/>
                <a:gd name="connsiteY5" fmla="*/ 197549 h 237016"/>
                <a:gd name="connsiteX6" fmla="*/ 51435 w 196595"/>
                <a:gd name="connsiteY6" fmla="*/ 165640 h 237016"/>
                <a:gd name="connsiteX7" fmla="*/ 36290 w 196595"/>
                <a:gd name="connsiteY7" fmla="*/ 98965 h 237016"/>
                <a:gd name="connsiteX8" fmla="*/ 24194 w 196595"/>
                <a:gd name="connsiteY8" fmla="*/ 44768 h 237016"/>
                <a:gd name="connsiteX9" fmla="*/ 0 w 196595"/>
                <a:gd name="connsiteY9" fmla="*/ 0 h 237016"/>
                <a:gd name="connsiteX10" fmla="*/ 2762 w 196595"/>
                <a:gd name="connsiteY10" fmla="*/ 2381 h 237016"/>
                <a:gd name="connsiteX11" fmla="*/ 9620 w 196595"/>
                <a:gd name="connsiteY11" fmla="*/ 10097 h 237016"/>
                <a:gd name="connsiteX12" fmla="*/ 27527 w 196595"/>
                <a:gd name="connsiteY12" fmla="*/ 43625 h 237016"/>
                <a:gd name="connsiteX13" fmla="*/ 40767 w 196595"/>
                <a:gd name="connsiteY13" fmla="*/ 98203 h 237016"/>
                <a:gd name="connsiteX14" fmla="*/ 56102 w 196595"/>
                <a:gd name="connsiteY14" fmla="*/ 164878 h 237016"/>
                <a:gd name="connsiteX15" fmla="*/ 72104 w 196595"/>
                <a:gd name="connsiteY15" fmla="*/ 195548 h 237016"/>
                <a:gd name="connsiteX16" fmla="*/ 95250 w 196595"/>
                <a:gd name="connsiteY16" fmla="*/ 217742 h 237016"/>
                <a:gd name="connsiteX17" fmla="*/ 146780 w 196595"/>
                <a:gd name="connsiteY17" fmla="*/ 234410 h 237016"/>
                <a:gd name="connsiteX18" fmla="*/ 183452 w 196595"/>
                <a:gd name="connsiteY18" fmla="*/ 229648 h 237016"/>
                <a:gd name="connsiteX19" fmla="*/ 196596 w 196595"/>
                <a:gd name="connsiteY19" fmla="*/ 223933 h 237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595" h="237016">
                  <a:moveTo>
                    <a:pt x="196596" y="223933"/>
                  </a:moveTo>
                  <a:cubicBezTo>
                    <a:pt x="196596" y="223933"/>
                    <a:pt x="195644" y="224790"/>
                    <a:pt x="193643" y="225933"/>
                  </a:cubicBezTo>
                  <a:cubicBezTo>
                    <a:pt x="190614" y="227752"/>
                    <a:pt x="187423" y="229276"/>
                    <a:pt x="184118" y="230505"/>
                  </a:cubicBezTo>
                  <a:cubicBezTo>
                    <a:pt x="172193" y="235125"/>
                    <a:pt x="159468" y="237325"/>
                    <a:pt x="146685" y="236982"/>
                  </a:cubicBezTo>
                  <a:cubicBezTo>
                    <a:pt x="127559" y="236544"/>
                    <a:pt x="108909" y="230877"/>
                    <a:pt x="92774" y="220599"/>
                  </a:cubicBezTo>
                  <a:cubicBezTo>
                    <a:pt x="83296" y="214408"/>
                    <a:pt x="74981" y="206607"/>
                    <a:pt x="68199" y="197549"/>
                  </a:cubicBezTo>
                  <a:cubicBezTo>
                    <a:pt x="61160" y="187738"/>
                    <a:pt x="55521" y="177003"/>
                    <a:pt x="51435" y="165640"/>
                  </a:cubicBezTo>
                  <a:cubicBezTo>
                    <a:pt x="44206" y="143970"/>
                    <a:pt x="39138" y="121634"/>
                    <a:pt x="36290" y="98965"/>
                  </a:cubicBezTo>
                  <a:cubicBezTo>
                    <a:pt x="33757" y="80601"/>
                    <a:pt x="29709" y="62475"/>
                    <a:pt x="24194" y="44768"/>
                  </a:cubicBezTo>
                  <a:cubicBezTo>
                    <a:pt x="18783" y="28556"/>
                    <a:pt x="10601" y="13402"/>
                    <a:pt x="0" y="0"/>
                  </a:cubicBezTo>
                  <a:cubicBezTo>
                    <a:pt x="0" y="0"/>
                    <a:pt x="1048" y="667"/>
                    <a:pt x="2762" y="2381"/>
                  </a:cubicBezTo>
                  <a:cubicBezTo>
                    <a:pt x="5258" y="4763"/>
                    <a:pt x="7544" y="7344"/>
                    <a:pt x="9620" y="10097"/>
                  </a:cubicBezTo>
                  <a:cubicBezTo>
                    <a:pt x="17326" y="20250"/>
                    <a:pt x="23374" y="31575"/>
                    <a:pt x="27527" y="43625"/>
                  </a:cubicBezTo>
                  <a:cubicBezTo>
                    <a:pt x="33585" y="61379"/>
                    <a:pt x="38014" y="79648"/>
                    <a:pt x="40767" y="98203"/>
                  </a:cubicBezTo>
                  <a:cubicBezTo>
                    <a:pt x="43834" y="120853"/>
                    <a:pt x="48968" y="143170"/>
                    <a:pt x="56102" y="164878"/>
                  </a:cubicBezTo>
                  <a:cubicBezTo>
                    <a:pt x="59988" y="175793"/>
                    <a:pt x="65370" y="186119"/>
                    <a:pt x="72104" y="195548"/>
                  </a:cubicBezTo>
                  <a:cubicBezTo>
                    <a:pt x="78467" y="204235"/>
                    <a:pt x="86306" y="211741"/>
                    <a:pt x="95250" y="217742"/>
                  </a:cubicBezTo>
                  <a:cubicBezTo>
                    <a:pt x="110652" y="227752"/>
                    <a:pt x="128435" y="233505"/>
                    <a:pt x="146780" y="234410"/>
                  </a:cubicBezTo>
                  <a:cubicBezTo>
                    <a:pt x="159191" y="235087"/>
                    <a:pt x="171622" y="233477"/>
                    <a:pt x="183452" y="229648"/>
                  </a:cubicBezTo>
                  <a:cubicBezTo>
                    <a:pt x="191738" y="226028"/>
                    <a:pt x="196310" y="223456"/>
                    <a:pt x="196596" y="223933"/>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235" name="任意多边形: 形状 234">
              <a:extLst>
                <a:ext uri="{FF2B5EF4-FFF2-40B4-BE49-F238E27FC236}">
                  <a16:creationId xmlns:a16="http://schemas.microsoft.com/office/drawing/2014/main" id="{FC4F3680-8AAB-4E05-A5B3-3B49FFC9C7AF}"/>
                </a:ext>
              </a:extLst>
            </p:cNvPr>
            <p:cNvSpPr/>
            <p:nvPr/>
          </p:nvSpPr>
          <p:spPr>
            <a:xfrm>
              <a:off x="8909508" y="2556673"/>
              <a:ext cx="465683" cy="204432"/>
            </a:xfrm>
            <a:custGeom>
              <a:avLst/>
              <a:gdLst>
                <a:gd name="connsiteX0" fmla="*/ 0 w 259841"/>
                <a:gd name="connsiteY0" fmla="*/ 112871 h 114069"/>
                <a:gd name="connsiteX1" fmla="*/ 41815 w 259841"/>
                <a:gd name="connsiteY1" fmla="*/ 108680 h 114069"/>
                <a:gd name="connsiteX2" fmla="*/ 136208 w 259841"/>
                <a:gd name="connsiteY2" fmla="*/ 73723 h 114069"/>
                <a:gd name="connsiteX3" fmla="*/ 223075 w 259841"/>
                <a:gd name="connsiteY3" fmla="*/ 20860 h 114069"/>
                <a:gd name="connsiteX4" fmla="*/ 249650 w 259841"/>
                <a:gd name="connsiteY4" fmla="*/ 5048 h 114069"/>
                <a:gd name="connsiteX5" fmla="*/ 259842 w 259841"/>
                <a:gd name="connsiteY5" fmla="*/ 0 h 114069"/>
                <a:gd name="connsiteX6" fmla="*/ 250317 w 259841"/>
                <a:gd name="connsiteY6" fmla="*/ 6667 h 114069"/>
                <a:gd name="connsiteX7" fmla="*/ 224600 w 259841"/>
                <a:gd name="connsiteY7" fmla="*/ 23813 h 114069"/>
                <a:gd name="connsiteX8" fmla="*/ 138208 w 259841"/>
                <a:gd name="connsiteY8" fmla="*/ 78105 h 114069"/>
                <a:gd name="connsiteX9" fmla="*/ 42005 w 259841"/>
                <a:gd name="connsiteY9" fmla="*/ 112109 h 114069"/>
                <a:gd name="connsiteX10" fmla="*/ 10954 w 259841"/>
                <a:gd name="connsiteY10" fmla="*/ 114014 h 114069"/>
                <a:gd name="connsiteX11" fmla="*/ 0 w 259841"/>
                <a:gd name="connsiteY11" fmla="*/ 112871 h 114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9841" h="114069">
                  <a:moveTo>
                    <a:pt x="0" y="112871"/>
                  </a:moveTo>
                  <a:cubicBezTo>
                    <a:pt x="0" y="111823"/>
                    <a:pt x="16288" y="112871"/>
                    <a:pt x="41815" y="108680"/>
                  </a:cubicBezTo>
                  <a:cubicBezTo>
                    <a:pt x="74919" y="102051"/>
                    <a:pt x="106773" y="90259"/>
                    <a:pt x="136208" y="73723"/>
                  </a:cubicBezTo>
                  <a:cubicBezTo>
                    <a:pt x="171069" y="54673"/>
                    <a:pt x="200787" y="34385"/>
                    <a:pt x="223075" y="20860"/>
                  </a:cubicBezTo>
                  <a:cubicBezTo>
                    <a:pt x="234125" y="13906"/>
                    <a:pt x="243269" y="8573"/>
                    <a:pt x="249650" y="5048"/>
                  </a:cubicBezTo>
                  <a:cubicBezTo>
                    <a:pt x="252860" y="3010"/>
                    <a:pt x="256270" y="1314"/>
                    <a:pt x="259842" y="0"/>
                  </a:cubicBezTo>
                  <a:cubicBezTo>
                    <a:pt x="256966" y="2619"/>
                    <a:pt x="253765" y="4858"/>
                    <a:pt x="250317" y="6667"/>
                  </a:cubicBezTo>
                  <a:lnTo>
                    <a:pt x="224600" y="23813"/>
                  </a:lnTo>
                  <a:cubicBezTo>
                    <a:pt x="202883" y="38100"/>
                    <a:pt x="173355" y="58960"/>
                    <a:pt x="138208" y="78105"/>
                  </a:cubicBezTo>
                  <a:cubicBezTo>
                    <a:pt x="108349" y="94917"/>
                    <a:pt x="75798" y="106423"/>
                    <a:pt x="42005" y="112109"/>
                  </a:cubicBezTo>
                  <a:cubicBezTo>
                    <a:pt x="31728" y="113633"/>
                    <a:pt x="21340" y="114271"/>
                    <a:pt x="10954" y="114014"/>
                  </a:cubicBezTo>
                  <a:cubicBezTo>
                    <a:pt x="7269" y="114081"/>
                    <a:pt x="3592" y="113690"/>
                    <a:pt x="0" y="112871"/>
                  </a:cubicBezTo>
                  <a:close/>
                </a:path>
              </a:pathLst>
            </a:custGeom>
            <a:solidFill>
              <a:schemeClr val="tx2">
                <a:lumMod val="75000"/>
              </a:schemeClr>
            </a:solidFill>
            <a:ln w="9525" cap="flat">
              <a:solidFill>
                <a:srgbClr val="2F2E41"/>
              </a:solidFill>
              <a:prstDash val="solid"/>
              <a:miter/>
            </a:ln>
          </p:spPr>
          <p:txBody>
            <a:bodyPr rtlCol="0" anchor="ctr">
              <a:noAutofit/>
            </a:bodyPr>
            <a:lstStyle/>
            <a:p>
              <a:endParaRPr lang="zh-CN" altLang="en-US"/>
            </a:p>
          </p:txBody>
        </p:sp>
        <p:sp>
          <p:nvSpPr>
            <p:cNvPr id="236" name="任意多边形: 形状 235">
              <a:extLst>
                <a:ext uri="{FF2B5EF4-FFF2-40B4-BE49-F238E27FC236}">
                  <a16:creationId xmlns:a16="http://schemas.microsoft.com/office/drawing/2014/main" id="{BD8C067D-0DB2-4FCB-7B75-AF02F11A56A9}"/>
                </a:ext>
              </a:extLst>
            </p:cNvPr>
            <p:cNvSpPr/>
            <p:nvPr/>
          </p:nvSpPr>
          <p:spPr>
            <a:xfrm>
              <a:off x="8856760" y="2778931"/>
              <a:ext cx="252132" cy="46742"/>
            </a:xfrm>
            <a:custGeom>
              <a:avLst/>
              <a:gdLst>
                <a:gd name="connsiteX0" fmla="*/ 0 w 140684"/>
                <a:gd name="connsiteY0" fmla="*/ 22955 h 26081"/>
                <a:gd name="connsiteX1" fmla="*/ 71342 w 140684"/>
                <a:gd name="connsiteY1" fmla="*/ 17526 h 26081"/>
                <a:gd name="connsiteX2" fmla="*/ 140684 w 140684"/>
                <a:gd name="connsiteY2" fmla="*/ 0 h 26081"/>
                <a:gd name="connsiteX3" fmla="*/ 121634 w 140684"/>
                <a:gd name="connsiteY3" fmla="*/ 9525 h 26081"/>
                <a:gd name="connsiteX4" fmla="*/ 72199 w 140684"/>
                <a:gd name="connsiteY4" fmla="*/ 22670 h 26081"/>
                <a:gd name="connsiteX5" fmla="*/ 21146 w 140684"/>
                <a:gd name="connsiteY5" fmla="*/ 25908 h 26081"/>
                <a:gd name="connsiteX6" fmla="*/ 0 w 140684"/>
                <a:gd name="connsiteY6" fmla="*/ 22955 h 2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684" h="26081">
                  <a:moveTo>
                    <a:pt x="0" y="22955"/>
                  </a:moveTo>
                  <a:cubicBezTo>
                    <a:pt x="23856" y="22336"/>
                    <a:pt x="47667" y="20526"/>
                    <a:pt x="71342" y="17526"/>
                  </a:cubicBezTo>
                  <a:cubicBezTo>
                    <a:pt x="94741" y="12878"/>
                    <a:pt x="117886" y="7029"/>
                    <a:pt x="140684" y="0"/>
                  </a:cubicBezTo>
                  <a:cubicBezTo>
                    <a:pt x="134853" y="4124"/>
                    <a:pt x="128430" y="7334"/>
                    <a:pt x="121634" y="9525"/>
                  </a:cubicBezTo>
                  <a:cubicBezTo>
                    <a:pt x="105630" y="15526"/>
                    <a:pt x="89071" y="19926"/>
                    <a:pt x="72199" y="22670"/>
                  </a:cubicBezTo>
                  <a:cubicBezTo>
                    <a:pt x="55332" y="25451"/>
                    <a:pt x="38229" y="26537"/>
                    <a:pt x="21146" y="25908"/>
                  </a:cubicBezTo>
                  <a:cubicBezTo>
                    <a:pt x="13986" y="26041"/>
                    <a:pt x="6849" y="25041"/>
                    <a:pt x="0" y="22955"/>
                  </a:cubicBezTo>
                  <a:close/>
                </a:path>
              </a:pathLst>
            </a:custGeom>
            <a:solidFill>
              <a:schemeClr val="tx2">
                <a:lumMod val="75000"/>
              </a:schemeClr>
            </a:solidFill>
            <a:ln w="9525" cap="flat">
              <a:solidFill>
                <a:srgbClr val="2F2E41"/>
              </a:solidFill>
              <a:prstDash val="solid"/>
              <a:miter/>
            </a:ln>
          </p:spPr>
          <p:txBody>
            <a:bodyPr rtlCol="0" anchor="ctr">
              <a:noAutofit/>
            </a:bodyPr>
            <a:lstStyle/>
            <a:p>
              <a:endParaRPr lang="zh-CN" altLang="en-US"/>
            </a:p>
          </p:txBody>
        </p:sp>
        <p:sp>
          <p:nvSpPr>
            <p:cNvPr id="237" name="任意多边形: 形状 236">
              <a:extLst>
                <a:ext uri="{FF2B5EF4-FFF2-40B4-BE49-F238E27FC236}">
                  <a16:creationId xmlns:a16="http://schemas.microsoft.com/office/drawing/2014/main" id="{E639C90C-730A-1C85-2BC7-DD187ECC07CC}"/>
                </a:ext>
              </a:extLst>
            </p:cNvPr>
            <p:cNvSpPr/>
            <p:nvPr/>
          </p:nvSpPr>
          <p:spPr>
            <a:xfrm>
              <a:off x="9532088" y="2895887"/>
              <a:ext cx="89604" cy="79933"/>
            </a:xfrm>
            <a:custGeom>
              <a:avLst/>
              <a:gdLst>
                <a:gd name="connsiteX0" fmla="*/ 181 w 49997"/>
                <a:gd name="connsiteY0" fmla="*/ 21610 h 44601"/>
                <a:gd name="connsiteX1" fmla="*/ 5801 w 49997"/>
                <a:gd name="connsiteY1" fmla="*/ 3322 h 44601"/>
                <a:gd name="connsiteX2" fmla="*/ 8659 w 49997"/>
                <a:gd name="connsiteY2" fmla="*/ 179 h 44601"/>
                <a:gd name="connsiteX3" fmla="*/ 10945 w 49997"/>
                <a:gd name="connsiteY3" fmla="*/ 179 h 44601"/>
                <a:gd name="connsiteX4" fmla="*/ 49997 w 49997"/>
                <a:gd name="connsiteY4" fmla="*/ 15609 h 44601"/>
                <a:gd name="connsiteX5" fmla="*/ 42377 w 49997"/>
                <a:gd name="connsiteY5" fmla="*/ 31135 h 44601"/>
                <a:gd name="connsiteX6" fmla="*/ 25613 w 49997"/>
                <a:gd name="connsiteY6" fmla="*/ 43803 h 44601"/>
                <a:gd name="connsiteX7" fmla="*/ 5611 w 49997"/>
                <a:gd name="connsiteY7" fmla="*/ 39136 h 44601"/>
                <a:gd name="connsiteX8" fmla="*/ 181 w 49997"/>
                <a:gd name="connsiteY8" fmla="*/ 21610 h 44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997" h="44601">
                  <a:moveTo>
                    <a:pt x="181" y="21610"/>
                  </a:moveTo>
                  <a:cubicBezTo>
                    <a:pt x="1153" y="15276"/>
                    <a:pt x="3048" y="9113"/>
                    <a:pt x="5801" y="3322"/>
                  </a:cubicBezTo>
                  <a:cubicBezTo>
                    <a:pt x="6373" y="1893"/>
                    <a:pt x="7230" y="369"/>
                    <a:pt x="8659" y="179"/>
                  </a:cubicBezTo>
                  <a:cubicBezTo>
                    <a:pt x="9402" y="-60"/>
                    <a:pt x="10202" y="-60"/>
                    <a:pt x="10945" y="179"/>
                  </a:cubicBezTo>
                  <a:lnTo>
                    <a:pt x="49997" y="15609"/>
                  </a:lnTo>
                  <a:cubicBezTo>
                    <a:pt x="48521" y="21238"/>
                    <a:pt x="45930" y="26515"/>
                    <a:pt x="42377" y="31135"/>
                  </a:cubicBezTo>
                  <a:cubicBezTo>
                    <a:pt x="38377" y="37126"/>
                    <a:pt x="32471" y="41593"/>
                    <a:pt x="25613" y="43803"/>
                  </a:cubicBezTo>
                  <a:cubicBezTo>
                    <a:pt x="18584" y="45784"/>
                    <a:pt x="11030" y="44022"/>
                    <a:pt x="5611" y="39136"/>
                  </a:cubicBezTo>
                  <a:cubicBezTo>
                    <a:pt x="1343" y="34354"/>
                    <a:pt x="-638" y="27963"/>
                    <a:pt x="181" y="21610"/>
                  </a:cubicBezTo>
                  <a:close/>
                </a:path>
              </a:pathLst>
            </a:custGeom>
            <a:solidFill>
              <a:schemeClr val="bg1">
                <a:lumMod val="85000"/>
              </a:schemeClr>
            </a:solidFill>
            <a:ln w="9525" cap="flat">
              <a:solidFill>
                <a:srgbClr val="2F2E41"/>
              </a:solidFill>
              <a:prstDash val="solid"/>
              <a:miter/>
            </a:ln>
          </p:spPr>
          <p:txBody>
            <a:bodyPr rtlCol="0" anchor="ctr">
              <a:noAutofit/>
            </a:bodyPr>
            <a:lstStyle/>
            <a:p>
              <a:endParaRPr lang="zh-CN" altLang="en-US"/>
            </a:p>
          </p:txBody>
        </p:sp>
        <p:sp>
          <p:nvSpPr>
            <p:cNvPr id="238" name="任意多边形: 形状 237">
              <a:extLst>
                <a:ext uri="{FF2B5EF4-FFF2-40B4-BE49-F238E27FC236}">
                  <a16:creationId xmlns:a16="http://schemas.microsoft.com/office/drawing/2014/main" id="{4CB01129-BAC3-6638-2BD1-025E045922A1}"/>
                </a:ext>
              </a:extLst>
            </p:cNvPr>
            <p:cNvSpPr/>
            <p:nvPr/>
          </p:nvSpPr>
          <p:spPr>
            <a:xfrm>
              <a:off x="9530539" y="2895046"/>
              <a:ext cx="87566" cy="83422"/>
            </a:xfrm>
            <a:custGeom>
              <a:avLst/>
              <a:gdLst>
                <a:gd name="connsiteX0" fmla="*/ 34192 w 48860"/>
                <a:gd name="connsiteY0" fmla="*/ 43224 h 46548"/>
                <a:gd name="connsiteX1" fmla="*/ 30478 w 48860"/>
                <a:gd name="connsiteY1" fmla="*/ 45606 h 46548"/>
                <a:gd name="connsiteX2" fmla="*/ 18381 w 48860"/>
                <a:gd name="connsiteY2" fmla="*/ 45606 h 46548"/>
                <a:gd name="connsiteX3" fmla="*/ 3522 w 48860"/>
                <a:gd name="connsiteY3" fmla="*/ 35319 h 46548"/>
                <a:gd name="connsiteX4" fmla="*/ 1807 w 48860"/>
                <a:gd name="connsiteY4" fmla="*/ 13125 h 46548"/>
                <a:gd name="connsiteX5" fmla="*/ 7332 w 48860"/>
                <a:gd name="connsiteY5" fmla="*/ 2934 h 46548"/>
                <a:gd name="connsiteX6" fmla="*/ 9904 w 48860"/>
                <a:gd name="connsiteY6" fmla="*/ 457 h 46548"/>
                <a:gd name="connsiteX7" fmla="*/ 14190 w 48860"/>
                <a:gd name="connsiteY7" fmla="*/ 457 h 46548"/>
                <a:gd name="connsiteX8" fmla="*/ 18952 w 48860"/>
                <a:gd name="connsiteY8" fmla="*/ 2267 h 46548"/>
                <a:gd name="connsiteX9" fmla="*/ 34669 w 48860"/>
                <a:gd name="connsiteY9" fmla="*/ 8744 h 46548"/>
                <a:gd name="connsiteX10" fmla="*/ 48861 w 48860"/>
                <a:gd name="connsiteY10" fmla="*/ 15792 h 46548"/>
                <a:gd name="connsiteX11" fmla="*/ 33526 w 48860"/>
                <a:gd name="connsiteY11" fmla="*/ 11982 h 46548"/>
                <a:gd name="connsiteX12" fmla="*/ 17333 w 48860"/>
                <a:gd name="connsiteY12" fmla="*/ 6553 h 46548"/>
                <a:gd name="connsiteX13" fmla="*/ 12856 w 48860"/>
                <a:gd name="connsiteY13" fmla="*/ 4934 h 46548"/>
                <a:gd name="connsiteX14" fmla="*/ 12190 w 48860"/>
                <a:gd name="connsiteY14" fmla="*/ 4934 h 46548"/>
                <a:gd name="connsiteX15" fmla="*/ 11142 w 48860"/>
                <a:gd name="connsiteY15" fmla="*/ 6077 h 46548"/>
                <a:gd name="connsiteX16" fmla="*/ 6475 w 48860"/>
                <a:gd name="connsiteY16" fmla="*/ 14840 h 46548"/>
                <a:gd name="connsiteX17" fmla="*/ 7332 w 48860"/>
                <a:gd name="connsiteY17" fmla="*/ 32937 h 46548"/>
                <a:gd name="connsiteX18" fmla="*/ 19524 w 48860"/>
                <a:gd name="connsiteY18" fmla="*/ 42462 h 46548"/>
                <a:gd name="connsiteX19" fmla="*/ 34192 w 48860"/>
                <a:gd name="connsiteY19" fmla="*/ 43224 h 46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860" h="46548">
                  <a:moveTo>
                    <a:pt x="34192" y="43224"/>
                  </a:moveTo>
                  <a:cubicBezTo>
                    <a:pt x="34192" y="43224"/>
                    <a:pt x="33145" y="44653"/>
                    <a:pt x="30478" y="45606"/>
                  </a:cubicBezTo>
                  <a:cubicBezTo>
                    <a:pt x="26544" y="46863"/>
                    <a:pt x="22315" y="46863"/>
                    <a:pt x="18381" y="45606"/>
                  </a:cubicBezTo>
                  <a:cubicBezTo>
                    <a:pt x="12447" y="43872"/>
                    <a:pt x="7227" y="40262"/>
                    <a:pt x="3522" y="35319"/>
                  </a:cubicBezTo>
                  <a:cubicBezTo>
                    <a:pt x="-469" y="28594"/>
                    <a:pt x="-1107" y="20384"/>
                    <a:pt x="1807" y="13125"/>
                  </a:cubicBezTo>
                  <a:cubicBezTo>
                    <a:pt x="3046" y="9439"/>
                    <a:pt x="4922" y="5991"/>
                    <a:pt x="7332" y="2934"/>
                  </a:cubicBezTo>
                  <a:cubicBezTo>
                    <a:pt x="7989" y="1924"/>
                    <a:pt x="8875" y="1076"/>
                    <a:pt x="9904" y="457"/>
                  </a:cubicBezTo>
                  <a:cubicBezTo>
                    <a:pt x="11266" y="-152"/>
                    <a:pt x="12828" y="-152"/>
                    <a:pt x="14190" y="457"/>
                  </a:cubicBezTo>
                  <a:lnTo>
                    <a:pt x="18952" y="2267"/>
                  </a:lnTo>
                  <a:lnTo>
                    <a:pt x="34669" y="8744"/>
                  </a:lnTo>
                  <a:cubicBezTo>
                    <a:pt x="39707" y="10420"/>
                    <a:pt x="44479" y="12792"/>
                    <a:pt x="48861" y="15792"/>
                  </a:cubicBezTo>
                  <a:cubicBezTo>
                    <a:pt x="43575" y="15354"/>
                    <a:pt x="38402" y="14068"/>
                    <a:pt x="33526" y="11982"/>
                  </a:cubicBezTo>
                  <a:lnTo>
                    <a:pt x="17333" y="6553"/>
                  </a:lnTo>
                  <a:lnTo>
                    <a:pt x="12856" y="4934"/>
                  </a:lnTo>
                  <a:cubicBezTo>
                    <a:pt x="12190" y="4934"/>
                    <a:pt x="12094" y="4934"/>
                    <a:pt x="12190" y="4934"/>
                  </a:cubicBezTo>
                  <a:cubicBezTo>
                    <a:pt x="11742" y="5210"/>
                    <a:pt x="11380" y="5610"/>
                    <a:pt x="11142" y="6077"/>
                  </a:cubicBezTo>
                  <a:cubicBezTo>
                    <a:pt x="9180" y="8763"/>
                    <a:pt x="7608" y="11716"/>
                    <a:pt x="6475" y="14840"/>
                  </a:cubicBezTo>
                  <a:cubicBezTo>
                    <a:pt x="4122" y="20707"/>
                    <a:pt x="4436" y="27318"/>
                    <a:pt x="7332" y="32937"/>
                  </a:cubicBezTo>
                  <a:cubicBezTo>
                    <a:pt x="10361" y="37243"/>
                    <a:pt x="14609" y="40557"/>
                    <a:pt x="19524" y="42462"/>
                  </a:cubicBezTo>
                  <a:cubicBezTo>
                    <a:pt x="24267" y="43948"/>
                    <a:pt x="29316" y="44215"/>
                    <a:pt x="34192" y="43224"/>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239" name="任意多边形: 形状 238">
              <a:extLst>
                <a:ext uri="{FF2B5EF4-FFF2-40B4-BE49-F238E27FC236}">
                  <a16:creationId xmlns:a16="http://schemas.microsoft.com/office/drawing/2014/main" id="{0B0D3DB6-A281-61E4-8E3B-9C91CB79DF5D}"/>
                </a:ext>
              </a:extLst>
            </p:cNvPr>
            <p:cNvSpPr/>
            <p:nvPr/>
          </p:nvSpPr>
          <p:spPr>
            <a:xfrm>
              <a:off x="8777040" y="3249735"/>
              <a:ext cx="1249917" cy="1689336"/>
            </a:xfrm>
            <a:custGeom>
              <a:avLst/>
              <a:gdLst>
                <a:gd name="connsiteX0" fmla="*/ 517017 w 697426"/>
                <a:gd name="connsiteY0" fmla="*/ 46101 h 942614"/>
                <a:gd name="connsiteX1" fmla="*/ 696659 w 697426"/>
                <a:gd name="connsiteY1" fmla="*/ 380809 h 942614"/>
                <a:gd name="connsiteX2" fmla="*/ 665417 w 697426"/>
                <a:gd name="connsiteY2" fmla="*/ 557117 h 942614"/>
                <a:gd name="connsiteX3" fmla="*/ 663702 w 697426"/>
                <a:gd name="connsiteY3" fmla="*/ 853916 h 942614"/>
                <a:gd name="connsiteX4" fmla="*/ 616649 w 697426"/>
                <a:gd name="connsiteY4" fmla="*/ 942213 h 942614"/>
                <a:gd name="connsiteX5" fmla="*/ 316802 w 697426"/>
                <a:gd name="connsiteY5" fmla="*/ 757618 h 942614"/>
                <a:gd name="connsiteX6" fmla="*/ 50102 w 697426"/>
                <a:gd name="connsiteY6" fmla="*/ 846106 h 942614"/>
                <a:gd name="connsiteX7" fmla="*/ 0 w 697426"/>
                <a:gd name="connsiteY7" fmla="*/ 822103 h 942614"/>
                <a:gd name="connsiteX8" fmla="*/ 69342 w 697426"/>
                <a:gd name="connsiteY8" fmla="*/ 783336 h 942614"/>
                <a:gd name="connsiteX9" fmla="*/ 163449 w 697426"/>
                <a:gd name="connsiteY9" fmla="*/ 447484 h 942614"/>
                <a:gd name="connsiteX10" fmla="*/ 118491 w 697426"/>
                <a:gd name="connsiteY10" fmla="*/ 44958 h 942614"/>
                <a:gd name="connsiteX11" fmla="*/ 241459 w 697426"/>
                <a:gd name="connsiteY11" fmla="*/ 0 h 942614"/>
                <a:gd name="connsiteX12" fmla="*/ 458724 w 697426"/>
                <a:gd name="connsiteY12" fmla="*/ 24193 h 94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7426" h="942614">
                  <a:moveTo>
                    <a:pt x="517017" y="46101"/>
                  </a:moveTo>
                  <a:cubicBezTo>
                    <a:pt x="523685" y="52292"/>
                    <a:pt x="710851" y="294703"/>
                    <a:pt x="696659" y="380809"/>
                  </a:cubicBezTo>
                  <a:cubicBezTo>
                    <a:pt x="682466" y="466915"/>
                    <a:pt x="673418" y="495109"/>
                    <a:pt x="665417" y="557117"/>
                  </a:cubicBezTo>
                  <a:cubicBezTo>
                    <a:pt x="646367" y="706660"/>
                    <a:pt x="670465" y="787241"/>
                    <a:pt x="663702" y="853916"/>
                  </a:cubicBezTo>
                  <a:cubicBezTo>
                    <a:pt x="656939" y="920591"/>
                    <a:pt x="623221" y="946213"/>
                    <a:pt x="616649" y="942213"/>
                  </a:cubicBezTo>
                  <a:cubicBezTo>
                    <a:pt x="610076" y="938213"/>
                    <a:pt x="419005" y="806768"/>
                    <a:pt x="316802" y="757618"/>
                  </a:cubicBezTo>
                  <a:cubicBezTo>
                    <a:pt x="131921" y="668845"/>
                    <a:pt x="93059" y="851059"/>
                    <a:pt x="50102" y="846106"/>
                  </a:cubicBezTo>
                  <a:cubicBezTo>
                    <a:pt x="7144" y="841153"/>
                    <a:pt x="0" y="822103"/>
                    <a:pt x="0" y="822103"/>
                  </a:cubicBezTo>
                  <a:cubicBezTo>
                    <a:pt x="0" y="822103"/>
                    <a:pt x="61913" y="815721"/>
                    <a:pt x="69342" y="783336"/>
                  </a:cubicBezTo>
                  <a:cubicBezTo>
                    <a:pt x="76772" y="750951"/>
                    <a:pt x="163449" y="447484"/>
                    <a:pt x="163449" y="447484"/>
                  </a:cubicBezTo>
                  <a:lnTo>
                    <a:pt x="118491" y="44958"/>
                  </a:lnTo>
                  <a:lnTo>
                    <a:pt x="241459" y="0"/>
                  </a:lnTo>
                  <a:lnTo>
                    <a:pt x="458724" y="24193"/>
                  </a:lnTo>
                  <a:close/>
                </a:path>
              </a:pathLst>
            </a:custGeom>
            <a:solidFill>
              <a:schemeClr val="accent1"/>
            </a:solidFill>
            <a:ln w="9525" cap="flat">
              <a:solidFill>
                <a:srgbClr val="2F2E41"/>
              </a:solidFill>
              <a:prstDash val="solid"/>
              <a:miter/>
            </a:ln>
          </p:spPr>
          <p:txBody>
            <a:bodyPr rtlCol="0" anchor="ctr">
              <a:noAutofit/>
            </a:bodyPr>
            <a:lstStyle/>
            <a:p>
              <a:endParaRPr lang="zh-CN" altLang="en-US"/>
            </a:p>
          </p:txBody>
        </p:sp>
        <p:sp>
          <p:nvSpPr>
            <p:cNvPr id="240" name="任意多边形: 形状 239">
              <a:extLst>
                <a:ext uri="{FF2B5EF4-FFF2-40B4-BE49-F238E27FC236}">
                  <a16:creationId xmlns:a16="http://schemas.microsoft.com/office/drawing/2014/main" id="{71B6BC58-7B9C-ECA2-43D1-5111EB466F21}"/>
                </a:ext>
              </a:extLst>
            </p:cNvPr>
            <p:cNvSpPr/>
            <p:nvPr/>
          </p:nvSpPr>
          <p:spPr>
            <a:xfrm>
              <a:off x="9577651" y="3164042"/>
              <a:ext cx="664523" cy="710644"/>
            </a:xfrm>
            <a:custGeom>
              <a:avLst/>
              <a:gdLst>
                <a:gd name="connsiteX0" fmla="*/ 0 w 370789"/>
                <a:gd name="connsiteY0" fmla="*/ 88487 h 396525"/>
                <a:gd name="connsiteX1" fmla="*/ 34100 w 370789"/>
                <a:gd name="connsiteY1" fmla="*/ 76200 h 396525"/>
                <a:gd name="connsiteX2" fmla="*/ 123730 w 370789"/>
                <a:gd name="connsiteY2" fmla="*/ 59626 h 396525"/>
                <a:gd name="connsiteX3" fmla="*/ 198120 w 370789"/>
                <a:gd name="connsiteY3" fmla="*/ 0 h 396525"/>
                <a:gd name="connsiteX4" fmla="*/ 364427 w 370789"/>
                <a:gd name="connsiteY4" fmla="*/ 200692 h 396525"/>
                <a:gd name="connsiteX5" fmla="*/ 266605 w 370789"/>
                <a:gd name="connsiteY5" fmla="*/ 299752 h 396525"/>
                <a:gd name="connsiteX6" fmla="*/ 245745 w 370789"/>
                <a:gd name="connsiteY6" fmla="*/ 396526 h 396525"/>
                <a:gd name="connsiteX7" fmla="*/ 88202 w 370789"/>
                <a:gd name="connsiteY7" fmla="*/ 205359 h 39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89" h="396525">
                  <a:moveTo>
                    <a:pt x="0" y="88487"/>
                  </a:moveTo>
                  <a:cubicBezTo>
                    <a:pt x="9392" y="80210"/>
                    <a:pt x="21584" y="75819"/>
                    <a:pt x="34100" y="76200"/>
                  </a:cubicBezTo>
                  <a:cubicBezTo>
                    <a:pt x="56293" y="76200"/>
                    <a:pt x="123730" y="59626"/>
                    <a:pt x="123730" y="59626"/>
                  </a:cubicBezTo>
                  <a:lnTo>
                    <a:pt x="198120" y="0"/>
                  </a:lnTo>
                  <a:cubicBezTo>
                    <a:pt x="259652" y="15907"/>
                    <a:pt x="402527" y="157734"/>
                    <a:pt x="364427" y="200692"/>
                  </a:cubicBezTo>
                  <a:lnTo>
                    <a:pt x="266605" y="299752"/>
                  </a:lnTo>
                  <a:lnTo>
                    <a:pt x="245745" y="396526"/>
                  </a:lnTo>
                  <a:lnTo>
                    <a:pt x="88202" y="205359"/>
                  </a:lnTo>
                  <a:close/>
                </a:path>
              </a:pathLst>
            </a:custGeom>
            <a:solidFill>
              <a:schemeClr val="accent1"/>
            </a:solidFill>
            <a:ln w="9525" cap="flat">
              <a:solidFill>
                <a:srgbClr val="2F2E41"/>
              </a:solidFill>
              <a:prstDash val="solid"/>
              <a:miter/>
            </a:ln>
          </p:spPr>
          <p:txBody>
            <a:bodyPr rtlCol="0" anchor="ctr">
              <a:noAutofit/>
            </a:bodyPr>
            <a:lstStyle/>
            <a:p>
              <a:endParaRPr lang="zh-CN" altLang="en-US"/>
            </a:p>
          </p:txBody>
        </p:sp>
        <p:sp>
          <p:nvSpPr>
            <p:cNvPr id="241" name="任意多边形: 形状 240">
              <a:extLst>
                <a:ext uri="{FF2B5EF4-FFF2-40B4-BE49-F238E27FC236}">
                  <a16:creationId xmlns:a16="http://schemas.microsoft.com/office/drawing/2014/main" id="{2F7E2A89-6F66-AE61-5D46-5737ECE64BDF}"/>
                </a:ext>
              </a:extLst>
            </p:cNvPr>
            <p:cNvSpPr/>
            <p:nvPr/>
          </p:nvSpPr>
          <p:spPr>
            <a:xfrm>
              <a:off x="9249381" y="3253661"/>
              <a:ext cx="530084" cy="344955"/>
            </a:xfrm>
            <a:custGeom>
              <a:avLst/>
              <a:gdLst>
                <a:gd name="connsiteX0" fmla="*/ 217075 w 295775"/>
                <a:gd name="connsiteY0" fmla="*/ 22003 h 192478"/>
                <a:gd name="connsiteX1" fmla="*/ 294132 w 295775"/>
                <a:gd name="connsiteY1" fmla="*/ 163830 h 192478"/>
                <a:gd name="connsiteX2" fmla="*/ 200025 w 295775"/>
                <a:gd name="connsiteY2" fmla="*/ 177832 h 192478"/>
                <a:gd name="connsiteX3" fmla="*/ 0 w 295775"/>
                <a:gd name="connsiteY3" fmla="*/ 0 h 192478"/>
                <a:gd name="connsiteX4" fmla="*/ 0 w 295775"/>
                <a:gd name="connsiteY4" fmla="*/ 0 h 192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775" h="192478">
                  <a:moveTo>
                    <a:pt x="217075" y="22003"/>
                  </a:moveTo>
                  <a:cubicBezTo>
                    <a:pt x="217075" y="22003"/>
                    <a:pt x="309086" y="118586"/>
                    <a:pt x="294132" y="163830"/>
                  </a:cubicBezTo>
                  <a:cubicBezTo>
                    <a:pt x="279178" y="209074"/>
                    <a:pt x="237839" y="190214"/>
                    <a:pt x="200025" y="177832"/>
                  </a:cubicBezTo>
                  <a:cubicBezTo>
                    <a:pt x="104299" y="146495"/>
                    <a:pt x="0" y="0"/>
                    <a:pt x="0" y="0"/>
                  </a:cubicBezTo>
                  <a:lnTo>
                    <a:pt x="0" y="0"/>
                  </a:lnTo>
                  <a:close/>
                </a:path>
              </a:pathLst>
            </a:custGeom>
            <a:solidFill>
              <a:schemeClr val="bg1"/>
            </a:solidFill>
            <a:ln w="9525" cap="flat">
              <a:solidFill>
                <a:srgbClr val="2F2E41"/>
              </a:solidFill>
              <a:prstDash val="solid"/>
              <a:miter/>
            </a:ln>
          </p:spPr>
          <p:txBody>
            <a:bodyPr rtlCol="0" anchor="ctr">
              <a:noAutofit/>
            </a:bodyPr>
            <a:lstStyle/>
            <a:p>
              <a:endParaRPr lang="zh-CN" altLang="en-US"/>
            </a:p>
          </p:txBody>
        </p:sp>
        <p:sp>
          <p:nvSpPr>
            <p:cNvPr id="242" name="任意多边形: 形状 241">
              <a:extLst>
                <a:ext uri="{FF2B5EF4-FFF2-40B4-BE49-F238E27FC236}">
                  <a16:creationId xmlns:a16="http://schemas.microsoft.com/office/drawing/2014/main" id="{675659A2-2D02-AC86-91D4-15556BA4F227}"/>
                </a:ext>
              </a:extLst>
            </p:cNvPr>
            <p:cNvSpPr/>
            <p:nvPr/>
          </p:nvSpPr>
          <p:spPr>
            <a:xfrm>
              <a:off x="9637909" y="3162848"/>
              <a:ext cx="430702" cy="735570"/>
            </a:xfrm>
            <a:custGeom>
              <a:avLst/>
              <a:gdLst>
                <a:gd name="connsiteX0" fmla="*/ 213836 w 240322"/>
                <a:gd name="connsiteY0" fmla="*/ 410432 h 410432"/>
                <a:gd name="connsiteX1" fmla="*/ 226219 w 240322"/>
                <a:gd name="connsiteY1" fmla="*/ 204216 h 410432"/>
                <a:gd name="connsiteX2" fmla="*/ 0 w 240322"/>
                <a:gd name="connsiteY2" fmla="*/ 0 h 410432"/>
                <a:gd name="connsiteX3" fmla="*/ 0 w 240322"/>
                <a:gd name="connsiteY3" fmla="*/ 22955 h 410432"/>
                <a:gd name="connsiteX4" fmla="*/ 191357 w 240322"/>
                <a:gd name="connsiteY4" fmla="*/ 242697 h 410432"/>
                <a:gd name="connsiteX5" fmla="*/ 205073 w 240322"/>
                <a:gd name="connsiteY5" fmla="*/ 330137 h 41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0322" h="410432">
                  <a:moveTo>
                    <a:pt x="213836" y="410432"/>
                  </a:moveTo>
                  <a:cubicBezTo>
                    <a:pt x="213836" y="410432"/>
                    <a:pt x="264033" y="301752"/>
                    <a:pt x="226219" y="204216"/>
                  </a:cubicBezTo>
                  <a:cubicBezTo>
                    <a:pt x="188405" y="106680"/>
                    <a:pt x="111919" y="16193"/>
                    <a:pt x="0" y="0"/>
                  </a:cubicBezTo>
                  <a:lnTo>
                    <a:pt x="0" y="22955"/>
                  </a:lnTo>
                  <a:cubicBezTo>
                    <a:pt x="0" y="22955"/>
                    <a:pt x="174117" y="157067"/>
                    <a:pt x="191357" y="242697"/>
                  </a:cubicBezTo>
                  <a:cubicBezTo>
                    <a:pt x="208598" y="328327"/>
                    <a:pt x="205073" y="330137"/>
                    <a:pt x="205073" y="330137"/>
                  </a:cubicBezTo>
                  <a:close/>
                </a:path>
              </a:pathLst>
            </a:custGeom>
            <a:solidFill>
              <a:schemeClr val="tx2">
                <a:lumMod val="75000"/>
              </a:schemeClr>
            </a:solidFill>
            <a:ln w="9525" cap="flat">
              <a:solidFill>
                <a:srgbClr val="2F2E41"/>
              </a:solidFill>
              <a:prstDash val="solid"/>
              <a:miter/>
            </a:ln>
          </p:spPr>
          <p:txBody>
            <a:bodyPr rtlCol="0" anchor="ctr">
              <a:noAutofit/>
            </a:bodyPr>
            <a:lstStyle/>
            <a:p>
              <a:endParaRPr lang="zh-CN" altLang="en-US"/>
            </a:p>
          </p:txBody>
        </p:sp>
        <p:sp>
          <p:nvSpPr>
            <p:cNvPr id="243" name="任意多边形: 形状 242">
              <a:extLst>
                <a:ext uri="{FF2B5EF4-FFF2-40B4-BE49-F238E27FC236}">
                  <a16:creationId xmlns:a16="http://schemas.microsoft.com/office/drawing/2014/main" id="{2268CFE7-057D-A865-DE60-74AB02738C2C}"/>
                </a:ext>
              </a:extLst>
            </p:cNvPr>
            <p:cNvSpPr/>
            <p:nvPr/>
          </p:nvSpPr>
          <p:spPr>
            <a:xfrm>
              <a:off x="9934491" y="3542496"/>
              <a:ext cx="90127" cy="476951"/>
            </a:xfrm>
            <a:custGeom>
              <a:avLst/>
              <a:gdLst>
                <a:gd name="connsiteX0" fmla="*/ 59 w 50289"/>
                <a:gd name="connsiteY0" fmla="*/ 0 h 266128"/>
                <a:gd name="connsiteX1" fmla="*/ 5584 w 50289"/>
                <a:gd name="connsiteY1" fmla="*/ 9525 h 266128"/>
                <a:gd name="connsiteX2" fmla="*/ 17966 w 50289"/>
                <a:gd name="connsiteY2" fmla="*/ 36195 h 266128"/>
                <a:gd name="connsiteX3" fmla="*/ 44446 w 50289"/>
                <a:gd name="connsiteY3" fmla="*/ 129445 h 266128"/>
                <a:gd name="connsiteX4" fmla="*/ 49494 w 50289"/>
                <a:gd name="connsiteY4" fmla="*/ 226314 h 266128"/>
                <a:gd name="connsiteX5" fmla="*/ 46446 w 50289"/>
                <a:gd name="connsiteY5" fmla="*/ 255556 h 266128"/>
                <a:gd name="connsiteX6" fmla="*/ 44255 w 50289"/>
                <a:gd name="connsiteY6" fmla="*/ 266129 h 266128"/>
                <a:gd name="connsiteX7" fmla="*/ 45970 w 50289"/>
                <a:gd name="connsiteY7" fmla="*/ 226124 h 266128"/>
                <a:gd name="connsiteX8" fmla="*/ 39588 w 50289"/>
                <a:gd name="connsiteY8" fmla="*/ 130302 h 266128"/>
                <a:gd name="connsiteX9" fmla="*/ 14633 w 50289"/>
                <a:gd name="connsiteY9" fmla="*/ 37529 h 266128"/>
                <a:gd name="connsiteX10" fmla="*/ 59 w 50289"/>
                <a:gd name="connsiteY10" fmla="*/ 0 h 266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89" h="266128">
                  <a:moveTo>
                    <a:pt x="59" y="0"/>
                  </a:moveTo>
                  <a:cubicBezTo>
                    <a:pt x="2345" y="2896"/>
                    <a:pt x="4203" y="6106"/>
                    <a:pt x="5584" y="9525"/>
                  </a:cubicBezTo>
                  <a:cubicBezTo>
                    <a:pt x="8918" y="15621"/>
                    <a:pt x="13204" y="24765"/>
                    <a:pt x="17966" y="36195"/>
                  </a:cubicBezTo>
                  <a:cubicBezTo>
                    <a:pt x="30206" y="66208"/>
                    <a:pt x="39083" y="97479"/>
                    <a:pt x="44446" y="129445"/>
                  </a:cubicBezTo>
                  <a:cubicBezTo>
                    <a:pt x="49770" y="161439"/>
                    <a:pt x="51466" y="193938"/>
                    <a:pt x="49494" y="226314"/>
                  </a:cubicBezTo>
                  <a:cubicBezTo>
                    <a:pt x="48732" y="238696"/>
                    <a:pt x="47589" y="248698"/>
                    <a:pt x="46446" y="255556"/>
                  </a:cubicBezTo>
                  <a:cubicBezTo>
                    <a:pt x="46189" y="259166"/>
                    <a:pt x="45446" y="262719"/>
                    <a:pt x="44255" y="266129"/>
                  </a:cubicBezTo>
                  <a:cubicBezTo>
                    <a:pt x="43398" y="266129"/>
                    <a:pt x="45303" y="250793"/>
                    <a:pt x="45970" y="226124"/>
                  </a:cubicBezTo>
                  <a:cubicBezTo>
                    <a:pt x="46875" y="194053"/>
                    <a:pt x="44741" y="161973"/>
                    <a:pt x="39588" y="130302"/>
                  </a:cubicBezTo>
                  <a:cubicBezTo>
                    <a:pt x="34273" y="98650"/>
                    <a:pt x="25920" y="67580"/>
                    <a:pt x="14633" y="37529"/>
                  </a:cubicBezTo>
                  <a:cubicBezTo>
                    <a:pt x="5965" y="14097"/>
                    <a:pt x="-703" y="381"/>
                    <a:pt x="59" y="0"/>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244" name="任意多边形: 形状 243">
              <a:extLst>
                <a:ext uri="{FF2B5EF4-FFF2-40B4-BE49-F238E27FC236}">
                  <a16:creationId xmlns:a16="http://schemas.microsoft.com/office/drawing/2014/main" id="{74538F4A-81F6-7F54-FC21-1C245961585B}"/>
                </a:ext>
              </a:extLst>
            </p:cNvPr>
            <p:cNvSpPr/>
            <p:nvPr/>
          </p:nvSpPr>
          <p:spPr>
            <a:xfrm>
              <a:off x="9165055" y="4360337"/>
              <a:ext cx="666435" cy="395705"/>
            </a:xfrm>
            <a:custGeom>
              <a:avLst/>
              <a:gdLst>
                <a:gd name="connsiteX0" fmla="*/ 0 w 371856"/>
                <a:gd name="connsiteY0" fmla="*/ 1815 h 220794"/>
                <a:gd name="connsiteX1" fmla="*/ 4477 w 371856"/>
                <a:gd name="connsiteY1" fmla="*/ 862 h 220794"/>
                <a:gd name="connsiteX2" fmla="*/ 17335 w 371856"/>
                <a:gd name="connsiteY2" fmla="*/ 5 h 220794"/>
                <a:gd name="connsiteX3" fmla="*/ 63817 w 371856"/>
                <a:gd name="connsiteY3" fmla="*/ 9530 h 220794"/>
                <a:gd name="connsiteX4" fmla="*/ 123158 w 371856"/>
                <a:gd name="connsiteY4" fmla="*/ 47630 h 220794"/>
                <a:gd name="connsiteX5" fmla="*/ 186881 w 371856"/>
                <a:gd name="connsiteY5" fmla="*/ 105256 h 220794"/>
                <a:gd name="connsiteX6" fmla="*/ 312706 w 371856"/>
                <a:gd name="connsiteY6" fmla="*/ 195649 h 220794"/>
                <a:gd name="connsiteX7" fmla="*/ 355664 w 371856"/>
                <a:gd name="connsiteY7" fmla="*/ 214699 h 220794"/>
                <a:gd name="connsiteX8" fmla="*/ 371856 w 371856"/>
                <a:gd name="connsiteY8" fmla="*/ 220795 h 220794"/>
                <a:gd name="connsiteX9" fmla="*/ 367474 w 371856"/>
                <a:gd name="connsiteY9" fmla="*/ 219937 h 220794"/>
                <a:gd name="connsiteX10" fmla="*/ 354997 w 371856"/>
                <a:gd name="connsiteY10" fmla="*/ 216508 h 220794"/>
                <a:gd name="connsiteX11" fmla="*/ 311087 w 371856"/>
                <a:gd name="connsiteY11" fmla="*/ 198792 h 220794"/>
                <a:gd name="connsiteX12" fmla="*/ 183547 w 371856"/>
                <a:gd name="connsiteY12" fmla="*/ 109352 h 220794"/>
                <a:gd name="connsiteX13" fmla="*/ 120206 w 371856"/>
                <a:gd name="connsiteY13" fmla="*/ 51535 h 220794"/>
                <a:gd name="connsiteX14" fmla="*/ 62389 w 371856"/>
                <a:gd name="connsiteY14" fmla="*/ 13435 h 220794"/>
                <a:gd name="connsiteX15" fmla="*/ 17240 w 371856"/>
                <a:gd name="connsiteY15" fmla="*/ 2291 h 220794"/>
                <a:gd name="connsiteX16" fmla="*/ 0 w 371856"/>
                <a:gd name="connsiteY16" fmla="*/ 1815 h 220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1856" h="220794">
                  <a:moveTo>
                    <a:pt x="0" y="1815"/>
                  </a:moveTo>
                  <a:cubicBezTo>
                    <a:pt x="1439" y="1281"/>
                    <a:pt x="2947" y="967"/>
                    <a:pt x="4477" y="862"/>
                  </a:cubicBezTo>
                  <a:cubicBezTo>
                    <a:pt x="8733" y="243"/>
                    <a:pt x="13033" y="-43"/>
                    <a:pt x="17335" y="5"/>
                  </a:cubicBezTo>
                  <a:cubicBezTo>
                    <a:pt x="33287" y="262"/>
                    <a:pt x="49052" y="3491"/>
                    <a:pt x="63817" y="9530"/>
                  </a:cubicBezTo>
                  <a:cubicBezTo>
                    <a:pt x="85496" y="18988"/>
                    <a:pt x="105537" y="31847"/>
                    <a:pt x="123158" y="47630"/>
                  </a:cubicBezTo>
                  <a:cubicBezTo>
                    <a:pt x="143542" y="64775"/>
                    <a:pt x="164021" y="85730"/>
                    <a:pt x="186881" y="105256"/>
                  </a:cubicBezTo>
                  <a:cubicBezTo>
                    <a:pt x="224914" y="140489"/>
                    <a:pt x="267176" y="170855"/>
                    <a:pt x="312706" y="195649"/>
                  </a:cubicBezTo>
                  <a:cubicBezTo>
                    <a:pt x="326669" y="202773"/>
                    <a:pt x="341005" y="209136"/>
                    <a:pt x="355664" y="214699"/>
                  </a:cubicBezTo>
                  <a:cubicBezTo>
                    <a:pt x="361178" y="216413"/>
                    <a:pt x="366579" y="218451"/>
                    <a:pt x="371856" y="220795"/>
                  </a:cubicBezTo>
                  <a:cubicBezTo>
                    <a:pt x="370361" y="220766"/>
                    <a:pt x="368875" y="220471"/>
                    <a:pt x="367474" y="219937"/>
                  </a:cubicBezTo>
                  <a:cubicBezTo>
                    <a:pt x="364617" y="219271"/>
                    <a:pt x="360426" y="218128"/>
                    <a:pt x="354997" y="216508"/>
                  </a:cubicBezTo>
                  <a:cubicBezTo>
                    <a:pt x="339976" y="211593"/>
                    <a:pt x="325307" y="205678"/>
                    <a:pt x="311087" y="198792"/>
                  </a:cubicBezTo>
                  <a:cubicBezTo>
                    <a:pt x="264766" y="174817"/>
                    <a:pt x="221866" y="144737"/>
                    <a:pt x="183547" y="109352"/>
                  </a:cubicBezTo>
                  <a:cubicBezTo>
                    <a:pt x="160592" y="89254"/>
                    <a:pt x="140113" y="68585"/>
                    <a:pt x="120206" y="51535"/>
                  </a:cubicBezTo>
                  <a:cubicBezTo>
                    <a:pt x="103022" y="35924"/>
                    <a:pt x="83515" y="23065"/>
                    <a:pt x="62389" y="13435"/>
                  </a:cubicBezTo>
                  <a:cubicBezTo>
                    <a:pt x="48108" y="7101"/>
                    <a:pt x="32826" y="3329"/>
                    <a:pt x="17240" y="2291"/>
                  </a:cubicBezTo>
                  <a:cubicBezTo>
                    <a:pt x="6191" y="1339"/>
                    <a:pt x="95" y="2291"/>
                    <a:pt x="0" y="1815"/>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245" name="任意多边形: 形状 244">
              <a:extLst>
                <a:ext uri="{FF2B5EF4-FFF2-40B4-BE49-F238E27FC236}">
                  <a16:creationId xmlns:a16="http://schemas.microsoft.com/office/drawing/2014/main" id="{A875AEA1-B55B-BF40-47C0-AD85C40B310A}"/>
                </a:ext>
              </a:extLst>
            </p:cNvPr>
            <p:cNvSpPr/>
            <p:nvPr/>
          </p:nvSpPr>
          <p:spPr>
            <a:xfrm>
              <a:off x="8509203" y="3536523"/>
              <a:ext cx="306326" cy="391439"/>
            </a:xfrm>
            <a:custGeom>
              <a:avLst/>
              <a:gdLst>
                <a:gd name="connsiteX0" fmla="*/ 0 w 170923"/>
                <a:gd name="connsiteY0" fmla="*/ 0 h 218415"/>
                <a:gd name="connsiteX1" fmla="*/ 26003 w 170923"/>
                <a:gd name="connsiteY1" fmla="*/ 82868 h 218415"/>
                <a:gd name="connsiteX2" fmla="*/ 168878 w 170923"/>
                <a:gd name="connsiteY2" fmla="*/ 217932 h 218415"/>
                <a:gd name="connsiteX3" fmla="*/ 93821 w 170923"/>
                <a:gd name="connsiteY3" fmla="*/ 14573 h 218415"/>
              </a:gdLst>
              <a:ahLst/>
              <a:cxnLst>
                <a:cxn ang="0">
                  <a:pos x="connsiteX0" y="connsiteY0"/>
                </a:cxn>
                <a:cxn ang="0">
                  <a:pos x="connsiteX1" y="connsiteY1"/>
                </a:cxn>
                <a:cxn ang="0">
                  <a:pos x="connsiteX2" y="connsiteY2"/>
                </a:cxn>
                <a:cxn ang="0">
                  <a:pos x="connsiteX3" y="connsiteY3"/>
                </a:cxn>
              </a:cxnLst>
              <a:rect l="l" t="t" r="r" b="b"/>
              <a:pathLst>
                <a:path w="170923" h="218415">
                  <a:moveTo>
                    <a:pt x="0" y="0"/>
                  </a:moveTo>
                  <a:cubicBezTo>
                    <a:pt x="2542" y="29185"/>
                    <a:pt x="11417" y="57464"/>
                    <a:pt x="26003" y="82868"/>
                  </a:cubicBezTo>
                  <a:cubicBezTo>
                    <a:pt x="42100" y="111443"/>
                    <a:pt x="152114" y="226790"/>
                    <a:pt x="168878" y="217932"/>
                  </a:cubicBezTo>
                  <a:cubicBezTo>
                    <a:pt x="185642" y="209074"/>
                    <a:pt x="93821" y="14573"/>
                    <a:pt x="93821" y="14573"/>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246" name="任意多边形: 形状 245">
              <a:extLst>
                <a:ext uri="{FF2B5EF4-FFF2-40B4-BE49-F238E27FC236}">
                  <a16:creationId xmlns:a16="http://schemas.microsoft.com/office/drawing/2014/main" id="{95D93AD6-2644-D0F2-1ADB-A7ABD4CCB205}"/>
                </a:ext>
              </a:extLst>
            </p:cNvPr>
            <p:cNvSpPr/>
            <p:nvPr/>
          </p:nvSpPr>
          <p:spPr>
            <a:xfrm>
              <a:off x="8067910" y="3613852"/>
              <a:ext cx="817867" cy="952877"/>
            </a:xfrm>
            <a:custGeom>
              <a:avLst/>
              <a:gdLst>
                <a:gd name="connsiteX0" fmla="*/ 337766 w 456352"/>
                <a:gd name="connsiteY0" fmla="*/ 0 h 531685"/>
                <a:gd name="connsiteX1" fmla="*/ 486 w 456352"/>
                <a:gd name="connsiteY1" fmla="*/ 279368 h 531685"/>
                <a:gd name="connsiteX2" fmla="*/ 70304 w 456352"/>
                <a:gd name="connsiteY2" fmla="*/ 397097 h 531685"/>
                <a:gd name="connsiteX3" fmla="*/ 277759 w 456352"/>
                <a:gd name="connsiteY3" fmla="*/ 531686 h 531685"/>
                <a:gd name="connsiteX4" fmla="*/ 358721 w 456352"/>
                <a:gd name="connsiteY4" fmla="*/ 455486 h 531685"/>
                <a:gd name="connsiteX5" fmla="*/ 189652 w 456352"/>
                <a:gd name="connsiteY5" fmla="*/ 299466 h 531685"/>
                <a:gd name="connsiteX6" fmla="*/ 456352 w 456352"/>
                <a:gd name="connsiteY6" fmla="*/ 141542 h 531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6352" h="531685">
                  <a:moveTo>
                    <a:pt x="337766" y="0"/>
                  </a:moveTo>
                  <a:cubicBezTo>
                    <a:pt x="331480" y="4477"/>
                    <a:pt x="8011" y="214694"/>
                    <a:pt x="486" y="279368"/>
                  </a:cubicBezTo>
                  <a:cubicBezTo>
                    <a:pt x="-4277" y="320421"/>
                    <a:pt x="26489" y="367284"/>
                    <a:pt x="70304" y="397097"/>
                  </a:cubicBezTo>
                  <a:cubicBezTo>
                    <a:pt x="131074" y="438341"/>
                    <a:pt x="277759" y="531686"/>
                    <a:pt x="277759" y="531686"/>
                  </a:cubicBezTo>
                  <a:lnTo>
                    <a:pt x="358721" y="455486"/>
                  </a:lnTo>
                  <a:cubicBezTo>
                    <a:pt x="358721" y="455486"/>
                    <a:pt x="207750" y="328803"/>
                    <a:pt x="189652" y="299466"/>
                  </a:cubicBezTo>
                  <a:lnTo>
                    <a:pt x="456352" y="141542"/>
                  </a:lnTo>
                  <a:close/>
                </a:path>
              </a:pathLst>
            </a:custGeom>
            <a:solidFill>
              <a:schemeClr val="bg1"/>
            </a:solidFill>
            <a:ln w="9525" cap="flat">
              <a:solidFill>
                <a:srgbClr val="2F2E41"/>
              </a:solidFill>
              <a:prstDash val="solid"/>
              <a:miter/>
            </a:ln>
          </p:spPr>
          <p:txBody>
            <a:bodyPr rtlCol="0" anchor="ctr">
              <a:noAutofit/>
            </a:bodyPr>
            <a:lstStyle/>
            <a:p>
              <a:endParaRPr lang="zh-CN" altLang="en-US"/>
            </a:p>
          </p:txBody>
        </p:sp>
        <p:sp>
          <p:nvSpPr>
            <p:cNvPr id="247" name="任意多边形: 形状 246">
              <a:extLst>
                <a:ext uri="{FF2B5EF4-FFF2-40B4-BE49-F238E27FC236}">
                  <a16:creationId xmlns:a16="http://schemas.microsoft.com/office/drawing/2014/main" id="{E5AAB05A-80CA-BED5-C348-42EBD1440777}"/>
                </a:ext>
              </a:extLst>
            </p:cNvPr>
            <p:cNvSpPr/>
            <p:nvPr/>
          </p:nvSpPr>
          <p:spPr>
            <a:xfrm>
              <a:off x="8290870" y="4080419"/>
              <a:ext cx="121084" cy="74397"/>
            </a:xfrm>
            <a:custGeom>
              <a:avLst/>
              <a:gdLst>
                <a:gd name="connsiteX0" fmla="*/ 0 w 67562"/>
                <a:gd name="connsiteY0" fmla="*/ 1317 h 41512"/>
                <a:gd name="connsiteX1" fmla="*/ 12287 w 67562"/>
                <a:gd name="connsiteY1" fmla="*/ 460 h 41512"/>
                <a:gd name="connsiteX2" fmla="*/ 40862 w 67562"/>
                <a:gd name="connsiteY2" fmla="*/ 9985 h 41512"/>
                <a:gd name="connsiteX3" fmla="*/ 62484 w 67562"/>
                <a:gd name="connsiteY3" fmla="*/ 30368 h 41512"/>
                <a:gd name="connsiteX4" fmla="*/ 67437 w 67562"/>
                <a:gd name="connsiteY4" fmla="*/ 41512 h 41512"/>
                <a:gd name="connsiteX5" fmla="*/ 38291 w 67562"/>
                <a:gd name="connsiteY5" fmla="*/ 14271 h 41512"/>
                <a:gd name="connsiteX6" fmla="*/ 0 w 67562"/>
                <a:gd name="connsiteY6" fmla="*/ 1317 h 41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562" h="41512">
                  <a:moveTo>
                    <a:pt x="0" y="1317"/>
                  </a:moveTo>
                  <a:cubicBezTo>
                    <a:pt x="3943" y="-74"/>
                    <a:pt x="8190" y="-369"/>
                    <a:pt x="12287" y="460"/>
                  </a:cubicBezTo>
                  <a:cubicBezTo>
                    <a:pt x="22409" y="1441"/>
                    <a:pt x="32177" y="4698"/>
                    <a:pt x="40862" y="9985"/>
                  </a:cubicBezTo>
                  <a:cubicBezTo>
                    <a:pt x="49461" y="15128"/>
                    <a:pt x="56839" y="22091"/>
                    <a:pt x="62484" y="30368"/>
                  </a:cubicBezTo>
                  <a:cubicBezTo>
                    <a:pt x="66675" y="36750"/>
                    <a:pt x="68008" y="41322"/>
                    <a:pt x="67437" y="41512"/>
                  </a:cubicBezTo>
                  <a:cubicBezTo>
                    <a:pt x="59186" y="30978"/>
                    <a:pt x="49355" y="21796"/>
                    <a:pt x="38291" y="14271"/>
                  </a:cubicBezTo>
                  <a:cubicBezTo>
                    <a:pt x="26285" y="7975"/>
                    <a:pt x="13364" y="3603"/>
                    <a:pt x="0" y="1317"/>
                  </a:cubicBezTo>
                  <a:close/>
                </a:path>
              </a:pathLst>
            </a:custGeom>
            <a:solidFill>
              <a:schemeClr val="bg1">
                <a:lumMod val="85000"/>
              </a:schemeClr>
            </a:solidFill>
            <a:ln w="9525" cap="flat">
              <a:solidFill>
                <a:srgbClr val="2F2E41"/>
              </a:solidFill>
              <a:prstDash val="solid"/>
              <a:miter/>
            </a:ln>
          </p:spPr>
          <p:txBody>
            <a:bodyPr rtlCol="0" anchor="ctr">
              <a:noAutofit/>
            </a:bodyPr>
            <a:lstStyle/>
            <a:p>
              <a:endParaRPr lang="zh-CN" altLang="en-US"/>
            </a:p>
          </p:txBody>
        </p:sp>
        <p:sp>
          <p:nvSpPr>
            <p:cNvPr id="248" name="任意多边形: 形状 247">
              <a:extLst>
                <a:ext uri="{FF2B5EF4-FFF2-40B4-BE49-F238E27FC236}">
                  <a16:creationId xmlns:a16="http://schemas.microsoft.com/office/drawing/2014/main" id="{DF682B3C-30AB-D0E8-7636-6EBE9BB29BEE}"/>
                </a:ext>
              </a:extLst>
            </p:cNvPr>
            <p:cNvSpPr/>
            <p:nvPr/>
          </p:nvSpPr>
          <p:spPr>
            <a:xfrm>
              <a:off x="8508863" y="3293097"/>
              <a:ext cx="583301" cy="633830"/>
            </a:xfrm>
            <a:custGeom>
              <a:avLst/>
              <a:gdLst>
                <a:gd name="connsiteX0" fmla="*/ 325469 w 325469"/>
                <a:gd name="connsiteY0" fmla="*/ 0 h 353663"/>
                <a:gd name="connsiteX1" fmla="*/ 211169 w 325469"/>
                <a:gd name="connsiteY1" fmla="*/ 34766 h 353663"/>
                <a:gd name="connsiteX2" fmla="*/ 0 w 325469"/>
                <a:gd name="connsiteY2" fmla="*/ 136017 h 353663"/>
                <a:gd name="connsiteX3" fmla="*/ 96393 w 325469"/>
                <a:gd name="connsiteY3" fmla="*/ 209550 h 353663"/>
                <a:gd name="connsiteX4" fmla="*/ 168688 w 325469"/>
                <a:gd name="connsiteY4" fmla="*/ 353663 h 353663"/>
                <a:gd name="connsiteX5" fmla="*/ 302038 w 325469"/>
                <a:gd name="connsiteY5" fmla="*/ 281654 h 353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5469" h="353663">
                  <a:moveTo>
                    <a:pt x="325469" y="0"/>
                  </a:moveTo>
                  <a:cubicBezTo>
                    <a:pt x="325469" y="0"/>
                    <a:pt x="254699" y="13525"/>
                    <a:pt x="211169" y="34766"/>
                  </a:cubicBezTo>
                  <a:cubicBezTo>
                    <a:pt x="167640" y="56007"/>
                    <a:pt x="0" y="136017"/>
                    <a:pt x="0" y="136017"/>
                  </a:cubicBezTo>
                  <a:cubicBezTo>
                    <a:pt x="37380" y="152752"/>
                    <a:pt x="70374" y="177917"/>
                    <a:pt x="96393" y="209550"/>
                  </a:cubicBezTo>
                  <a:cubicBezTo>
                    <a:pt x="135731" y="259842"/>
                    <a:pt x="168688" y="353663"/>
                    <a:pt x="168688" y="353663"/>
                  </a:cubicBezTo>
                  <a:lnTo>
                    <a:pt x="302038" y="281654"/>
                  </a:lnTo>
                  <a:close/>
                </a:path>
              </a:pathLst>
            </a:custGeom>
            <a:solidFill>
              <a:schemeClr val="accent1"/>
            </a:solidFill>
            <a:ln w="9525" cap="flat">
              <a:solidFill>
                <a:srgbClr val="2F2E41"/>
              </a:solidFill>
              <a:prstDash val="solid"/>
              <a:miter/>
            </a:ln>
          </p:spPr>
          <p:txBody>
            <a:bodyPr rtlCol="0" anchor="ctr">
              <a:noAutofit/>
            </a:bodyPr>
            <a:lstStyle/>
            <a:p>
              <a:endParaRPr lang="zh-CN" altLang="en-US"/>
            </a:p>
          </p:txBody>
        </p:sp>
        <p:sp>
          <p:nvSpPr>
            <p:cNvPr id="249" name="任意多边形: 形状 248">
              <a:extLst>
                <a:ext uri="{FF2B5EF4-FFF2-40B4-BE49-F238E27FC236}">
                  <a16:creationId xmlns:a16="http://schemas.microsoft.com/office/drawing/2014/main" id="{4AF5CA81-6A6E-50E0-FD22-00D05CA2ECEB}"/>
                </a:ext>
              </a:extLst>
            </p:cNvPr>
            <p:cNvSpPr/>
            <p:nvPr/>
          </p:nvSpPr>
          <p:spPr>
            <a:xfrm>
              <a:off x="8911219" y="3182876"/>
              <a:ext cx="344150" cy="819672"/>
            </a:xfrm>
            <a:custGeom>
              <a:avLst/>
              <a:gdLst>
                <a:gd name="connsiteX0" fmla="*/ 106680 w 192028"/>
                <a:gd name="connsiteY0" fmla="*/ 635 h 457359"/>
                <a:gd name="connsiteX1" fmla="*/ 188214 w 192028"/>
                <a:gd name="connsiteY1" fmla="*/ 58738 h 457359"/>
                <a:gd name="connsiteX2" fmla="*/ 169926 w 192028"/>
                <a:gd name="connsiteY2" fmla="*/ 311436 h 457359"/>
                <a:gd name="connsiteX3" fmla="*/ 72390 w 192028"/>
                <a:gd name="connsiteY3" fmla="*/ 457359 h 457359"/>
                <a:gd name="connsiteX4" fmla="*/ 68961 w 192028"/>
                <a:gd name="connsiteY4" fmla="*/ 367062 h 457359"/>
                <a:gd name="connsiteX5" fmla="*/ 110776 w 192028"/>
                <a:gd name="connsiteY5" fmla="*/ 166275 h 457359"/>
                <a:gd name="connsiteX6" fmla="*/ 82201 w 192028"/>
                <a:gd name="connsiteY6" fmla="*/ 20066 h 457359"/>
                <a:gd name="connsiteX7" fmla="*/ 21050 w 192028"/>
                <a:gd name="connsiteY7" fmla="*/ 81407 h 457359"/>
                <a:gd name="connsiteX8" fmla="*/ 0 w 192028"/>
                <a:gd name="connsiteY8" fmla="*/ 88932 h 457359"/>
                <a:gd name="connsiteX9" fmla="*/ 106680 w 192028"/>
                <a:gd name="connsiteY9" fmla="*/ 635 h 45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2028" h="457359">
                  <a:moveTo>
                    <a:pt x="106680" y="635"/>
                  </a:moveTo>
                  <a:cubicBezTo>
                    <a:pt x="106680" y="635"/>
                    <a:pt x="177356" y="-10318"/>
                    <a:pt x="188214" y="58738"/>
                  </a:cubicBezTo>
                  <a:cubicBezTo>
                    <a:pt x="199073" y="127794"/>
                    <a:pt x="184785" y="252000"/>
                    <a:pt x="169926" y="311436"/>
                  </a:cubicBezTo>
                  <a:cubicBezTo>
                    <a:pt x="155067" y="370872"/>
                    <a:pt x="72390" y="457359"/>
                    <a:pt x="72390" y="457359"/>
                  </a:cubicBezTo>
                  <a:lnTo>
                    <a:pt x="68961" y="367062"/>
                  </a:lnTo>
                  <a:cubicBezTo>
                    <a:pt x="99382" y="304654"/>
                    <a:pt x="113754" y="235636"/>
                    <a:pt x="110776" y="166275"/>
                  </a:cubicBezTo>
                  <a:cubicBezTo>
                    <a:pt x="105251" y="51975"/>
                    <a:pt x="101251" y="27877"/>
                    <a:pt x="82201" y="20066"/>
                  </a:cubicBezTo>
                  <a:cubicBezTo>
                    <a:pt x="63151" y="12256"/>
                    <a:pt x="21050" y="81407"/>
                    <a:pt x="21050" y="81407"/>
                  </a:cubicBezTo>
                  <a:lnTo>
                    <a:pt x="0" y="88932"/>
                  </a:lnTo>
                  <a:cubicBezTo>
                    <a:pt x="0" y="88932"/>
                    <a:pt x="25337" y="-3270"/>
                    <a:pt x="106680" y="635"/>
                  </a:cubicBezTo>
                  <a:close/>
                </a:path>
              </a:pathLst>
            </a:custGeom>
            <a:solidFill>
              <a:schemeClr val="tx2">
                <a:lumMod val="75000"/>
              </a:schemeClr>
            </a:solidFill>
            <a:ln w="9525" cap="flat">
              <a:solidFill>
                <a:srgbClr val="2F2E41"/>
              </a:solidFill>
              <a:prstDash val="solid"/>
              <a:miter/>
            </a:ln>
          </p:spPr>
          <p:txBody>
            <a:bodyPr rtlCol="0" anchor="ctr">
              <a:noAutofit/>
            </a:bodyPr>
            <a:lstStyle/>
            <a:p>
              <a:endParaRPr lang="zh-CN" altLang="en-US"/>
            </a:p>
          </p:txBody>
        </p:sp>
        <p:sp>
          <p:nvSpPr>
            <p:cNvPr id="250" name="任意多边形: 形状 249">
              <a:extLst>
                <a:ext uri="{FF2B5EF4-FFF2-40B4-BE49-F238E27FC236}">
                  <a16:creationId xmlns:a16="http://schemas.microsoft.com/office/drawing/2014/main" id="{6892DF51-DBB3-D930-9D5C-2CBC2FB32B8A}"/>
                </a:ext>
              </a:extLst>
            </p:cNvPr>
            <p:cNvSpPr/>
            <p:nvPr/>
          </p:nvSpPr>
          <p:spPr>
            <a:xfrm>
              <a:off x="8442122" y="3788144"/>
              <a:ext cx="700917" cy="910372"/>
            </a:xfrm>
            <a:custGeom>
              <a:avLst/>
              <a:gdLst>
                <a:gd name="connsiteX0" fmla="*/ 268891 w 391096"/>
                <a:gd name="connsiteY0" fmla="*/ 469106 h 507968"/>
                <a:gd name="connsiteX1" fmla="*/ 391096 w 391096"/>
                <a:gd name="connsiteY1" fmla="*/ 163449 h 507968"/>
                <a:gd name="connsiteX2" fmla="*/ 202597 w 391096"/>
                <a:gd name="connsiteY2" fmla="*/ 0 h 507968"/>
                <a:gd name="connsiteX3" fmla="*/ 157734 w 391096"/>
                <a:gd name="connsiteY3" fmla="*/ 1619 h 507968"/>
                <a:gd name="connsiteX4" fmla="*/ 0 w 391096"/>
                <a:gd name="connsiteY4" fmla="*/ 334613 h 507968"/>
                <a:gd name="connsiteX5" fmla="*/ 217075 w 391096"/>
                <a:gd name="connsiteY5" fmla="*/ 507968 h 507968"/>
                <a:gd name="connsiteX6" fmla="*/ 254698 w 391096"/>
                <a:gd name="connsiteY6" fmla="*/ 505682 h 507968"/>
                <a:gd name="connsiteX7" fmla="*/ 268891 w 391096"/>
                <a:gd name="connsiteY7" fmla="*/ 469106 h 507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1096" h="507968">
                  <a:moveTo>
                    <a:pt x="268891" y="469106"/>
                  </a:moveTo>
                  <a:lnTo>
                    <a:pt x="391096" y="163449"/>
                  </a:lnTo>
                  <a:lnTo>
                    <a:pt x="202597" y="0"/>
                  </a:lnTo>
                  <a:lnTo>
                    <a:pt x="157734" y="1619"/>
                  </a:lnTo>
                  <a:lnTo>
                    <a:pt x="0" y="334613"/>
                  </a:lnTo>
                  <a:lnTo>
                    <a:pt x="217075" y="507968"/>
                  </a:lnTo>
                  <a:lnTo>
                    <a:pt x="254698" y="505682"/>
                  </a:lnTo>
                  <a:lnTo>
                    <a:pt x="268891" y="469106"/>
                  </a:ln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251" name="任意多边形: 形状 250">
              <a:extLst>
                <a:ext uri="{FF2B5EF4-FFF2-40B4-BE49-F238E27FC236}">
                  <a16:creationId xmlns:a16="http://schemas.microsoft.com/office/drawing/2014/main" id="{DFE6010F-0B00-D017-6E09-6CCC2DDCE2E1}"/>
                </a:ext>
              </a:extLst>
            </p:cNvPr>
            <p:cNvSpPr/>
            <p:nvPr/>
          </p:nvSpPr>
          <p:spPr>
            <a:xfrm>
              <a:off x="8810846" y="4107874"/>
              <a:ext cx="238133" cy="562132"/>
            </a:xfrm>
            <a:custGeom>
              <a:avLst/>
              <a:gdLst>
                <a:gd name="connsiteX0" fmla="*/ 0 w 132873"/>
                <a:gd name="connsiteY0" fmla="*/ 313658 h 313658"/>
                <a:gd name="connsiteX1" fmla="*/ 4858 w 132873"/>
                <a:gd name="connsiteY1" fmla="*/ 301181 h 313658"/>
                <a:gd name="connsiteX2" fmla="*/ 19717 w 132873"/>
                <a:gd name="connsiteY2" fmla="*/ 267843 h 313658"/>
                <a:gd name="connsiteX3" fmla="*/ 67913 w 132873"/>
                <a:gd name="connsiteY3" fmla="*/ 157448 h 313658"/>
                <a:gd name="connsiteX4" fmla="*/ 113633 w 132873"/>
                <a:gd name="connsiteY4" fmla="*/ 46101 h 313658"/>
                <a:gd name="connsiteX5" fmla="*/ 127254 w 132873"/>
                <a:gd name="connsiteY5" fmla="*/ 12192 h 313658"/>
                <a:gd name="connsiteX6" fmla="*/ 132874 w 132873"/>
                <a:gd name="connsiteY6" fmla="*/ 0 h 313658"/>
                <a:gd name="connsiteX7" fmla="*/ 129064 w 132873"/>
                <a:gd name="connsiteY7" fmla="*/ 12859 h 313658"/>
                <a:gd name="connsiteX8" fmla="*/ 116872 w 132873"/>
                <a:gd name="connsiteY8" fmla="*/ 47339 h 313658"/>
                <a:gd name="connsiteX9" fmla="*/ 72390 w 132873"/>
                <a:gd name="connsiteY9" fmla="*/ 159353 h 313658"/>
                <a:gd name="connsiteX10" fmla="*/ 22860 w 132873"/>
                <a:gd name="connsiteY10" fmla="*/ 269272 h 313658"/>
                <a:gd name="connsiteX11" fmla="*/ 6572 w 132873"/>
                <a:gd name="connsiteY11" fmla="*/ 302038 h 313658"/>
                <a:gd name="connsiteX12" fmla="*/ 0 w 132873"/>
                <a:gd name="connsiteY12" fmla="*/ 313658 h 313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873" h="313658">
                  <a:moveTo>
                    <a:pt x="0" y="313658"/>
                  </a:moveTo>
                  <a:cubicBezTo>
                    <a:pt x="1178" y="309343"/>
                    <a:pt x="2807" y="305162"/>
                    <a:pt x="4858" y="301181"/>
                  </a:cubicBezTo>
                  <a:lnTo>
                    <a:pt x="19717" y="267843"/>
                  </a:lnTo>
                  <a:cubicBezTo>
                    <a:pt x="32290" y="239268"/>
                    <a:pt x="49530" y="201168"/>
                    <a:pt x="67913" y="157448"/>
                  </a:cubicBezTo>
                  <a:cubicBezTo>
                    <a:pt x="86296" y="113729"/>
                    <a:pt x="102203" y="74676"/>
                    <a:pt x="113633" y="46101"/>
                  </a:cubicBezTo>
                  <a:cubicBezTo>
                    <a:pt x="119158" y="32480"/>
                    <a:pt x="123730" y="21050"/>
                    <a:pt x="127254" y="12192"/>
                  </a:cubicBezTo>
                  <a:cubicBezTo>
                    <a:pt x="128705" y="7944"/>
                    <a:pt x="130588" y="3858"/>
                    <a:pt x="132874" y="0"/>
                  </a:cubicBezTo>
                  <a:cubicBezTo>
                    <a:pt x="131995" y="4391"/>
                    <a:pt x="130720" y="8696"/>
                    <a:pt x="129064" y="12859"/>
                  </a:cubicBezTo>
                  <a:cubicBezTo>
                    <a:pt x="126397" y="21050"/>
                    <a:pt x="122206" y="32861"/>
                    <a:pt x="116872" y="47339"/>
                  </a:cubicBezTo>
                  <a:cubicBezTo>
                    <a:pt x="106299" y="75914"/>
                    <a:pt x="90773" y="116015"/>
                    <a:pt x="72390" y="159353"/>
                  </a:cubicBezTo>
                  <a:cubicBezTo>
                    <a:pt x="54007" y="202692"/>
                    <a:pt x="36290" y="241459"/>
                    <a:pt x="22860" y="269272"/>
                  </a:cubicBezTo>
                  <a:cubicBezTo>
                    <a:pt x="16192" y="283178"/>
                    <a:pt x="10573" y="294323"/>
                    <a:pt x="6572" y="302038"/>
                  </a:cubicBezTo>
                  <a:cubicBezTo>
                    <a:pt x="4781" y="306124"/>
                    <a:pt x="2578" y="310020"/>
                    <a:pt x="0" y="313658"/>
                  </a:cubicBezTo>
                  <a:close/>
                </a:path>
              </a:pathLst>
            </a:custGeom>
            <a:solidFill>
              <a:schemeClr val="tx2">
                <a:lumMod val="75000"/>
              </a:schemeClr>
            </a:solidFill>
            <a:ln w="9525" cap="flat">
              <a:solidFill>
                <a:srgbClr val="2F2E41"/>
              </a:solidFill>
              <a:prstDash val="solid"/>
              <a:miter/>
            </a:ln>
          </p:spPr>
          <p:txBody>
            <a:bodyPr rtlCol="0" anchor="ctr">
              <a:noAutofit/>
            </a:bodyPr>
            <a:lstStyle/>
            <a:p>
              <a:endParaRPr lang="zh-CN" altLang="en-US"/>
            </a:p>
          </p:txBody>
        </p:sp>
        <p:sp>
          <p:nvSpPr>
            <p:cNvPr id="252" name="任意多边形: 形状 251">
              <a:extLst>
                <a:ext uri="{FF2B5EF4-FFF2-40B4-BE49-F238E27FC236}">
                  <a16:creationId xmlns:a16="http://schemas.microsoft.com/office/drawing/2014/main" id="{F279EAEA-84F3-D47E-4FD4-AA5251B5186A}"/>
                </a:ext>
              </a:extLst>
            </p:cNvPr>
            <p:cNvSpPr/>
            <p:nvPr/>
          </p:nvSpPr>
          <p:spPr>
            <a:xfrm>
              <a:off x="8412755" y="4226853"/>
              <a:ext cx="575326" cy="527358"/>
            </a:xfrm>
            <a:custGeom>
              <a:avLst/>
              <a:gdLst>
                <a:gd name="connsiteX0" fmla="*/ 166688 w 321019"/>
                <a:gd name="connsiteY0" fmla="*/ 113443 h 294255"/>
                <a:gd name="connsiteX1" fmla="*/ 224885 w 321019"/>
                <a:gd name="connsiteY1" fmla="*/ 75914 h 294255"/>
                <a:gd name="connsiteX2" fmla="*/ 287750 w 321019"/>
                <a:gd name="connsiteY2" fmla="*/ 62865 h 294255"/>
                <a:gd name="connsiteX3" fmla="*/ 309277 w 321019"/>
                <a:gd name="connsiteY3" fmla="*/ 81439 h 294255"/>
                <a:gd name="connsiteX4" fmla="*/ 247269 w 321019"/>
                <a:gd name="connsiteY4" fmla="*/ 120682 h 294255"/>
                <a:gd name="connsiteX5" fmla="*/ 320897 w 321019"/>
                <a:gd name="connsiteY5" fmla="*/ 169926 h 294255"/>
                <a:gd name="connsiteX6" fmla="*/ 304705 w 321019"/>
                <a:gd name="connsiteY6" fmla="*/ 193643 h 294255"/>
                <a:gd name="connsiteX7" fmla="*/ 296799 w 321019"/>
                <a:gd name="connsiteY7" fmla="*/ 233363 h 294255"/>
                <a:gd name="connsiteX8" fmla="*/ 276225 w 321019"/>
                <a:gd name="connsiteY8" fmla="*/ 263462 h 294255"/>
                <a:gd name="connsiteX9" fmla="*/ 260318 w 321019"/>
                <a:gd name="connsiteY9" fmla="*/ 283750 h 294255"/>
                <a:gd name="connsiteX10" fmla="*/ 198120 w 321019"/>
                <a:gd name="connsiteY10" fmla="*/ 285941 h 294255"/>
                <a:gd name="connsiteX11" fmla="*/ 95345 w 321019"/>
                <a:gd name="connsiteY11" fmla="*/ 196691 h 294255"/>
                <a:gd name="connsiteX12" fmla="*/ 0 w 321019"/>
                <a:gd name="connsiteY12" fmla="*/ 126683 h 294255"/>
                <a:gd name="connsiteX13" fmla="*/ 38100 w 321019"/>
                <a:gd name="connsiteY13" fmla="*/ 0 h 294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019" h="294255">
                  <a:moveTo>
                    <a:pt x="166688" y="113443"/>
                  </a:moveTo>
                  <a:cubicBezTo>
                    <a:pt x="166688" y="113443"/>
                    <a:pt x="217361" y="82296"/>
                    <a:pt x="224885" y="75914"/>
                  </a:cubicBezTo>
                  <a:cubicBezTo>
                    <a:pt x="232410" y="69533"/>
                    <a:pt x="279178" y="71819"/>
                    <a:pt x="287750" y="62865"/>
                  </a:cubicBezTo>
                  <a:cubicBezTo>
                    <a:pt x="296323" y="53912"/>
                    <a:pt x="315468" y="59627"/>
                    <a:pt x="309277" y="81439"/>
                  </a:cubicBezTo>
                  <a:cubicBezTo>
                    <a:pt x="303086" y="103251"/>
                    <a:pt x="271177" y="122968"/>
                    <a:pt x="247269" y="120682"/>
                  </a:cubicBezTo>
                  <a:cubicBezTo>
                    <a:pt x="247269" y="120682"/>
                    <a:pt x="320516" y="158782"/>
                    <a:pt x="320897" y="169926"/>
                  </a:cubicBezTo>
                  <a:cubicBezTo>
                    <a:pt x="322032" y="180727"/>
                    <a:pt x="315179" y="190767"/>
                    <a:pt x="304705" y="193643"/>
                  </a:cubicBezTo>
                  <a:cubicBezTo>
                    <a:pt x="304705" y="193643"/>
                    <a:pt x="329375" y="215265"/>
                    <a:pt x="296799" y="233363"/>
                  </a:cubicBezTo>
                  <a:cubicBezTo>
                    <a:pt x="296799" y="233363"/>
                    <a:pt x="307467" y="251555"/>
                    <a:pt x="276225" y="263462"/>
                  </a:cubicBezTo>
                  <a:cubicBezTo>
                    <a:pt x="276225" y="263462"/>
                    <a:pt x="283655" y="276416"/>
                    <a:pt x="260318" y="283750"/>
                  </a:cubicBezTo>
                  <a:cubicBezTo>
                    <a:pt x="236982" y="291084"/>
                    <a:pt x="214217" y="302038"/>
                    <a:pt x="198120" y="285941"/>
                  </a:cubicBezTo>
                  <a:cubicBezTo>
                    <a:pt x="182023" y="269843"/>
                    <a:pt x="95345" y="196691"/>
                    <a:pt x="95345" y="196691"/>
                  </a:cubicBezTo>
                  <a:lnTo>
                    <a:pt x="0" y="126683"/>
                  </a:lnTo>
                  <a:lnTo>
                    <a:pt x="38100" y="0"/>
                  </a:lnTo>
                  <a:close/>
                </a:path>
              </a:pathLst>
            </a:custGeom>
            <a:solidFill>
              <a:schemeClr val="bg1"/>
            </a:solidFill>
            <a:ln w="9525" cap="flat">
              <a:solidFill>
                <a:srgbClr val="2F2E41"/>
              </a:solidFill>
              <a:prstDash val="solid"/>
              <a:miter/>
            </a:ln>
          </p:spPr>
          <p:txBody>
            <a:bodyPr rtlCol="0" anchor="ctr">
              <a:noAutofit/>
            </a:bodyPr>
            <a:lstStyle/>
            <a:p>
              <a:endParaRPr lang="zh-CN" altLang="en-US"/>
            </a:p>
          </p:txBody>
        </p:sp>
        <p:sp>
          <p:nvSpPr>
            <p:cNvPr id="253" name="任意多边形: 形状 252">
              <a:extLst>
                <a:ext uri="{FF2B5EF4-FFF2-40B4-BE49-F238E27FC236}">
                  <a16:creationId xmlns:a16="http://schemas.microsoft.com/office/drawing/2014/main" id="{A7969EB6-49C7-81F3-B764-4656849324CE}"/>
                </a:ext>
              </a:extLst>
            </p:cNvPr>
            <p:cNvSpPr/>
            <p:nvPr/>
          </p:nvSpPr>
          <p:spPr>
            <a:xfrm>
              <a:off x="8871954" y="4550512"/>
              <a:ext cx="87229" cy="27881"/>
            </a:xfrm>
            <a:custGeom>
              <a:avLst/>
              <a:gdLst>
                <a:gd name="connsiteX0" fmla="*/ 0 w 48672"/>
                <a:gd name="connsiteY0" fmla="*/ 0 h 15557"/>
                <a:gd name="connsiteX1" fmla="*/ 24575 w 48672"/>
                <a:gd name="connsiteY1" fmla="*/ 6953 h 15557"/>
                <a:gd name="connsiteX2" fmla="*/ 48673 w 48672"/>
                <a:gd name="connsiteY2" fmla="*/ 15145 h 15557"/>
                <a:gd name="connsiteX3" fmla="*/ 23050 w 48672"/>
                <a:gd name="connsiteY3" fmla="*/ 11716 h 15557"/>
                <a:gd name="connsiteX4" fmla="*/ 0 w 48672"/>
                <a:gd name="connsiteY4" fmla="*/ 0 h 15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72" h="15557">
                  <a:moveTo>
                    <a:pt x="0" y="0"/>
                  </a:moveTo>
                  <a:cubicBezTo>
                    <a:pt x="8436" y="1343"/>
                    <a:pt x="16684" y="3677"/>
                    <a:pt x="24575" y="6953"/>
                  </a:cubicBezTo>
                  <a:cubicBezTo>
                    <a:pt x="32892" y="8763"/>
                    <a:pt x="40977" y="11506"/>
                    <a:pt x="48673" y="15145"/>
                  </a:cubicBezTo>
                  <a:cubicBezTo>
                    <a:pt x="39979" y="16269"/>
                    <a:pt x="31143" y="15088"/>
                    <a:pt x="23050" y="11716"/>
                  </a:cubicBezTo>
                  <a:cubicBezTo>
                    <a:pt x="14495" y="9839"/>
                    <a:pt x="6561" y="5801"/>
                    <a:pt x="0" y="0"/>
                  </a:cubicBezTo>
                  <a:close/>
                </a:path>
              </a:pathLst>
            </a:custGeom>
            <a:solidFill>
              <a:schemeClr val="bg1">
                <a:lumMod val="85000"/>
              </a:schemeClr>
            </a:solidFill>
            <a:ln w="9525" cap="flat">
              <a:solidFill>
                <a:srgbClr val="2F2E41"/>
              </a:solidFill>
              <a:prstDash val="solid"/>
              <a:miter/>
            </a:ln>
          </p:spPr>
          <p:txBody>
            <a:bodyPr rtlCol="0" anchor="ctr">
              <a:noAutofit/>
            </a:bodyPr>
            <a:lstStyle/>
            <a:p>
              <a:endParaRPr lang="zh-CN" altLang="en-US"/>
            </a:p>
          </p:txBody>
        </p:sp>
        <p:sp>
          <p:nvSpPr>
            <p:cNvPr id="254" name="任意多边形: 形状 253">
              <a:extLst>
                <a:ext uri="{FF2B5EF4-FFF2-40B4-BE49-F238E27FC236}">
                  <a16:creationId xmlns:a16="http://schemas.microsoft.com/office/drawing/2014/main" id="{FDE9380E-9E0C-EA7E-19B6-69085CA896E7}"/>
                </a:ext>
              </a:extLst>
            </p:cNvPr>
            <p:cNvSpPr/>
            <p:nvPr/>
          </p:nvSpPr>
          <p:spPr>
            <a:xfrm>
              <a:off x="8840716" y="4636816"/>
              <a:ext cx="99692" cy="11723"/>
            </a:xfrm>
            <a:custGeom>
              <a:avLst/>
              <a:gdLst>
                <a:gd name="connsiteX0" fmla="*/ 0 w 55626"/>
                <a:gd name="connsiteY0" fmla="*/ 1660 h 6541"/>
                <a:gd name="connsiteX1" fmla="*/ 28004 w 55626"/>
                <a:gd name="connsiteY1" fmla="*/ 803 h 6541"/>
                <a:gd name="connsiteX2" fmla="*/ 55626 w 55626"/>
                <a:gd name="connsiteY2" fmla="*/ 4803 h 6541"/>
                <a:gd name="connsiteX3" fmla="*/ 27718 w 55626"/>
                <a:gd name="connsiteY3" fmla="*/ 5756 h 6541"/>
                <a:gd name="connsiteX4" fmla="*/ 0 w 55626"/>
                <a:gd name="connsiteY4" fmla="*/ 1660 h 6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626" h="6541">
                  <a:moveTo>
                    <a:pt x="0" y="1660"/>
                  </a:moveTo>
                  <a:cubicBezTo>
                    <a:pt x="9217" y="-216"/>
                    <a:pt x="18688" y="-502"/>
                    <a:pt x="28004" y="803"/>
                  </a:cubicBezTo>
                  <a:cubicBezTo>
                    <a:pt x="37376" y="479"/>
                    <a:pt x="46731" y="1832"/>
                    <a:pt x="55626" y="4803"/>
                  </a:cubicBezTo>
                  <a:cubicBezTo>
                    <a:pt x="46449" y="6737"/>
                    <a:pt x="37006" y="7061"/>
                    <a:pt x="27718" y="5756"/>
                  </a:cubicBezTo>
                  <a:cubicBezTo>
                    <a:pt x="18307" y="6080"/>
                    <a:pt x="8914" y="4699"/>
                    <a:pt x="0" y="1660"/>
                  </a:cubicBezTo>
                  <a:close/>
                </a:path>
              </a:pathLst>
            </a:custGeom>
            <a:solidFill>
              <a:schemeClr val="bg1">
                <a:lumMod val="85000"/>
              </a:schemeClr>
            </a:solidFill>
            <a:ln w="9525" cap="flat">
              <a:solidFill>
                <a:srgbClr val="2F2E41"/>
              </a:solidFill>
              <a:prstDash val="solid"/>
              <a:miter/>
            </a:ln>
          </p:spPr>
          <p:txBody>
            <a:bodyPr rtlCol="0" anchor="ctr">
              <a:noAutofit/>
            </a:bodyPr>
            <a:lstStyle/>
            <a:p>
              <a:endParaRPr lang="zh-CN" altLang="en-US"/>
            </a:p>
          </p:txBody>
        </p:sp>
        <p:sp>
          <p:nvSpPr>
            <p:cNvPr id="255" name="任意多边形: 形状 254">
              <a:extLst>
                <a:ext uri="{FF2B5EF4-FFF2-40B4-BE49-F238E27FC236}">
                  <a16:creationId xmlns:a16="http://schemas.microsoft.com/office/drawing/2014/main" id="{F64B7D31-7EE1-B59B-C60C-70852E5319BE}"/>
                </a:ext>
              </a:extLst>
            </p:cNvPr>
            <p:cNvSpPr/>
            <p:nvPr/>
          </p:nvSpPr>
          <p:spPr>
            <a:xfrm>
              <a:off x="8829447" y="4690838"/>
              <a:ext cx="78182" cy="12038"/>
            </a:xfrm>
            <a:custGeom>
              <a:avLst/>
              <a:gdLst>
                <a:gd name="connsiteX0" fmla="*/ 0 w 43624"/>
                <a:gd name="connsiteY0" fmla="*/ 5139 h 6717"/>
                <a:gd name="connsiteX1" fmla="*/ 21622 w 43624"/>
                <a:gd name="connsiteY1" fmla="*/ 853 h 6717"/>
                <a:gd name="connsiteX2" fmla="*/ 43624 w 43624"/>
                <a:gd name="connsiteY2" fmla="*/ 1615 h 6717"/>
                <a:gd name="connsiteX3" fmla="*/ 22003 w 43624"/>
                <a:gd name="connsiteY3" fmla="*/ 5806 h 6717"/>
                <a:gd name="connsiteX4" fmla="*/ 0 w 43624"/>
                <a:gd name="connsiteY4" fmla="*/ 5139 h 6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24" h="6717">
                  <a:moveTo>
                    <a:pt x="0" y="5139"/>
                  </a:moveTo>
                  <a:cubicBezTo>
                    <a:pt x="6805" y="2139"/>
                    <a:pt x="14187" y="672"/>
                    <a:pt x="21622" y="853"/>
                  </a:cubicBezTo>
                  <a:cubicBezTo>
                    <a:pt x="28924" y="-499"/>
                    <a:pt x="36434" y="-242"/>
                    <a:pt x="43624" y="1615"/>
                  </a:cubicBezTo>
                  <a:cubicBezTo>
                    <a:pt x="36809" y="4577"/>
                    <a:pt x="29429" y="6006"/>
                    <a:pt x="22003" y="5806"/>
                  </a:cubicBezTo>
                  <a:cubicBezTo>
                    <a:pt x="14709" y="7216"/>
                    <a:pt x="7194" y="6987"/>
                    <a:pt x="0" y="5139"/>
                  </a:cubicBezTo>
                  <a:close/>
                </a:path>
              </a:pathLst>
            </a:custGeom>
            <a:solidFill>
              <a:schemeClr val="bg1">
                <a:lumMod val="85000"/>
              </a:schemeClr>
            </a:solidFill>
            <a:ln w="9525" cap="flat">
              <a:solidFill>
                <a:srgbClr val="2F2E41"/>
              </a:solidFill>
              <a:prstDash val="solid"/>
              <a:miter/>
            </a:ln>
          </p:spPr>
          <p:txBody>
            <a:bodyPr rtlCol="0" anchor="ctr">
              <a:noAutofit/>
            </a:bodyPr>
            <a:lstStyle/>
            <a:p>
              <a:endParaRPr lang="zh-CN" altLang="en-US"/>
            </a:p>
          </p:txBody>
        </p:sp>
        <p:sp>
          <p:nvSpPr>
            <p:cNvPr id="256" name="任意多边形: 形状 255">
              <a:extLst>
                <a:ext uri="{FF2B5EF4-FFF2-40B4-BE49-F238E27FC236}">
                  <a16:creationId xmlns:a16="http://schemas.microsoft.com/office/drawing/2014/main" id="{6C571677-1C71-BF34-1412-52FE7250D18F}"/>
                </a:ext>
              </a:extLst>
            </p:cNvPr>
            <p:cNvSpPr/>
            <p:nvPr/>
          </p:nvSpPr>
          <p:spPr>
            <a:xfrm>
              <a:off x="8830870" y="4482187"/>
              <a:ext cx="19130" cy="45125"/>
            </a:xfrm>
            <a:custGeom>
              <a:avLst/>
              <a:gdLst>
                <a:gd name="connsiteX0" fmla="*/ 65 w 10674"/>
                <a:gd name="connsiteY0" fmla="*/ 24883 h 25179"/>
                <a:gd name="connsiteX1" fmla="*/ 5494 w 10674"/>
                <a:gd name="connsiteY1" fmla="*/ 13167 h 25179"/>
                <a:gd name="connsiteX2" fmla="*/ 5494 w 10674"/>
                <a:gd name="connsiteY2" fmla="*/ 213 h 25179"/>
                <a:gd name="connsiteX3" fmla="*/ 9018 w 10674"/>
                <a:gd name="connsiteY3" fmla="*/ 3356 h 25179"/>
                <a:gd name="connsiteX4" fmla="*/ 10257 w 10674"/>
                <a:gd name="connsiteY4" fmla="*/ 14215 h 25179"/>
                <a:gd name="connsiteX5" fmla="*/ 4446 w 10674"/>
                <a:gd name="connsiteY5" fmla="*/ 23740 h 25179"/>
                <a:gd name="connsiteX6" fmla="*/ 65 w 10674"/>
                <a:gd name="connsiteY6" fmla="*/ 24883 h 25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74" h="25179">
                  <a:moveTo>
                    <a:pt x="65" y="24883"/>
                  </a:moveTo>
                  <a:cubicBezTo>
                    <a:pt x="-602" y="23645"/>
                    <a:pt x="4065" y="19930"/>
                    <a:pt x="5494" y="13167"/>
                  </a:cubicBezTo>
                  <a:cubicBezTo>
                    <a:pt x="6923" y="6405"/>
                    <a:pt x="4542" y="975"/>
                    <a:pt x="5494" y="213"/>
                  </a:cubicBezTo>
                  <a:cubicBezTo>
                    <a:pt x="6447" y="-549"/>
                    <a:pt x="7590" y="785"/>
                    <a:pt x="9018" y="3356"/>
                  </a:cubicBezTo>
                  <a:cubicBezTo>
                    <a:pt x="10661" y="6728"/>
                    <a:pt x="11099" y="10558"/>
                    <a:pt x="10257" y="14215"/>
                  </a:cubicBezTo>
                  <a:cubicBezTo>
                    <a:pt x="9472" y="17968"/>
                    <a:pt x="7420" y="21330"/>
                    <a:pt x="4446" y="23740"/>
                  </a:cubicBezTo>
                  <a:cubicBezTo>
                    <a:pt x="2256" y="25264"/>
                    <a:pt x="65" y="25455"/>
                    <a:pt x="65" y="24883"/>
                  </a:cubicBezTo>
                  <a:close/>
                </a:path>
              </a:pathLst>
            </a:custGeom>
            <a:solidFill>
              <a:schemeClr val="bg1">
                <a:lumMod val="85000"/>
              </a:schemeClr>
            </a:solidFill>
            <a:ln w="9525" cap="flat">
              <a:solidFill>
                <a:srgbClr val="2F2E41"/>
              </a:solidFill>
              <a:prstDash val="solid"/>
              <a:miter/>
            </a:ln>
          </p:spPr>
          <p:txBody>
            <a:bodyPr rtlCol="0" anchor="ctr">
              <a:noAutofit/>
            </a:bodyPr>
            <a:lstStyle/>
            <a:p>
              <a:endParaRPr lang="zh-CN" altLang="en-US"/>
            </a:p>
          </p:txBody>
        </p:sp>
        <p:sp>
          <p:nvSpPr>
            <p:cNvPr id="257" name="任意多边形: 形状 256">
              <a:extLst>
                <a:ext uri="{FF2B5EF4-FFF2-40B4-BE49-F238E27FC236}">
                  <a16:creationId xmlns:a16="http://schemas.microsoft.com/office/drawing/2014/main" id="{1D300BBD-CDCC-81D8-BBCC-5340C7BCEDB8}"/>
                </a:ext>
              </a:extLst>
            </p:cNvPr>
            <p:cNvSpPr/>
            <p:nvPr/>
          </p:nvSpPr>
          <p:spPr>
            <a:xfrm>
              <a:off x="8804468" y="4550245"/>
              <a:ext cx="16879" cy="44722"/>
            </a:xfrm>
            <a:custGeom>
              <a:avLst/>
              <a:gdLst>
                <a:gd name="connsiteX0" fmla="*/ 127 w 9418"/>
                <a:gd name="connsiteY0" fmla="*/ 24723 h 24954"/>
                <a:gd name="connsiteX1" fmla="*/ 4128 w 9418"/>
                <a:gd name="connsiteY1" fmla="*/ 12721 h 24954"/>
                <a:gd name="connsiteX2" fmla="*/ 4794 w 9418"/>
                <a:gd name="connsiteY2" fmla="*/ 53 h 24954"/>
                <a:gd name="connsiteX3" fmla="*/ 9081 w 9418"/>
                <a:gd name="connsiteY3" fmla="*/ 13674 h 24954"/>
                <a:gd name="connsiteX4" fmla="*/ 127 w 9418"/>
                <a:gd name="connsiteY4" fmla="*/ 24723 h 24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8" h="24954">
                  <a:moveTo>
                    <a:pt x="127" y="24723"/>
                  </a:moveTo>
                  <a:cubicBezTo>
                    <a:pt x="-730" y="23675"/>
                    <a:pt x="2985" y="19293"/>
                    <a:pt x="4128" y="12721"/>
                  </a:cubicBezTo>
                  <a:cubicBezTo>
                    <a:pt x="5271" y="6149"/>
                    <a:pt x="3556" y="720"/>
                    <a:pt x="4794" y="53"/>
                  </a:cubicBezTo>
                  <a:cubicBezTo>
                    <a:pt x="6033" y="-614"/>
                    <a:pt x="10700" y="5101"/>
                    <a:pt x="9081" y="13674"/>
                  </a:cubicBezTo>
                  <a:cubicBezTo>
                    <a:pt x="7461" y="22246"/>
                    <a:pt x="794" y="25961"/>
                    <a:pt x="127" y="24723"/>
                  </a:cubicBezTo>
                  <a:close/>
                </a:path>
              </a:pathLst>
            </a:custGeom>
            <a:solidFill>
              <a:schemeClr val="bg1">
                <a:lumMod val="85000"/>
              </a:schemeClr>
            </a:solidFill>
            <a:ln w="9525" cap="flat">
              <a:solidFill>
                <a:srgbClr val="2F2E41"/>
              </a:solidFill>
              <a:prstDash val="solid"/>
              <a:miter/>
            </a:ln>
          </p:spPr>
          <p:txBody>
            <a:bodyPr rtlCol="0" anchor="ctr">
              <a:noAutofit/>
            </a:bodyPr>
            <a:lstStyle/>
            <a:p>
              <a:endParaRPr lang="zh-CN" altLang="en-US"/>
            </a:p>
          </p:txBody>
        </p:sp>
        <p:sp>
          <p:nvSpPr>
            <p:cNvPr id="258" name="任意多边形: 形状 257">
              <a:extLst>
                <a:ext uri="{FF2B5EF4-FFF2-40B4-BE49-F238E27FC236}">
                  <a16:creationId xmlns:a16="http://schemas.microsoft.com/office/drawing/2014/main" id="{88D666EA-3394-EF6D-2013-6C977C7E9DA7}"/>
                </a:ext>
              </a:extLst>
            </p:cNvPr>
            <p:cNvSpPr/>
            <p:nvPr/>
          </p:nvSpPr>
          <p:spPr>
            <a:xfrm>
              <a:off x="8780852" y="4635062"/>
              <a:ext cx="20560" cy="43204"/>
            </a:xfrm>
            <a:custGeom>
              <a:avLst/>
              <a:gdLst>
                <a:gd name="connsiteX0" fmla="*/ 65 w 11472"/>
                <a:gd name="connsiteY0" fmla="*/ 23785 h 24107"/>
                <a:gd name="connsiteX1" fmla="*/ 5970 w 11472"/>
                <a:gd name="connsiteY1" fmla="*/ 12640 h 24107"/>
                <a:gd name="connsiteX2" fmla="*/ 7589 w 11472"/>
                <a:gd name="connsiteY2" fmla="*/ 163 h 24107"/>
                <a:gd name="connsiteX3" fmla="*/ 10637 w 11472"/>
                <a:gd name="connsiteY3" fmla="*/ 3592 h 24107"/>
                <a:gd name="connsiteX4" fmla="*/ 10637 w 11472"/>
                <a:gd name="connsiteY4" fmla="*/ 14165 h 24107"/>
                <a:gd name="connsiteX5" fmla="*/ 4351 w 11472"/>
                <a:gd name="connsiteY5" fmla="*/ 22737 h 24107"/>
                <a:gd name="connsiteX6" fmla="*/ 65 w 11472"/>
                <a:gd name="connsiteY6" fmla="*/ 23785 h 2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72" h="24107">
                  <a:moveTo>
                    <a:pt x="65" y="23785"/>
                  </a:moveTo>
                  <a:cubicBezTo>
                    <a:pt x="-602" y="22546"/>
                    <a:pt x="4065" y="19117"/>
                    <a:pt x="5970" y="12640"/>
                  </a:cubicBezTo>
                  <a:cubicBezTo>
                    <a:pt x="7875" y="6163"/>
                    <a:pt x="5970" y="829"/>
                    <a:pt x="7589" y="163"/>
                  </a:cubicBezTo>
                  <a:cubicBezTo>
                    <a:pt x="9209" y="-504"/>
                    <a:pt x="9590" y="925"/>
                    <a:pt x="10637" y="3592"/>
                  </a:cubicBezTo>
                  <a:cubicBezTo>
                    <a:pt x="11751" y="7030"/>
                    <a:pt x="11751" y="10726"/>
                    <a:pt x="10637" y="14165"/>
                  </a:cubicBezTo>
                  <a:cubicBezTo>
                    <a:pt x="9559" y="17641"/>
                    <a:pt x="7347" y="20660"/>
                    <a:pt x="4351" y="22737"/>
                  </a:cubicBezTo>
                  <a:cubicBezTo>
                    <a:pt x="2160" y="24261"/>
                    <a:pt x="350" y="24356"/>
                    <a:pt x="65" y="23785"/>
                  </a:cubicBezTo>
                  <a:close/>
                </a:path>
              </a:pathLst>
            </a:custGeom>
            <a:solidFill>
              <a:schemeClr val="bg1">
                <a:lumMod val="85000"/>
              </a:schemeClr>
            </a:solidFill>
            <a:ln w="9525" cap="flat">
              <a:solidFill>
                <a:srgbClr val="2F2E41"/>
              </a:solidFill>
              <a:prstDash val="solid"/>
              <a:miter/>
            </a:ln>
          </p:spPr>
          <p:txBody>
            <a:bodyPr rtlCol="0" anchor="ctr">
              <a:noAutofit/>
            </a:bodyPr>
            <a:lstStyle/>
            <a:p>
              <a:endParaRPr lang="zh-CN" altLang="en-US"/>
            </a:p>
          </p:txBody>
        </p:sp>
        <p:sp>
          <p:nvSpPr>
            <p:cNvPr id="259" name="任意多边形: 形状 258">
              <a:extLst>
                <a:ext uri="{FF2B5EF4-FFF2-40B4-BE49-F238E27FC236}">
                  <a16:creationId xmlns:a16="http://schemas.microsoft.com/office/drawing/2014/main" id="{62FE00EB-195B-BB3F-55F9-A9DC23ED61AB}"/>
                </a:ext>
              </a:extLst>
            </p:cNvPr>
            <p:cNvSpPr/>
            <p:nvPr/>
          </p:nvSpPr>
          <p:spPr>
            <a:xfrm>
              <a:off x="8911047" y="3200821"/>
              <a:ext cx="183452" cy="145030"/>
            </a:xfrm>
            <a:custGeom>
              <a:avLst/>
              <a:gdLst>
                <a:gd name="connsiteX0" fmla="*/ 0 w 102362"/>
                <a:gd name="connsiteY0" fmla="*/ 80918 h 80924"/>
                <a:gd name="connsiteX1" fmla="*/ 8001 w 102362"/>
                <a:gd name="connsiteY1" fmla="*/ 56344 h 80924"/>
                <a:gd name="connsiteX2" fmla="*/ 46101 w 102362"/>
                <a:gd name="connsiteY2" fmla="*/ 6814 h 80924"/>
                <a:gd name="connsiteX3" fmla="*/ 63532 w 102362"/>
                <a:gd name="connsiteY3" fmla="*/ 51 h 80924"/>
                <a:gd name="connsiteX4" fmla="*/ 80677 w 102362"/>
                <a:gd name="connsiteY4" fmla="*/ 4528 h 80924"/>
                <a:gd name="connsiteX5" fmla="*/ 98203 w 102362"/>
                <a:gd name="connsiteY5" fmla="*/ 27483 h 80924"/>
                <a:gd name="connsiteX6" fmla="*/ 102108 w 102362"/>
                <a:gd name="connsiteY6" fmla="*/ 46533 h 80924"/>
                <a:gd name="connsiteX7" fmla="*/ 102108 w 102362"/>
                <a:gd name="connsiteY7" fmla="*/ 53486 h 80924"/>
                <a:gd name="connsiteX8" fmla="*/ 94678 w 102362"/>
                <a:gd name="connsiteY8" fmla="*/ 29102 h 80924"/>
                <a:gd name="connsiteX9" fmla="*/ 78391 w 102362"/>
                <a:gd name="connsiteY9" fmla="*/ 8814 h 80924"/>
                <a:gd name="connsiteX10" fmla="*/ 64008 w 102362"/>
                <a:gd name="connsiteY10" fmla="*/ 5290 h 80924"/>
                <a:gd name="connsiteX11" fmla="*/ 48958 w 102362"/>
                <a:gd name="connsiteY11" fmla="*/ 11290 h 80924"/>
                <a:gd name="connsiteX12" fmla="*/ 25908 w 102362"/>
                <a:gd name="connsiteY12" fmla="*/ 35198 h 80924"/>
                <a:gd name="connsiteX13" fmla="*/ 11049 w 102362"/>
                <a:gd name="connsiteY13" fmla="*/ 58344 h 80924"/>
                <a:gd name="connsiteX14" fmla="*/ 0 w 102362"/>
                <a:gd name="connsiteY14" fmla="*/ 80918 h 80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362" h="80924">
                  <a:moveTo>
                    <a:pt x="0" y="80918"/>
                  </a:moveTo>
                  <a:cubicBezTo>
                    <a:pt x="1149" y="72308"/>
                    <a:pt x="3860" y="63983"/>
                    <a:pt x="8001" y="56344"/>
                  </a:cubicBezTo>
                  <a:cubicBezTo>
                    <a:pt x="16744" y="37132"/>
                    <a:pt x="29779" y="20187"/>
                    <a:pt x="46101" y="6814"/>
                  </a:cubicBezTo>
                  <a:cubicBezTo>
                    <a:pt x="51201" y="3042"/>
                    <a:pt x="57220" y="708"/>
                    <a:pt x="63532" y="51"/>
                  </a:cubicBezTo>
                  <a:cubicBezTo>
                    <a:pt x="69576" y="-311"/>
                    <a:pt x="75581" y="1261"/>
                    <a:pt x="80677" y="4528"/>
                  </a:cubicBezTo>
                  <a:cubicBezTo>
                    <a:pt x="89015" y="9900"/>
                    <a:pt x="95214" y="18025"/>
                    <a:pt x="98203" y="27483"/>
                  </a:cubicBezTo>
                  <a:cubicBezTo>
                    <a:pt x="100223" y="33665"/>
                    <a:pt x="101533" y="40056"/>
                    <a:pt x="102108" y="46533"/>
                  </a:cubicBezTo>
                  <a:cubicBezTo>
                    <a:pt x="102108" y="50915"/>
                    <a:pt x="102679" y="53391"/>
                    <a:pt x="102108" y="53486"/>
                  </a:cubicBezTo>
                  <a:cubicBezTo>
                    <a:pt x="101536" y="53581"/>
                    <a:pt x="100108" y="43961"/>
                    <a:pt x="94678" y="29102"/>
                  </a:cubicBezTo>
                  <a:cubicBezTo>
                    <a:pt x="91655" y="20720"/>
                    <a:pt x="85924" y="13577"/>
                    <a:pt x="78391" y="8814"/>
                  </a:cubicBezTo>
                  <a:cubicBezTo>
                    <a:pt x="74083" y="6166"/>
                    <a:pt x="69052" y="4928"/>
                    <a:pt x="64008" y="5290"/>
                  </a:cubicBezTo>
                  <a:cubicBezTo>
                    <a:pt x="58546" y="5918"/>
                    <a:pt x="53351" y="7985"/>
                    <a:pt x="48958" y="11290"/>
                  </a:cubicBezTo>
                  <a:cubicBezTo>
                    <a:pt x="40189" y="18139"/>
                    <a:pt x="32429" y="26188"/>
                    <a:pt x="25908" y="35198"/>
                  </a:cubicBezTo>
                  <a:cubicBezTo>
                    <a:pt x="20331" y="42494"/>
                    <a:pt x="15362" y="50238"/>
                    <a:pt x="11049" y="58344"/>
                  </a:cubicBezTo>
                  <a:cubicBezTo>
                    <a:pt x="3715" y="71774"/>
                    <a:pt x="762" y="81204"/>
                    <a:pt x="0" y="80918"/>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260" name="任意多边形: 形状 259">
              <a:extLst>
                <a:ext uri="{FF2B5EF4-FFF2-40B4-BE49-F238E27FC236}">
                  <a16:creationId xmlns:a16="http://schemas.microsoft.com/office/drawing/2014/main" id="{29AA272F-1970-3EBB-E7B3-D0B9E646622E}"/>
                </a:ext>
              </a:extLst>
            </p:cNvPr>
            <p:cNvSpPr/>
            <p:nvPr/>
          </p:nvSpPr>
          <p:spPr>
            <a:xfrm>
              <a:off x="8964135" y="3218323"/>
              <a:ext cx="77740" cy="108909"/>
            </a:xfrm>
            <a:custGeom>
              <a:avLst/>
              <a:gdLst>
                <a:gd name="connsiteX0" fmla="*/ 43339 w 43377"/>
                <a:gd name="connsiteY0" fmla="*/ 0 h 60769"/>
                <a:gd name="connsiteX1" fmla="*/ 18669 w 43377"/>
                <a:gd name="connsiteY1" fmla="*/ 28099 h 60769"/>
                <a:gd name="connsiteX2" fmla="*/ 0 w 43377"/>
                <a:gd name="connsiteY2" fmla="*/ 60770 h 60769"/>
                <a:gd name="connsiteX3" fmla="*/ 43339 w 43377"/>
                <a:gd name="connsiteY3" fmla="*/ 286 h 60769"/>
              </a:gdLst>
              <a:ahLst/>
              <a:cxnLst>
                <a:cxn ang="0">
                  <a:pos x="connsiteX0" y="connsiteY0"/>
                </a:cxn>
                <a:cxn ang="0">
                  <a:pos x="connsiteX1" y="connsiteY1"/>
                </a:cxn>
                <a:cxn ang="0">
                  <a:pos x="connsiteX2" y="connsiteY2"/>
                </a:cxn>
                <a:cxn ang="0">
                  <a:pos x="connsiteX3" y="connsiteY3"/>
                </a:cxn>
              </a:cxnLst>
              <a:rect l="l" t="t" r="r" b="b"/>
              <a:pathLst>
                <a:path w="43377" h="60769">
                  <a:moveTo>
                    <a:pt x="43339" y="0"/>
                  </a:moveTo>
                  <a:cubicBezTo>
                    <a:pt x="44196" y="1143"/>
                    <a:pt x="30575" y="11335"/>
                    <a:pt x="18669" y="28099"/>
                  </a:cubicBezTo>
                  <a:cubicBezTo>
                    <a:pt x="6763" y="44863"/>
                    <a:pt x="1905" y="60770"/>
                    <a:pt x="0" y="60770"/>
                  </a:cubicBezTo>
                  <a:cubicBezTo>
                    <a:pt x="4353" y="35004"/>
                    <a:pt x="20343" y="12687"/>
                    <a:pt x="43339" y="286"/>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261" name="任意多边形: 形状 260">
              <a:extLst>
                <a:ext uri="{FF2B5EF4-FFF2-40B4-BE49-F238E27FC236}">
                  <a16:creationId xmlns:a16="http://schemas.microsoft.com/office/drawing/2014/main" id="{76A96999-5174-E7D5-E493-3E1C67E1BA86}"/>
                </a:ext>
              </a:extLst>
            </p:cNvPr>
            <p:cNvSpPr/>
            <p:nvPr/>
          </p:nvSpPr>
          <p:spPr>
            <a:xfrm>
              <a:off x="8966422" y="3765592"/>
              <a:ext cx="100305" cy="170888"/>
            </a:xfrm>
            <a:custGeom>
              <a:avLst/>
              <a:gdLst>
                <a:gd name="connsiteX0" fmla="*/ 57 w 55968"/>
                <a:gd name="connsiteY0" fmla="*/ 95352 h 95352"/>
                <a:gd name="connsiteX1" fmla="*/ 30632 w 55968"/>
                <a:gd name="connsiteY1" fmla="*/ 49252 h 95352"/>
                <a:gd name="connsiteX2" fmla="*/ 55968 w 55968"/>
                <a:gd name="connsiteY2" fmla="*/ 7 h 95352"/>
                <a:gd name="connsiteX3" fmla="*/ 57 w 55968"/>
                <a:gd name="connsiteY3" fmla="*/ 95257 h 95352"/>
              </a:gdLst>
              <a:ahLst/>
              <a:cxnLst>
                <a:cxn ang="0">
                  <a:pos x="connsiteX0" y="connsiteY0"/>
                </a:cxn>
                <a:cxn ang="0">
                  <a:pos x="connsiteX1" y="connsiteY1"/>
                </a:cxn>
                <a:cxn ang="0">
                  <a:pos x="connsiteX2" y="connsiteY2"/>
                </a:cxn>
                <a:cxn ang="0">
                  <a:pos x="connsiteX3" y="connsiteY3"/>
                </a:cxn>
              </a:cxnLst>
              <a:rect l="l" t="t" r="r" b="b"/>
              <a:pathLst>
                <a:path w="55968" h="95352">
                  <a:moveTo>
                    <a:pt x="57" y="95352"/>
                  </a:moveTo>
                  <a:cubicBezTo>
                    <a:pt x="-1086" y="94305"/>
                    <a:pt x="15297" y="75540"/>
                    <a:pt x="30632" y="49252"/>
                  </a:cubicBezTo>
                  <a:cubicBezTo>
                    <a:pt x="45967" y="22962"/>
                    <a:pt x="54540" y="-469"/>
                    <a:pt x="55968" y="7"/>
                  </a:cubicBezTo>
                  <a:cubicBezTo>
                    <a:pt x="46911" y="36488"/>
                    <a:pt x="27493" y="69568"/>
                    <a:pt x="57" y="95257"/>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262" name="任意多边形: 形状 261">
              <a:extLst>
                <a:ext uri="{FF2B5EF4-FFF2-40B4-BE49-F238E27FC236}">
                  <a16:creationId xmlns:a16="http://schemas.microsoft.com/office/drawing/2014/main" id="{242AA771-61BB-3537-5A06-1B9472F08B9D}"/>
                </a:ext>
              </a:extLst>
            </p:cNvPr>
            <p:cNvSpPr/>
            <p:nvPr/>
          </p:nvSpPr>
          <p:spPr>
            <a:xfrm>
              <a:off x="8738634" y="3788645"/>
              <a:ext cx="380843" cy="290710"/>
            </a:xfrm>
            <a:custGeom>
              <a:avLst/>
              <a:gdLst>
                <a:gd name="connsiteX0" fmla="*/ 212503 w 212502"/>
                <a:gd name="connsiteY0" fmla="*/ 161068 h 162210"/>
                <a:gd name="connsiteX1" fmla="*/ 30861 w 212502"/>
                <a:gd name="connsiteY1" fmla="*/ 0 h 162210"/>
                <a:gd name="connsiteX2" fmla="*/ 0 w 212502"/>
                <a:gd name="connsiteY2" fmla="*/ 1048 h 162210"/>
                <a:gd name="connsiteX3" fmla="*/ 180594 w 212502"/>
                <a:gd name="connsiteY3" fmla="*/ 162211 h 162210"/>
                <a:gd name="connsiteX4" fmla="*/ 212503 w 212502"/>
                <a:gd name="connsiteY4" fmla="*/ 161068 h 162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502" h="162210">
                  <a:moveTo>
                    <a:pt x="212503" y="161068"/>
                  </a:moveTo>
                  <a:lnTo>
                    <a:pt x="30861" y="0"/>
                  </a:lnTo>
                  <a:lnTo>
                    <a:pt x="0" y="1048"/>
                  </a:lnTo>
                  <a:lnTo>
                    <a:pt x="180594" y="162211"/>
                  </a:lnTo>
                  <a:lnTo>
                    <a:pt x="212503" y="161068"/>
                  </a:lnTo>
                  <a:close/>
                </a:path>
              </a:pathLst>
            </a:custGeom>
            <a:solidFill>
              <a:srgbClr val="FFFFFF"/>
            </a:solidFill>
            <a:ln w="9525" cap="flat">
              <a:solidFill>
                <a:srgbClr val="2F2E41"/>
              </a:solidFill>
              <a:prstDash val="solid"/>
              <a:miter/>
            </a:ln>
          </p:spPr>
          <p:txBody>
            <a:bodyPr rtlCol="0" anchor="ctr">
              <a:noAutofit/>
            </a:bodyPr>
            <a:lstStyle/>
            <a:p>
              <a:endParaRPr lang="zh-CN" altLang="en-US"/>
            </a:p>
          </p:txBody>
        </p:sp>
      </p:grpSp>
    </p:spTree>
    <p:extLst>
      <p:ext uri="{BB962C8B-B14F-4D97-AF65-F5344CB8AC3E}">
        <p14:creationId xmlns:p14="http://schemas.microsoft.com/office/powerpoint/2010/main" val="1295898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2" name="组合 211">
            <a:extLst>
              <a:ext uri="{FF2B5EF4-FFF2-40B4-BE49-F238E27FC236}">
                <a16:creationId xmlns:a16="http://schemas.microsoft.com/office/drawing/2014/main" id="{38C3D81C-8818-A4E1-C71E-C2F16D1263BE}"/>
              </a:ext>
            </a:extLst>
          </p:cNvPr>
          <p:cNvGrpSpPr/>
          <p:nvPr/>
        </p:nvGrpSpPr>
        <p:grpSpPr>
          <a:xfrm>
            <a:off x="7406350" y="772508"/>
            <a:ext cx="4641134" cy="4149861"/>
            <a:chOff x="860183" y="806507"/>
            <a:chExt cx="4641134" cy="4149861"/>
          </a:xfrm>
        </p:grpSpPr>
        <p:sp>
          <p:nvSpPr>
            <p:cNvPr id="213" name="任意多边形: 形状 212">
              <a:extLst>
                <a:ext uri="{FF2B5EF4-FFF2-40B4-BE49-F238E27FC236}">
                  <a16:creationId xmlns:a16="http://schemas.microsoft.com/office/drawing/2014/main" id="{18CF65B2-19A2-A54B-42D7-76E748BC57E3}"/>
                </a:ext>
              </a:extLst>
            </p:cNvPr>
            <p:cNvSpPr/>
            <p:nvPr/>
          </p:nvSpPr>
          <p:spPr>
            <a:xfrm>
              <a:off x="1864795" y="1143891"/>
              <a:ext cx="13964" cy="234604"/>
            </a:xfrm>
            <a:custGeom>
              <a:avLst/>
              <a:gdLst>
                <a:gd name="connsiteX0" fmla="*/ 0 w 8702"/>
                <a:gd name="connsiteY0" fmla="*/ 0 h 146204"/>
                <a:gd name="connsiteX1" fmla="*/ 0 w 8702"/>
                <a:gd name="connsiteY1" fmla="*/ 146205 h 146204"/>
              </a:gdLst>
              <a:ahLst/>
              <a:cxnLst>
                <a:cxn ang="0">
                  <a:pos x="connsiteX0" y="connsiteY0"/>
                </a:cxn>
                <a:cxn ang="0">
                  <a:pos x="connsiteX1" y="connsiteY1"/>
                </a:cxn>
              </a:cxnLst>
              <a:rect l="l" t="t" r="r" b="b"/>
              <a:pathLst>
                <a:path w="8702" h="146204">
                  <a:moveTo>
                    <a:pt x="0" y="0"/>
                  </a:moveTo>
                  <a:lnTo>
                    <a:pt x="0" y="146205"/>
                  </a:lnTo>
                </a:path>
              </a:pathLst>
            </a:custGeom>
            <a:ln w="8687" cap="rnd">
              <a:solidFill>
                <a:schemeClr val="tx1"/>
              </a:solidFill>
              <a:prstDash val="solid"/>
              <a:round/>
            </a:ln>
          </p:spPr>
          <p:txBody>
            <a:bodyPr rtlCol="0" anchor="ctr">
              <a:noAutofit/>
            </a:bodyPr>
            <a:lstStyle/>
            <a:p>
              <a:endParaRPr lang="zh-CN" altLang="en-US"/>
            </a:p>
          </p:txBody>
        </p:sp>
        <p:sp>
          <p:nvSpPr>
            <p:cNvPr id="214" name="任意多边形: 形状 213">
              <a:extLst>
                <a:ext uri="{FF2B5EF4-FFF2-40B4-BE49-F238E27FC236}">
                  <a16:creationId xmlns:a16="http://schemas.microsoft.com/office/drawing/2014/main" id="{1B8BE795-63B6-C8D0-6FA1-7FB44B605935}"/>
                </a:ext>
              </a:extLst>
            </p:cNvPr>
            <p:cNvSpPr/>
            <p:nvPr/>
          </p:nvSpPr>
          <p:spPr>
            <a:xfrm>
              <a:off x="1747352" y="1261194"/>
              <a:ext cx="234744" cy="13964"/>
            </a:xfrm>
            <a:custGeom>
              <a:avLst/>
              <a:gdLst>
                <a:gd name="connsiteX0" fmla="*/ 146292 w 146291"/>
                <a:gd name="connsiteY0" fmla="*/ 0 h 8702"/>
                <a:gd name="connsiteX1" fmla="*/ 0 w 146291"/>
                <a:gd name="connsiteY1" fmla="*/ 0 h 8702"/>
              </a:gdLst>
              <a:ahLst/>
              <a:cxnLst>
                <a:cxn ang="0">
                  <a:pos x="connsiteX0" y="connsiteY0"/>
                </a:cxn>
                <a:cxn ang="0">
                  <a:pos x="connsiteX1" y="connsiteY1"/>
                </a:cxn>
              </a:cxnLst>
              <a:rect l="l" t="t" r="r" b="b"/>
              <a:pathLst>
                <a:path w="146291" h="8702">
                  <a:moveTo>
                    <a:pt x="146292" y="0"/>
                  </a:moveTo>
                  <a:lnTo>
                    <a:pt x="0" y="0"/>
                  </a:lnTo>
                </a:path>
              </a:pathLst>
            </a:custGeom>
            <a:ln w="8687" cap="rnd">
              <a:solidFill>
                <a:schemeClr val="tx1"/>
              </a:solidFill>
              <a:prstDash val="solid"/>
              <a:round/>
            </a:ln>
          </p:spPr>
          <p:txBody>
            <a:bodyPr rtlCol="0" anchor="ctr">
              <a:noAutofit/>
            </a:bodyPr>
            <a:lstStyle/>
            <a:p>
              <a:endParaRPr lang="zh-CN" altLang="en-US"/>
            </a:p>
          </p:txBody>
        </p:sp>
        <p:sp>
          <p:nvSpPr>
            <p:cNvPr id="215" name="任意多边形: 形状 214">
              <a:extLst>
                <a:ext uri="{FF2B5EF4-FFF2-40B4-BE49-F238E27FC236}">
                  <a16:creationId xmlns:a16="http://schemas.microsoft.com/office/drawing/2014/main" id="{ACCFC3E7-D387-84FB-D4B4-4865FADC25D5}"/>
                </a:ext>
              </a:extLst>
            </p:cNvPr>
            <p:cNvSpPr/>
            <p:nvPr/>
          </p:nvSpPr>
          <p:spPr>
            <a:xfrm>
              <a:off x="1351455" y="2580850"/>
              <a:ext cx="13964" cy="161290"/>
            </a:xfrm>
            <a:custGeom>
              <a:avLst/>
              <a:gdLst>
                <a:gd name="connsiteX0" fmla="*/ 0 w 8702"/>
                <a:gd name="connsiteY0" fmla="*/ 0 h 100515"/>
                <a:gd name="connsiteX1" fmla="*/ 0 w 8702"/>
                <a:gd name="connsiteY1" fmla="*/ 100516 h 100515"/>
              </a:gdLst>
              <a:ahLst/>
              <a:cxnLst>
                <a:cxn ang="0">
                  <a:pos x="connsiteX0" y="connsiteY0"/>
                </a:cxn>
                <a:cxn ang="0">
                  <a:pos x="connsiteX1" y="connsiteY1"/>
                </a:cxn>
              </a:cxnLst>
              <a:rect l="l" t="t" r="r" b="b"/>
              <a:pathLst>
                <a:path w="8702" h="100515">
                  <a:moveTo>
                    <a:pt x="0" y="0"/>
                  </a:moveTo>
                  <a:lnTo>
                    <a:pt x="0" y="100516"/>
                  </a:lnTo>
                </a:path>
              </a:pathLst>
            </a:custGeom>
            <a:ln w="8687" cap="rnd">
              <a:solidFill>
                <a:schemeClr val="tx1"/>
              </a:solidFill>
              <a:prstDash val="solid"/>
              <a:round/>
            </a:ln>
          </p:spPr>
          <p:txBody>
            <a:bodyPr rtlCol="0" anchor="ctr">
              <a:noAutofit/>
            </a:bodyPr>
            <a:lstStyle/>
            <a:p>
              <a:endParaRPr lang="zh-CN" altLang="en-US"/>
            </a:p>
          </p:txBody>
        </p:sp>
        <p:sp>
          <p:nvSpPr>
            <p:cNvPr id="216" name="任意多边形: 形状 215">
              <a:extLst>
                <a:ext uri="{FF2B5EF4-FFF2-40B4-BE49-F238E27FC236}">
                  <a16:creationId xmlns:a16="http://schemas.microsoft.com/office/drawing/2014/main" id="{B796BF37-3979-CC0A-9D08-69E80BE8A06C}"/>
                </a:ext>
              </a:extLst>
            </p:cNvPr>
            <p:cNvSpPr/>
            <p:nvPr/>
          </p:nvSpPr>
          <p:spPr>
            <a:xfrm>
              <a:off x="1270881" y="2661564"/>
              <a:ext cx="161290" cy="13964"/>
            </a:xfrm>
            <a:custGeom>
              <a:avLst/>
              <a:gdLst>
                <a:gd name="connsiteX0" fmla="*/ 100516 w 100515"/>
                <a:gd name="connsiteY0" fmla="*/ 0 h 8702"/>
                <a:gd name="connsiteX1" fmla="*/ 0 w 100515"/>
                <a:gd name="connsiteY1" fmla="*/ 0 h 8702"/>
              </a:gdLst>
              <a:ahLst/>
              <a:cxnLst>
                <a:cxn ang="0">
                  <a:pos x="connsiteX0" y="connsiteY0"/>
                </a:cxn>
                <a:cxn ang="0">
                  <a:pos x="connsiteX1" y="connsiteY1"/>
                </a:cxn>
              </a:cxnLst>
              <a:rect l="l" t="t" r="r" b="b"/>
              <a:pathLst>
                <a:path w="100515" h="8702">
                  <a:moveTo>
                    <a:pt x="100516" y="0"/>
                  </a:moveTo>
                  <a:lnTo>
                    <a:pt x="0" y="0"/>
                  </a:lnTo>
                </a:path>
              </a:pathLst>
            </a:custGeom>
            <a:ln w="8687" cap="rnd">
              <a:solidFill>
                <a:schemeClr val="tx1"/>
              </a:solidFill>
              <a:prstDash val="solid"/>
              <a:round/>
            </a:ln>
          </p:spPr>
          <p:txBody>
            <a:bodyPr rtlCol="0" anchor="ctr">
              <a:noAutofit/>
            </a:bodyPr>
            <a:lstStyle/>
            <a:p>
              <a:endParaRPr lang="zh-CN" altLang="en-US"/>
            </a:p>
          </p:txBody>
        </p:sp>
        <p:sp>
          <p:nvSpPr>
            <p:cNvPr id="217" name="任意多边形: 形状 216">
              <a:extLst>
                <a:ext uri="{FF2B5EF4-FFF2-40B4-BE49-F238E27FC236}">
                  <a16:creationId xmlns:a16="http://schemas.microsoft.com/office/drawing/2014/main" id="{1BF25D9C-9D90-68E9-2347-E0C2EA092CE0}"/>
                </a:ext>
              </a:extLst>
            </p:cNvPr>
            <p:cNvSpPr/>
            <p:nvPr/>
          </p:nvSpPr>
          <p:spPr>
            <a:xfrm>
              <a:off x="4900141" y="1026589"/>
              <a:ext cx="13964" cy="161290"/>
            </a:xfrm>
            <a:custGeom>
              <a:avLst/>
              <a:gdLst>
                <a:gd name="connsiteX0" fmla="*/ 0 w 8702"/>
                <a:gd name="connsiteY0" fmla="*/ 0 h 100515"/>
                <a:gd name="connsiteX1" fmla="*/ 0 w 8702"/>
                <a:gd name="connsiteY1" fmla="*/ 100516 h 100515"/>
              </a:gdLst>
              <a:ahLst/>
              <a:cxnLst>
                <a:cxn ang="0">
                  <a:pos x="connsiteX0" y="connsiteY0"/>
                </a:cxn>
                <a:cxn ang="0">
                  <a:pos x="connsiteX1" y="connsiteY1"/>
                </a:cxn>
              </a:cxnLst>
              <a:rect l="l" t="t" r="r" b="b"/>
              <a:pathLst>
                <a:path w="8702" h="100515">
                  <a:moveTo>
                    <a:pt x="0" y="0"/>
                  </a:moveTo>
                  <a:lnTo>
                    <a:pt x="0" y="100516"/>
                  </a:lnTo>
                </a:path>
              </a:pathLst>
            </a:custGeom>
            <a:ln w="8687" cap="rnd">
              <a:solidFill>
                <a:srgbClr val="263238"/>
              </a:solidFill>
              <a:prstDash val="solid"/>
              <a:round/>
            </a:ln>
          </p:spPr>
          <p:txBody>
            <a:bodyPr rtlCol="0" anchor="ctr">
              <a:noAutofit/>
            </a:bodyPr>
            <a:lstStyle/>
            <a:p>
              <a:endParaRPr lang="zh-CN" altLang="en-US"/>
            </a:p>
          </p:txBody>
        </p:sp>
        <p:sp>
          <p:nvSpPr>
            <p:cNvPr id="218" name="任意多边形: 形状 217">
              <a:extLst>
                <a:ext uri="{FF2B5EF4-FFF2-40B4-BE49-F238E27FC236}">
                  <a16:creationId xmlns:a16="http://schemas.microsoft.com/office/drawing/2014/main" id="{9474F299-A797-456C-0053-AB14FC379D9A}"/>
                </a:ext>
              </a:extLst>
            </p:cNvPr>
            <p:cNvSpPr/>
            <p:nvPr/>
          </p:nvSpPr>
          <p:spPr>
            <a:xfrm>
              <a:off x="4819427" y="1107163"/>
              <a:ext cx="161290" cy="13964"/>
            </a:xfrm>
            <a:custGeom>
              <a:avLst/>
              <a:gdLst>
                <a:gd name="connsiteX0" fmla="*/ 100516 w 100515"/>
                <a:gd name="connsiteY0" fmla="*/ 0 h 8702"/>
                <a:gd name="connsiteX1" fmla="*/ 0 w 100515"/>
                <a:gd name="connsiteY1" fmla="*/ 0 h 8702"/>
              </a:gdLst>
              <a:ahLst/>
              <a:cxnLst>
                <a:cxn ang="0">
                  <a:pos x="connsiteX0" y="connsiteY0"/>
                </a:cxn>
                <a:cxn ang="0">
                  <a:pos x="connsiteX1" y="connsiteY1"/>
                </a:cxn>
              </a:cxnLst>
              <a:rect l="l" t="t" r="r" b="b"/>
              <a:pathLst>
                <a:path w="100515" h="8702">
                  <a:moveTo>
                    <a:pt x="100516" y="0"/>
                  </a:moveTo>
                  <a:lnTo>
                    <a:pt x="0" y="0"/>
                  </a:lnTo>
                </a:path>
              </a:pathLst>
            </a:custGeom>
            <a:ln w="8687" cap="rnd">
              <a:solidFill>
                <a:srgbClr val="263238"/>
              </a:solidFill>
              <a:prstDash val="solid"/>
              <a:round/>
            </a:ln>
          </p:spPr>
          <p:txBody>
            <a:bodyPr rtlCol="0" anchor="ctr">
              <a:noAutofit/>
            </a:bodyPr>
            <a:lstStyle/>
            <a:p>
              <a:endParaRPr lang="zh-CN" altLang="en-US"/>
            </a:p>
          </p:txBody>
        </p:sp>
        <p:sp>
          <p:nvSpPr>
            <p:cNvPr id="219" name="任意多边形: 形状 218">
              <a:extLst>
                <a:ext uri="{FF2B5EF4-FFF2-40B4-BE49-F238E27FC236}">
                  <a16:creationId xmlns:a16="http://schemas.microsoft.com/office/drawing/2014/main" id="{84BDF15C-70F2-A683-B4C6-9F0A9E7203F3}"/>
                </a:ext>
              </a:extLst>
            </p:cNvPr>
            <p:cNvSpPr/>
            <p:nvPr/>
          </p:nvSpPr>
          <p:spPr>
            <a:xfrm>
              <a:off x="3932254" y="4795078"/>
              <a:ext cx="13964" cy="161290"/>
            </a:xfrm>
            <a:custGeom>
              <a:avLst/>
              <a:gdLst>
                <a:gd name="connsiteX0" fmla="*/ 0 w 8702"/>
                <a:gd name="connsiteY0" fmla="*/ 0 h 100515"/>
                <a:gd name="connsiteX1" fmla="*/ 0 w 8702"/>
                <a:gd name="connsiteY1" fmla="*/ 100516 h 100515"/>
              </a:gdLst>
              <a:ahLst/>
              <a:cxnLst>
                <a:cxn ang="0">
                  <a:pos x="connsiteX0" y="connsiteY0"/>
                </a:cxn>
                <a:cxn ang="0">
                  <a:pos x="connsiteX1" y="connsiteY1"/>
                </a:cxn>
              </a:cxnLst>
              <a:rect l="l" t="t" r="r" b="b"/>
              <a:pathLst>
                <a:path w="8702" h="100515">
                  <a:moveTo>
                    <a:pt x="0" y="0"/>
                  </a:moveTo>
                  <a:lnTo>
                    <a:pt x="0" y="100516"/>
                  </a:lnTo>
                </a:path>
              </a:pathLst>
            </a:custGeom>
            <a:ln w="8687" cap="rnd">
              <a:solidFill>
                <a:schemeClr val="tx1"/>
              </a:solidFill>
              <a:prstDash val="solid"/>
              <a:round/>
            </a:ln>
          </p:spPr>
          <p:txBody>
            <a:bodyPr rtlCol="0" anchor="ctr">
              <a:noAutofit/>
            </a:bodyPr>
            <a:lstStyle/>
            <a:p>
              <a:endParaRPr lang="zh-CN" altLang="en-US"/>
            </a:p>
          </p:txBody>
        </p:sp>
        <p:sp>
          <p:nvSpPr>
            <p:cNvPr id="220" name="任意多边形: 形状 219">
              <a:extLst>
                <a:ext uri="{FF2B5EF4-FFF2-40B4-BE49-F238E27FC236}">
                  <a16:creationId xmlns:a16="http://schemas.microsoft.com/office/drawing/2014/main" id="{8CFC09AA-29AE-0892-1349-A19B58C14181}"/>
                </a:ext>
              </a:extLst>
            </p:cNvPr>
            <p:cNvSpPr/>
            <p:nvPr/>
          </p:nvSpPr>
          <p:spPr>
            <a:xfrm>
              <a:off x="3851680" y="4875792"/>
              <a:ext cx="161290" cy="13964"/>
            </a:xfrm>
            <a:custGeom>
              <a:avLst/>
              <a:gdLst>
                <a:gd name="connsiteX0" fmla="*/ 100516 w 100515"/>
                <a:gd name="connsiteY0" fmla="*/ 0 h 8702"/>
                <a:gd name="connsiteX1" fmla="*/ 0 w 100515"/>
                <a:gd name="connsiteY1" fmla="*/ 0 h 8702"/>
              </a:gdLst>
              <a:ahLst/>
              <a:cxnLst>
                <a:cxn ang="0">
                  <a:pos x="connsiteX0" y="connsiteY0"/>
                </a:cxn>
                <a:cxn ang="0">
                  <a:pos x="connsiteX1" y="connsiteY1"/>
                </a:cxn>
              </a:cxnLst>
              <a:rect l="l" t="t" r="r" b="b"/>
              <a:pathLst>
                <a:path w="100515" h="8702">
                  <a:moveTo>
                    <a:pt x="100516" y="0"/>
                  </a:moveTo>
                  <a:lnTo>
                    <a:pt x="0" y="0"/>
                  </a:lnTo>
                </a:path>
              </a:pathLst>
            </a:custGeom>
            <a:ln w="8687" cap="rnd">
              <a:solidFill>
                <a:schemeClr val="tx1"/>
              </a:solidFill>
              <a:prstDash val="solid"/>
              <a:round/>
            </a:ln>
          </p:spPr>
          <p:txBody>
            <a:bodyPr rtlCol="0" anchor="ctr">
              <a:noAutofit/>
            </a:bodyPr>
            <a:lstStyle/>
            <a:p>
              <a:endParaRPr lang="zh-CN" altLang="en-US"/>
            </a:p>
          </p:txBody>
        </p:sp>
        <p:sp>
          <p:nvSpPr>
            <p:cNvPr id="221" name="任意多边形: 形状 220">
              <a:extLst>
                <a:ext uri="{FF2B5EF4-FFF2-40B4-BE49-F238E27FC236}">
                  <a16:creationId xmlns:a16="http://schemas.microsoft.com/office/drawing/2014/main" id="{DEEE1CB4-9ADC-CEF1-0DE0-E1781A21609D}"/>
                </a:ext>
              </a:extLst>
            </p:cNvPr>
            <p:cNvSpPr/>
            <p:nvPr/>
          </p:nvSpPr>
          <p:spPr>
            <a:xfrm>
              <a:off x="4716787" y="2448883"/>
              <a:ext cx="13964" cy="190617"/>
            </a:xfrm>
            <a:custGeom>
              <a:avLst/>
              <a:gdLst>
                <a:gd name="connsiteX0" fmla="*/ 0 w 8702"/>
                <a:gd name="connsiteY0" fmla="*/ 0 h 118791"/>
                <a:gd name="connsiteX1" fmla="*/ 0 w 8702"/>
                <a:gd name="connsiteY1" fmla="*/ 118791 h 118791"/>
              </a:gdLst>
              <a:ahLst/>
              <a:cxnLst>
                <a:cxn ang="0">
                  <a:pos x="connsiteX0" y="connsiteY0"/>
                </a:cxn>
                <a:cxn ang="0">
                  <a:pos x="connsiteX1" y="connsiteY1"/>
                </a:cxn>
              </a:cxnLst>
              <a:rect l="l" t="t" r="r" b="b"/>
              <a:pathLst>
                <a:path w="8702" h="118791">
                  <a:moveTo>
                    <a:pt x="0" y="0"/>
                  </a:moveTo>
                  <a:lnTo>
                    <a:pt x="0" y="118791"/>
                  </a:lnTo>
                </a:path>
              </a:pathLst>
            </a:custGeom>
            <a:ln w="8687" cap="rnd">
              <a:solidFill>
                <a:srgbClr val="263238"/>
              </a:solidFill>
              <a:prstDash val="solid"/>
              <a:round/>
            </a:ln>
          </p:spPr>
          <p:txBody>
            <a:bodyPr rtlCol="0" anchor="ctr">
              <a:noAutofit/>
            </a:bodyPr>
            <a:lstStyle/>
            <a:p>
              <a:endParaRPr lang="zh-CN" altLang="en-US"/>
            </a:p>
          </p:txBody>
        </p:sp>
        <p:sp>
          <p:nvSpPr>
            <p:cNvPr id="222" name="任意多边形: 形状 221">
              <a:extLst>
                <a:ext uri="{FF2B5EF4-FFF2-40B4-BE49-F238E27FC236}">
                  <a16:creationId xmlns:a16="http://schemas.microsoft.com/office/drawing/2014/main" id="{8F1A14C8-ABA7-882C-B35F-4788DB1F38BB}"/>
                </a:ext>
              </a:extLst>
            </p:cNvPr>
            <p:cNvSpPr/>
            <p:nvPr/>
          </p:nvSpPr>
          <p:spPr>
            <a:xfrm>
              <a:off x="4621547" y="2544262"/>
              <a:ext cx="190617" cy="13964"/>
            </a:xfrm>
            <a:custGeom>
              <a:avLst/>
              <a:gdLst>
                <a:gd name="connsiteX0" fmla="*/ 118791 w 118791"/>
                <a:gd name="connsiteY0" fmla="*/ 0 h 8702"/>
                <a:gd name="connsiteX1" fmla="*/ 0 w 118791"/>
                <a:gd name="connsiteY1" fmla="*/ 0 h 8702"/>
              </a:gdLst>
              <a:ahLst/>
              <a:cxnLst>
                <a:cxn ang="0">
                  <a:pos x="connsiteX0" y="connsiteY0"/>
                </a:cxn>
                <a:cxn ang="0">
                  <a:pos x="connsiteX1" y="connsiteY1"/>
                </a:cxn>
              </a:cxnLst>
              <a:rect l="l" t="t" r="r" b="b"/>
              <a:pathLst>
                <a:path w="118791" h="8702">
                  <a:moveTo>
                    <a:pt x="118791" y="0"/>
                  </a:moveTo>
                  <a:lnTo>
                    <a:pt x="0" y="0"/>
                  </a:lnTo>
                </a:path>
              </a:pathLst>
            </a:custGeom>
            <a:ln w="8687" cap="rnd">
              <a:solidFill>
                <a:srgbClr val="263238"/>
              </a:solidFill>
              <a:prstDash val="solid"/>
              <a:round/>
            </a:ln>
          </p:spPr>
          <p:txBody>
            <a:bodyPr rtlCol="0" anchor="ctr">
              <a:noAutofit/>
            </a:bodyPr>
            <a:lstStyle/>
            <a:p>
              <a:endParaRPr lang="zh-CN" altLang="en-US"/>
            </a:p>
          </p:txBody>
        </p:sp>
        <p:sp>
          <p:nvSpPr>
            <p:cNvPr id="223" name="任意多边形: 形状 222">
              <a:extLst>
                <a:ext uri="{FF2B5EF4-FFF2-40B4-BE49-F238E27FC236}">
                  <a16:creationId xmlns:a16="http://schemas.microsoft.com/office/drawing/2014/main" id="{998E56B7-1081-579E-A3AF-706AFFC7CEC3}"/>
                </a:ext>
              </a:extLst>
            </p:cNvPr>
            <p:cNvSpPr/>
            <p:nvPr/>
          </p:nvSpPr>
          <p:spPr>
            <a:xfrm>
              <a:off x="5193399" y="1114565"/>
              <a:ext cx="13964" cy="190617"/>
            </a:xfrm>
            <a:custGeom>
              <a:avLst/>
              <a:gdLst>
                <a:gd name="connsiteX0" fmla="*/ 0 w 8702"/>
                <a:gd name="connsiteY0" fmla="*/ 0 h 118791"/>
                <a:gd name="connsiteX1" fmla="*/ 0 w 8702"/>
                <a:gd name="connsiteY1" fmla="*/ 118792 h 118791"/>
              </a:gdLst>
              <a:ahLst/>
              <a:cxnLst>
                <a:cxn ang="0">
                  <a:pos x="connsiteX0" y="connsiteY0"/>
                </a:cxn>
                <a:cxn ang="0">
                  <a:pos x="connsiteX1" y="connsiteY1"/>
                </a:cxn>
              </a:cxnLst>
              <a:rect l="l" t="t" r="r" b="b"/>
              <a:pathLst>
                <a:path w="8702" h="118791">
                  <a:moveTo>
                    <a:pt x="0" y="0"/>
                  </a:moveTo>
                  <a:lnTo>
                    <a:pt x="0" y="118792"/>
                  </a:lnTo>
                </a:path>
              </a:pathLst>
            </a:custGeom>
            <a:ln w="8687" cap="rnd">
              <a:solidFill>
                <a:srgbClr val="263238"/>
              </a:solidFill>
              <a:prstDash val="solid"/>
              <a:round/>
            </a:ln>
          </p:spPr>
          <p:txBody>
            <a:bodyPr rtlCol="0" anchor="ctr">
              <a:noAutofit/>
            </a:bodyPr>
            <a:lstStyle/>
            <a:p>
              <a:endParaRPr lang="zh-CN" altLang="en-US"/>
            </a:p>
          </p:txBody>
        </p:sp>
        <p:sp>
          <p:nvSpPr>
            <p:cNvPr id="224" name="任意多边形: 形状 223">
              <a:extLst>
                <a:ext uri="{FF2B5EF4-FFF2-40B4-BE49-F238E27FC236}">
                  <a16:creationId xmlns:a16="http://schemas.microsoft.com/office/drawing/2014/main" id="{7EC56D08-BDBD-4C50-34CF-85BFCAB57FED}"/>
                </a:ext>
              </a:extLst>
            </p:cNvPr>
            <p:cNvSpPr/>
            <p:nvPr/>
          </p:nvSpPr>
          <p:spPr>
            <a:xfrm>
              <a:off x="5098019" y="1209803"/>
              <a:ext cx="190617" cy="13964"/>
            </a:xfrm>
            <a:custGeom>
              <a:avLst/>
              <a:gdLst>
                <a:gd name="connsiteX0" fmla="*/ 118791 w 118791"/>
                <a:gd name="connsiteY0" fmla="*/ 0 h 8702"/>
                <a:gd name="connsiteX1" fmla="*/ 0 w 118791"/>
                <a:gd name="connsiteY1" fmla="*/ 0 h 8702"/>
              </a:gdLst>
              <a:ahLst/>
              <a:cxnLst>
                <a:cxn ang="0">
                  <a:pos x="connsiteX0" y="connsiteY0"/>
                </a:cxn>
                <a:cxn ang="0">
                  <a:pos x="connsiteX1" y="connsiteY1"/>
                </a:cxn>
              </a:cxnLst>
              <a:rect l="l" t="t" r="r" b="b"/>
              <a:pathLst>
                <a:path w="118791" h="8702">
                  <a:moveTo>
                    <a:pt x="118791" y="0"/>
                  </a:moveTo>
                  <a:lnTo>
                    <a:pt x="0" y="0"/>
                  </a:lnTo>
                </a:path>
              </a:pathLst>
            </a:custGeom>
            <a:ln w="8687" cap="rnd">
              <a:solidFill>
                <a:srgbClr val="263238"/>
              </a:solidFill>
              <a:prstDash val="solid"/>
              <a:round/>
            </a:ln>
          </p:spPr>
          <p:txBody>
            <a:bodyPr rtlCol="0" anchor="ctr">
              <a:noAutofit/>
            </a:bodyPr>
            <a:lstStyle/>
            <a:p>
              <a:endParaRPr lang="zh-CN" altLang="en-US"/>
            </a:p>
          </p:txBody>
        </p:sp>
        <p:sp>
          <p:nvSpPr>
            <p:cNvPr id="225" name="任意多边形: 形状 224">
              <a:extLst>
                <a:ext uri="{FF2B5EF4-FFF2-40B4-BE49-F238E27FC236}">
                  <a16:creationId xmlns:a16="http://schemas.microsoft.com/office/drawing/2014/main" id="{4E8D45E4-EFB5-9442-E23C-FB48814D979C}"/>
                </a:ext>
              </a:extLst>
            </p:cNvPr>
            <p:cNvSpPr/>
            <p:nvPr/>
          </p:nvSpPr>
          <p:spPr>
            <a:xfrm>
              <a:off x="867443" y="1935684"/>
              <a:ext cx="132105" cy="132105"/>
            </a:xfrm>
            <a:custGeom>
              <a:avLst/>
              <a:gdLst>
                <a:gd name="connsiteX0" fmla="*/ 82327 w 82327"/>
                <a:gd name="connsiteY0" fmla="*/ 41077 h 82327"/>
                <a:gd name="connsiteX1" fmla="*/ 41251 w 82327"/>
                <a:gd name="connsiteY1" fmla="*/ 82327 h 82327"/>
                <a:gd name="connsiteX2" fmla="*/ 0 w 82327"/>
                <a:gd name="connsiteY2" fmla="*/ 41251 h 82327"/>
                <a:gd name="connsiteX3" fmla="*/ 41077 w 82327"/>
                <a:gd name="connsiteY3" fmla="*/ 0 h 82327"/>
                <a:gd name="connsiteX4" fmla="*/ 41251 w 82327"/>
                <a:gd name="connsiteY4" fmla="*/ 0 h 82327"/>
                <a:gd name="connsiteX5" fmla="*/ 82327 w 82327"/>
                <a:gd name="connsiteY5" fmla="*/ 41077 h 8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327" h="82327">
                  <a:moveTo>
                    <a:pt x="82327" y="41077"/>
                  </a:moveTo>
                  <a:cubicBezTo>
                    <a:pt x="82375" y="63811"/>
                    <a:pt x="63985" y="82279"/>
                    <a:pt x="41251" y="82327"/>
                  </a:cubicBezTo>
                  <a:cubicBezTo>
                    <a:pt x="18517" y="82375"/>
                    <a:pt x="48" y="63985"/>
                    <a:pt x="0" y="41251"/>
                  </a:cubicBezTo>
                  <a:cubicBezTo>
                    <a:pt x="-48" y="18517"/>
                    <a:pt x="18343" y="48"/>
                    <a:pt x="41077" y="0"/>
                  </a:cubicBezTo>
                  <a:cubicBezTo>
                    <a:pt x="41135" y="0"/>
                    <a:pt x="41193" y="0"/>
                    <a:pt x="41251" y="0"/>
                  </a:cubicBezTo>
                  <a:cubicBezTo>
                    <a:pt x="63937" y="0"/>
                    <a:pt x="82327" y="18391"/>
                    <a:pt x="82327" y="41077"/>
                  </a:cubicBezTo>
                  <a:close/>
                </a:path>
              </a:pathLst>
            </a:custGeom>
            <a:noFill/>
            <a:ln w="8687" cap="rnd">
              <a:solidFill>
                <a:schemeClr val="tx1"/>
              </a:solidFill>
              <a:prstDash val="solid"/>
              <a:round/>
            </a:ln>
          </p:spPr>
          <p:txBody>
            <a:bodyPr rtlCol="0" anchor="ctr">
              <a:noAutofit/>
            </a:bodyPr>
            <a:lstStyle/>
            <a:p>
              <a:endParaRPr lang="zh-CN" altLang="en-US"/>
            </a:p>
          </p:txBody>
        </p:sp>
        <p:sp>
          <p:nvSpPr>
            <p:cNvPr id="226" name="任意多边形: 形状 225">
              <a:extLst>
                <a:ext uri="{FF2B5EF4-FFF2-40B4-BE49-F238E27FC236}">
                  <a16:creationId xmlns:a16="http://schemas.microsoft.com/office/drawing/2014/main" id="{32F1831F-6C86-9460-4F74-F781B52DE516}"/>
                </a:ext>
              </a:extLst>
            </p:cNvPr>
            <p:cNvSpPr/>
            <p:nvPr/>
          </p:nvSpPr>
          <p:spPr>
            <a:xfrm>
              <a:off x="4298826" y="4450432"/>
              <a:ext cx="132105" cy="132105"/>
            </a:xfrm>
            <a:custGeom>
              <a:avLst/>
              <a:gdLst>
                <a:gd name="connsiteX0" fmla="*/ 82328 w 82327"/>
                <a:gd name="connsiteY0" fmla="*/ 41164 h 82327"/>
                <a:gd name="connsiteX1" fmla="*/ 41164 w 82327"/>
                <a:gd name="connsiteY1" fmla="*/ 82328 h 82327"/>
                <a:gd name="connsiteX2" fmla="*/ 0 w 82327"/>
                <a:gd name="connsiteY2" fmla="*/ 41164 h 82327"/>
                <a:gd name="connsiteX3" fmla="*/ 41164 w 82327"/>
                <a:gd name="connsiteY3" fmla="*/ 0 h 82327"/>
                <a:gd name="connsiteX4" fmla="*/ 82328 w 82327"/>
                <a:gd name="connsiteY4" fmla="*/ 41164 h 82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27" h="82327">
                  <a:moveTo>
                    <a:pt x="82328" y="41164"/>
                  </a:moveTo>
                  <a:cubicBezTo>
                    <a:pt x="82328" y="63898"/>
                    <a:pt x="63898" y="82328"/>
                    <a:pt x="41164" y="82328"/>
                  </a:cubicBezTo>
                  <a:cubicBezTo>
                    <a:pt x="18430" y="82328"/>
                    <a:pt x="0" y="63898"/>
                    <a:pt x="0" y="41164"/>
                  </a:cubicBezTo>
                  <a:cubicBezTo>
                    <a:pt x="0" y="18430"/>
                    <a:pt x="18430" y="0"/>
                    <a:pt x="41164" y="0"/>
                  </a:cubicBezTo>
                  <a:cubicBezTo>
                    <a:pt x="63898" y="0"/>
                    <a:pt x="82328" y="18430"/>
                    <a:pt x="82328" y="41164"/>
                  </a:cubicBezTo>
                  <a:close/>
                </a:path>
              </a:pathLst>
            </a:custGeom>
            <a:noFill/>
            <a:ln w="8687" cap="rnd">
              <a:solidFill>
                <a:schemeClr val="tx1"/>
              </a:solidFill>
              <a:prstDash val="solid"/>
              <a:round/>
            </a:ln>
          </p:spPr>
          <p:txBody>
            <a:bodyPr rtlCol="0" anchor="ctr">
              <a:noAutofit/>
            </a:bodyPr>
            <a:lstStyle/>
            <a:p>
              <a:endParaRPr lang="zh-CN" altLang="en-US"/>
            </a:p>
          </p:txBody>
        </p:sp>
        <p:sp>
          <p:nvSpPr>
            <p:cNvPr id="227" name="任意多边形: 形状 226">
              <a:extLst>
                <a:ext uri="{FF2B5EF4-FFF2-40B4-BE49-F238E27FC236}">
                  <a16:creationId xmlns:a16="http://schemas.microsoft.com/office/drawing/2014/main" id="{4B75BA03-BFE6-A370-1443-155AB1B78106}"/>
                </a:ext>
              </a:extLst>
            </p:cNvPr>
            <p:cNvSpPr/>
            <p:nvPr/>
          </p:nvSpPr>
          <p:spPr>
            <a:xfrm>
              <a:off x="5369212" y="2258266"/>
              <a:ext cx="132105" cy="132105"/>
            </a:xfrm>
            <a:custGeom>
              <a:avLst/>
              <a:gdLst>
                <a:gd name="connsiteX0" fmla="*/ 82328 w 82327"/>
                <a:gd name="connsiteY0" fmla="*/ 41164 h 82327"/>
                <a:gd name="connsiteX1" fmla="*/ 41164 w 82327"/>
                <a:gd name="connsiteY1" fmla="*/ 82327 h 82327"/>
                <a:gd name="connsiteX2" fmla="*/ 0 w 82327"/>
                <a:gd name="connsiteY2" fmla="*/ 41164 h 82327"/>
                <a:gd name="connsiteX3" fmla="*/ 41164 w 82327"/>
                <a:gd name="connsiteY3" fmla="*/ 0 h 82327"/>
                <a:gd name="connsiteX4" fmla="*/ 82328 w 82327"/>
                <a:gd name="connsiteY4" fmla="*/ 40989 h 82327"/>
                <a:gd name="connsiteX5" fmla="*/ 82328 w 82327"/>
                <a:gd name="connsiteY5" fmla="*/ 41164 h 8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327" h="82327">
                  <a:moveTo>
                    <a:pt x="82328" y="41164"/>
                  </a:moveTo>
                  <a:cubicBezTo>
                    <a:pt x="82328" y="63898"/>
                    <a:pt x="63898" y="82327"/>
                    <a:pt x="41164" y="82327"/>
                  </a:cubicBezTo>
                  <a:cubicBezTo>
                    <a:pt x="18430" y="82327"/>
                    <a:pt x="0" y="63898"/>
                    <a:pt x="0" y="41164"/>
                  </a:cubicBezTo>
                  <a:cubicBezTo>
                    <a:pt x="0" y="18430"/>
                    <a:pt x="18430" y="0"/>
                    <a:pt x="41164" y="0"/>
                  </a:cubicBezTo>
                  <a:cubicBezTo>
                    <a:pt x="63850" y="-48"/>
                    <a:pt x="82279" y="18304"/>
                    <a:pt x="82328" y="40989"/>
                  </a:cubicBezTo>
                  <a:cubicBezTo>
                    <a:pt x="82328" y="41048"/>
                    <a:pt x="82328" y="41106"/>
                    <a:pt x="82328" y="41164"/>
                  </a:cubicBezTo>
                  <a:close/>
                </a:path>
              </a:pathLst>
            </a:custGeom>
            <a:noFill/>
            <a:ln w="8687" cap="rnd">
              <a:solidFill>
                <a:srgbClr val="263238"/>
              </a:solidFill>
              <a:prstDash val="solid"/>
              <a:round/>
            </a:ln>
          </p:spPr>
          <p:txBody>
            <a:bodyPr rtlCol="0" anchor="ctr">
              <a:noAutofit/>
            </a:bodyPr>
            <a:lstStyle/>
            <a:p>
              <a:endParaRPr lang="zh-CN" altLang="en-US"/>
            </a:p>
          </p:txBody>
        </p:sp>
        <p:sp>
          <p:nvSpPr>
            <p:cNvPr id="228" name="任意多边形: 形状 227">
              <a:extLst>
                <a:ext uri="{FF2B5EF4-FFF2-40B4-BE49-F238E27FC236}">
                  <a16:creationId xmlns:a16="http://schemas.microsoft.com/office/drawing/2014/main" id="{FFE7B914-199A-D299-9DD0-11CE964B4D7E}"/>
                </a:ext>
              </a:extLst>
            </p:cNvPr>
            <p:cNvSpPr/>
            <p:nvPr/>
          </p:nvSpPr>
          <p:spPr>
            <a:xfrm>
              <a:off x="1300067" y="806507"/>
              <a:ext cx="102779" cy="102779"/>
            </a:xfrm>
            <a:custGeom>
              <a:avLst/>
              <a:gdLst>
                <a:gd name="connsiteX0" fmla="*/ 64052 w 64051"/>
                <a:gd name="connsiteY0" fmla="*/ 32026 h 64051"/>
                <a:gd name="connsiteX1" fmla="*/ 32026 w 64051"/>
                <a:gd name="connsiteY1" fmla="*/ 64052 h 64051"/>
                <a:gd name="connsiteX2" fmla="*/ 0 w 64051"/>
                <a:gd name="connsiteY2" fmla="*/ 32026 h 64051"/>
                <a:gd name="connsiteX3" fmla="*/ 32026 w 64051"/>
                <a:gd name="connsiteY3" fmla="*/ 0 h 64051"/>
                <a:gd name="connsiteX4" fmla="*/ 64052 w 64051"/>
                <a:gd name="connsiteY4" fmla="*/ 32026 h 64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51" h="64051">
                  <a:moveTo>
                    <a:pt x="64052" y="32026"/>
                  </a:moveTo>
                  <a:cubicBezTo>
                    <a:pt x="64052" y="49713"/>
                    <a:pt x="49713" y="64052"/>
                    <a:pt x="32026" y="64052"/>
                  </a:cubicBezTo>
                  <a:cubicBezTo>
                    <a:pt x="14338" y="64052"/>
                    <a:pt x="0" y="49713"/>
                    <a:pt x="0" y="32026"/>
                  </a:cubicBezTo>
                  <a:cubicBezTo>
                    <a:pt x="0" y="14338"/>
                    <a:pt x="14338" y="0"/>
                    <a:pt x="32026" y="0"/>
                  </a:cubicBezTo>
                  <a:cubicBezTo>
                    <a:pt x="49713" y="0"/>
                    <a:pt x="64052" y="14338"/>
                    <a:pt x="64052" y="32026"/>
                  </a:cubicBezTo>
                  <a:close/>
                </a:path>
              </a:pathLst>
            </a:custGeom>
            <a:noFill/>
            <a:ln w="8687" cap="rnd">
              <a:solidFill>
                <a:schemeClr val="tx1"/>
              </a:solidFill>
              <a:prstDash val="solid"/>
              <a:round/>
            </a:ln>
          </p:spPr>
          <p:txBody>
            <a:bodyPr rtlCol="0" anchor="ctr">
              <a:noAutofit/>
            </a:bodyPr>
            <a:lstStyle/>
            <a:p>
              <a:endParaRPr lang="zh-CN" altLang="en-US"/>
            </a:p>
          </p:txBody>
        </p:sp>
        <p:sp>
          <p:nvSpPr>
            <p:cNvPr id="229" name="任意多边形: 形状 228">
              <a:extLst>
                <a:ext uri="{FF2B5EF4-FFF2-40B4-BE49-F238E27FC236}">
                  <a16:creationId xmlns:a16="http://schemas.microsoft.com/office/drawing/2014/main" id="{D46CE9D5-C0CB-16D6-0639-7B384CC74596}"/>
                </a:ext>
              </a:extLst>
            </p:cNvPr>
            <p:cNvSpPr/>
            <p:nvPr/>
          </p:nvSpPr>
          <p:spPr>
            <a:xfrm>
              <a:off x="2048011" y="4457692"/>
              <a:ext cx="102779" cy="102779"/>
            </a:xfrm>
            <a:custGeom>
              <a:avLst/>
              <a:gdLst>
                <a:gd name="connsiteX0" fmla="*/ 64052 w 64051"/>
                <a:gd name="connsiteY0" fmla="*/ 32026 h 64051"/>
                <a:gd name="connsiteX1" fmla="*/ 32026 w 64051"/>
                <a:gd name="connsiteY1" fmla="*/ 64052 h 64051"/>
                <a:gd name="connsiteX2" fmla="*/ 0 w 64051"/>
                <a:gd name="connsiteY2" fmla="*/ 32026 h 64051"/>
                <a:gd name="connsiteX3" fmla="*/ 32026 w 64051"/>
                <a:gd name="connsiteY3" fmla="*/ 0 h 64051"/>
                <a:gd name="connsiteX4" fmla="*/ 64052 w 64051"/>
                <a:gd name="connsiteY4" fmla="*/ 32026 h 64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51" h="64051">
                  <a:moveTo>
                    <a:pt x="64052" y="32026"/>
                  </a:moveTo>
                  <a:cubicBezTo>
                    <a:pt x="64052" y="49713"/>
                    <a:pt x="49713" y="64052"/>
                    <a:pt x="32026" y="64052"/>
                  </a:cubicBezTo>
                  <a:cubicBezTo>
                    <a:pt x="14339" y="64052"/>
                    <a:pt x="0" y="49713"/>
                    <a:pt x="0" y="32026"/>
                  </a:cubicBezTo>
                  <a:cubicBezTo>
                    <a:pt x="0" y="14338"/>
                    <a:pt x="14339" y="0"/>
                    <a:pt x="32026" y="0"/>
                  </a:cubicBezTo>
                  <a:cubicBezTo>
                    <a:pt x="49713" y="0"/>
                    <a:pt x="64052" y="14338"/>
                    <a:pt x="64052" y="32026"/>
                  </a:cubicBezTo>
                  <a:close/>
                </a:path>
              </a:pathLst>
            </a:custGeom>
            <a:noFill/>
            <a:ln w="8687" cap="rnd">
              <a:solidFill>
                <a:schemeClr val="tx1"/>
              </a:solidFill>
              <a:prstDash val="solid"/>
              <a:round/>
            </a:ln>
          </p:spPr>
          <p:txBody>
            <a:bodyPr rtlCol="0" anchor="ctr">
              <a:noAutofit/>
            </a:bodyPr>
            <a:lstStyle/>
            <a:p>
              <a:endParaRPr lang="zh-CN" altLang="en-US"/>
            </a:p>
          </p:txBody>
        </p:sp>
        <p:sp>
          <p:nvSpPr>
            <p:cNvPr id="230" name="任意多边形: 形状 229">
              <a:extLst>
                <a:ext uri="{FF2B5EF4-FFF2-40B4-BE49-F238E27FC236}">
                  <a16:creationId xmlns:a16="http://schemas.microsoft.com/office/drawing/2014/main" id="{4405675B-7314-F350-B779-D23FFBB0B5CF}"/>
                </a:ext>
              </a:extLst>
            </p:cNvPr>
            <p:cNvSpPr/>
            <p:nvPr/>
          </p:nvSpPr>
          <p:spPr>
            <a:xfrm>
              <a:off x="860183" y="3196688"/>
              <a:ext cx="102779" cy="102779"/>
            </a:xfrm>
            <a:custGeom>
              <a:avLst/>
              <a:gdLst>
                <a:gd name="connsiteX0" fmla="*/ 64052 w 64051"/>
                <a:gd name="connsiteY0" fmla="*/ 32026 h 64051"/>
                <a:gd name="connsiteX1" fmla="*/ 32026 w 64051"/>
                <a:gd name="connsiteY1" fmla="*/ 64052 h 64051"/>
                <a:gd name="connsiteX2" fmla="*/ 0 w 64051"/>
                <a:gd name="connsiteY2" fmla="*/ 32026 h 64051"/>
                <a:gd name="connsiteX3" fmla="*/ 32026 w 64051"/>
                <a:gd name="connsiteY3" fmla="*/ 0 h 64051"/>
                <a:gd name="connsiteX4" fmla="*/ 64052 w 64051"/>
                <a:gd name="connsiteY4" fmla="*/ 32026 h 64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51" h="64051">
                  <a:moveTo>
                    <a:pt x="64052" y="32026"/>
                  </a:moveTo>
                  <a:cubicBezTo>
                    <a:pt x="64052" y="49713"/>
                    <a:pt x="49713" y="64052"/>
                    <a:pt x="32026" y="64052"/>
                  </a:cubicBezTo>
                  <a:cubicBezTo>
                    <a:pt x="14338" y="64052"/>
                    <a:pt x="0" y="49713"/>
                    <a:pt x="0" y="32026"/>
                  </a:cubicBezTo>
                  <a:cubicBezTo>
                    <a:pt x="0" y="14338"/>
                    <a:pt x="14338" y="0"/>
                    <a:pt x="32026" y="0"/>
                  </a:cubicBezTo>
                  <a:cubicBezTo>
                    <a:pt x="49713" y="0"/>
                    <a:pt x="64052" y="14339"/>
                    <a:pt x="64052" y="32026"/>
                  </a:cubicBezTo>
                  <a:close/>
                </a:path>
              </a:pathLst>
            </a:custGeom>
            <a:noFill/>
            <a:ln w="8687" cap="rnd">
              <a:solidFill>
                <a:schemeClr val="tx1"/>
              </a:solidFill>
              <a:prstDash val="solid"/>
              <a:round/>
            </a:ln>
          </p:spPr>
          <p:txBody>
            <a:bodyPr rtlCol="0" anchor="ctr">
              <a:noAutofit/>
            </a:bodyPr>
            <a:lstStyle/>
            <a:p>
              <a:endParaRPr lang="zh-CN" altLang="en-US"/>
            </a:p>
          </p:txBody>
        </p:sp>
      </p:grpSp>
      <p:sp>
        <p:nvSpPr>
          <p:cNvPr id="2" name="矩形 1">
            <a:extLst>
              <a:ext uri="{FF2B5EF4-FFF2-40B4-BE49-F238E27FC236}">
                <a16:creationId xmlns:a16="http://schemas.microsoft.com/office/drawing/2014/main" id="{43AB0AD8-0D45-F4FB-6C5F-7D34DF7EF386}"/>
              </a:ext>
            </a:extLst>
          </p:cNvPr>
          <p:cNvSpPr/>
          <p:nvPr/>
        </p:nvSpPr>
        <p:spPr>
          <a:xfrm>
            <a:off x="1297832" y="479977"/>
            <a:ext cx="3085481" cy="674370"/>
          </a:xfrm>
          <a:prstGeom prst="rect">
            <a:avLst/>
          </a:prstGeom>
          <a:solidFill>
            <a:schemeClr val="bg1"/>
          </a:solidFill>
          <a:ln w="22225">
            <a:solidFill>
              <a:srgbClr val="2F2E41"/>
            </a:solidFill>
          </a:ln>
        </p:spPr>
        <p:style>
          <a:lnRef idx="2">
            <a:schemeClr val="accent1">
              <a:shade val="50000"/>
            </a:schemeClr>
          </a:lnRef>
          <a:fillRef idx="1">
            <a:schemeClr val="accent1"/>
          </a:fillRef>
          <a:effectRef idx="0">
            <a:schemeClr val="accent1"/>
          </a:effectRef>
          <a:fontRef idx="minor">
            <a:schemeClr val="lt1"/>
          </a:fontRef>
        </p:style>
        <p:txBody>
          <a:bodyPr lIns="0" tIns="3240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schemeClr val="tx1"/>
                </a:solidFill>
                <a:effectLst/>
                <a:uLnTx/>
                <a:uFillTx/>
                <a:latin typeface="江城圆体 700W" panose="020B0A00000000000000" pitchFamily="34" charset="-122"/>
                <a:ea typeface="江城圆体 700W" panose="020B0A00000000000000" pitchFamily="34" charset="-122"/>
              </a:rPr>
              <a:t>外联部</a:t>
            </a:r>
          </a:p>
        </p:txBody>
      </p:sp>
      <p:sp>
        <p:nvSpPr>
          <p:cNvPr id="3" name="矩形 2">
            <a:extLst>
              <a:ext uri="{FF2B5EF4-FFF2-40B4-BE49-F238E27FC236}">
                <a16:creationId xmlns:a16="http://schemas.microsoft.com/office/drawing/2014/main" id="{99BF1A15-FFF1-4E16-050C-6C8D8230F788}"/>
              </a:ext>
            </a:extLst>
          </p:cNvPr>
          <p:cNvSpPr/>
          <p:nvPr/>
        </p:nvSpPr>
        <p:spPr>
          <a:xfrm>
            <a:off x="510433" y="479977"/>
            <a:ext cx="674370" cy="674370"/>
          </a:xfrm>
          <a:prstGeom prst="rect">
            <a:avLst/>
          </a:prstGeom>
          <a:solidFill>
            <a:schemeClr val="accent1"/>
          </a:solidFill>
          <a:ln w="22225">
            <a:solidFill>
              <a:srgbClr val="2F2E41"/>
            </a:solidFill>
          </a:ln>
        </p:spPr>
        <p:style>
          <a:lnRef idx="2">
            <a:schemeClr val="accent1">
              <a:shade val="50000"/>
            </a:schemeClr>
          </a:lnRef>
          <a:fillRef idx="1">
            <a:schemeClr val="accent1"/>
          </a:fillRef>
          <a:effectRef idx="0">
            <a:schemeClr val="accent1"/>
          </a:effectRef>
          <a:fontRef idx="minor">
            <a:schemeClr val="lt1"/>
          </a:fontRef>
        </p:style>
        <p:txBody>
          <a:bodyPr lIns="0" tIns="3240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400" dirty="0">
                <a:solidFill>
                  <a:schemeClr val="tx1"/>
                </a:solidFill>
                <a:latin typeface="江城圆体 700W" panose="020B0A00000000000000" pitchFamily="34" charset="-122"/>
                <a:ea typeface="江城圆体 700W" panose="020B0A00000000000000" pitchFamily="34" charset="-122"/>
              </a:rPr>
              <a:t>6</a:t>
            </a:r>
            <a:endParaRPr kumimoji="0" lang="zh-CN" altLang="en-US" sz="2400" b="0" i="0" u="none" strike="noStrike" kern="1200" cap="none" spc="0" normalizeH="0" baseline="0" noProof="0" dirty="0">
              <a:ln>
                <a:noFill/>
              </a:ln>
              <a:solidFill>
                <a:schemeClr val="tx1"/>
              </a:solidFill>
              <a:effectLst/>
              <a:uLnTx/>
              <a:uFillTx/>
              <a:latin typeface="江城圆体 700W" panose="020B0A00000000000000" pitchFamily="34" charset="-122"/>
              <a:ea typeface="江城圆体 700W" panose="020B0A00000000000000" pitchFamily="34" charset="-122"/>
            </a:endParaRPr>
          </a:p>
        </p:txBody>
      </p:sp>
      <p:sp>
        <p:nvSpPr>
          <p:cNvPr id="4" name="矩形 3">
            <a:extLst>
              <a:ext uri="{FF2B5EF4-FFF2-40B4-BE49-F238E27FC236}">
                <a16:creationId xmlns:a16="http://schemas.microsoft.com/office/drawing/2014/main" id="{E3501E0F-9EEC-2404-F22B-AA32FEDCD1FF}"/>
              </a:ext>
            </a:extLst>
          </p:cNvPr>
          <p:cNvSpPr/>
          <p:nvPr/>
        </p:nvSpPr>
        <p:spPr>
          <a:xfrm>
            <a:off x="1297832" y="1502546"/>
            <a:ext cx="1476000" cy="674369"/>
          </a:xfrm>
          <a:prstGeom prst="rect">
            <a:avLst/>
          </a:prstGeom>
          <a:solidFill>
            <a:schemeClr val="accent1"/>
          </a:solidFill>
          <a:ln w="22225">
            <a:solidFill>
              <a:srgbClr val="2F2E41"/>
            </a:solidFill>
          </a:ln>
        </p:spPr>
        <p:style>
          <a:lnRef idx="2">
            <a:schemeClr val="accent1">
              <a:shade val="50000"/>
            </a:schemeClr>
          </a:lnRef>
          <a:fillRef idx="1">
            <a:schemeClr val="accent1"/>
          </a:fillRef>
          <a:effectRef idx="0">
            <a:schemeClr val="accent1"/>
          </a:effectRef>
          <a:fontRef idx="minor">
            <a:schemeClr val="lt1"/>
          </a:fontRef>
        </p:style>
        <p:txBody>
          <a:bodyPr lIns="0" tIns="32400" rIns="0" bIns="0" rtlCol="0" anchor="ctr">
            <a:noAutofit/>
          </a:bodyPr>
          <a:lstStyle/>
          <a:p>
            <a:pPr algn="ctr"/>
            <a:r>
              <a:rPr lang="zh-CN" altLang="en-US" sz="1600" dirty="0">
                <a:solidFill>
                  <a:schemeClr val="tx1"/>
                </a:solidFill>
                <a:latin typeface="江城圆体 700W" panose="020B0A00000000000000" pitchFamily="34" charset="-122"/>
                <a:ea typeface="江城圆体 700W" panose="020B0A00000000000000" pitchFamily="34" charset="-122"/>
                <a:sym typeface="+mn-ea"/>
              </a:rPr>
              <a:t>部门职责</a:t>
            </a:r>
            <a:endParaRPr lang="en-US" altLang="zh-CN" sz="1600" dirty="0">
              <a:solidFill>
                <a:schemeClr val="tx1"/>
              </a:solidFill>
              <a:latin typeface="江城圆体 700W" panose="020B0A00000000000000" pitchFamily="34" charset="-122"/>
              <a:ea typeface="江城圆体 700W" panose="020B0A00000000000000" pitchFamily="34" charset="-122"/>
              <a:sym typeface="+mn-ea"/>
            </a:endParaRPr>
          </a:p>
        </p:txBody>
      </p:sp>
      <p:sp>
        <p:nvSpPr>
          <p:cNvPr id="5" name="文本框 4">
            <a:extLst>
              <a:ext uri="{FF2B5EF4-FFF2-40B4-BE49-F238E27FC236}">
                <a16:creationId xmlns:a16="http://schemas.microsoft.com/office/drawing/2014/main" id="{8E952725-309F-3E4C-4F40-F214FD035767}"/>
              </a:ext>
            </a:extLst>
          </p:cNvPr>
          <p:cNvSpPr txBox="1"/>
          <p:nvPr/>
        </p:nvSpPr>
        <p:spPr>
          <a:xfrm>
            <a:off x="2929163" y="1502547"/>
            <a:ext cx="4489452" cy="674368"/>
          </a:xfrm>
          <a:prstGeom prst="rect">
            <a:avLst/>
          </a:prstGeom>
          <a:noFill/>
        </p:spPr>
        <p:txBody>
          <a:bodyPr wrap="square" lIns="0" tIns="0" rIns="0" bIns="0" rtlCol="0" anchor="ctr">
            <a:noAutofit/>
          </a:bodyPr>
          <a:lstStyle>
            <a:defPPr>
              <a:defRPr lang="zh-CN">
                <a:solidFill>
                  <a:schemeClr val="lt1"/>
                </a:solidFill>
              </a:defRPr>
            </a:defPPr>
            <a:lvl1pPr>
              <a:defRPr sz="1400">
                <a:latin typeface="江城圆体 400W" panose="020B0500000000000000" pitchFamily="34" charset="-122"/>
                <a:ea typeface="江城圆体 400W" panose="020B0500000000000000"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dirty="0"/>
              <a:t>联部肩负着对外宣传、交流，对内组织、协调的重要职责。除了首要重任</a:t>
            </a:r>
            <a:r>
              <a:rPr lang="en-US" altLang="zh-CN" dirty="0"/>
              <a:t>——</a:t>
            </a:r>
            <a:r>
              <a:rPr lang="zh-CN" altLang="en-US" dirty="0"/>
              <a:t>为学院活动筹措资金，还肩负着中枢桥梁、对外名片和资源窗口的重要职能。</a:t>
            </a:r>
            <a:endParaRPr lang="en-US" altLang="zh-CN" dirty="0">
              <a:sym typeface="+mn-ea"/>
            </a:endParaRPr>
          </a:p>
        </p:txBody>
      </p:sp>
      <p:sp>
        <p:nvSpPr>
          <p:cNvPr id="6" name="任意多边形: 形状 5">
            <a:extLst>
              <a:ext uri="{FF2B5EF4-FFF2-40B4-BE49-F238E27FC236}">
                <a16:creationId xmlns:a16="http://schemas.microsoft.com/office/drawing/2014/main" id="{737A1F38-0B5D-D733-31AD-590CEB9E6958}"/>
              </a:ext>
            </a:extLst>
          </p:cNvPr>
          <p:cNvSpPr/>
          <p:nvPr/>
        </p:nvSpPr>
        <p:spPr>
          <a:xfrm>
            <a:off x="7482191" y="1994035"/>
            <a:ext cx="4489452" cy="3993333"/>
          </a:xfrm>
          <a:custGeom>
            <a:avLst/>
            <a:gdLst>
              <a:gd name="connsiteX0" fmla="*/ 3076223 w 3248968"/>
              <a:gd name="connsiteY0" fmla="*/ 560087 h 2889932"/>
              <a:gd name="connsiteX1" fmla="*/ 2398710 w 3248968"/>
              <a:gd name="connsiteY1" fmla="*/ 9447 h 2889932"/>
              <a:gd name="connsiteX2" fmla="*/ 1263615 w 3248968"/>
              <a:gd name="connsiteY2" fmla="*/ 462552 h 2889932"/>
              <a:gd name="connsiteX3" fmla="*/ 687829 w 3248968"/>
              <a:gd name="connsiteY3" fmla="*/ 564469 h 2889932"/>
              <a:gd name="connsiteX4" fmla="*/ 102042 w 3248968"/>
              <a:gd name="connsiteY4" fmla="*/ 2123997 h 2889932"/>
              <a:gd name="connsiteX5" fmla="*/ 1298763 w 3248968"/>
              <a:gd name="connsiteY5" fmla="*/ 2852374 h 2889932"/>
              <a:gd name="connsiteX6" fmla="*/ 2829906 w 3248968"/>
              <a:gd name="connsiteY6" fmla="*/ 2532620 h 2889932"/>
              <a:gd name="connsiteX7" fmla="*/ 3076223 w 3248968"/>
              <a:gd name="connsiteY7" fmla="*/ 560087 h 2889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48968" h="2889932">
                <a:moveTo>
                  <a:pt x="3076223" y="560087"/>
                </a:moveTo>
                <a:cubicBezTo>
                  <a:pt x="3076223" y="560087"/>
                  <a:pt x="2865054" y="80408"/>
                  <a:pt x="2398710" y="9447"/>
                </a:cubicBezTo>
                <a:cubicBezTo>
                  <a:pt x="1932366" y="-61514"/>
                  <a:pt x="1606801" y="284815"/>
                  <a:pt x="1263615" y="462552"/>
                </a:cubicBezTo>
                <a:cubicBezTo>
                  <a:pt x="1083879" y="555516"/>
                  <a:pt x="878615" y="519702"/>
                  <a:pt x="687829" y="564469"/>
                </a:cubicBezTo>
                <a:cubicBezTo>
                  <a:pt x="77753" y="708296"/>
                  <a:pt x="-152085" y="1610504"/>
                  <a:pt x="102042" y="2123997"/>
                </a:cubicBezTo>
                <a:cubicBezTo>
                  <a:pt x="322069" y="2568148"/>
                  <a:pt x="709260" y="2799034"/>
                  <a:pt x="1298763" y="2852374"/>
                </a:cubicBezTo>
                <a:cubicBezTo>
                  <a:pt x="1888265" y="2905714"/>
                  <a:pt x="2301936" y="2967817"/>
                  <a:pt x="2829906" y="2532620"/>
                </a:cubicBezTo>
                <a:cubicBezTo>
                  <a:pt x="3357877" y="2097423"/>
                  <a:pt x="3322635" y="1190547"/>
                  <a:pt x="3076223" y="560087"/>
                </a:cubicBezTo>
                <a:close/>
              </a:path>
            </a:pathLst>
          </a:custGeom>
          <a:solidFill>
            <a:schemeClr val="accent1">
              <a:alpha val="10000"/>
            </a:schemeClr>
          </a:solidFill>
          <a:ln w="9525" cap="flat">
            <a:noFill/>
            <a:prstDash val="solid"/>
            <a:miter/>
          </a:ln>
        </p:spPr>
        <p:txBody>
          <a:bodyPr rtlCol="0" anchor="ctr">
            <a:noAutofit/>
          </a:bodyPr>
          <a:lstStyle/>
          <a:p>
            <a:endParaRPr lang="zh-CN" altLang="en-US"/>
          </a:p>
        </p:txBody>
      </p:sp>
      <p:sp>
        <p:nvSpPr>
          <p:cNvPr id="231" name="文本框 230">
            <a:extLst>
              <a:ext uri="{FF2B5EF4-FFF2-40B4-BE49-F238E27FC236}">
                <a16:creationId xmlns:a16="http://schemas.microsoft.com/office/drawing/2014/main" id="{FB4B1338-5278-398D-1743-E61E5A0AA6D4}"/>
              </a:ext>
            </a:extLst>
          </p:cNvPr>
          <p:cNvSpPr txBox="1"/>
          <p:nvPr/>
        </p:nvSpPr>
        <p:spPr>
          <a:xfrm>
            <a:off x="3869497" y="3244167"/>
            <a:ext cx="1436291" cy="953915"/>
          </a:xfrm>
          <a:prstGeom prst="rect">
            <a:avLst/>
          </a:prstGeom>
          <a:noFill/>
        </p:spPr>
        <p:txBody>
          <a:bodyPr wrap="none" lIns="0" tIns="0" rIns="0" bIns="0" rtlCol="0" anchor="t">
            <a:noAutofit/>
          </a:bodyPr>
          <a:lstStyle/>
          <a:p>
            <a:pPr algn="ctr">
              <a:lnSpc>
                <a:spcPct val="80000"/>
              </a:lnSpc>
            </a:pPr>
            <a:r>
              <a:rPr lang="zh-CN" altLang="en-US" sz="4800" dirty="0">
                <a:ln w="19050">
                  <a:solidFill>
                    <a:srgbClr val="263238"/>
                  </a:solidFill>
                </a:ln>
                <a:solidFill>
                  <a:schemeClr val="accent1"/>
                </a:solidFill>
                <a:latin typeface="江城圆体 700W" panose="020B0A00000000000000" pitchFamily="34" charset="-122"/>
                <a:ea typeface="江城圆体 700W" panose="020B0A00000000000000" pitchFamily="34" charset="-122"/>
              </a:rPr>
              <a:t>最强</a:t>
            </a:r>
            <a:endParaRPr lang="en-US" altLang="zh-CN" sz="4800" dirty="0">
              <a:ln w="19050">
                <a:solidFill>
                  <a:srgbClr val="263238"/>
                </a:solidFill>
              </a:ln>
              <a:solidFill>
                <a:schemeClr val="accent1"/>
              </a:solidFill>
              <a:latin typeface="江城圆体 700W" panose="020B0A00000000000000" pitchFamily="34" charset="-122"/>
              <a:ea typeface="江城圆体 700W" panose="020B0A00000000000000" pitchFamily="34" charset="-122"/>
            </a:endParaRPr>
          </a:p>
          <a:p>
            <a:pPr algn="ctr">
              <a:lnSpc>
                <a:spcPct val="80000"/>
              </a:lnSpc>
            </a:pPr>
            <a:r>
              <a:rPr lang="zh-CN" altLang="en-US" sz="2800" dirty="0">
                <a:latin typeface="江城圆体 700W" panose="020B0A00000000000000" pitchFamily="34" charset="-122"/>
                <a:ea typeface="江城圆体 700W" panose="020B0A00000000000000" pitchFamily="34" charset="-122"/>
              </a:rPr>
              <a:t>金主爸爸</a:t>
            </a:r>
          </a:p>
        </p:txBody>
      </p:sp>
      <p:sp>
        <p:nvSpPr>
          <p:cNvPr id="232" name="椭圆 231">
            <a:extLst>
              <a:ext uri="{FF2B5EF4-FFF2-40B4-BE49-F238E27FC236}">
                <a16:creationId xmlns:a16="http://schemas.microsoft.com/office/drawing/2014/main" id="{53A2A7D0-0CF2-E84A-3BBD-BCAB054996C2}"/>
              </a:ext>
            </a:extLst>
          </p:cNvPr>
          <p:cNvSpPr/>
          <p:nvPr/>
        </p:nvSpPr>
        <p:spPr>
          <a:xfrm rot="538678">
            <a:off x="3010564" y="3883353"/>
            <a:ext cx="2918555" cy="475939"/>
          </a:xfrm>
          <a:prstGeom prst="ellipse">
            <a:avLst/>
          </a:prstGeom>
          <a:noFill/>
          <a:ln>
            <a:gradFill>
              <a:gsLst>
                <a:gs pos="17000">
                  <a:schemeClr val="tx1">
                    <a:alpha val="0"/>
                  </a:schemeClr>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l"/>
            <a:endParaRPr lang="zh-CN" altLang="en-US" sz="1100">
              <a:solidFill>
                <a:schemeClr val="bg1"/>
              </a:solidFill>
              <a:latin typeface="江城圆体 400W" panose="020B0500000000000000" pitchFamily="34" charset="-122"/>
              <a:ea typeface="江城圆体 400W" panose="020B0500000000000000" pitchFamily="34" charset="-122"/>
            </a:endParaRPr>
          </a:p>
        </p:txBody>
      </p:sp>
      <p:sp>
        <p:nvSpPr>
          <p:cNvPr id="233" name="椭圆 232">
            <a:extLst>
              <a:ext uri="{FF2B5EF4-FFF2-40B4-BE49-F238E27FC236}">
                <a16:creationId xmlns:a16="http://schemas.microsoft.com/office/drawing/2014/main" id="{860BDA0C-60AA-8384-D725-8AC4BEF7D289}"/>
              </a:ext>
            </a:extLst>
          </p:cNvPr>
          <p:cNvSpPr/>
          <p:nvPr/>
        </p:nvSpPr>
        <p:spPr>
          <a:xfrm rot="538678">
            <a:off x="2295041" y="3820869"/>
            <a:ext cx="4321726" cy="883398"/>
          </a:xfrm>
          <a:prstGeom prst="ellipse">
            <a:avLst/>
          </a:prstGeom>
          <a:noFill/>
          <a:ln>
            <a:gradFill>
              <a:gsLst>
                <a:gs pos="17000">
                  <a:schemeClr val="tx1">
                    <a:alpha val="0"/>
                  </a:schemeClr>
                </a:gs>
                <a:gs pos="100000">
                  <a:schemeClr val="tx1">
                    <a:alpha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l"/>
            <a:endParaRPr lang="zh-CN" altLang="en-US" sz="1100">
              <a:solidFill>
                <a:schemeClr val="bg1"/>
              </a:solidFill>
              <a:latin typeface="江城圆体 400W" panose="020B0500000000000000" pitchFamily="34" charset="-122"/>
              <a:ea typeface="江城圆体 400W" panose="020B0500000000000000" pitchFamily="34" charset="-122"/>
            </a:endParaRPr>
          </a:p>
        </p:txBody>
      </p:sp>
      <p:sp>
        <p:nvSpPr>
          <p:cNvPr id="234" name="椭圆 233">
            <a:extLst>
              <a:ext uri="{FF2B5EF4-FFF2-40B4-BE49-F238E27FC236}">
                <a16:creationId xmlns:a16="http://schemas.microsoft.com/office/drawing/2014/main" id="{DCDCA44F-E263-6ACC-021B-360E8EEC8954}"/>
              </a:ext>
            </a:extLst>
          </p:cNvPr>
          <p:cNvSpPr/>
          <p:nvPr/>
        </p:nvSpPr>
        <p:spPr>
          <a:xfrm rot="538678">
            <a:off x="1569721" y="3825649"/>
            <a:ext cx="5763067" cy="1178021"/>
          </a:xfrm>
          <a:prstGeom prst="ellipse">
            <a:avLst/>
          </a:prstGeom>
          <a:noFill/>
          <a:ln>
            <a:gradFill>
              <a:gsLst>
                <a:gs pos="15000">
                  <a:schemeClr val="tx1">
                    <a:alpha val="0"/>
                  </a:schemeClr>
                </a:gs>
                <a:gs pos="100000">
                  <a:schemeClr val="tx1">
                    <a:alpha val="2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l"/>
            <a:endParaRPr lang="zh-CN" altLang="en-US" sz="1100">
              <a:solidFill>
                <a:schemeClr val="bg1"/>
              </a:solidFill>
              <a:latin typeface="江城圆体 400W" panose="020B0500000000000000" pitchFamily="34" charset="-122"/>
              <a:ea typeface="江城圆体 400W" panose="020B0500000000000000" pitchFamily="34" charset="-122"/>
            </a:endParaRPr>
          </a:p>
        </p:txBody>
      </p:sp>
      <p:sp>
        <p:nvSpPr>
          <p:cNvPr id="235" name="椭圆 234">
            <a:extLst>
              <a:ext uri="{FF2B5EF4-FFF2-40B4-BE49-F238E27FC236}">
                <a16:creationId xmlns:a16="http://schemas.microsoft.com/office/drawing/2014/main" id="{6F846C57-6288-8A12-BD84-5EBD00EBD466}"/>
              </a:ext>
            </a:extLst>
          </p:cNvPr>
          <p:cNvSpPr/>
          <p:nvPr/>
        </p:nvSpPr>
        <p:spPr>
          <a:xfrm>
            <a:off x="2199355" y="3486125"/>
            <a:ext cx="436529" cy="436529"/>
          </a:xfrm>
          <a:prstGeom prst="ellipse">
            <a:avLst/>
          </a:prstGeom>
          <a:solidFill>
            <a:schemeClr val="accent1"/>
          </a:solidFill>
          <a:ln w="19050">
            <a:solidFill>
              <a:srgbClr val="2632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l"/>
            <a:endParaRPr lang="zh-CN" altLang="en-US" sz="1100">
              <a:solidFill>
                <a:schemeClr val="bg1"/>
              </a:solidFill>
              <a:latin typeface="江城圆体 400W" panose="020B0500000000000000" pitchFamily="34" charset="-122"/>
              <a:ea typeface="江城圆体 400W" panose="020B0500000000000000" pitchFamily="34" charset="-122"/>
            </a:endParaRPr>
          </a:p>
        </p:txBody>
      </p:sp>
      <p:sp>
        <p:nvSpPr>
          <p:cNvPr id="236" name="椭圆 235">
            <a:extLst>
              <a:ext uri="{FF2B5EF4-FFF2-40B4-BE49-F238E27FC236}">
                <a16:creationId xmlns:a16="http://schemas.microsoft.com/office/drawing/2014/main" id="{F4E90D72-8F59-65B9-7ED0-C951E7A3EF89}"/>
              </a:ext>
            </a:extLst>
          </p:cNvPr>
          <p:cNvSpPr/>
          <p:nvPr/>
        </p:nvSpPr>
        <p:spPr>
          <a:xfrm>
            <a:off x="2861708" y="4530375"/>
            <a:ext cx="436529" cy="436529"/>
          </a:xfrm>
          <a:prstGeom prst="ellipse">
            <a:avLst/>
          </a:prstGeom>
          <a:solidFill>
            <a:schemeClr val="accent1"/>
          </a:solidFill>
          <a:ln w="19050">
            <a:solidFill>
              <a:srgbClr val="2632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l"/>
            <a:endParaRPr lang="zh-CN" altLang="en-US" sz="1100">
              <a:solidFill>
                <a:schemeClr val="bg1"/>
              </a:solidFill>
              <a:latin typeface="江城圆体 400W" panose="020B0500000000000000" pitchFamily="34" charset="-122"/>
              <a:ea typeface="江城圆体 400W" panose="020B0500000000000000" pitchFamily="34" charset="-122"/>
            </a:endParaRPr>
          </a:p>
        </p:txBody>
      </p:sp>
      <p:sp>
        <p:nvSpPr>
          <p:cNvPr id="237" name="椭圆 236">
            <a:extLst>
              <a:ext uri="{FF2B5EF4-FFF2-40B4-BE49-F238E27FC236}">
                <a16:creationId xmlns:a16="http://schemas.microsoft.com/office/drawing/2014/main" id="{2471D724-0925-F20B-1833-DAC1E98CA1B4}"/>
              </a:ext>
            </a:extLst>
          </p:cNvPr>
          <p:cNvSpPr/>
          <p:nvPr/>
        </p:nvSpPr>
        <p:spPr>
          <a:xfrm>
            <a:off x="4841562" y="4853289"/>
            <a:ext cx="436529" cy="436529"/>
          </a:xfrm>
          <a:prstGeom prst="ellipse">
            <a:avLst/>
          </a:prstGeom>
          <a:solidFill>
            <a:schemeClr val="accent1"/>
          </a:solidFill>
          <a:ln w="19050">
            <a:solidFill>
              <a:srgbClr val="2632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l"/>
            <a:endParaRPr lang="zh-CN" altLang="en-US" sz="1100">
              <a:solidFill>
                <a:schemeClr val="bg1"/>
              </a:solidFill>
              <a:latin typeface="江城圆体 400W" panose="020B0500000000000000" pitchFamily="34" charset="-122"/>
              <a:ea typeface="江城圆体 400W" panose="020B0500000000000000" pitchFamily="34" charset="-122"/>
            </a:endParaRPr>
          </a:p>
        </p:txBody>
      </p:sp>
      <p:sp>
        <p:nvSpPr>
          <p:cNvPr id="238" name="椭圆 237">
            <a:extLst>
              <a:ext uri="{FF2B5EF4-FFF2-40B4-BE49-F238E27FC236}">
                <a16:creationId xmlns:a16="http://schemas.microsoft.com/office/drawing/2014/main" id="{C70FC344-0F32-82A1-39C8-1B7A97E765A3}"/>
              </a:ext>
            </a:extLst>
          </p:cNvPr>
          <p:cNvSpPr/>
          <p:nvPr/>
        </p:nvSpPr>
        <p:spPr>
          <a:xfrm>
            <a:off x="6373806" y="4414659"/>
            <a:ext cx="436529" cy="436529"/>
          </a:xfrm>
          <a:prstGeom prst="ellipse">
            <a:avLst/>
          </a:prstGeom>
          <a:solidFill>
            <a:schemeClr val="accent1"/>
          </a:solidFill>
          <a:ln w="19050">
            <a:solidFill>
              <a:srgbClr val="2632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l"/>
            <a:endParaRPr lang="zh-CN" altLang="en-US" sz="1100">
              <a:solidFill>
                <a:schemeClr val="bg1"/>
              </a:solidFill>
              <a:latin typeface="江城圆体 400W" panose="020B0500000000000000" pitchFamily="34" charset="-122"/>
              <a:ea typeface="江城圆体 400W" panose="020B0500000000000000" pitchFamily="34" charset="-122"/>
            </a:endParaRPr>
          </a:p>
        </p:txBody>
      </p:sp>
      <p:sp>
        <p:nvSpPr>
          <p:cNvPr id="239" name="任意多边形: 形状 238">
            <a:extLst>
              <a:ext uri="{FF2B5EF4-FFF2-40B4-BE49-F238E27FC236}">
                <a16:creationId xmlns:a16="http://schemas.microsoft.com/office/drawing/2014/main" id="{419C889D-3580-2D82-A4F7-614871BD3316}"/>
              </a:ext>
            </a:extLst>
          </p:cNvPr>
          <p:cNvSpPr/>
          <p:nvPr/>
        </p:nvSpPr>
        <p:spPr>
          <a:xfrm>
            <a:off x="676899" y="3388342"/>
            <a:ext cx="1618017" cy="162508"/>
          </a:xfrm>
          <a:custGeom>
            <a:avLst/>
            <a:gdLst>
              <a:gd name="connsiteX0" fmla="*/ 2181225 w 2181225"/>
              <a:gd name="connsiteY0" fmla="*/ 219075 h 219075"/>
              <a:gd name="connsiteX1" fmla="*/ 1962150 w 2181225"/>
              <a:gd name="connsiteY1" fmla="*/ 0 h 219075"/>
              <a:gd name="connsiteX2" fmla="*/ 0 w 2181225"/>
              <a:gd name="connsiteY2" fmla="*/ 0 h 219075"/>
            </a:gdLst>
            <a:ahLst/>
            <a:cxnLst>
              <a:cxn ang="0">
                <a:pos x="connsiteX0" y="connsiteY0"/>
              </a:cxn>
              <a:cxn ang="0">
                <a:pos x="connsiteX1" y="connsiteY1"/>
              </a:cxn>
              <a:cxn ang="0">
                <a:pos x="connsiteX2" y="connsiteY2"/>
              </a:cxn>
            </a:cxnLst>
            <a:rect l="l" t="t" r="r" b="b"/>
            <a:pathLst>
              <a:path w="2181225" h="219075">
                <a:moveTo>
                  <a:pt x="2181225" y="219075"/>
                </a:moveTo>
                <a:lnTo>
                  <a:pt x="1962150" y="0"/>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sz="1200">
              <a:latin typeface="江城圆体 400W" panose="020B0500000000000000" pitchFamily="34" charset="-122"/>
              <a:ea typeface="江城圆体 400W" panose="020B0500000000000000" pitchFamily="34" charset="-122"/>
            </a:endParaRPr>
          </a:p>
        </p:txBody>
      </p:sp>
      <p:sp>
        <p:nvSpPr>
          <p:cNvPr id="240" name="椭圆 239">
            <a:extLst>
              <a:ext uri="{FF2B5EF4-FFF2-40B4-BE49-F238E27FC236}">
                <a16:creationId xmlns:a16="http://schemas.microsoft.com/office/drawing/2014/main" id="{68054153-5CCC-5887-CCBD-745F284B30C1}"/>
              </a:ext>
            </a:extLst>
          </p:cNvPr>
          <p:cNvSpPr/>
          <p:nvPr/>
        </p:nvSpPr>
        <p:spPr>
          <a:xfrm>
            <a:off x="632739" y="3344182"/>
            <a:ext cx="88319" cy="88319"/>
          </a:xfrm>
          <a:prstGeom prst="ellipse">
            <a:avLst/>
          </a:prstGeom>
          <a:solidFill>
            <a:schemeClr val="accent1"/>
          </a:solidFill>
          <a:ln>
            <a:solidFill>
              <a:srgbClr val="2632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l"/>
            <a:endParaRPr lang="zh-CN" altLang="en-US" sz="1100">
              <a:solidFill>
                <a:schemeClr val="bg1"/>
              </a:solidFill>
              <a:latin typeface="江城圆体 400W" panose="020B0500000000000000" pitchFamily="34" charset="-122"/>
              <a:ea typeface="江城圆体 400W" panose="020B0500000000000000" pitchFamily="34" charset="-122"/>
            </a:endParaRPr>
          </a:p>
        </p:txBody>
      </p:sp>
      <p:sp>
        <p:nvSpPr>
          <p:cNvPr id="241" name="文本框 240">
            <a:extLst>
              <a:ext uri="{FF2B5EF4-FFF2-40B4-BE49-F238E27FC236}">
                <a16:creationId xmlns:a16="http://schemas.microsoft.com/office/drawing/2014/main" id="{55AA8AD3-FB53-BC09-1B5A-DFDA6454A84F}"/>
              </a:ext>
            </a:extLst>
          </p:cNvPr>
          <p:cNvSpPr txBox="1"/>
          <p:nvPr/>
        </p:nvSpPr>
        <p:spPr>
          <a:xfrm>
            <a:off x="676899" y="2809545"/>
            <a:ext cx="1463120" cy="553998"/>
          </a:xfrm>
          <a:prstGeom prst="rect">
            <a:avLst/>
          </a:prstGeom>
          <a:noFill/>
        </p:spPr>
        <p:txBody>
          <a:bodyPr wrap="square" lIns="0" tIns="0" rIns="0" bIns="0" rtlCol="0" anchor="t">
            <a:noAutofit/>
          </a:bodyPr>
          <a:lstStyle/>
          <a:p>
            <a:pPr algn="r"/>
            <a:r>
              <a:rPr lang="zh-CN" altLang="en-US" sz="1200" b="0" dirty="0">
                <a:solidFill>
                  <a:schemeClr val="tx1">
                    <a:lumMod val="75000"/>
                    <a:lumOff val="25000"/>
                  </a:schemeClr>
                </a:solidFill>
                <a:effectLst/>
                <a:latin typeface="江城圆体 400W" panose="020B0500000000000000" pitchFamily="34" charset="-122"/>
                <a:ea typeface="江城圆体 400W" panose="020B0500000000000000" pitchFamily="34" charset="-122"/>
              </a:rPr>
              <a:t>点击此处请输入文本内容点击此处请输入文本内容请输入正文</a:t>
            </a:r>
          </a:p>
        </p:txBody>
      </p:sp>
      <p:sp>
        <p:nvSpPr>
          <p:cNvPr id="242" name="文本框 241">
            <a:extLst>
              <a:ext uri="{FF2B5EF4-FFF2-40B4-BE49-F238E27FC236}">
                <a16:creationId xmlns:a16="http://schemas.microsoft.com/office/drawing/2014/main" id="{6A0647EB-FA74-D151-1E58-5248FDCAA378}"/>
              </a:ext>
            </a:extLst>
          </p:cNvPr>
          <p:cNvSpPr txBox="1"/>
          <p:nvPr/>
        </p:nvSpPr>
        <p:spPr>
          <a:xfrm>
            <a:off x="1292030" y="2577338"/>
            <a:ext cx="847989" cy="246221"/>
          </a:xfrm>
          <a:prstGeom prst="rect">
            <a:avLst/>
          </a:prstGeom>
          <a:noFill/>
        </p:spPr>
        <p:txBody>
          <a:bodyPr wrap="none" lIns="0" tIns="0" rIns="0" bIns="0" rtlCol="0" anchor="t">
            <a:noAutofit/>
          </a:bodyPr>
          <a:lstStyle/>
          <a:p>
            <a:pPr algn="r"/>
            <a:r>
              <a:rPr lang="en-US" altLang="zh-CN" sz="1600" dirty="0">
                <a:latin typeface="江城圆体 700W" panose="020B0A00000000000000" pitchFamily="34" charset="-122"/>
                <a:ea typeface="江城圆体 700W" panose="020B0A00000000000000" pitchFamily="34" charset="-122"/>
              </a:rPr>
              <a:t>XXX</a:t>
            </a:r>
            <a:r>
              <a:rPr lang="zh-CN" altLang="en-US" sz="1600" dirty="0">
                <a:latin typeface="江城圆体 700W" panose="020B0A00000000000000" pitchFamily="34" charset="-122"/>
                <a:ea typeface="江城圆体 700W" panose="020B0A00000000000000" pitchFamily="34" charset="-122"/>
              </a:rPr>
              <a:t>公司</a:t>
            </a:r>
          </a:p>
        </p:txBody>
      </p:sp>
      <p:sp>
        <p:nvSpPr>
          <p:cNvPr id="243" name="任意多边形: 形状 242">
            <a:extLst>
              <a:ext uri="{FF2B5EF4-FFF2-40B4-BE49-F238E27FC236}">
                <a16:creationId xmlns:a16="http://schemas.microsoft.com/office/drawing/2014/main" id="{F030693A-A278-C9C0-B2BF-F9A085FCBA9F}"/>
              </a:ext>
            </a:extLst>
          </p:cNvPr>
          <p:cNvSpPr/>
          <p:nvPr/>
        </p:nvSpPr>
        <p:spPr>
          <a:xfrm flipV="1">
            <a:off x="1392059" y="4942170"/>
            <a:ext cx="1618017" cy="162508"/>
          </a:xfrm>
          <a:custGeom>
            <a:avLst/>
            <a:gdLst>
              <a:gd name="connsiteX0" fmla="*/ 2181225 w 2181225"/>
              <a:gd name="connsiteY0" fmla="*/ 219075 h 219075"/>
              <a:gd name="connsiteX1" fmla="*/ 1962150 w 2181225"/>
              <a:gd name="connsiteY1" fmla="*/ 0 h 219075"/>
              <a:gd name="connsiteX2" fmla="*/ 0 w 2181225"/>
              <a:gd name="connsiteY2" fmla="*/ 0 h 219075"/>
            </a:gdLst>
            <a:ahLst/>
            <a:cxnLst>
              <a:cxn ang="0">
                <a:pos x="connsiteX0" y="connsiteY0"/>
              </a:cxn>
              <a:cxn ang="0">
                <a:pos x="connsiteX1" y="connsiteY1"/>
              </a:cxn>
              <a:cxn ang="0">
                <a:pos x="connsiteX2" y="connsiteY2"/>
              </a:cxn>
            </a:cxnLst>
            <a:rect l="l" t="t" r="r" b="b"/>
            <a:pathLst>
              <a:path w="2181225" h="219075">
                <a:moveTo>
                  <a:pt x="2181225" y="219075"/>
                </a:moveTo>
                <a:lnTo>
                  <a:pt x="1962150" y="0"/>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sz="1200">
              <a:latin typeface="江城圆体 400W" panose="020B0500000000000000" pitchFamily="34" charset="-122"/>
              <a:ea typeface="江城圆体 400W" panose="020B0500000000000000" pitchFamily="34" charset="-122"/>
            </a:endParaRPr>
          </a:p>
        </p:txBody>
      </p:sp>
      <p:sp>
        <p:nvSpPr>
          <p:cNvPr id="244" name="文本框 243">
            <a:extLst>
              <a:ext uri="{FF2B5EF4-FFF2-40B4-BE49-F238E27FC236}">
                <a16:creationId xmlns:a16="http://schemas.microsoft.com/office/drawing/2014/main" id="{05C1CA91-58BA-6EC6-9DD5-5CDAA85B1A51}"/>
              </a:ext>
            </a:extLst>
          </p:cNvPr>
          <p:cNvSpPr txBox="1"/>
          <p:nvPr/>
        </p:nvSpPr>
        <p:spPr>
          <a:xfrm>
            <a:off x="1402559" y="5398840"/>
            <a:ext cx="1463120" cy="553998"/>
          </a:xfrm>
          <a:prstGeom prst="rect">
            <a:avLst/>
          </a:prstGeom>
          <a:noFill/>
        </p:spPr>
        <p:txBody>
          <a:bodyPr wrap="square" lIns="0" tIns="0" rIns="0" bIns="0" rtlCol="0" anchor="t">
            <a:noAutofit/>
          </a:bodyPr>
          <a:lstStyle/>
          <a:p>
            <a:pPr algn="r"/>
            <a:r>
              <a:rPr lang="zh-CN" altLang="en-US" sz="1200" b="0" dirty="0">
                <a:solidFill>
                  <a:schemeClr val="tx1">
                    <a:lumMod val="75000"/>
                    <a:lumOff val="25000"/>
                  </a:schemeClr>
                </a:solidFill>
                <a:effectLst/>
                <a:latin typeface="江城圆体 400W" panose="020B0500000000000000" pitchFamily="34" charset="-122"/>
                <a:ea typeface="江城圆体 400W" panose="020B0500000000000000" pitchFamily="34" charset="-122"/>
              </a:rPr>
              <a:t>点击此处请输入文本内容点击此处请输入文本内容请输入正文</a:t>
            </a:r>
          </a:p>
        </p:txBody>
      </p:sp>
      <p:sp>
        <p:nvSpPr>
          <p:cNvPr id="245" name="文本框 244">
            <a:extLst>
              <a:ext uri="{FF2B5EF4-FFF2-40B4-BE49-F238E27FC236}">
                <a16:creationId xmlns:a16="http://schemas.microsoft.com/office/drawing/2014/main" id="{78F1049A-5A4C-47D9-AC5A-E66AE469CD05}"/>
              </a:ext>
            </a:extLst>
          </p:cNvPr>
          <p:cNvSpPr txBox="1"/>
          <p:nvPr/>
        </p:nvSpPr>
        <p:spPr>
          <a:xfrm>
            <a:off x="2017690" y="5166631"/>
            <a:ext cx="847989" cy="246221"/>
          </a:xfrm>
          <a:prstGeom prst="rect">
            <a:avLst/>
          </a:prstGeom>
          <a:noFill/>
        </p:spPr>
        <p:txBody>
          <a:bodyPr wrap="none" lIns="0" tIns="0" rIns="0" bIns="0" rtlCol="0" anchor="t">
            <a:noAutofit/>
          </a:bodyPr>
          <a:lstStyle/>
          <a:p>
            <a:pPr algn="r"/>
            <a:r>
              <a:rPr lang="en-US" altLang="zh-CN" sz="1600" dirty="0">
                <a:latin typeface="江城圆体 700W" panose="020B0A00000000000000" pitchFamily="34" charset="-122"/>
                <a:ea typeface="江城圆体 700W" panose="020B0A00000000000000" pitchFamily="34" charset="-122"/>
              </a:rPr>
              <a:t>XXX</a:t>
            </a:r>
            <a:r>
              <a:rPr lang="zh-CN" altLang="en-US" sz="1600" dirty="0">
                <a:latin typeface="江城圆体 700W" panose="020B0A00000000000000" pitchFamily="34" charset="-122"/>
                <a:ea typeface="江城圆体 700W" panose="020B0A00000000000000" pitchFamily="34" charset="-122"/>
              </a:rPr>
              <a:t>公司</a:t>
            </a:r>
          </a:p>
        </p:txBody>
      </p:sp>
      <p:sp>
        <p:nvSpPr>
          <p:cNvPr id="246" name="椭圆 245">
            <a:extLst>
              <a:ext uri="{FF2B5EF4-FFF2-40B4-BE49-F238E27FC236}">
                <a16:creationId xmlns:a16="http://schemas.microsoft.com/office/drawing/2014/main" id="{5C5DEC32-2931-5F20-5B54-55445B0130D8}"/>
              </a:ext>
            </a:extLst>
          </p:cNvPr>
          <p:cNvSpPr/>
          <p:nvPr/>
        </p:nvSpPr>
        <p:spPr>
          <a:xfrm>
            <a:off x="1320951" y="5060518"/>
            <a:ext cx="88319" cy="88319"/>
          </a:xfrm>
          <a:prstGeom prst="ellipse">
            <a:avLst/>
          </a:prstGeom>
          <a:solidFill>
            <a:schemeClr val="accent1"/>
          </a:solidFill>
          <a:ln>
            <a:solidFill>
              <a:srgbClr val="2632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l"/>
            <a:endParaRPr lang="zh-CN" altLang="en-US" sz="1100">
              <a:solidFill>
                <a:schemeClr val="bg1"/>
              </a:solidFill>
              <a:latin typeface="江城圆体 400W" panose="020B0500000000000000" pitchFamily="34" charset="-122"/>
              <a:ea typeface="江城圆体 400W" panose="020B0500000000000000" pitchFamily="34" charset="-122"/>
            </a:endParaRPr>
          </a:p>
        </p:txBody>
      </p:sp>
      <p:sp>
        <p:nvSpPr>
          <p:cNvPr id="247" name="任意多边形: 形状 246">
            <a:extLst>
              <a:ext uri="{FF2B5EF4-FFF2-40B4-BE49-F238E27FC236}">
                <a16:creationId xmlns:a16="http://schemas.microsoft.com/office/drawing/2014/main" id="{256D3A86-9A74-3393-29EC-FA23EBD2EB18}"/>
              </a:ext>
            </a:extLst>
          </p:cNvPr>
          <p:cNvSpPr/>
          <p:nvPr/>
        </p:nvSpPr>
        <p:spPr>
          <a:xfrm flipH="1" flipV="1">
            <a:off x="5169397" y="5260280"/>
            <a:ext cx="1618017" cy="162508"/>
          </a:xfrm>
          <a:custGeom>
            <a:avLst/>
            <a:gdLst>
              <a:gd name="connsiteX0" fmla="*/ 2181225 w 2181225"/>
              <a:gd name="connsiteY0" fmla="*/ 219075 h 219075"/>
              <a:gd name="connsiteX1" fmla="*/ 1962150 w 2181225"/>
              <a:gd name="connsiteY1" fmla="*/ 0 h 219075"/>
              <a:gd name="connsiteX2" fmla="*/ 0 w 2181225"/>
              <a:gd name="connsiteY2" fmla="*/ 0 h 219075"/>
            </a:gdLst>
            <a:ahLst/>
            <a:cxnLst>
              <a:cxn ang="0">
                <a:pos x="connsiteX0" y="connsiteY0"/>
              </a:cxn>
              <a:cxn ang="0">
                <a:pos x="connsiteX1" y="connsiteY1"/>
              </a:cxn>
              <a:cxn ang="0">
                <a:pos x="connsiteX2" y="connsiteY2"/>
              </a:cxn>
            </a:cxnLst>
            <a:rect l="l" t="t" r="r" b="b"/>
            <a:pathLst>
              <a:path w="2181225" h="219075">
                <a:moveTo>
                  <a:pt x="2181225" y="219075"/>
                </a:moveTo>
                <a:lnTo>
                  <a:pt x="1962150" y="0"/>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sz="1200">
              <a:latin typeface="江城圆体 400W" panose="020B0500000000000000" pitchFamily="34" charset="-122"/>
              <a:ea typeface="江城圆体 400W" panose="020B0500000000000000" pitchFamily="34" charset="-122"/>
            </a:endParaRPr>
          </a:p>
        </p:txBody>
      </p:sp>
      <p:sp>
        <p:nvSpPr>
          <p:cNvPr id="248" name="文本框 247">
            <a:extLst>
              <a:ext uri="{FF2B5EF4-FFF2-40B4-BE49-F238E27FC236}">
                <a16:creationId xmlns:a16="http://schemas.microsoft.com/office/drawing/2014/main" id="{A3D5A677-1D2B-D855-F8A0-01FA9770AB7C}"/>
              </a:ext>
            </a:extLst>
          </p:cNvPr>
          <p:cNvSpPr txBox="1"/>
          <p:nvPr/>
        </p:nvSpPr>
        <p:spPr>
          <a:xfrm>
            <a:off x="5364440" y="5739018"/>
            <a:ext cx="1463120" cy="553998"/>
          </a:xfrm>
          <a:prstGeom prst="rect">
            <a:avLst/>
          </a:prstGeom>
          <a:noFill/>
        </p:spPr>
        <p:txBody>
          <a:bodyPr wrap="square" lIns="0" tIns="0" rIns="0" bIns="0" rtlCol="0" anchor="t">
            <a:noAutofit/>
          </a:bodyPr>
          <a:lstStyle/>
          <a:p>
            <a:r>
              <a:rPr lang="zh-CN" altLang="en-US" sz="1200" b="0" dirty="0">
                <a:solidFill>
                  <a:schemeClr val="tx1">
                    <a:lumMod val="75000"/>
                    <a:lumOff val="25000"/>
                  </a:schemeClr>
                </a:solidFill>
                <a:effectLst/>
                <a:latin typeface="江城圆体 400W" panose="020B0500000000000000" pitchFamily="34" charset="-122"/>
                <a:ea typeface="江城圆体 400W" panose="020B0500000000000000" pitchFamily="34" charset="-122"/>
              </a:rPr>
              <a:t>点击此处请输入文本内容点击此处请输入文本内容请输入正文</a:t>
            </a:r>
          </a:p>
        </p:txBody>
      </p:sp>
      <p:sp>
        <p:nvSpPr>
          <p:cNvPr id="249" name="文本框 248">
            <a:extLst>
              <a:ext uri="{FF2B5EF4-FFF2-40B4-BE49-F238E27FC236}">
                <a16:creationId xmlns:a16="http://schemas.microsoft.com/office/drawing/2014/main" id="{141BDEF6-BE6C-B67A-C4E7-7E928797C7A1}"/>
              </a:ext>
            </a:extLst>
          </p:cNvPr>
          <p:cNvSpPr txBox="1"/>
          <p:nvPr/>
        </p:nvSpPr>
        <p:spPr>
          <a:xfrm>
            <a:off x="5414133" y="5506811"/>
            <a:ext cx="847989" cy="246221"/>
          </a:xfrm>
          <a:prstGeom prst="rect">
            <a:avLst/>
          </a:prstGeom>
          <a:noFill/>
        </p:spPr>
        <p:txBody>
          <a:bodyPr wrap="none" lIns="0" tIns="0" rIns="0" bIns="0" rtlCol="0" anchor="t">
            <a:noAutofit/>
          </a:bodyPr>
          <a:lstStyle/>
          <a:p>
            <a:pPr algn="r"/>
            <a:r>
              <a:rPr lang="en-US" altLang="zh-CN" sz="1600" dirty="0">
                <a:latin typeface="江城圆体 700W" panose="020B0A00000000000000" pitchFamily="34" charset="-122"/>
                <a:ea typeface="江城圆体 700W" panose="020B0A00000000000000" pitchFamily="34" charset="-122"/>
              </a:rPr>
              <a:t>XXX</a:t>
            </a:r>
            <a:r>
              <a:rPr lang="zh-CN" altLang="en-US" sz="1600" dirty="0">
                <a:latin typeface="江城圆体 700W" panose="020B0A00000000000000" pitchFamily="34" charset="-122"/>
                <a:ea typeface="江城圆体 700W" panose="020B0A00000000000000" pitchFamily="34" charset="-122"/>
              </a:rPr>
              <a:t>公司</a:t>
            </a:r>
          </a:p>
        </p:txBody>
      </p:sp>
      <p:sp>
        <p:nvSpPr>
          <p:cNvPr id="250" name="椭圆 249">
            <a:extLst>
              <a:ext uri="{FF2B5EF4-FFF2-40B4-BE49-F238E27FC236}">
                <a16:creationId xmlns:a16="http://schemas.microsoft.com/office/drawing/2014/main" id="{DD904B2E-F306-D272-1166-0ECFDCE4BD86}"/>
              </a:ext>
            </a:extLst>
          </p:cNvPr>
          <p:cNvSpPr/>
          <p:nvPr/>
        </p:nvSpPr>
        <p:spPr>
          <a:xfrm>
            <a:off x="6750382" y="5379393"/>
            <a:ext cx="88319" cy="88319"/>
          </a:xfrm>
          <a:prstGeom prst="ellipse">
            <a:avLst/>
          </a:prstGeom>
          <a:solidFill>
            <a:schemeClr val="accent1"/>
          </a:solidFill>
          <a:ln>
            <a:solidFill>
              <a:srgbClr val="2632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l"/>
            <a:endParaRPr lang="zh-CN" altLang="en-US" sz="1100">
              <a:solidFill>
                <a:schemeClr val="bg1"/>
              </a:solidFill>
              <a:latin typeface="江城圆体 400W" panose="020B0500000000000000" pitchFamily="34" charset="-122"/>
              <a:ea typeface="江城圆体 400W" panose="020B0500000000000000" pitchFamily="34" charset="-122"/>
            </a:endParaRPr>
          </a:p>
        </p:txBody>
      </p:sp>
      <p:sp>
        <p:nvSpPr>
          <p:cNvPr id="251" name="任意多边形: 形状 250">
            <a:extLst>
              <a:ext uri="{FF2B5EF4-FFF2-40B4-BE49-F238E27FC236}">
                <a16:creationId xmlns:a16="http://schemas.microsoft.com/office/drawing/2014/main" id="{5AF2E864-A045-F66C-0B14-32CC0CCBDE49}"/>
              </a:ext>
            </a:extLst>
          </p:cNvPr>
          <p:cNvSpPr/>
          <p:nvPr/>
        </p:nvSpPr>
        <p:spPr>
          <a:xfrm flipH="1">
            <a:off x="6712452" y="4288481"/>
            <a:ext cx="1618017" cy="162508"/>
          </a:xfrm>
          <a:custGeom>
            <a:avLst/>
            <a:gdLst>
              <a:gd name="connsiteX0" fmla="*/ 2181225 w 2181225"/>
              <a:gd name="connsiteY0" fmla="*/ 219075 h 219075"/>
              <a:gd name="connsiteX1" fmla="*/ 1962150 w 2181225"/>
              <a:gd name="connsiteY1" fmla="*/ 0 h 219075"/>
              <a:gd name="connsiteX2" fmla="*/ 0 w 2181225"/>
              <a:gd name="connsiteY2" fmla="*/ 0 h 219075"/>
            </a:gdLst>
            <a:ahLst/>
            <a:cxnLst>
              <a:cxn ang="0">
                <a:pos x="connsiteX0" y="connsiteY0"/>
              </a:cxn>
              <a:cxn ang="0">
                <a:pos x="connsiteX1" y="connsiteY1"/>
              </a:cxn>
              <a:cxn ang="0">
                <a:pos x="connsiteX2" y="connsiteY2"/>
              </a:cxn>
            </a:cxnLst>
            <a:rect l="l" t="t" r="r" b="b"/>
            <a:pathLst>
              <a:path w="2181225" h="219075">
                <a:moveTo>
                  <a:pt x="2181225" y="219075"/>
                </a:moveTo>
                <a:lnTo>
                  <a:pt x="1962150" y="0"/>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sz="1200">
              <a:latin typeface="江城圆体 400W" panose="020B0500000000000000" pitchFamily="34" charset="-122"/>
              <a:ea typeface="江城圆体 400W" panose="020B0500000000000000" pitchFamily="34" charset="-122"/>
            </a:endParaRPr>
          </a:p>
        </p:txBody>
      </p:sp>
      <p:sp>
        <p:nvSpPr>
          <p:cNvPr id="252" name="文本框 251">
            <a:extLst>
              <a:ext uri="{FF2B5EF4-FFF2-40B4-BE49-F238E27FC236}">
                <a16:creationId xmlns:a16="http://schemas.microsoft.com/office/drawing/2014/main" id="{AA2B5ADA-42C4-DEF7-B079-CBBA2E357975}"/>
              </a:ext>
            </a:extLst>
          </p:cNvPr>
          <p:cNvSpPr txBox="1"/>
          <p:nvPr/>
        </p:nvSpPr>
        <p:spPr>
          <a:xfrm>
            <a:off x="6892719" y="3713895"/>
            <a:ext cx="1463120" cy="553998"/>
          </a:xfrm>
          <a:prstGeom prst="rect">
            <a:avLst/>
          </a:prstGeom>
          <a:noFill/>
        </p:spPr>
        <p:txBody>
          <a:bodyPr wrap="square" lIns="0" tIns="0" rIns="0" bIns="0" rtlCol="0" anchor="t">
            <a:noAutofit/>
          </a:bodyPr>
          <a:lstStyle/>
          <a:p>
            <a:r>
              <a:rPr lang="zh-CN" altLang="en-US" sz="1200" b="0" dirty="0">
                <a:solidFill>
                  <a:schemeClr val="tx1">
                    <a:lumMod val="75000"/>
                    <a:lumOff val="25000"/>
                  </a:schemeClr>
                </a:solidFill>
                <a:effectLst/>
                <a:latin typeface="江城圆体 400W" panose="020B0500000000000000" pitchFamily="34" charset="-122"/>
                <a:ea typeface="江城圆体 400W" panose="020B0500000000000000" pitchFamily="34" charset="-122"/>
              </a:rPr>
              <a:t>点击此处请输入文本内容点击此处请输入文本内容请输入正文</a:t>
            </a:r>
          </a:p>
        </p:txBody>
      </p:sp>
      <p:sp>
        <p:nvSpPr>
          <p:cNvPr id="253" name="文本框 252">
            <a:extLst>
              <a:ext uri="{FF2B5EF4-FFF2-40B4-BE49-F238E27FC236}">
                <a16:creationId xmlns:a16="http://schemas.microsoft.com/office/drawing/2014/main" id="{7948BE6A-EF25-D01E-78CF-549E634D5D5E}"/>
              </a:ext>
            </a:extLst>
          </p:cNvPr>
          <p:cNvSpPr txBox="1"/>
          <p:nvPr/>
        </p:nvSpPr>
        <p:spPr>
          <a:xfrm>
            <a:off x="6942412" y="3481688"/>
            <a:ext cx="847989" cy="246221"/>
          </a:xfrm>
          <a:prstGeom prst="rect">
            <a:avLst/>
          </a:prstGeom>
          <a:noFill/>
        </p:spPr>
        <p:txBody>
          <a:bodyPr wrap="none" lIns="0" tIns="0" rIns="0" bIns="0" rtlCol="0" anchor="t">
            <a:noAutofit/>
          </a:bodyPr>
          <a:lstStyle/>
          <a:p>
            <a:pPr algn="r"/>
            <a:r>
              <a:rPr lang="en-US" altLang="zh-CN" sz="1600" dirty="0">
                <a:latin typeface="江城圆体 700W" panose="020B0A00000000000000" pitchFamily="34" charset="-122"/>
                <a:ea typeface="江城圆体 700W" panose="020B0A00000000000000" pitchFamily="34" charset="-122"/>
              </a:rPr>
              <a:t>XXX</a:t>
            </a:r>
            <a:r>
              <a:rPr lang="zh-CN" altLang="en-US" sz="1600" dirty="0">
                <a:latin typeface="江城圆体 700W" panose="020B0A00000000000000" pitchFamily="34" charset="-122"/>
                <a:ea typeface="江城圆体 700W" panose="020B0A00000000000000" pitchFamily="34" charset="-122"/>
              </a:rPr>
              <a:t>公司</a:t>
            </a:r>
          </a:p>
        </p:txBody>
      </p:sp>
      <p:sp>
        <p:nvSpPr>
          <p:cNvPr id="254" name="椭圆 253">
            <a:extLst>
              <a:ext uri="{FF2B5EF4-FFF2-40B4-BE49-F238E27FC236}">
                <a16:creationId xmlns:a16="http://schemas.microsoft.com/office/drawing/2014/main" id="{646853DF-9DE5-9C02-9231-97119E43F66D}"/>
              </a:ext>
            </a:extLst>
          </p:cNvPr>
          <p:cNvSpPr/>
          <p:nvPr/>
        </p:nvSpPr>
        <p:spPr>
          <a:xfrm>
            <a:off x="8311680" y="4245989"/>
            <a:ext cx="88319" cy="88319"/>
          </a:xfrm>
          <a:prstGeom prst="ellipse">
            <a:avLst/>
          </a:prstGeom>
          <a:solidFill>
            <a:schemeClr val="accent1"/>
          </a:solidFill>
          <a:ln>
            <a:solidFill>
              <a:srgbClr val="2632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l"/>
            <a:endParaRPr lang="zh-CN" altLang="en-US" sz="1100">
              <a:solidFill>
                <a:schemeClr val="bg1"/>
              </a:solidFill>
              <a:latin typeface="江城圆体 400W" panose="020B0500000000000000" pitchFamily="34" charset="-122"/>
              <a:ea typeface="江城圆体 400W" panose="020B0500000000000000" pitchFamily="34" charset="-122"/>
            </a:endParaRPr>
          </a:p>
        </p:txBody>
      </p:sp>
      <p:sp>
        <p:nvSpPr>
          <p:cNvPr id="255" name="user_209046">
            <a:extLst>
              <a:ext uri="{FF2B5EF4-FFF2-40B4-BE49-F238E27FC236}">
                <a16:creationId xmlns:a16="http://schemas.microsoft.com/office/drawing/2014/main" id="{1F816E58-3F4A-6087-DA34-670B5A4ED132}"/>
              </a:ext>
            </a:extLst>
          </p:cNvPr>
          <p:cNvSpPr/>
          <p:nvPr/>
        </p:nvSpPr>
        <p:spPr>
          <a:xfrm>
            <a:off x="4922230" y="4946708"/>
            <a:ext cx="275191" cy="232594"/>
          </a:xfrm>
          <a:custGeom>
            <a:avLst/>
            <a:gdLst>
              <a:gd name="T0" fmla="*/ 4484 w 10375"/>
              <a:gd name="T1" fmla="*/ 6967 h 8769"/>
              <a:gd name="T2" fmla="*/ 4484 w 10375"/>
              <a:gd name="T3" fmla="*/ 8374 h 8769"/>
              <a:gd name="T4" fmla="*/ 5891 w 10375"/>
              <a:gd name="T5" fmla="*/ 8374 h 8769"/>
              <a:gd name="T6" fmla="*/ 5891 w 10375"/>
              <a:gd name="T7" fmla="*/ 6967 h 8769"/>
              <a:gd name="T8" fmla="*/ 4484 w 10375"/>
              <a:gd name="T9" fmla="*/ 6967 h 8769"/>
              <a:gd name="T10" fmla="*/ 1754 w 10375"/>
              <a:gd name="T11" fmla="*/ 5262 h 8769"/>
              <a:gd name="T12" fmla="*/ 2766 w 10375"/>
              <a:gd name="T13" fmla="*/ 6423 h 8769"/>
              <a:gd name="T14" fmla="*/ 7633 w 10375"/>
              <a:gd name="T15" fmla="*/ 6423 h 8769"/>
              <a:gd name="T16" fmla="*/ 8645 w 10375"/>
              <a:gd name="T17" fmla="*/ 5262 h 8769"/>
              <a:gd name="T18" fmla="*/ 1754 w 10375"/>
              <a:gd name="T19" fmla="*/ 5262 h 8769"/>
              <a:gd name="T20" fmla="*/ 0 w 10375"/>
              <a:gd name="T21" fmla="*/ 3261 h 8769"/>
              <a:gd name="T22" fmla="*/ 1038 w 10375"/>
              <a:gd name="T23" fmla="*/ 4447 h 8769"/>
              <a:gd name="T24" fmla="*/ 9338 w 10375"/>
              <a:gd name="T25" fmla="*/ 4447 h 8769"/>
              <a:gd name="T26" fmla="*/ 10375 w 10375"/>
              <a:gd name="T27" fmla="*/ 3261 h 8769"/>
              <a:gd name="T28" fmla="*/ 0 w 10375"/>
              <a:gd name="T29" fmla="*/ 3261 h 8769"/>
              <a:gd name="T30" fmla="*/ 0 w 10375"/>
              <a:gd name="T31" fmla="*/ 3261 h 8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75" h="8769">
                <a:moveTo>
                  <a:pt x="4484" y="6967"/>
                </a:moveTo>
                <a:cubicBezTo>
                  <a:pt x="4089" y="7362"/>
                  <a:pt x="4089" y="7979"/>
                  <a:pt x="4484" y="8374"/>
                </a:cubicBezTo>
                <a:cubicBezTo>
                  <a:pt x="4879" y="8769"/>
                  <a:pt x="5496" y="8769"/>
                  <a:pt x="5891" y="8374"/>
                </a:cubicBezTo>
                <a:cubicBezTo>
                  <a:pt x="6286" y="7979"/>
                  <a:pt x="6286" y="7362"/>
                  <a:pt x="5891" y="6967"/>
                </a:cubicBezTo>
                <a:cubicBezTo>
                  <a:pt x="5471" y="6571"/>
                  <a:pt x="4854" y="6571"/>
                  <a:pt x="4484" y="6967"/>
                </a:cubicBezTo>
                <a:close/>
                <a:moveTo>
                  <a:pt x="1754" y="5262"/>
                </a:moveTo>
                <a:lnTo>
                  <a:pt x="2766" y="6423"/>
                </a:lnTo>
                <a:cubicBezTo>
                  <a:pt x="4100" y="4892"/>
                  <a:pt x="6299" y="4892"/>
                  <a:pt x="7633" y="6423"/>
                </a:cubicBezTo>
                <a:lnTo>
                  <a:pt x="8645" y="5262"/>
                </a:lnTo>
                <a:cubicBezTo>
                  <a:pt x="6719" y="3088"/>
                  <a:pt x="3656" y="3088"/>
                  <a:pt x="1754" y="5262"/>
                </a:cubicBezTo>
                <a:close/>
                <a:moveTo>
                  <a:pt x="0" y="3261"/>
                </a:moveTo>
                <a:lnTo>
                  <a:pt x="1038" y="4447"/>
                </a:lnTo>
                <a:cubicBezTo>
                  <a:pt x="3335" y="1803"/>
                  <a:pt x="7040" y="1803"/>
                  <a:pt x="9338" y="4447"/>
                </a:cubicBezTo>
                <a:lnTo>
                  <a:pt x="10375" y="3261"/>
                </a:lnTo>
                <a:cubicBezTo>
                  <a:pt x="7534" y="0"/>
                  <a:pt x="2865" y="0"/>
                  <a:pt x="0" y="3261"/>
                </a:cubicBezTo>
                <a:close/>
                <a:moveTo>
                  <a:pt x="0" y="3261"/>
                </a:move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dirty="0">
              <a:latin typeface="江城圆体 400W" panose="020B0500000000000000" pitchFamily="34" charset="-122"/>
              <a:ea typeface="江城圆体 400W" panose="020B0500000000000000" pitchFamily="34" charset="-122"/>
            </a:endParaRPr>
          </a:p>
        </p:txBody>
      </p:sp>
      <p:sp>
        <p:nvSpPr>
          <p:cNvPr id="256" name="dna-scheme_72281">
            <a:extLst>
              <a:ext uri="{FF2B5EF4-FFF2-40B4-BE49-F238E27FC236}">
                <a16:creationId xmlns:a16="http://schemas.microsoft.com/office/drawing/2014/main" id="{F7575C5E-89B8-B224-9716-8A6D75C9E7C4}"/>
              </a:ext>
            </a:extLst>
          </p:cNvPr>
          <p:cNvSpPr/>
          <p:nvPr/>
        </p:nvSpPr>
        <p:spPr>
          <a:xfrm>
            <a:off x="6466594" y="4516957"/>
            <a:ext cx="243109" cy="241547"/>
          </a:xfrm>
          <a:custGeom>
            <a:avLst/>
            <a:gdLst>
              <a:gd name="T0" fmla="*/ 8079 w 8242"/>
              <a:gd name="T1" fmla="*/ 2177 h 8201"/>
              <a:gd name="T2" fmla="*/ 7493 w 8242"/>
              <a:gd name="T3" fmla="*/ 2177 h 8201"/>
              <a:gd name="T4" fmla="*/ 7402 w 8242"/>
              <a:gd name="T5" fmla="*/ 2260 h 8201"/>
              <a:gd name="T6" fmla="*/ 5982 w 8242"/>
              <a:gd name="T7" fmla="*/ 840 h 8201"/>
              <a:gd name="T8" fmla="*/ 6065 w 8242"/>
              <a:gd name="T9" fmla="*/ 749 h 8201"/>
              <a:gd name="T10" fmla="*/ 6065 w 8242"/>
              <a:gd name="T11" fmla="*/ 163 h 8201"/>
              <a:gd name="T12" fmla="*/ 5478 w 8242"/>
              <a:gd name="T13" fmla="*/ 163 h 8201"/>
              <a:gd name="T14" fmla="*/ 4914 w 8242"/>
              <a:gd name="T15" fmla="*/ 2319 h 8201"/>
              <a:gd name="T16" fmla="*/ 2903 w 8242"/>
              <a:gd name="T17" fmla="*/ 2903 h 8201"/>
              <a:gd name="T18" fmla="*/ 2319 w 8242"/>
              <a:gd name="T19" fmla="*/ 4914 h 8201"/>
              <a:gd name="T20" fmla="*/ 163 w 8242"/>
              <a:gd name="T21" fmla="*/ 5478 h 8201"/>
              <a:gd name="T22" fmla="*/ 163 w 8242"/>
              <a:gd name="T23" fmla="*/ 6065 h 8201"/>
              <a:gd name="T24" fmla="*/ 456 w 8242"/>
              <a:gd name="T25" fmla="*/ 6187 h 8201"/>
              <a:gd name="T26" fmla="*/ 749 w 8242"/>
              <a:gd name="T27" fmla="*/ 6065 h 8201"/>
              <a:gd name="T28" fmla="*/ 840 w 8242"/>
              <a:gd name="T29" fmla="*/ 5982 h 8201"/>
              <a:gd name="T30" fmla="*/ 2260 w 8242"/>
              <a:gd name="T31" fmla="*/ 7402 h 8201"/>
              <a:gd name="T32" fmla="*/ 2177 w 8242"/>
              <a:gd name="T33" fmla="*/ 7493 h 8201"/>
              <a:gd name="T34" fmla="*/ 2177 w 8242"/>
              <a:gd name="T35" fmla="*/ 8079 h 8201"/>
              <a:gd name="T36" fmla="*/ 2470 w 8242"/>
              <a:gd name="T37" fmla="*/ 8201 h 8201"/>
              <a:gd name="T38" fmla="*/ 2764 w 8242"/>
              <a:gd name="T39" fmla="*/ 8079 h 8201"/>
              <a:gd name="T40" fmla="*/ 3328 w 8242"/>
              <a:gd name="T41" fmla="*/ 5923 h 8201"/>
              <a:gd name="T42" fmla="*/ 5339 w 8242"/>
              <a:gd name="T43" fmla="*/ 5339 h 8201"/>
              <a:gd name="T44" fmla="*/ 5923 w 8242"/>
              <a:gd name="T45" fmla="*/ 3328 h 8201"/>
              <a:gd name="T46" fmla="*/ 8079 w 8242"/>
              <a:gd name="T47" fmla="*/ 2764 h 8201"/>
              <a:gd name="T48" fmla="*/ 8079 w 8242"/>
              <a:gd name="T49" fmla="*/ 2177 h 8201"/>
              <a:gd name="T50" fmla="*/ 5062 w 8242"/>
              <a:gd name="T51" fmla="*/ 3179 h 8201"/>
              <a:gd name="T52" fmla="*/ 4951 w 8242"/>
              <a:gd name="T53" fmla="*/ 4499 h 8201"/>
              <a:gd name="T54" fmla="*/ 3743 w 8242"/>
              <a:gd name="T55" fmla="*/ 3291 h 8201"/>
              <a:gd name="T56" fmla="*/ 5062 w 8242"/>
              <a:gd name="T57" fmla="*/ 3179 h 8201"/>
              <a:gd name="T58" fmla="*/ 1470 w 8242"/>
              <a:gd name="T59" fmla="*/ 5708 h 8201"/>
              <a:gd name="T60" fmla="*/ 2464 w 8242"/>
              <a:gd name="T61" fmla="*/ 5778 h 8201"/>
              <a:gd name="T62" fmla="*/ 2534 w 8242"/>
              <a:gd name="T63" fmla="*/ 6772 h 8201"/>
              <a:gd name="T64" fmla="*/ 1470 w 8242"/>
              <a:gd name="T65" fmla="*/ 5708 h 8201"/>
              <a:gd name="T66" fmla="*/ 3179 w 8242"/>
              <a:gd name="T67" fmla="*/ 5063 h 8201"/>
              <a:gd name="T68" fmla="*/ 3291 w 8242"/>
              <a:gd name="T69" fmla="*/ 3743 h 8201"/>
              <a:gd name="T70" fmla="*/ 4499 w 8242"/>
              <a:gd name="T71" fmla="*/ 4951 h 8201"/>
              <a:gd name="T72" fmla="*/ 3179 w 8242"/>
              <a:gd name="T73" fmla="*/ 5063 h 8201"/>
              <a:gd name="T74" fmla="*/ 5778 w 8242"/>
              <a:gd name="T75" fmla="*/ 2464 h 8201"/>
              <a:gd name="T76" fmla="*/ 5708 w 8242"/>
              <a:gd name="T77" fmla="*/ 1470 h 8201"/>
              <a:gd name="T78" fmla="*/ 6772 w 8242"/>
              <a:gd name="T79" fmla="*/ 2534 h 8201"/>
              <a:gd name="T80" fmla="*/ 5778 w 8242"/>
              <a:gd name="T81" fmla="*/ 2464 h 8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242" h="8201">
                <a:moveTo>
                  <a:pt x="8079" y="2177"/>
                </a:moveTo>
                <a:cubicBezTo>
                  <a:pt x="7917" y="2015"/>
                  <a:pt x="7655" y="2015"/>
                  <a:pt x="7493" y="2177"/>
                </a:cubicBezTo>
                <a:cubicBezTo>
                  <a:pt x="7463" y="2207"/>
                  <a:pt x="7433" y="2234"/>
                  <a:pt x="7402" y="2260"/>
                </a:cubicBezTo>
                <a:lnTo>
                  <a:pt x="5982" y="840"/>
                </a:lnTo>
                <a:cubicBezTo>
                  <a:pt x="6008" y="809"/>
                  <a:pt x="6035" y="779"/>
                  <a:pt x="6065" y="749"/>
                </a:cubicBezTo>
                <a:cubicBezTo>
                  <a:pt x="6227" y="587"/>
                  <a:pt x="6227" y="325"/>
                  <a:pt x="6065" y="163"/>
                </a:cubicBezTo>
                <a:cubicBezTo>
                  <a:pt x="5903" y="0"/>
                  <a:pt x="5640" y="0"/>
                  <a:pt x="5478" y="163"/>
                </a:cubicBezTo>
                <a:cubicBezTo>
                  <a:pt x="4816" y="825"/>
                  <a:pt x="4808" y="1592"/>
                  <a:pt x="4914" y="2319"/>
                </a:cubicBezTo>
                <a:cubicBezTo>
                  <a:pt x="4231" y="2237"/>
                  <a:pt x="3521" y="2285"/>
                  <a:pt x="2903" y="2903"/>
                </a:cubicBezTo>
                <a:cubicBezTo>
                  <a:pt x="2285" y="3521"/>
                  <a:pt x="2237" y="4231"/>
                  <a:pt x="2319" y="4914"/>
                </a:cubicBezTo>
                <a:cubicBezTo>
                  <a:pt x="1592" y="4808"/>
                  <a:pt x="825" y="4816"/>
                  <a:pt x="163" y="5478"/>
                </a:cubicBezTo>
                <a:cubicBezTo>
                  <a:pt x="0" y="5640"/>
                  <a:pt x="0" y="5903"/>
                  <a:pt x="163" y="6065"/>
                </a:cubicBezTo>
                <a:cubicBezTo>
                  <a:pt x="244" y="6146"/>
                  <a:pt x="350" y="6187"/>
                  <a:pt x="456" y="6187"/>
                </a:cubicBezTo>
                <a:cubicBezTo>
                  <a:pt x="562" y="6187"/>
                  <a:pt x="668" y="6146"/>
                  <a:pt x="749" y="6065"/>
                </a:cubicBezTo>
                <a:cubicBezTo>
                  <a:pt x="779" y="6035"/>
                  <a:pt x="809" y="6008"/>
                  <a:pt x="840" y="5982"/>
                </a:cubicBezTo>
                <a:lnTo>
                  <a:pt x="2260" y="7402"/>
                </a:lnTo>
                <a:cubicBezTo>
                  <a:pt x="2234" y="7433"/>
                  <a:pt x="2207" y="7463"/>
                  <a:pt x="2177" y="7493"/>
                </a:cubicBezTo>
                <a:cubicBezTo>
                  <a:pt x="2015" y="7655"/>
                  <a:pt x="2015" y="7917"/>
                  <a:pt x="2177" y="8079"/>
                </a:cubicBezTo>
                <a:cubicBezTo>
                  <a:pt x="2258" y="8160"/>
                  <a:pt x="2364" y="8201"/>
                  <a:pt x="2470" y="8201"/>
                </a:cubicBezTo>
                <a:cubicBezTo>
                  <a:pt x="2576" y="8201"/>
                  <a:pt x="2683" y="8160"/>
                  <a:pt x="2764" y="8079"/>
                </a:cubicBezTo>
                <a:cubicBezTo>
                  <a:pt x="3426" y="7417"/>
                  <a:pt x="3434" y="6650"/>
                  <a:pt x="3328" y="5923"/>
                </a:cubicBezTo>
                <a:cubicBezTo>
                  <a:pt x="4011" y="6005"/>
                  <a:pt x="4721" y="5957"/>
                  <a:pt x="5339" y="5339"/>
                </a:cubicBezTo>
                <a:cubicBezTo>
                  <a:pt x="5957" y="4721"/>
                  <a:pt x="6005" y="4011"/>
                  <a:pt x="5923" y="3328"/>
                </a:cubicBezTo>
                <a:cubicBezTo>
                  <a:pt x="6650" y="3434"/>
                  <a:pt x="7417" y="3426"/>
                  <a:pt x="8079" y="2764"/>
                </a:cubicBezTo>
                <a:cubicBezTo>
                  <a:pt x="8242" y="2602"/>
                  <a:pt x="8242" y="2339"/>
                  <a:pt x="8079" y="2177"/>
                </a:cubicBezTo>
                <a:close/>
                <a:moveTo>
                  <a:pt x="5062" y="3179"/>
                </a:moveTo>
                <a:cubicBezTo>
                  <a:pt x="5151" y="3727"/>
                  <a:pt x="5166" y="4141"/>
                  <a:pt x="4951" y="4499"/>
                </a:cubicBezTo>
                <a:lnTo>
                  <a:pt x="3743" y="3291"/>
                </a:lnTo>
                <a:cubicBezTo>
                  <a:pt x="4101" y="3076"/>
                  <a:pt x="4515" y="3091"/>
                  <a:pt x="5062" y="3179"/>
                </a:cubicBezTo>
                <a:close/>
                <a:moveTo>
                  <a:pt x="1470" y="5708"/>
                </a:moveTo>
                <a:cubicBezTo>
                  <a:pt x="1753" y="5671"/>
                  <a:pt x="2076" y="5711"/>
                  <a:pt x="2464" y="5778"/>
                </a:cubicBezTo>
                <a:cubicBezTo>
                  <a:pt x="2531" y="6166"/>
                  <a:pt x="2571" y="6489"/>
                  <a:pt x="2534" y="6772"/>
                </a:cubicBezTo>
                <a:lnTo>
                  <a:pt x="1470" y="5708"/>
                </a:lnTo>
                <a:close/>
                <a:moveTo>
                  <a:pt x="3179" y="5063"/>
                </a:moveTo>
                <a:cubicBezTo>
                  <a:pt x="3091" y="4515"/>
                  <a:pt x="3076" y="4101"/>
                  <a:pt x="3291" y="3743"/>
                </a:cubicBezTo>
                <a:lnTo>
                  <a:pt x="4499" y="4951"/>
                </a:lnTo>
                <a:cubicBezTo>
                  <a:pt x="4141" y="5166"/>
                  <a:pt x="3727" y="5151"/>
                  <a:pt x="3179" y="5063"/>
                </a:cubicBezTo>
                <a:close/>
                <a:moveTo>
                  <a:pt x="5778" y="2464"/>
                </a:moveTo>
                <a:cubicBezTo>
                  <a:pt x="5711" y="2076"/>
                  <a:pt x="5671" y="1753"/>
                  <a:pt x="5708" y="1470"/>
                </a:cubicBezTo>
                <a:lnTo>
                  <a:pt x="6772" y="2534"/>
                </a:lnTo>
                <a:cubicBezTo>
                  <a:pt x="6489" y="2571"/>
                  <a:pt x="6166" y="2531"/>
                  <a:pt x="5778" y="246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200" dirty="0">
              <a:latin typeface="江城圆体 400W" panose="020B0500000000000000" pitchFamily="34" charset="-122"/>
              <a:ea typeface="江城圆体 400W" panose="020B0500000000000000" pitchFamily="34" charset="-122"/>
            </a:endParaRPr>
          </a:p>
        </p:txBody>
      </p:sp>
      <p:sp>
        <p:nvSpPr>
          <p:cNvPr id="257" name="user_209046">
            <a:extLst>
              <a:ext uri="{FF2B5EF4-FFF2-40B4-BE49-F238E27FC236}">
                <a16:creationId xmlns:a16="http://schemas.microsoft.com/office/drawing/2014/main" id="{0018922B-9DA2-B555-A06A-B9A264F70B58}"/>
              </a:ext>
            </a:extLst>
          </p:cNvPr>
          <p:cNvSpPr/>
          <p:nvPr/>
        </p:nvSpPr>
        <p:spPr>
          <a:xfrm>
            <a:off x="2309667" y="3566568"/>
            <a:ext cx="215906" cy="246778"/>
          </a:xfrm>
          <a:custGeom>
            <a:avLst/>
            <a:gdLst>
              <a:gd name="T0" fmla="*/ 8582 w 9077"/>
              <a:gd name="T1" fmla="*/ 4538 h 10373"/>
              <a:gd name="T2" fmla="*/ 9077 w 9077"/>
              <a:gd name="T3" fmla="*/ 4538 h 10373"/>
              <a:gd name="T4" fmla="*/ 9077 w 9077"/>
              <a:gd name="T5" fmla="*/ 9151 h 10373"/>
              <a:gd name="T6" fmla="*/ 7855 w 9077"/>
              <a:gd name="T7" fmla="*/ 10373 h 10373"/>
              <a:gd name="T8" fmla="*/ 4789 w 9077"/>
              <a:gd name="T9" fmla="*/ 10373 h 10373"/>
              <a:gd name="T10" fmla="*/ 4539 w 9077"/>
              <a:gd name="T11" fmla="*/ 10123 h 10373"/>
              <a:gd name="T12" fmla="*/ 4539 w 9077"/>
              <a:gd name="T13" fmla="*/ 9562 h 10373"/>
              <a:gd name="T14" fmla="*/ 4789 w 9077"/>
              <a:gd name="T15" fmla="*/ 9312 h 10373"/>
              <a:gd name="T16" fmla="*/ 7532 w 9077"/>
              <a:gd name="T17" fmla="*/ 9312 h 10373"/>
              <a:gd name="T18" fmla="*/ 8106 w 9077"/>
              <a:gd name="T19" fmla="*/ 8738 h 10373"/>
              <a:gd name="T20" fmla="*/ 8106 w 9077"/>
              <a:gd name="T21" fmla="*/ 7780 h 10373"/>
              <a:gd name="T22" fmla="*/ 6734 w 9077"/>
              <a:gd name="T23" fmla="*/ 7780 h 10373"/>
              <a:gd name="T24" fmla="*/ 6484 w 9077"/>
              <a:gd name="T25" fmla="*/ 7530 h 10373"/>
              <a:gd name="T26" fmla="*/ 6484 w 9077"/>
              <a:gd name="T27" fmla="*/ 4788 h 10373"/>
              <a:gd name="T28" fmla="*/ 6734 w 9077"/>
              <a:gd name="T29" fmla="*/ 4538 h 10373"/>
              <a:gd name="T30" fmla="*/ 8582 w 9077"/>
              <a:gd name="T31" fmla="*/ 4538 h 10373"/>
              <a:gd name="T32" fmla="*/ 8087 w 9077"/>
              <a:gd name="T33" fmla="*/ 4538 h 10373"/>
              <a:gd name="T34" fmla="*/ 8087 w 9077"/>
              <a:gd name="T35" fmla="*/ 4520 h 10373"/>
              <a:gd name="T36" fmla="*/ 4521 w 9077"/>
              <a:gd name="T37" fmla="*/ 972 h 10373"/>
              <a:gd name="T38" fmla="*/ 955 w 9077"/>
              <a:gd name="T39" fmla="*/ 4520 h 10373"/>
              <a:gd name="T40" fmla="*/ 955 w 9077"/>
              <a:gd name="T41" fmla="*/ 4538 h 10373"/>
              <a:gd name="T42" fmla="*/ 0 w 9077"/>
              <a:gd name="T43" fmla="*/ 4538 h 10373"/>
              <a:gd name="T44" fmla="*/ 0 w 9077"/>
              <a:gd name="T45" fmla="*/ 6558 h 10373"/>
              <a:gd name="T46" fmla="*/ 1222 w 9077"/>
              <a:gd name="T47" fmla="*/ 7781 h 10373"/>
              <a:gd name="T48" fmla="*/ 2343 w 9077"/>
              <a:gd name="T49" fmla="*/ 7781 h 10373"/>
              <a:gd name="T50" fmla="*/ 2593 w 9077"/>
              <a:gd name="T51" fmla="*/ 7531 h 10373"/>
              <a:gd name="T52" fmla="*/ 2593 w 9077"/>
              <a:gd name="T53" fmla="*/ 4788 h 10373"/>
              <a:gd name="T54" fmla="*/ 2343 w 9077"/>
              <a:gd name="T55" fmla="*/ 4538 h 10373"/>
              <a:gd name="T56" fmla="*/ 0 w 9077"/>
              <a:gd name="T57" fmla="*/ 4538 h 10373"/>
              <a:gd name="T58" fmla="*/ 0 w 9077"/>
              <a:gd name="T59" fmla="*/ 4516 h 10373"/>
              <a:gd name="T60" fmla="*/ 4539 w 9077"/>
              <a:gd name="T61" fmla="*/ 0 h 10373"/>
              <a:gd name="T62" fmla="*/ 9077 w 9077"/>
              <a:gd name="T63" fmla="*/ 4516 h 10373"/>
              <a:gd name="T64" fmla="*/ 9077 w 9077"/>
              <a:gd name="T65" fmla="*/ 4538 h 10373"/>
              <a:gd name="T66" fmla="*/ 8582 w 9077"/>
              <a:gd name="T67" fmla="*/ 4538 h 10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77" h="10373">
                <a:moveTo>
                  <a:pt x="8582" y="4538"/>
                </a:moveTo>
                <a:lnTo>
                  <a:pt x="9077" y="4538"/>
                </a:lnTo>
                <a:lnTo>
                  <a:pt x="9077" y="9151"/>
                </a:lnTo>
                <a:cubicBezTo>
                  <a:pt x="9077" y="9826"/>
                  <a:pt x="8530" y="10373"/>
                  <a:pt x="7855" y="10373"/>
                </a:cubicBezTo>
                <a:lnTo>
                  <a:pt x="4789" y="10373"/>
                </a:lnTo>
                <a:cubicBezTo>
                  <a:pt x="4651" y="10373"/>
                  <a:pt x="4539" y="10261"/>
                  <a:pt x="4539" y="10123"/>
                </a:cubicBezTo>
                <a:lnTo>
                  <a:pt x="4539" y="9562"/>
                </a:lnTo>
                <a:cubicBezTo>
                  <a:pt x="4539" y="9425"/>
                  <a:pt x="4651" y="9312"/>
                  <a:pt x="4789" y="9312"/>
                </a:cubicBezTo>
                <a:lnTo>
                  <a:pt x="7532" y="9312"/>
                </a:lnTo>
                <a:cubicBezTo>
                  <a:pt x="7850" y="9312"/>
                  <a:pt x="8106" y="9055"/>
                  <a:pt x="8106" y="8738"/>
                </a:cubicBezTo>
                <a:lnTo>
                  <a:pt x="8106" y="7780"/>
                </a:lnTo>
                <a:lnTo>
                  <a:pt x="6734" y="7780"/>
                </a:lnTo>
                <a:cubicBezTo>
                  <a:pt x="6596" y="7780"/>
                  <a:pt x="6484" y="7667"/>
                  <a:pt x="6484" y="7530"/>
                </a:cubicBezTo>
                <a:lnTo>
                  <a:pt x="6484" y="4788"/>
                </a:lnTo>
                <a:cubicBezTo>
                  <a:pt x="6484" y="4651"/>
                  <a:pt x="6596" y="4538"/>
                  <a:pt x="6734" y="4538"/>
                </a:cubicBezTo>
                <a:lnTo>
                  <a:pt x="8582" y="4538"/>
                </a:lnTo>
                <a:lnTo>
                  <a:pt x="8087" y="4538"/>
                </a:lnTo>
                <a:lnTo>
                  <a:pt x="8087" y="4520"/>
                </a:lnTo>
                <a:cubicBezTo>
                  <a:pt x="8087" y="2560"/>
                  <a:pt x="6491" y="972"/>
                  <a:pt x="4521" y="972"/>
                </a:cubicBezTo>
                <a:cubicBezTo>
                  <a:pt x="2552" y="972"/>
                  <a:pt x="955" y="2561"/>
                  <a:pt x="955" y="4520"/>
                </a:cubicBezTo>
                <a:lnTo>
                  <a:pt x="955" y="4538"/>
                </a:lnTo>
                <a:lnTo>
                  <a:pt x="0" y="4538"/>
                </a:lnTo>
                <a:lnTo>
                  <a:pt x="0" y="6558"/>
                </a:lnTo>
                <a:cubicBezTo>
                  <a:pt x="0" y="7233"/>
                  <a:pt x="547" y="7781"/>
                  <a:pt x="1222" y="7781"/>
                </a:cubicBezTo>
                <a:lnTo>
                  <a:pt x="2343" y="7781"/>
                </a:lnTo>
                <a:cubicBezTo>
                  <a:pt x="2481" y="7781"/>
                  <a:pt x="2593" y="7668"/>
                  <a:pt x="2593" y="7531"/>
                </a:cubicBezTo>
                <a:lnTo>
                  <a:pt x="2593" y="4788"/>
                </a:lnTo>
                <a:cubicBezTo>
                  <a:pt x="2593" y="4651"/>
                  <a:pt x="2481" y="4538"/>
                  <a:pt x="2343" y="4538"/>
                </a:cubicBezTo>
                <a:lnTo>
                  <a:pt x="0" y="4538"/>
                </a:lnTo>
                <a:lnTo>
                  <a:pt x="0" y="4516"/>
                </a:lnTo>
                <a:cubicBezTo>
                  <a:pt x="0" y="2022"/>
                  <a:pt x="2032" y="0"/>
                  <a:pt x="4539" y="0"/>
                </a:cubicBezTo>
                <a:cubicBezTo>
                  <a:pt x="7045" y="0"/>
                  <a:pt x="9077" y="2021"/>
                  <a:pt x="9077" y="4516"/>
                </a:cubicBezTo>
                <a:lnTo>
                  <a:pt x="9077" y="4538"/>
                </a:lnTo>
                <a:lnTo>
                  <a:pt x="8582" y="45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dirty="0">
              <a:latin typeface="江城圆体 400W" panose="020B0500000000000000" pitchFamily="34" charset="-122"/>
              <a:ea typeface="江城圆体 400W" panose="020B0500000000000000" pitchFamily="34" charset="-122"/>
            </a:endParaRPr>
          </a:p>
        </p:txBody>
      </p:sp>
      <p:sp>
        <p:nvSpPr>
          <p:cNvPr id="258" name="user_209046">
            <a:extLst>
              <a:ext uri="{FF2B5EF4-FFF2-40B4-BE49-F238E27FC236}">
                <a16:creationId xmlns:a16="http://schemas.microsoft.com/office/drawing/2014/main" id="{17A93E4B-07C5-F94D-08C1-2D5806C40774}"/>
              </a:ext>
            </a:extLst>
          </p:cNvPr>
          <p:cNvSpPr/>
          <p:nvPr/>
        </p:nvSpPr>
        <p:spPr>
          <a:xfrm>
            <a:off x="2989924" y="4636787"/>
            <a:ext cx="174848" cy="215329"/>
          </a:xfrm>
          <a:custGeom>
            <a:avLst/>
            <a:gdLst>
              <a:gd name="T0" fmla="*/ 7781 w 8430"/>
              <a:gd name="T1" fmla="*/ 7127 h 10381"/>
              <a:gd name="T2" fmla="*/ 7559 w 8430"/>
              <a:gd name="T3" fmla="*/ 7127 h 10381"/>
              <a:gd name="T4" fmla="*/ 7559 w 8430"/>
              <a:gd name="T5" fmla="*/ 6663 h 10381"/>
              <a:gd name="T6" fmla="*/ 6498 w 8430"/>
              <a:gd name="T7" fmla="*/ 5838 h 10381"/>
              <a:gd name="T8" fmla="*/ 6485 w 8430"/>
              <a:gd name="T9" fmla="*/ 5838 h 10381"/>
              <a:gd name="T10" fmla="*/ 6485 w 8430"/>
              <a:gd name="T11" fmla="*/ 5189 h 10381"/>
              <a:gd name="T12" fmla="*/ 1298 w 8430"/>
              <a:gd name="T13" fmla="*/ 5189 h 10381"/>
              <a:gd name="T14" fmla="*/ 1298 w 8430"/>
              <a:gd name="T15" fmla="*/ 6486 h 10381"/>
              <a:gd name="T16" fmla="*/ 5409 w 8430"/>
              <a:gd name="T17" fmla="*/ 6486 h 10381"/>
              <a:gd name="T18" fmla="*/ 5409 w 8430"/>
              <a:gd name="T19" fmla="*/ 7134 h 10381"/>
              <a:gd name="T20" fmla="*/ 1296 w 8430"/>
              <a:gd name="T21" fmla="*/ 7134 h 10381"/>
              <a:gd name="T22" fmla="*/ 1296 w 8430"/>
              <a:gd name="T23" fmla="*/ 8432 h 10381"/>
              <a:gd name="T24" fmla="*/ 3890 w 8430"/>
              <a:gd name="T25" fmla="*/ 8432 h 10381"/>
              <a:gd name="T26" fmla="*/ 3890 w 8430"/>
              <a:gd name="T27" fmla="*/ 8442 h 10381"/>
              <a:gd name="T28" fmla="*/ 4533 w 8430"/>
              <a:gd name="T29" fmla="*/ 9280 h 10381"/>
              <a:gd name="T30" fmla="*/ 5408 w 8430"/>
              <a:gd name="T31" fmla="*/ 9280 h 10381"/>
              <a:gd name="T32" fmla="*/ 5408 w 8430"/>
              <a:gd name="T33" fmla="*/ 10377 h 10381"/>
              <a:gd name="T34" fmla="*/ 649 w 8430"/>
              <a:gd name="T35" fmla="*/ 10377 h 10381"/>
              <a:gd name="T36" fmla="*/ 0 w 8430"/>
              <a:gd name="T37" fmla="*/ 9728 h 10381"/>
              <a:gd name="T38" fmla="*/ 0 w 8430"/>
              <a:gd name="T39" fmla="*/ 3251 h 10381"/>
              <a:gd name="T40" fmla="*/ 3241 w 8430"/>
              <a:gd name="T41" fmla="*/ 3251 h 10381"/>
              <a:gd name="T42" fmla="*/ 3241 w 8430"/>
              <a:gd name="T43" fmla="*/ 3243 h 10381"/>
              <a:gd name="T44" fmla="*/ 3243 w 8430"/>
              <a:gd name="T45" fmla="*/ 3243 h 10381"/>
              <a:gd name="T46" fmla="*/ 3243 w 8430"/>
              <a:gd name="T47" fmla="*/ 1 h 10381"/>
              <a:gd name="T48" fmla="*/ 7134 w 8430"/>
              <a:gd name="T49" fmla="*/ 1 h 10381"/>
              <a:gd name="T50" fmla="*/ 7783 w 8430"/>
              <a:gd name="T51" fmla="*/ 649 h 10381"/>
              <a:gd name="T52" fmla="*/ 7783 w 8430"/>
              <a:gd name="T53" fmla="*/ 7127 h 10381"/>
              <a:gd name="T54" fmla="*/ 7781 w 8430"/>
              <a:gd name="T55" fmla="*/ 7127 h 10381"/>
              <a:gd name="T56" fmla="*/ 2594 w 8430"/>
              <a:gd name="T57" fmla="*/ 0 h 10381"/>
              <a:gd name="T58" fmla="*/ 2594 w 8430"/>
              <a:gd name="T59" fmla="*/ 2594 h 10381"/>
              <a:gd name="T60" fmla="*/ 0 w 8430"/>
              <a:gd name="T61" fmla="*/ 2594 h 10381"/>
              <a:gd name="T62" fmla="*/ 2594 w 8430"/>
              <a:gd name="T63" fmla="*/ 0 h 10381"/>
              <a:gd name="T64" fmla="*/ 7954 w 8430"/>
              <a:gd name="T65" fmla="*/ 7947 h 10381"/>
              <a:gd name="T66" fmla="*/ 8430 w 8430"/>
              <a:gd name="T67" fmla="*/ 8424 h 10381"/>
              <a:gd name="T68" fmla="*/ 8430 w 8430"/>
              <a:gd name="T69" fmla="*/ 8444 h 10381"/>
              <a:gd name="T70" fmla="*/ 7954 w 8430"/>
              <a:gd name="T71" fmla="*/ 8922 h 10381"/>
              <a:gd name="T72" fmla="*/ 6971 w 8430"/>
              <a:gd name="T73" fmla="*/ 8922 h 10381"/>
              <a:gd name="T74" fmla="*/ 6971 w 8430"/>
              <a:gd name="T75" fmla="*/ 9901 h 10381"/>
              <a:gd name="T76" fmla="*/ 6495 w 8430"/>
              <a:gd name="T77" fmla="*/ 10378 h 10381"/>
              <a:gd name="T78" fmla="*/ 6480 w 8430"/>
              <a:gd name="T79" fmla="*/ 10378 h 10381"/>
              <a:gd name="T80" fmla="*/ 5999 w 8430"/>
              <a:gd name="T81" fmla="*/ 9907 h 10381"/>
              <a:gd name="T82" fmla="*/ 5999 w 8430"/>
              <a:gd name="T83" fmla="*/ 8922 h 10381"/>
              <a:gd name="T84" fmla="*/ 5021 w 8430"/>
              <a:gd name="T85" fmla="*/ 8922 h 10381"/>
              <a:gd name="T86" fmla="*/ 4540 w 8430"/>
              <a:gd name="T87" fmla="*/ 8443 h 10381"/>
              <a:gd name="T88" fmla="*/ 4540 w 8430"/>
              <a:gd name="T89" fmla="*/ 8427 h 10381"/>
              <a:gd name="T90" fmla="*/ 5021 w 8430"/>
              <a:gd name="T91" fmla="*/ 7949 h 10381"/>
              <a:gd name="T92" fmla="*/ 5999 w 8430"/>
              <a:gd name="T93" fmla="*/ 7949 h 10381"/>
              <a:gd name="T94" fmla="*/ 5999 w 8430"/>
              <a:gd name="T95" fmla="*/ 6966 h 10381"/>
              <a:gd name="T96" fmla="*/ 6480 w 8430"/>
              <a:gd name="T97" fmla="*/ 6488 h 10381"/>
              <a:gd name="T98" fmla="*/ 6495 w 8430"/>
              <a:gd name="T99" fmla="*/ 6488 h 10381"/>
              <a:gd name="T100" fmla="*/ 6971 w 8430"/>
              <a:gd name="T101" fmla="*/ 6966 h 10381"/>
              <a:gd name="T102" fmla="*/ 6971 w 8430"/>
              <a:gd name="T103" fmla="*/ 7948 h 10381"/>
              <a:gd name="T104" fmla="*/ 7954 w 8430"/>
              <a:gd name="T105" fmla="*/ 7947 h 10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30" h="10381">
                <a:moveTo>
                  <a:pt x="7781" y="7127"/>
                </a:moveTo>
                <a:lnTo>
                  <a:pt x="7559" y="7127"/>
                </a:lnTo>
                <a:lnTo>
                  <a:pt x="7559" y="6663"/>
                </a:lnTo>
                <a:cubicBezTo>
                  <a:pt x="7559" y="6132"/>
                  <a:pt x="7019" y="5838"/>
                  <a:pt x="6498" y="5838"/>
                </a:cubicBezTo>
                <a:lnTo>
                  <a:pt x="6485" y="5838"/>
                </a:lnTo>
                <a:lnTo>
                  <a:pt x="6485" y="5189"/>
                </a:lnTo>
                <a:lnTo>
                  <a:pt x="1298" y="5189"/>
                </a:lnTo>
                <a:lnTo>
                  <a:pt x="1298" y="6486"/>
                </a:lnTo>
                <a:lnTo>
                  <a:pt x="5409" y="6486"/>
                </a:lnTo>
                <a:lnTo>
                  <a:pt x="5409" y="7134"/>
                </a:lnTo>
                <a:lnTo>
                  <a:pt x="1296" y="7134"/>
                </a:lnTo>
                <a:lnTo>
                  <a:pt x="1296" y="8432"/>
                </a:lnTo>
                <a:lnTo>
                  <a:pt x="3890" y="8432"/>
                </a:lnTo>
                <a:lnTo>
                  <a:pt x="3890" y="8442"/>
                </a:lnTo>
                <a:cubicBezTo>
                  <a:pt x="3890" y="8798"/>
                  <a:pt x="4175" y="9280"/>
                  <a:pt x="4533" y="9280"/>
                </a:cubicBezTo>
                <a:lnTo>
                  <a:pt x="5408" y="9280"/>
                </a:lnTo>
                <a:lnTo>
                  <a:pt x="5408" y="10377"/>
                </a:lnTo>
                <a:lnTo>
                  <a:pt x="649" y="10377"/>
                </a:lnTo>
                <a:cubicBezTo>
                  <a:pt x="290" y="10377"/>
                  <a:pt x="0" y="10087"/>
                  <a:pt x="0" y="9728"/>
                </a:cubicBezTo>
                <a:lnTo>
                  <a:pt x="0" y="3251"/>
                </a:lnTo>
                <a:lnTo>
                  <a:pt x="3241" y="3251"/>
                </a:lnTo>
                <a:lnTo>
                  <a:pt x="3241" y="3243"/>
                </a:lnTo>
                <a:lnTo>
                  <a:pt x="3243" y="3243"/>
                </a:lnTo>
                <a:lnTo>
                  <a:pt x="3243" y="1"/>
                </a:lnTo>
                <a:lnTo>
                  <a:pt x="7134" y="1"/>
                </a:lnTo>
                <a:cubicBezTo>
                  <a:pt x="7493" y="1"/>
                  <a:pt x="7783" y="291"/>
                  <a:pt x="7783" y="649"/>
                </a:cubicBezTo>
                <a:lnTo>
                  <a:pt x="7783" y="7127"/>
                </a:lnTo>
                <a:lnTo>
                  <a:pt x="7781" y="7127"/>
                </a:lnTo>
                <a:close/>
                <a:moveTo>
                  <a:pt x="2594" y="0"/>
                </a:moveTo>
                <a:lnTo>
                  <a:pt x="2594" y="2594"/>
                </a:lnTo>
                <a:lnTo>
                  <a:pt x="0" y="2594"/>
                </a:lnTo>
                <a:lnTo>
                  <a:pt x="2594" y="0"/>
                </a:lnTo>
                <a:close/>
                <a:moveTo>
                  <a:pt x="7954" y="7947"/>
                </a:moveTo>
                <a:cubicBezTo>
                  <a:pt x="8216" y="7947"/>
                  <a:pt x="8430" y="8161"/>
                  <a:pt x="8430" y="8424"/>
                </a:cubicBezTo>
                <a:lnTo>
                  <a:pt x="8430" y="8444"/>
                </a:lnTo>
                <a:cubicBezTo>
                  <a:pt x="8430" y="8707"/>
                  <a:pt x="8216" y="8922"/>
                  <a:pt x="7954" y="8922"/>
                </a:cubicBezTo>
                <a:lnTo>
                  <a:pt x="6971" y="8922"/>
                </a:lnTo>
                <a:lnTo>
                  <a:pt x="6971" y="9901"/>
                </a:lnTo>
                <a:cubicBezTo>
                  <a:pt x="6971" y="10163"/>
                  <a:pt x="6757" y="10378"/>
                  <a:pt x="6495" y="10378"/>
                </a:cubicBezTo>
                <a:lnTo>
                  <a:pt x="6480" y="10378"/>
                </a:lnTo>
                <a:cubicBezTo>
                  <a:pt x="6217" y="10381"/>
                  <a:pt x="6001" y="10171"/>
                  <a:pt x="5999" y="9907"/>
                </a:cubicBezTo>
                <a:lnTo>
                  <a:pt x="5999" y="8922"/>
                </a:lnTo>
                <a:lnTo>
                  <a:pt x="5021" y="8922"/>
                </a:lnTo>
                <a:cubicBezTo>
                  <a:pt x="4756" y="8923"/>
                  <a:pt x="4541" y="8708"/>
                  <a:pt x="4540" y="8443"/>
                </a:cubicBezTo>
                <a:lnTo>
                  <a:pt x="4540" y="8427"/>
                </a:lnTo>
                <a:cubicBezTo>
                  <a:pt x="4544" y="8163"/>
                  <a:pt x="4757" y="7952"/>
                  <a:pt x="5021" y="7949"/>
                </a:cubicBezTo>
                <a:lnTo>
                  <a:pt x="5999" y="7949"/>
                </a:lnTo>
                <a:lnTo>
                  <a:pt x="5999" y="6966"/>
                </a:lnTo>
                <a:cubicBezTo>
                  <a:pt x="5999" y="6702"/>
                  <a:pt x="6212" y="6488"/>
                  <a:pt x="6480" y="6488"/>
                </a:cubicBezTo>
                <a:lnTo>
                  <a:pt x="6495" y="6488"/>
                </a:lnTo>
                <a:cubicBezTo>
                  <a:pt x="6757" y="6488"/>
                  <a:pt x="6971" y="6702"/>
                  <a:pt x="6971" y="6966"/>
                </a:cubicBezTo>
                <a:lnTo>
                  <a:pt x="6971" y="7948"/>
                </a:lnTo>
                <a:lnTo>
                  <a:pt x="7954" y="794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dirty="0">
              <a:latin typeface="江城圆体 400W" panose="020B0500000000000000" pitchFamily="34" charset="-122"/>
              <a:ea typeface="江城圆体 400W" panose="020B0500000000000000" pitchFamily="34" charset="-122"/>
            </a:endParaRPr>
          </a:p>
        </p:txBody>
      </p:sp>
      <p:sp>
        <p:nvSpPr>
          <p:cNvPr id="260" name="图形 4">
            <a:extLst>
              <a:ext uri="{FF2B5EF4-FFF2-40B4-BE49-F238E27FC236}">
                <a16:creationId xmlns:a16="http://schemas.microsoft.com/office/drawing/2014/main" id="{3F228932-A33F-C486-8B48-424A4D797387}"/>
              </a:ext>
            </a:extLst>
          </p:cNvPr>
          <p:cNvSpPr/>
          <p:nvPr/>
        </p:nvSpPr>
        <p:spPr>
          <a:xfrm>
            <a:off x="7897622" y="5740581"/>
            <a:ext cx="487416" cy="487416"/>
          </a:xfrm>
          <a:custGeom>
            <a:avLst/>
            <a:gdLst>
              <a:gd name="connsiteX0" fmla="*/ 1154463 w 2308638"/>
              <a:gd name="connsiteY0" fmla="*/ 2308576 h 2308575"/>
              <a:gd name="connsiteX1" fmla="*/ 784081 w 2308638"/>
              <a:gd name="connsiteY1" fmla="*/ 1523350 h 2308575"/>
              <a:gd name="connsiteX2" fmla="*/ 0 w 2308638"/>
              <a:gd name="connsiteY2" fmla="*/ 1154685 h 2308575"/>
              <a:gd name="connsiteX3" fmla="*/ 785479 w 2308638"/>
              <a:gd name="connsiteY3" fmla="*/ 784621 h 2308575"/>
              <a:gd name="connsiteX4" fmla="*/ 1154463 w 2308638"/>
              <a:gd name="connsiteY4" fmla="*/ 0 h 2308575"/>
              <a:gd name="connsiteX5" fmla="*/ 1524208 w 2308638"/>
              <a:gd name="connsiteY5" fmla="*/ 785384 h 2308575"/>
              <a:gd name="connsiteX6" fmla="*/ 2308639 w 2308638"/>
              <a:gd name="connsiteY6" fmla="*/ 1154685 h 2308575"/>
              <a:gd name="connsiteX7" fmla="*/ 1523986 w 2308638"/>
              <a:gd name="connsiteY7" fmla="*/ 1524177 h 2308575"/>
              <a:gd name="connsiteX8" fmla="*/ 1154463 w 2308638"/>
              <a:gd name="connsiteY8" fmla="*/ 2308576 h 230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8638" h="2308575">
                <a:moveTo>
                  <a:pt x="1154463" y="2308576"/>
                </a:moveTo>
                <a:cubicBezTo>
                  <a:pt x="1122014" y="2003696"/>
                  <a:pt x="1001276" y="1740259"/>
                  <a:pt x="784081" y="1523350"/>
                </a:cubicBezTo>
                <a:cubicBezTo>
                  <a:pt x="567459" y="1307014"/>
                  <a:pt x="304403" y="1187070"/>
                  <a:pt x="0" y="1154685"/>
                </a:cubicBezTo>
                <a:cubicBezTo>
                  <a:pt x="305166" y="1122173"/>
                  <a:pt x="568666" y="1001753"/>
                  <a:pt x="785479" y="784621"/>
                </a:cubicBezTo>
                <a:cubicBezTo>
                  <a:pt x="1001943" y="567840"/>
                  <a:pt x="1122204" y="304753"/>
                  <a:pt x="1154463" y="0"/>
                </a:cubicBezTo>
                <a:cubicBezTo>
                  <a:pt x="1186689" y="305134"/>
                  <a:pt x="1307268" y="568507"/>
                  <a:pt x="1524208" y="785384"/>
                </a:cubicBezTo>
                <a:cubicBezTo>
                  <a:pt x="1740831" y="1001943"/>
                  <a:pt x="2003886" y="1122268"/>
                  <a:pt x="2308639" y="1154685"/>
                </a:cubicBezTo>
                <a:cubicBezTo>
                  <a:pt x="2003855" y="1187039"/>
                  <a:pt x="1740640" y="1307427"/>
                  <a:pt x="1523986" y="1524177"/>
                </a:cubicBezTo>
                <a:cubicBezTo>
                  <a:pt x="1307459" y="1740767"/>
                  <a:pt x="1186880" y="2003632"/>
                  <a:pt x="1154463" y="2308576"/>
                </a:cubicBezTo>
                <a:close/>
              </a:path>
            </a:pathLst>
          </a:custGeom>
          <a:solidFill>
            <a:schemeClr val="accent1"/>
          </a:solidFill>
          <a:ln w="15875" cap="flat">
            <a:noFill/>
            <a:prstDash val="solid"/>
            <a:miter/>
          </a:ln>
        </p:spPr>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江城圆体 400W" panose="020B0500000000000000" pitchFamily="34" charset="-122"/>
              <a:ea typeface="江城圆体 400W" panose="020B0500000000000000" pitchFamily="34" charset="-122"/>
            </a:endParaRPr>
          </a:p>
        </p:txBody>
      </p:sp>
      <p:sp>
        <p:nvSpPr>
          <p:cNvPr id="261" name="图形 4">
            <a:extLst>
              <a:ext uri="{FF2B5EF4-FFF2-40B4-BE49-F238E27FC236}">
                <a16:creationId xmlns:a16="http://schemas.microsoft.com/office/drawing/2014/main" id="{37EA547B-B02C-E1FB-4463-B9A87CDEECA3}"/>
              </a:ext>
            </a:extLst>
          </p:cNvPr>
          <p:cNvSpPr/>
          <p:nvPr/>
        </p:nvSpPr>
        <p:spPr>
          <a:xfrm>
            <a:off x="3600949" y="2994859"/>
            <a:ext cx="312169" cy="312169"/>
          </a:xfrm>
          <a:custGeom>
            <a:avLst/>
            <a:gdLst>
              <a:gd name="connsiteX0" fmla="*/ 1154463 w 2308638"/>
              <a:gd name="connsiteY0" fmla="*/ 2308576 h 2308575"/>
              <a:gd name="connsiteX1" fmla="*/ 784081 w 2308638"/>
              <a:gd name="connsiteY1" fmla="*/ 1523350 h 2308575"/>
              <a:gd name="connsiteX2" fmla="*/ 0 w 2308638"/>
              <a:gd name="connsiteY2" fmla="*/ 1154685 h 2308575"/>
              <a:gd name="connsiteX3" fmla="*/ 785479 w 2308638"/>
              <a:gd name="connsiteY3" fmla="*/ 784621 h 2308575"/>
              <a:gd name="connsiteX4" fmla="*/ 1154463 w 2308638"/>
              <a:gd name="connsiteY4" fmla="*/ 0 h 2308575"/>
              <a:gd name="connsiteX5" fmla="*/ 1524208 w 2308638"/>
              <a:gd name="connsiteY5" fmla="*/ 785384 h 2308575"/>
              <a:gd name="connsiteX6" fmla="*/ 2308639 w 2308638"/>
              <a:gd name="connsiteY6" fmla="*/ 1154685 h 2308575"/>
              <a:gd name="connsiteX7" fmla="*/ 1523986 w 2308638"/>
              <a:gd name="connsiteY7" fmla="*/ 1524177 h 2308575"/>
              <a:gd name="connsiteX8" fmla="*/ 1154463 w 2308638"/>
              <a:gd name="connsiteY8" fmla="*/ 2308576 h 230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8638" h="2308575">
                <a:moveTo>
                  <a:pt x="1154463" y="2308576"/>
                </a:moveTo>
                <a:cubicBezTo>
                  <a:pt x="1122014" y="2003696"/>
                  <a:pt x="1001276" y="1740259"/>
                  <a:pt x="784081" y="1523350"/>
                </a:cubicBezTo>
                <a:cubicBezTo>
                  <a:pt x="567459" y="1307014"/>
                  <a:pt x="304403" y="1187070"/>
                  <a:pt x="0" y="1154685"/>
                </a:cubicBezTo>
                <a:cubicBezTo>
                  <a:pt x="305166" y="1122173"/>
                  <a:pt x="568666" y="1001753"/>
                  <a:pt x="785479" y="784621"/>
                </a:cubicBezTo>
                <a:cubicBezTo>
                  <a:pt x="1001943" y="567840"/>
                  <a:pt x="1122204" y="304753"/>
                  <a:pt x="1154463" y="0"/>
                </a:cubicBezTo>
                <a:cubicBezTo>
                  <a:pt x="1186689" y="305134"/>
                  <a:pt x="1307268" y="568507"/>
                  <a:pt x="1524208" y="785384"/>
                </a:cubicBezTo>
                <a:cubicBezTo>
                  <a:pt x="1740831" y="1001943"/>
                  <a:pt x="2003886" y="1122268"/>
                  <a:pt x="2308639" y="1154685"/>
                </a:cubicBezTo>
                <a:cubicBezTo>
                  <a:pt x="2003855" y="1187039"/>
                  <a:pt x="1740640" y="1307427"/>
                  <a:pt x="1523986" y="1524177"/>
                </a:cubicBezTo>
                <a:cubicBezTo>
                  <a:pt x="1307459" y="1740767"/>
                  <a:pt x="1186880" y="2003632"/>
                  <a:pt x="1154463" y="2308576"/>
                </a:cubicBezTo>
                <a:close/>
              </a:path>
            </a:pathLst>
          </a:custGeom>
          <a:solidFill>
            <a:schemeClr val="accent1"/>
          </a:solidFill>
          <a:ln w="15875" cap="flat">
            <a:noFill/>
            <a:prstDash val="solid"/>
            <a:miter/>
          </a:ln>
        </p:spPr>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江城圆体 400W" panose="020B0500000000000000" pitchFamily="34" charset="-122"/>
              <a:ea typeface="江城圆体 400W" panose="020B0500000000000000" pitchFamily="34" charset="-122"/>
            </a:endParaRPr>
          </a:p>
        </p:txBody>
      </p:sp>
      <p:sp>
        <p:nvSpPr>
          <p:cNvPr id="262" name="图形 4">
            <a:extLst>
              <a:ext uri="{FF2B5EF4-FFF2-40B4-BE49-F238E27FC236}">
                <a16:creationId xmlns:a16="http://schemas.microsoft.com/office/drawing/2014/main" id="{2ABA688C-E933-F091-EB64-86AE13FEFFD4}"/>
              </a:ext>
            </a:extLst>
          </p:cNvPr>
          <p:cNvSpPr/>
          <p:nvPr/>
        </p:nvSpPr>
        <p:spPr>
          <a:xfrm>
            <a:off x="5379262" y="4278792"/>
            <a:ext cx="310120" cy="310120"/>
          </a:xfrm>
          <a:custGeom>
            <a:avLst/>
            <a:gdLst>
              <a:gd name="connsiteX0" fmla="*/ 1154463 w 2308638"/>
              <a:gd name="connsiteY0" fmla="*/ 2308576 h 2308575"/>
              <a:gd name="connsiteX1" fmla="*/ 784081 w 2308638"/>
              <a:gd name="connsiteY1" fmla="*/ 1523350 h 2308575"/>
              <a:gd name="connsiteX2" fmla="*/ 0 w 2308638"/>
              <a:gd name="connsiteY2" fmla="*/ 1154685 h 2308575"/>
              <a:gd name="connsiteX3" fmla="*/ 785479 w 2308638"/>
              <a:gd name="connsiteY3" fmla="*/ 784621 h 2308575"/>
              <a:gd name="connsiteX4" fmla="*/ 1154463 w 2308638"/>
              <a:gd name="connsiteY4" fmla="*/ 0 h 2308575"/>
              <a:gd name="connsiteX5" fmla="*/ 1524208 w 2308638"/>
              <a:gd name="connsiteY5" fmla="*/ 785384 h 2308575"/>
              <a:gd name="connsiteX6" fmla="*/ 2308639 w 2308638"/>
              <a:gd name="connsiteY6" fmla="*/ 1154685 h 2308575"/>
              <a:gd name="connsiteX7" fmla="*/ 1523986 w 2308638"/>
              <a:gd name="connsiteY7" fmla="*/ 1524177 h 2308575"/>
              <a:gd name="connsiteX8" fmla="*/ 1154463 w 2308638"/>
              <a:gd name="connsiteY8" fmla="*/ 2308576 h 230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8638" h="2308575">
                <a:moveTo>
                  <a:pt x="1154463" y="2308576"/>
                </a:moveTo>
                <a:cubicBezTo>
                  <a:pt x="1122014" y="2003696"/>
                  <a:pt x="1001276" y="1740259"/>
                  <a:pt x="784081" y="1523350"/>
                </a:cubicBezTo>
                <a:cubicBezTo>
                  <a:pt x="567459" y="1307014"/>
                  <a:pt x="304403" y="1187070"/>
                  <a:pt x="0" y="1154685"/>
                </a:cubicBezTo>
                <a:cubicBezTo>
                  <a:pt x="305166" y="1122173"/>
                  <a:pt x="568666" y="1001753"/>
                  <a:pt x="785479" y="784621"/>
                </a:cubicBezTo>
                <a:cubicBezTo>
                  <a:pt x="1001943" y="567840"/>
                  <a:pt x="1122204" y="304753"/>
                  <a:pt x="1154463" y="0"/>
                </a:cubicBezTo>
                <a:cubicBezTo>
                  <a:pt x="1186689" y="305134"/>
                  <a:pt x="1307268" y="568507"/>
                  <a:pt x="1524208" y="785384"/>
                </a:cubicBezTo>
                <a:cubicBezTo>
                  <a:pt x="1740831" y="1001943"/>
                  <a:pt x="2003886" y="1122268"/>
                  <a:pt x="2308639" y="1154685"/>
                </a:cubicBezTo>
                <a:cubicBezTo>
                  <a:pt x="2003855" y="1187039"/>
                  <a:pt x="1740640" y="1307427"/>
                  <a:pt x="1523986" y="1524177"/>
                </a:cubicBezTo>
                <a:cubicBezTo>
                  <a:pt x="1307459" y="1740767"/>
                  <a:pt x="1186880" y="2003632"/>
                  <a:pt x="1154463" y="2308576"/>
                </a:cubicBezTo>
                <a:close/>
              </a:path>
            </a:pathLst>
          </a:custGeom>
          <a:solidFill>
            <a:schemeClr val="accent1"/>
          </a:solidFill>
          <a:ln w="15875" cap="flat">
            <a:noFill/>
            <a:prstDash val="solid"/>
            <a:miter/>
          </a:ln>
        </p:spPr>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江城圆体 400W" panose="020B0500000000000000" pitchFamily="34" charset="-122"/>
              <a:ea typeface="江城圆体 400W" panose="020B0500000000000000" pitchFamily="34" charset="-122"/>
            </a:endParaRPr>
          </a:p>
        </p:txBody>
      </p:sp>
      <p:sp>
        <p:nvSpPr>
          <p:cNvPr id="263" name="图形 4">
            <a:extLst>
              <a:ext uri="{FF2B5EF4-FFF2-40B4-BE49-F238E27FC236}">
                <a16:creationId xmlns:a16="http://schemas.microsoft.com/office/drawing/2014/main" id="{783DD834-97AB-38F4-6F30-74EE365F0E69}"/>
              </a:ext>
            </a:extLst>
          </p:cNvPr>
          <p:cNvSpPr/>
          <p:nvPr/>
        </p:nvSpPr>
        <p:spPr>
          <a:xfrm>
            <a:off x="2538706" y="4053739"/>
            <a:ext cx="280569" cy="280569"/>
          </a:xfrm>
          <a:custGeom>
            <a:avLst/>
            <a:gdLst>
              <a:gd name="connsiteX0" fmla="*/ 1154463 w 2308638"/>
              <a:gd name="connsiteY0" fmla="*/ 2308576 h 2308575"/>
              <a:gd name="connsiteX1" fmla="*/ 784081 w 2308638"/>
              <a:gd name="connsiteY1" fmla="*/ 1523350 h 2308575"/>
              <a:gd name="connsiteX2" fmla="*/ 0 w 2308638"/>
              <a:gd name="connsiteY2" fmla="*/ 1154685 h 2308575"/>
              <a:gd name="connsiteX3" fmla="*/ 785479 w 2308638"/>
              <a:gd name="connsiteY3" fmla="*/ 784621 h 2308575"/>
              <a:gd name="connsiteX4" fmla="*/ 1154463 w 2308638"/>
              <a:gd name="connsiteY4" fmla="*/ 0 h 2308575"/>
              <a:gd name="connsiteX5" fmla="*/ 1524208 w 2308638"/>
              <a:gd name="connsiteY5" fmla="*/ 785384 h 2308575"/>
              <a:gd name="connsiteX6" fmla="*/ 2308639 w 2308638"/>
              <a:gd name="connsiteY6" fmla="*/ 1154685 h 2308575"/>
              <a:gd name="connsiteX7" fmla="*/ 1523986 w 2308638"/>
              <a:gd name="connsiteY7" fmla="*/ 1524177 h 2308575"/>
              <a:gd name="connsiteX8" fmla="*/ 1154463 w 2308638"/>
              <a:gd name="connsiteY8" fmla="*/ 2308576 h 230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8638" h="2308575">
                <a:moveTo>
                  <a:pt x="1154463" y="2308576"/>
                </a:moveTo>
                <a:cubicBezTo>
                  <a:pt x="1122014" y="2003696"/>
                  <a:pt x="1001276" y="1740259"/>
                  <a:pt x="784081" y="1523350"/>
                </a:cubicBezTo>
                <a:cubicBezTo>
                  <a:pt x="567459" y="1307014"/>
                  <a:pt x="304403" y="1187070"/>
                  <a:pt x="0" y="1154685"/>
                </a:cubicBezTo>
                <a:cubicBezTo>
                  <a:pt x="305166" y="1122173"/>
                  <a:pt x="568666" y="1001753"/>
                  <a:pt x="785479" y="784621"/>
                </a:cubicBezTo>
                <a:cubicBezTo>
                  <a:pt x="1001943" y="567840"/>
                  <a:pt x="1122204" y="304753"/>
                  <a:pt x="1154463" y="0"/>
                </a:cubicBezTo>
                <a:cubicBezTo>
                  <a:pt x="1186689" y="305134"/>
                  <a:pt x="1307268" y="568507"/>
                  <a:pt x="1524208" y="785384"/>
                </a:cubicBezTo>
                <a:cubicBezTo>
                  <a:pt x="1740831" y="1001943"/>
                  <a:pt x="2003886" y="1122268"/>
                  <a:pt x="2308639" y="1154685"/>
                </a:cubicBezTo>
                <a:cubicBezTo>
                  <a:pt x="2003855" y="1187039"/>
                  <a:pt x="1740640" y="1307427"/>
                  <a:pt x="1523986" y="1524177"/>
                </a:cubicBezTo>
                <a:cubicBezTo>
                  <a:pt x="1307459" y="1740767"/>
                  <a:pt x="1186880" y="2003632"/>
                  <a:pt x="1154463" y="2308576"/>
                </a:cubicBezTo>
                <a:close/>
              </a:path>
            </a:pathLst>
          </a:custGeom>
          <a:solidFill>
            <a:schemeClr val="accent1"/>
          </a:solidFill>
          <a:ln w="15875" cap="flat">
            <a:noFill/>
            <a:prstDash val="solid"/>
            <a:miter/>
          </a:ln>
        </p:spPr>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江城圆体 400W" panose="020B0500000000000000" pitchFamily="34" charset="-122"/>
              <a:ea typeface="江城圆体 400W" panose="020B0500000000000000" pitchFamily="34" charset="-122"/>
            </a:endParaRPr>
          </a:p>
        </p:txBody>
      </p:sp>
      <p:sp>
        <p:nvSpPr>
          <p:cNvPr id="264" name="图形 4">
            <a:extLst>
              <a:ext uri="{FF2B5EF4-FFF2-40B4-BE49-F238E27FC236}">
                <a16:creationId xmlns:a16="http://schemas.microsoft.com/office/drawing/2014/main" id="{841AEA1D-74CF-1646-8D78-03D164CB3499}"/>
              </a:ext>
            </a:extLst>
          </p:cNvPr>
          <p:cNvSpPr/>
          <p:nvPr/>
        </p:nvSpPr>
        <p:spPr>
          <a:xfrm>
            <a:off x="5364440" y="2302995"/>
            <a:ext cx="186089" cy="186089"/>
          </a:xfrm>
          <a:custGeom>
            <a:avLst/>
            <a:gdLst>
              <a:gd name="connsiteX0" fmla="*/ 1154463 w 2308638"/>
              <a:gd name="connsiteY0" fmla="*/ 2308576 h 2308575"/>
              <a:gd name="connsiteX1" fmla="*/ 784081 w 2308638"/>
              <a:gd name="connsiteY1" fmla="*/ 1523350 h 2308575"/>
              <a:gd name="connsiteX2" fmla="*/ 0 w 2308638"/>
              <a:gd name="connsiteY2" fmla="*/ 1154685 h 2308575"/>
              <a:gd name="connsiteX3" fmla="*/ 785479 w 2308638"/>
              <a:gd name="connsiteY3" fmla="*/ 784621 h 2308575"/>
              <a:gd name="connsiteX4" fmla="*/ 1154463 w 2308638"/>
              <a:gd name="connsiteY4" fmla="*/ 0 h 2308575"/>
              <a:gd name="connsiteX5" fmla="*/ 1524208 w 2308638"/>
              <a:gd name="connsiteY5" fmla="*/ 785384 h 2308575"/>
              <a:gd name="connsiteX6" fmla="*/ 2308639 w 2308638"/>
              <a:gd name="connsiteY6" fmla="*/ 1154685 h 2308575"/>
              <a:gd name="connsiteX7" fmla="*/ 1523986 w 2308638"/>
              <a:gd name="connsiteY7" fmla="*/ 1524177 h 2308575"/>
              <a:gd name="connsiteX8" fmla="*/ 1154463 w 2308638"/>
              <a:gd name="connsiteY8" fmla="*/ 2308576 h 230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8638" h="2308575">
                <a:moveTo>
                  <a:pt x="1154463" y="2308576"/>
                </a:moveTo>
                <a:cubicBezTo>
                  <a:pt x="1122014" y="2003696"/>
                  <a:pt x="1001276" y="1740259"/>
                  <a:pt x="784081" y="1523350"/>
                </a:cubicBezTo>
                <a:cubicBezTo>
                  <a:pt x="567459" y="1307014"/>
                  <a:pt x="304403" y="1187070"/>
                  <a:pt x="0" y="1154685"/>
                </a:cubicBezTo>
                <a:cubicBezTo>
                  <a:pt x="305166" y="1122173"/>
                  <a:pt x="568666" y="1001753"/>
                  <a:pt x="785479" y="784621"/>
                </a:cubicBezTo>
                <a:cubicBezTo>
                  <a:pt x="1001943" y="567840"/>
                  <a:pt x="1122204" y="304753"/>
                  <a:pt x="1154463" y="0"/>
                </a:cubicBezTo>
                <a:cubicBezTo>
                  <a:pt x="1186689" y="305134"/>
                  <a:pt x="1307268" y="568507"/>
                  <a:pt x="1524208" y="785384"/>
                </a:cubicBezTo>
                <a:cubicBezTo>
                  <a:pt x="1740831" y="1001943"/>
                  <a:pt x="2003886" y="1122268"/>
                  <a:pt x="2308639" y="1154685"/>
                </a:cubicBezTo>
                <a:cubicBezTo>
                  <a:pt x="2003855" y="1187039"/>
                  <a:pt x="1740640" y="1307427"/>
                  <a:pt x="1523986" y="1524177"/>
                </a:cubicBezTo>
                <a:cubicBezTo>
                  <a:pt x="1307459" y="1740767"/>
                  <a:pt x="1186880" y="2003632"/>
                  <a:pt x="1154463" y="2308576"/>
                </a:cubicBezTo>
                <a:close/>
              </a:path>
            </a:pathLst>
          </a:custGeom>
          <a:solidFill>
            <a:schemeClr val="accent1"/>
          </a:solidFill>
          <a:ln w="15875" cap="flat">
            <a:noFill/>
            <a:prstDash val="solid"/>
            <a:miter/>
          </a:ln>
        </p:spPr>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江城圆体 400W" panose="020B0500000000000000" pitchFamily="34" charset="-122"/>
              <a:ea typeface="江城圆体 400W" panose="020B0500000000000000" pitchFamily="34" charset="-122"/>
            </a:endParaRPr>
          </a:p>
        </p:txBody>
      </p:sp>
      <p:grpSp>
        <p:nvGrpSpPr>
          <p:cNvPr id="265" name="组合 264">
            <a:extLst>
              <a:ext uri="{FF2B5EF4-FFF2-40B4-BE49-F238E27FC236}">
                <a16:creationId xmlns:a16="http://schemas.microsoft.com/office/drawing/2014/main" id="{E9FFCEF3-C1FF-63C4-A11F-B349717A47AA}"/>
              </a:ext>
            </a:extLst>
          </p:cNvPr>
          <p:cNvGrpSpPr/>
          <p:nvPr/>
        </p:nvGrpSpPr>
        <p:grpSpPr>
          <a:xfrm>
            <a:off x="8203265" y="1402351"/>
            <a:ext cx="2301450" cy="5455649"/>
            <a:chOff x="8203265" y="1402351"/>
            <a:chExt cx="2301450" cy="5455649"/>
          </a:xfrm>
        </p:grpSpPr>
        <p:sp>
          <p:nvSpPr>
            <p:cNvPr id="266" name="任意多边形: 形状 265">
              <a:extLst>
                <a:ext uri="{FF2B5EF4-FFF2-40B4-BE49-F238E27FC236}">
                  <a16:creationId xmlns:a16="http://schemas.microsoft.com/office/drawing/2014/main" id="{B3B4BE56-A32A-F17D-E048-37E234C7201D}"/>
                </a:ext>
              </a:extLst>
            </p:cNvPr>
            <p:cNvSpPr/>
            <p:nvPr/>
          </p:nvSpPr>
          <p:spPr>
            <a:xfrm>
              <a:off x="8369068" y="4183834"/>
              <a:ext cx="1890254" cy="2674166"/>
            </a:xfrm>
            <a:custGeom>
              <a:avLst/>
              <a:gdLst>
                <a:gd name="connsiteX0" fmla="*/ 948505 w 1890254"/>
                <a:gd name="connsiteY0" fmla="*/ 0 h 2674166"/>
                <a:gd name="connsiteX1" fmla="*/ 1610826 w 1890254"/>
                <a:gd name="connsiteY1" fmla="*/ 67753 h 2674166"/>
                <a:gd name="connsiteX2" fmla="*/ 1638655 w 1890254"/>
                <a:gd name="connsiteY2" fmla="*/ 365901 h 2674166"/>
                <a:gd name="connsiteX3" fmla="*/ 1890254 w 1890254"/>
                <a:gd name="connsiteY3" fmla="*/ 2674166 h 2674166"/>
                <a:gd name="connsiteX4" fmla="*/ 1521806 w 1890254"/>
                <a:gd name="connsiteY4" fmla="*/ 2674166 h 2674166"/>
                <a:gd name="connsiteX5" fmla="*/ 948505 w 1890254"/>
                <a:gd name="connsiteY5" fmla="*/ 772420 h 2674166"/>
                <a:gd name="connsiteX6" fmla="*/ 367999 w 1890254"/>
                <a:gd name="connsiteY6" fmla="*/ 2674166 h 2674166"/>
                <a:gd name="connsiteX7" fmla="*/ 0 w 1890254"/>
                <a:gd name="connsiteY7" fmla="*/ 2674166 h 2674166"/>
                <a:gd name="connsiteX8" fmla="*/ 258185 w 1890254"/>
                <a:gd name="connsiteY8" fmla="*/ 365901 h 2674166"/>
                <a:gd name="connsiteX9" fmla="*/ 286186 w 1890254"/>
                <a:gd name="connsiteY9" fmla="*/ 67753 h 2674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0254" h="2674166">
                  <a:moveTo>
                    <a:pt x="948505" y="0"/>
                  </a:moveTo>
                  <a:lnTo>
                    <a:pt x="1610826" y="67753"/>
                  </a:lnTo>
                  <a:lnTo>
                    <a:pt x="1638655" y="365901"/>
                  </a:lnTo>
                  <a:lnTo>
                    <a:pt x="1890254" y="2674166"/>
                  </a:lnTo>
                  <a:lnTo>
                    <a:pt x="1521806" y="2674166"/>
                  </a:lnTo>
                  <a:lnTo>
                    <a:pt x="948505" y="772420"/>
                  </a:lnTo>
                  <a:lnTo>
                    <a:pt x="367999" y="2674166"/>
                  </a:lnTo>
                  <a:lnTo>
                    <a:pt x="0" y="2674166"/>
                  </a:lnTo>
                  <a:lnTo>
                    <a:pt x="258185" y="365901"/>
                  </a:lnTo>
                  <a:lnTo>
                    <a:pt x="286186" y="67753"/>
                  </a:lnTo>
                  <a:close/>
                </a:path>
              </a:pathLst>
            </a:custGeom>
            <a:solidFill>
              <a:srgbClr val="263238"/>
            </a:solidFill>
            <a:ln w="9525" cap="flat">
              <a:solidFill>
                <a:srgbClr val="263238"/>
              </a:solidFill>
              <a:prstDash val="solid"/>
              <a:miter/>
            </a:ln>
          </p:spPr>
          <p:txBody>
            <a:bodyPr rtlCol="0" anchor="ctr">
              <a:noAutofit/>
            </a:bodyPr>
            <a:lstStyle/>
            <a:p>
              <a:endParaRPr lang="zh-CN" altLang="en-US"/>
            </a:p>
          </p:txBody>
        </p:sp>
        <p:sp>
          <p:nvSpPr>
            <p:cNvPr id="267" name="任意多边形: 形状 266">
              <a:extLst>
                <a:ext uri="{FF2B5EF4-FFF2-40B4-BE49-F238E27FC236}">
                  <a16:creationId xmlns:a16="http://schemas.microsoft.com/office/drawing/2014/main" id="{AFF71FDD-88D4-64CB-FAB4-F64EF65F101D}"/>
                </a:ext>
              </a:extLst>
            </p:cNvPr>
            <p:cNvSpPr/>
            <p:nvPr/>
          </p:nvSpPr>
          <p:spPr>
            <a:xfrm>
              <a:off x="9328981" y="4522082"/>
              <a:ext cx="8641" cy="67234"/>
            </a:xfrm>
            <a:custGeom>
              <a:avLst/>
              <a:gdLst>
                <a:gd name="connsiteX0" fmla="*/ 0 w 4762"/>
                <a:gd name="connsiteY0" fmla="*/ 0 h 37052"/>
                <a:gd name="connsiteX1" fmla="*/ 4763 w 4762"/>
                <a:gd name="connsiteY1" fmla="*/ 37052 h 37052"/>
              </a:gdLst>
              <a:ahLst/>
              <a:cxnLst>
                <a:cxn ang="0">
                  <a:pos x="connsiteX0" y="connsiteY0"/>
                </a:cxn>
                <a:cxn ang="0">
                  <a:pos x="connsiteX1" y="connsiteY1"/>
                </a:cxn>
              </a:cxnLst>
              <a:rect l="l" t="t" r="r" b="b"/>
              <a:pathLst>
                <a:path w="4762" h="37052">
                  <a:moveTo>
                    <a:pt x="0" y="0"/>
                  </a:moveTo>
                  <a:lnTo>
                    <a:pt x="4763" y="37052"/>
                  </a:lnTo>
                </a:path>
              </a:pathLst>
            </a:custGeom>
            <a:ln w="9525" cap="flat">
              <a:solidFill>
                <a:srgbClr val="263238"/>
              </a:solidFill>
              <a:prstDash val="solid"/>
              <a:miter/>
            </a:ln>
          </p:spPr>
          <p:txBody>
            <a:bodyPr rtlCol="0" anchor="ctr">
              <a:noAutofit/>
            </a:bodyPr>
            <a:lstStyle/>
            <a:p>
              <a:endParaRPr lang="zh-CN" altLang="en-US"/>
            </a:p>
          </p:txBody>
        </p:sp>
        <p:grpSp>
          <p:nvGrpSpPr>
            <p:cNvPr id="268" name="组合 267">
              <a:extLst>
                <a:ext uri="{FF2B5EF4-FFF2-40B4-BE49-F238E27FC236}">
                  <a16:creationId xmlns:a16="http://schemas.microsoft.com/office/drawing/2014/main" id="{4AF85EC8-1B03-CD91-5D49-A1A2CF119E36}"/>
                </a:ext>
              </a:extLst>
            </p:cNvPr>
            <p:cNvGrpSpPr/>
            <p:nvPr/>
          </p:nvGrpSpPr>
          <p:grpSpPr>
            <a:xfrm>
              <a:off x="8203265" y="1402351"/>
              <a:ext cx="2301450" cy="3370865"/>
              <a:chOff x="2152625" y="1982736"/>
              <a:chExt cx="1268304" cy="1857647"/>
            </a:xfrm>
          </p:grpSpPr>
          <p:sp>
            <p:nvSpPr>
              <p:cNvPr id="269" name="任意多边形: 形状 268">
                <a:extLst>
                  <a:ext uri="{FF2B5EF4-FFF2-40B4-BE49-F238E27FC236}">
                    <a16:creationId xmlns:a16="http://schemas.microsoft.com/office/drawing/2014/main" id="{5FE99302-C8AF-46DD-E798-F0ED91948FD5}"/>
                  </a:ext>
                </a:extLst>
              </p:cNvPr>
              <p:cNvSpPr/>
              <p:nvPr/>
            </p:nvSpPr>
            <p:spPr>
              <a:xfrm>
                <a:off x="2152625" y="2479071"/>
                <a:ext cx="400819" cy="565615"/>
              </a:xfrm>
              <a:custGeom>
                <a:avLst/>
                <a:gdLst>
                  <a:gd name="connsiteX0" fmla="*/ 278137 w 400819"/>
                  <a:gd name="connsiteY0" fmla="*/ 0 h 565615"/>
                  <a:gd name="connsiteX1" fmla="*/ 400819 w 400819"/>
                  <a:gd name="connsiteY1" fmla="*/ 86677 h 565615"/>
                  <a:gd name="connsiteX2" fmla="*/ 207176 w 400819"/>
                  <a:gd name="connsiteY2" fmla="*/ 519779 h 565615"/>
                  <a:gd name="connsiteX3" fmla="*/ 96496 w 400819"/>
                  <a:gd name="connsiteY3" fmla="*/ 561880 h 565615"/>
                  <a:gd name="connsiteX4" fmla="*/ 2674 w 400819"/>
                  <a:gd name="connsiteY4" fmla="*/ 463201 h 565615"/>
                  <a:gd name="connsiteX5" fmla="*/ 9818 w 400819"/>
                  <a:gd name="connsiteY5" fmla="*/ 388620 h 565615"/>
                  <a:gd name="connsiteX6" fmla="*/ 278137 w 400819"/>
                  <a:gd name="connsiteY6" fmla="*/ 0 h 565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0819" h="565615">
                    <a:moveTo>
                      <a:pt x="278137" y="0"/>
                    </a:moveTo>
                    <a:lnTo>
                      <a:pt x="400819" y="86677"/>
                    </a:lnTo>
                    <a:lnTo>
                      <a:pt x="207176" y="519779"/>
                    </a:lnTo>
                    <a:cubicBezTo>
                      <a:pt x="207176" y="519779"/>
                      <a:pt x="184316" y="581120"/>
                      <a:pt x="96496" y="561880"/>
                    </a:cubicBezTo>
                    <a:cubicBezTo>
                      <a:pt x="23439" y="545878"/>
                      <a:pt x="7437" y="492157"/>
                      <a:pt x="2674" y="463201"/>
                    </a:cubicBezTo>
                    <a:cubicBezTo>
                      <a:pt x="-2088" y="434245"/>
                      <a:pt x="-945" y="406717"/>
                      <a:pt x="9818" y="388620"/>
                    </a:cubicBezTo>
                    <a:cubicBezTo>
                      <a:pt x="20581" y="370522"/>
                      <a:pt x="278137" y="0"/>
                      <a:pt x="278137" y="0"/>
                    </a:cubicBezTo>
                    <a:close/>
                  </a:path>
                </a:pathLst>
              </a:custGeom>
              <a:solidFill>
                <a:schemeClr val="accent1"/>
              </a:solidFill>
              <a:ln w="9525" cap="flat">
                <a:solidFill>
                  <a:srgbClr val="263238"/>
                </a:solidFill>
                <a:prstDash val="solid"/>
                <a:miter/>
              </a:ln>
            </p:spPr>
            <p:txBody>
              <a:bodyPr rtlCol="0" anchor="ctr">
                <a:noAutofit/>
              </a:bodyPr>
              <a:lstStyle/>
              <a:p>
                <a:endParaRPr lang="zh-CN" altLang="en-US"/>
              </a:p>
            </p:txBody>
          </p:sp>
          <p:grpSp>
            <p:nvGrpSpPr>
              <p:cNvPr id="270" name="组合 269">
                <a:extLst>
                  <a:ext uri="{FF2B5EF4-FFF2-40B4-BE49-F238E27FC236}">
                    <a16:creationId xmlns:a16="http://schemas.microsoft.com/office/drawing/2014/main" id="{B115363F-E591-A88D-C012-F07D12FA0C64}"/>
                  </a:ext>
                </a:extLst>
              </p:cNvPr>
              <p:cNvGrpSpPr/>
              <p:nvPr/>
            </p:nvGrpSpPr>
            <p:grpSpPr>
              <a:xfrm>
                <a:off x="2330940" y="1982736"/>
                <a:ext cx="1089989" cy="1857647"/>
                <a:chOff x="2330940" y="1982736"/>
                <a:chExt cx="1089989" cy="1857647"/>
              </a:xfrm>
            </p:grpSpPr>
            <p:sp>
              <p:nvSpPr>
                <p:cNvPr id="271" name="任意多边形: 形状 270">
                  <a:extLst>
                    <a:ext uri="{FF2B5EF4-FFF2-40B4-BE49-F238E27FC236}">
                      <a16:creationId xmlns:a16="http://schemas.microsoft.com/office/drawing/2014/main" id="{6EBC959A-F2DB-0F49-5C04-404BE7069504}"/>
                    </a:ext>
                  </a:extLst>
                </p:cNvPr>
                <p:cNvSpPr/>
                <p:nvPr/>
              </p:nvSpPr>
              <p:spPr>
                <a:xfrm>
                  <a:off x="2330940" y="2481166"/>
                  <a:ext cx="910399" cy="1359217"/>
                </a:xfrm>
                <a:custGeom>
                  <a:avLst/>
                  <a:gdLst>
                    <a:gd name="connsiteX0" fmla="*/ 835247 w 910399"/>
                    <a:gd name="connsiteY0" fmla="*/ 862679 h 1359217"/>
                    <a:gd name="connsiteX1" fmla="*/ 834961 w 910399"/>
                    <a:gd name="connsiteY1" fmla="*/ 85249 h 1359217"/>
                    <a:gd name="connsiteX2" fmla="*/ 567595 w 910399"/>
                    <a:gd name="connsiteY2" fmla="*/ 0 h 1359217"/>
                    <a:gd name="connsiteX3" fmla="*/ 455200 w 910399"/>
                    <a:gd name="connsiteY3" fmla="*/ 11620 h 1359217"/>
                    <a:gd name="connsiteX4" fmla="*/ 342805 w 910399"/>
                    <a:gd name="connsiteY4" fmla="*/ 0 h 1359217"/>
                    <a:gd name="connsiteX5" fmla="*/ 75438 w 910399"/>
                    <a:gd name="connsiteY5" fmla="*/ 85249 h 1359217"/>
                    <a:gd name="connsiteX6" fmla="*/ 71819 w 910399"/>
                    <a:gd name="connsiteY6" fmla="*/ 872776 h 1359217"/>
                    <a:gd name="connsiteX7" fmla="*/ 0 w 910399"/>
                    <a:gd name="connsiteY7" fmla="*/ 1161002 h 1359217"/>
                    <a:gd name="connsiteX8" fmla="*/ 437769 w 910399"/>
                    <a:gd name="connsiteY8" fmla="*/ 1359218 h 1359217"/>
                    <a:gd name="connsiteX9" fmla="*/ 455200 w 910399"/>
                    <a:gd name="connsiteY9" fmla="*/ 1324356 h 1359217"/>
                    <a:gd name="connsiteX10" fmla="*/ 472631 w 910399"/>
                    <a:gd name="connsiteY10" fmla="*/ 1359218 h 1359217"/>
                    <a:gd name="connsiteX11" fmla="*/ 910400 w 910399"/>
                    <a:gd name="connsiteY11" fmla="*/ 1161002 h 1359217"/>
                    <a:gd name="connsiteX12" fmla="*/ 835247 w 910399"/>
                    <a:gd name="connsiteY12" fmla="*/ 862679 h 1359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0399" h="1359217">
                      <a:moveTo>
                        <a:pt x="835247" y="862679"/>
                      </a:moveTo>
                      <a:lnTo>
                        <a:pt x="834961" y="85249"/>
                      </a:lnTo>
                      <a:lnTo>
                        <a:pt x="567595" y="0"/>
                      </a:lnTo>
                      <a:lnTo>
                        <a:pt x="455200" y="11620"/>
                      </a:lnTo>
                      <a:lnTo>
                        <a:pt x="342805" y="0"/>
                      </a:lnTo>
                      <a:lnTo>
                        <a:pt x="75438" y="85249"/>
                      </a:lnTo>
                      <a:lnTo>
                        <a:pt x="71819" y="872776"/>
                      </a:lnTo>
                      <a:lnTo>
                        <a:pt x="0" y="1161002"/>
                      </a:lnTo>
                      <a:lnTo>
                        <a:pt x="437769" y="1359218"/>
                      </a:lnTo>
                      <a:lnTo>
                        <a:pt x="455200" y="1324356"/>
                      </a:lnTo>
                      <a:lnTo>
                        <a:pt x="472631" y="1359218"/>
                      </a:lnTo>
                      <a:lnTo>
                        <a:pt x="910400" y="1161002"/>
                      </a:lnTo>
                      <a:lnTo>
                        <a:pt x="835247" y="862679"/>
                      </a:lnTo>
                      <a:close/>
                    </a:path>
                  </a:pathLst>
                </a:custGeom>
                <a:solidFill>
                  <a:schemeClr val="accent1"/>
                </a:solidFill>
                <a:ln w="9525" cap="flat">
                  <a:solidFill>
                    <a:srgbClr val="263238"/>
                  </a:solidFill>
                  <a:prstDash val="solid"/>
                  <a:miter/>
                </a:ln>
              </p:spPr>
              <p:txBody>
                <a:bodyPr rtlCol="0" anchor="ctr">
                  <a:noAutofit/>
                </a:bodyPr>
                <a:lstStyle/>
                <a:p>
                  <a:endParaRPr lang="zh-CN" altLang="en-US"/>
                </a:p>
              </p:txBody>
            </p:sp>
            <p:sp>
              <p:nvSpPr>
                <p:cNvPr id="272" name="任意多边形: 形状 271">
                  <a:extLst>
                    <a:ext uri="{FF2B5EF4-FFF2-40B4-BE49-F238E27FC236}">
                      <a16:creationId xmlns:a16="http://schemas.microsoft.com/office/drawing/2014/main" id="{CE9DFE66-C566-3A30-E222-BE46501C7302}"/>
                    </a:ext>
                  </a:extLst>
                </p:cNvPr>
                <p:cNvSpPr/>
                <p:nvPr/>
              </p:nvSpPr>
              <p:spPr>
                <a:xfrm>
                  <a:off x="2550491" y="2768154"/>
                  <a:ext cx="208502" cy="356425"/>
                </a:xfrm>
                <a:custGeom>
                  <a:avLst/>
                  <a:gdLst>
                    <a:gd name="connsiteX0" fmla="*/ 0 w 208502"/>
                    <a:gd name="connsiteY0" fmla="*/ 0 h 356425"/>
                    <a:gd name="connsiteX1" fmla="*/ 32671 w 208502"/>
                    <a:gd name="connsiteY1" fmla="*/ 85249 h 356425"/>
                    <a:gd name="connsiteX2" fmla="*/ 208502 w 208502"/>
                    <a:gd name="connsiteY2" fmla="*/ 356425 h 356425"/>
                  </a:gdLst>
                  <a:ahLst/>
                  <a:cxnLst>
                    <a:cxn ang="0">
                      <a:pos x="connsiteX0" y="connsiteY0"/>
                    </a:cxn>
                    <a:cxn ang="0">
                      <a:pos x="connsiteX1" y="connsiteY1"/>
                    </a:cxn>
                    <a:cxn ang="0">
                      <a:pos x="connsiteX2" y="connsiteY2"/>
                    </a:cxn>
                  </a:cxnLst>
                  <a:rect l="l" t="t" r="r" b="b"/>
                  <a:pathLst>
                    <a:path w="208502" h="356425">
                      <a:moveTo>
                        <a:pt x="0" y="0"/>
                      </a:moveTo>
                      <a:cubicBezTo>
                        <a:pt x="9452" y="28947"/>
                        <a:pt x="20356" y="57399"/>
                        <a:pt x="32671" y="85249"/>
                      </a:cubicBezTo>
                      <a:cubicBezTo>
                        <a:pt x="83915" y="204978"/>
                        <a:pt x="208502" y="356425"/>
                        <a:pt x="208502" y="356425"/>
                      </a:cubicBezTo>
                    </a:path>
                  </a:pathLst>
                </a:custGeom>
                <a:noFill/>
                <a:ln w="9525" cap="flat">
                  <a:solidFill>
                    <a:srgbClr val="263238"/>
                  </a:solidFill>
                  <a:prstDash val="solid"/>
                  <a:miter/>
                </a:ln>
              </p:spPr>
              <p:txBody>
                <a:bodyPr rtlCol="0" anchor="ctr">
                  <a:noAutofit/>
                </a:bodyPr>
                <a:lstStyle/>
                <a:p>
                  <a:endParaRPr lang="zh-CN" altLang="en-US"/>
                </a:p>
              </p:txBody>
            </p:sp>
            <p:sp>
              <p:nvSpPr>
                <p:cNvPr id="273" name="任意多边形: 形状 272">
                  <a:extLst>
                    <a:ext uri="{FF2B5EF4-FFF2-40B4-BE49-F238E27FC236}">
                      <a16:creationId xmlns:a16="http://schemas.microsoft.com/office/drawing/2014/main" id="{D5E2DECC-E826-369F-A433-4AF6A7D10373}"/>
                    </a:ext>
                  </a:extLst>
                </p:cNvPr>
                <p:cNvSpPr/>
                <p:nvPr/>
              </p:nvSpPr>
              <p:spPr>
                <a:xfrm>
                  <a:off x="2544014" y="2511361"/>
                  <a:ext cx="68389" cy="214979"/>
                </a:xfrm>
                <a:custGeom>
                  <a:avLst/>
                  <a:gdLst>
                    <a:gd name="connsiteX0" fmla="*/ 68390 w 68389"/>
                    <a:gd name="connsiteY0" fmla="*/ 0 h 214979"/>
                    <a:gd name="connsiteX1" fmla="*/ 14669 w 68389"/>
                    <a:gd name="connsiteY1" fmla="*/ 92869 h 214979"/>
                    <a:gd name="connsiteX2" fmla="*/ 66008 w 68389"/>
                    <a:gd name="connsiteY2" fmla="*/ 112395 h 214979"/>
                    <a:gd name="connsiteX3" fmla="*/ 0 w 68389"/>
                    <a:gd name="connsiteY3" fmla="*/ 214979 h 214979"/>
                  </a:gdLst>
                  <a:ahLst/>
                  <a:cxnLst>
                    <a:cxn ang="0">
                      <a:pos x="connsiteX0" y="connsiteY0"/>
                    </a:cxn>
                    <a:cxn ang="0">
                      <a:pos x="connsiteX1" y="connsiteY1"/>
                    </a:cxn>
                    <a:cxn ang="0">
                      <a:pos x="connsiteX2" y="connsiteY2"/>
                    </a:cxn>
                    <a:cxn ang="0">
                      <a:pos x="connsiteX3" y="connsiteY3"/>
                    </a:cxn>
                  </a:cxnLst>
                  <a:rect l="l" t="t" r="r" b="b"/>
                  <a:pathLst>
                    <a:path w="68389" h="214979">
                      <a:moveTo>
                        <a:pt x="68390" y="0"/>
                      </a:moveTo>
                      <a:lnTo>
                        <a:pt x="14669" y="92869"/>
                      </a:lnTo>
                      <a:lnTo>
                        <a:pt x="66008" y="112395"/>
                      </a:lnTo>
                      <a:lnTo>
                        <a:pt x="0" y="214979"/>
                      </a:lnTo>
                    </a:path>
                  </a:pathLst>
                </a:custGeom>
                <a:noFill/>
                <a:ln w="9525" cap="flat">
                  <a:solidFill>
                    <a:srgbClr val="263238"/>
                  </a:solidFill>
                  <a:prstDash val="solid"/>
                  <a:miter/>
                </a:ln>
              </p:spPr>
              <p:txBody>
                <a:bodyPr rtlCol="0" anchor="ctr">
                  <a:noAutofit/>
                </a:bodyPr>
                <a:lstStyle/>
                <a:p>
                  <a:endParaRPr lang="zh-CN" altLang="en-US"/>
                </a:p>
              </p:txBody>
            </p:sp>
            <p:sp>
              <p:nvSpPr>
                <p:cNvPr id="274" name="任意多边形: 形状 273">
                  <a:extLst>
                    <a:ext uri="{FF2B5EF4-FFF2-40B4-BE49-F238E27FC236}">
                      <a16:creationId xmlns:a16="http://schemas.microsoft.com/office/drawing/2014/main" id="{3A183703-E329-7055-F36A-89BABAAE3EE4}"/>
                    </a:ext>
                  </a:extLst>
                </p:cNvPr>
                <p:cNvSpPr/>
                <p:nvPr/>
              </p:nvSpPr>
              <p:spPr>
                <a:xfrm>
                  <a:off x="2820620" y="3084670"/>
                  <a:ext cx="31337" cy="39909"/>
                </a:xfrm>
                <a:custGeom>
                  <a:avLst/>
                  <a:gdLst>
                    <a:gd name="connsiteX0" fmla="*/ 31337 w 31337"/>
                    <a:gd name="connsiteY0" fmla="*/ 0 h 39909"/>
                    <a:gd name="connsiteX1" fmla="*/ 0 w 31337"/>
                    <a:gd name="connsiteY1" fmla="*/ 39910 h 39909"/>
                  </a:gdLst>
                  <a:ahLst/>
                  <a:cxnLst>
                    <a:cxn ang="0">
                      <a:pos x="connsiteX0" y="connsiteY0"/>
                    </a:cxn>
                    <a:cxn ang="0">
                      <a:pos x="connsiteX1" y="connsiteY1"/>
                    </a:cxn>
                  </a:cxnLst>
                  <a:rect l="l" t="t" r="r" b="b"/>
                  <a:pathLst>
                    <a:path w="31337" h="39909">
                      <a:moveTo>
                        <a:pt x="31337" y="0"/>
                      </a:moveTo>
                      <a:cubicBezTo>
                        <a:pt x="12287" y="24670"/>
                        <a:pt x="0" y="39910"/>
                        <a:pt x="0" y="39910"/>
                      </a:cubicBezTo>
                    </a:path>
                  </a:pathLst>
                </a:custGeom>
                <a:noFill/>
                <a:ln w="9525" cap="flat">
                  <a:solidFill>
                    <a:srgbClr val="263238"/>
                  </a:solidFill>
                  <a:prstDash val="solid"/>
                  <a:miter/>
                </a:ln>
              </p:spPr>
              <p:txBody>
                <a:bodyPr rtlCol="0" anchor="ctr">
                  <a:noAutofit/>
                </a:bodyPr>
                <a:lstStyle/>
                <a:p>
                  <a:endParaRPr lang="zh-CN" altLang="en-US"/>
                </a:p>
              </p:txBody>
            </p:sp>
            <p:sp>
              <p:nvSpPr>
                <p:cNvPr id="275" name="任意多边形: 形状 274">
                  <a:extLst>
                    <a:ext uri="{FF2B5EF4-FFF2-40B4-BE49-F238E27FC236}">
                      <a16:creationId xmlns:a16="http://schemas.microsoft.com/office/drawing/2014/main" id="{A6A8A158-5282-2F93-B39F-8F1967D78D0C}"/>
                    </a:ext>
                  </a:extLst>
                </p:cNvPr>
                <p:cNvSpPr/>
                <p:nvPr/>
              </p:nvSpPr>
              <p:spPr>
                <a:xfrm>
                  <a:off x="2880246" y="2511361"/>
                  <a:ext cx="156905" cy="535495"/>
                </a:xfrm>
                <a:custGeom>
                  <a:avLst/>
                  <a:gdLst>
                    <a:gd name="connsiteX0" fmla="*/ 87249 w 156905"/>
                    <a:gd name="connsiteY0" fmla="*/ 0 h 535495"/>
                    <a:gd name="connsiteX1" fmla="*/ 140970 w 156905"/>
                    <a:gd name="connsiteY1" fmla="*/ 92869 h 535495"/>
                    <a:gd name="connsiteX2" fmla="*/ 89630 w 156905"/>
                    <a:gd name="connsiteY2" fmla="*/ 112395 h 535495"/>
                    <a:gd name="connsiteX3" fmla="*/ 155638 w 156905"/>
                    <a:gd name="connsiteY3" fmla="*/ 214979 h 535495"/>
                    <a:gd name="connsiteX4" fmla="*/ 116586 w 156905"/>
                    <a:gd name="connsiteY4" fmla="*/ 342043 h 535495"/>
                    <a:gd name="connsiteX5" fmla="*/ 0 w 156905"/>
                    <a:gd name="connsiteY5" fmla="*/ 535496 h 535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905" h="535495">
                      <a:moveTo>
                        <a:pt x="87249" y="0"/>
                      </a:moveTo>
                      <a:lnTo>
                        <a:pt x="140970" y="92869"/>
                      </a:lnTo>
                      <a:lnTo>
                        <a:pt x="89630" y="112395"/>
                      </a:lnTo>
                      <a:lnTo>
                        <a:pt x="155638" y="214979"/>
                      </a:lnTo>
                      <a:cubicBezTo>
                        <a:pt x="155638" y="214979"/>
                        <a:pt x="167830" y="222313"/>
                        <a:pt x="116586" y="342043"/>
                      </a:cubicBezTo>
                      <a:cubicBezTo>
                        <a:pt x="88773" y="406908"/>
                        <a:pt x="39434" y="481108"/>
                        <a:pt x="0" y="535496"/>
                      </a:cubicBezTo>
                    </a:path>
                  </a:pathLst>
                </a:custGeom>
                <a:noFill/>
                <a:ln w="9525" cap="flat">
                  <a:solidFill>
                    <a:srgbClr val="263238"/>
                  </a:solidFill>
                  <a:prstDash val="solid"/>
                  <a:miter/>
                </a:ln>
              </p:spPr>
              <p:txBody>
                <a:bodyPr rtlCol="0" anchor="ctr">
                  <a:noAutofit/>
                </a:bodyPr>
                <a:lstStyle/>
                <a:p>
                  <a:endParaRPr lang="zh-CN" altLang="en-US"/>
                </a:p>
              </p:txBody>
            </p:sp>
            <p:sp>
              <p:nvSpPr>
                <p:cNvPr id="276" name="任意多边形: 形状 275">
                  <a:extLst>
                    <a:ext uri="{FF2B5EF4-FFF2-40B4-BE49-F238E27FC236}">
                      <a16:creationId xmlns:a16="http://schemas.microsoft.com/office/drawing/2014/main" id="{81569839-31E9-8CFB-0A68-3822E9B21D5D}"/>
                    </a:ext>
                  </a:extLst>
                </p:cNvPr>
                <p:cNvSpPr/>
                <p:nvPr/>
              </p:nvSpPr>
              <p:spPr>
                <a:xfrm>
                  <a:off x="2717464" y="3163633"/>
                  <a:ext cx="51530" cy="506920"/>
                </a:xfrm>
                <a:custGeom>
                  <a:avLst/>
                  <a:gdLst>
                    <a:gd name="connsiteX0" fmla="*/ 44005 w 51530"/>
                    <a:gd name="connsiteY0" fmla="*/ 0 h 506920"/>
                    <a:gd name="connsiteX1" fmla="*/ 0 w 51530"/>
                    <a:gd name="connsiteY1" fmla="*/ 100203 h 506920"/>
                    <a:gd name="connsiteX2" fmla="*/ 51530 w 51530"/>
                    <a:gd name="connsiteY2" fmla="*/ 506920 h 506920"/>
                  </a:gdLst>
                  <a:ahLst/>
                  <a:cxnLst>
                    <a:cxn ang="0">
                      <a:pos x="connsiteX0" y="connsiteY0"/>
                    </a:cxn>
                    <a:cxn ang="0">
                      <a:pos x="connsiteX1" y="connsiteY1"/>
                    </a:cxn>
                    <a:cxn ang="0">
                      <a:pos x="connsiteX2" y="connsiteY2"/>
                    </a:cxn>
                  </a:cxnLst>
                  <a:rect l="l" t="t" r="r" b="b"/>
                  <a:pathLst>
                    <a:path w="51530" h="506920">
                      <a:moveTo>
                        <a:pt x="44005" y="0"/>
                      </a:moveTo>
                      <a:lnTo>
                        <a:pt x="0" y="100203"/>
                      </a:lnTo>
                      <a:lnTo>
                        <a:pt x="51530" y="506920"/>
                      </a:lnTo>
                    </a:path>
                  </a:pathLst>
                </a:custGeom>
                <a:noFill/>
                <a:ln w="9525" cap="flat">
                  <a:solidFill>
                    <a:srgbClr val="263238"/>
                  </a:solidFill>
                  <a:prstDash val="solid"/>
                  <a:miter/>
                </a:ln>
              </p:spPr>
              <p:txBody>
                <a:bodyPr rtlCol="0" anchor="ctr">
                  <a:noAutofit/>
                </a:bodyPr>
                <a:lstStyle/>
                <a:p>
                  <a:endParaRPr lang="zh-CN" altLang="en-US"/>
                </a:p>
              </p:txBody>
            </p:sp>
            <p:sp>
              <p:nvSpPr>
                <p:cNvPr id="277" name="任意多边形: 形状 276">
                  <a:extLst>
                    <a:ext uri="{FF2B5EF4-FFF2-40B4-BE49-F238E27FC236}">
                      <a16:creationId xmlns:a16="http://schemas.microsoft.com/office/drawing/2014/main" id="{B711FBEF-B357-10F8-C18E-6D67A3E0BF5F}"/>
                    </a:ext>
                  </a:extLst>
                </p:cNvPr>
                <p:cNvSpPr/>
                <p:nvPr/>
              </p:nvSpPr>
              <p:spPr>
                <a:xfrm>
                  <a:off x="2664220" y="2510313"/>
                  <a:ext cx="266223" cy="556259"/>
                </a:xfrm>
                <a:custGeom>
                  <a:avLst/>
                  <a:gdLst>
                    <a:gd name="connsiteX0" fmla="*/ 0 w 266223"/>
                    <a:gd name="connsiteY0" fmla="*/ 0 h 556259"/>
                    <a:gd name="connsiteX1" fmla="*/ 41910 w 266223"/>
                    <a:gd name="connsiteY1" fmla="*/ 280892 h 556259"/>
                    <a:gd name="connsiteX2" fmla="*/ 120301 w 266223"/>
                    <a:gd name="connsiteY2" fmla="*/ 556260 h 556259"/>
                    <a:gd name="connsiteX3" fmla="*/ 213360 w 266223"/>
                    <a:gd name="connsiteY3" fmla="*/ 262604 h 556259"/>
                    <a:gd name="connsiteX4" fmla="*/ 266224 w 266223"/>
                    <a:gd name="connsiteY4" fmla="*/ 7334 h 556259"/>
                    <a:gd name="connsiteX5" fmla="*/ 0 w 266223"/>
                    <a:gd name="connsiteY5" fmla="*/ 0 h 556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223" h="556259">
                      <a:moveTo>
                        <a:pt x="0" y="0"/>
                      </a:moveTo>
                      <a:lnTo>
                        <a:pt x="41910" y="280892"/>
                      </a:lnTo>
                      <a:lnTo>
                        <a:pt x="120301" y="556260"/>
                      </a:lnTo>
                      <a:lnTo>
                        <a:pt x="213360" y="262604"/>
                      </a:lnTo>
                      <a:lnTo>
                        <a:pt x="266224" y="7334"/>
                      </a:lnTo>
                      <a:lnTo>
                        <a:pt x="0" y="0"/>
                      </a:lnTo>
                      <a:close/>
                    </a:path>
                  </a:pathLst>
                </a:custGeom>
                <a:solidFill>
                  <a:srgbClr val="FFFFFF"/>
                </a:solidFill>
                <a:ln w="9525" cap="flat">
                  <a:solidFill>
                    <a:srgbClr val="263238"/>
                  </a:solidFill>
                  <a:prstDash val="solid"/>
                  <a:miter/>
                </a:ln>
              </p:spPr>
              <p:txBody>
                <a:bodyPr rtlCol="0" anchor="ctr">
                  <a:noAutofit/>
                </a:bodyPr>
                <a:lstStyle/>
                <a:p>
                  <a:endParaRPr lang="zh-CN" altLang="en-US"/>
                </a:p>
              </p:txBody>
            </p:sp>
            <p:sp>
              <p:nvSpPr>
                <p:cNvPr id="278" name="任意多边形: 形状 277">
                  <a:extLst>
                    <a:ext uri="{FF2B5EF4-FFF2-40B4-BE49-F238E27FC236}">
                      <a16:creationId xmlns:a16="http://schemas.microsoft.com/office/drawing/2014/main" id="{7B4CC82D-C5B5-BCB9-4177-85A06277C4F9}"/>
                    </a:ext>
                  </a:extLst>
                </p:cNvPr>
                <p:cNvSpPr/>
                <p:nvPr/>
              </p:nvSpPr>
              <p:spPr>
                <a:xfrm>
                  <a:off x="2731657" y="2586894"/>
                  <a:ext cx="125825" cy="479679"/>
                </a:xfrm>
                <a:custGeom>
                  <a:avLst/>
                  <a:gdLst>
                    <a:gd name="connsiteX0" fmla="*/ 62008 w 125825"/>
                    <a:gd name="connsiteY0" fmla="*/ 0 h 479679"/>
                    <a:gd name="connsiteX1" fmla="*/ 0 w 125825"/>
                    <a:gd name="connsiteY1" fmla="*/ 76581 h 479679"/>
                    <a:gd name="connsiteX2" fmla="*/ 41910 w 125825"/>
                    <a:gd name="connsiteY2" fmla="*/ 162306 h 479679"/>
                    <a:gd name="connsiteX3" fmla="*/ 4477 w 125825"/>
                    <a:gd name="connsiteY3" fmla="*/ 309848 h 479679"/>
                    <a:gd name="connsiteX4" fmla="*/ 52864 w 125825"/>
                    <a:gd name="connsiteY4" fmla="*/ 479679 h 479679"/>
                    <a:gd name="connsiteX5" fmla="*/ 111728 w 125825"/>
                    <a:gd name="connsiteY5" fmla="*/ 293846 h 479679"/>
                    <a:gd name="connsiteX6" fmla="*/ 82105 w 125825"/>
                    <a:gd name="connsiteY6" fmla="*/ 158687 h 479679"/>
                    <a:gd name="connsiteX7" fmla="*/ 125825 w 125825"/>
                    <a:gd name="connsiteY7" fmla="*/ 83915 h 479679"/>
                    <a:gd name="connsiteX8" fmla="*/ 62008 w 125825"/>
                    <a:gd name="connsiteY8" fmla="*/ 0 h 479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825" h="479679">
                      <a:moveTo>
                        <a:pt x="62008" y="0"/>
                      </a:moveTo>
                      <a:lnTo>
                        <a:pt x="0" y="76581"/>
                      </a:lnTo>
                      <a:lnTo>
                        <a:pt x="41910" y="162306"/>
                      </a:lnTo>
                      <a:lnTo>
                        <a:pt x="4477" y="309848"/>
                      </a:lnTo>
                      <a:lnTo>
                        <a:pt x="52864" y="479679"/>
                      </a:lnTo>
                      <a:lnTo>
                        <a:pt x="111728" y="293846"/>
                      </a:lnTo>
                      <a:lnTo>
                        <a:pt x="82105" y="158687"/>
                      </a:lnTo>
                      <a:lnTo>
                        <a:pt x="125825" y="83915"/>
                      </a:lnTo>
                      <a:lnTo>
                        <a:pt x="62008" y="0"/>
                      </a:lnTo>
                      <a:close/>
                    </a:path>
                  </a:pathLst>
                </a:custGeom>
                <a:solidFill>
                  <a:srgbClr val="263238"/>
                </a:solidFill>
                <a:ln w="9525" cap="flat">
                  <a:solidFill>
                    <a:srgbClr val="263238"/>
                  </a:solidFill>
                  <a:prstDash val="solid"/>
                  <a:miter/>
                </a:ln>
              </p:spPr>
              <p:txBody>
                <a:bodyPr rtlCol="0" anchor="ctr">
                  <a:noAutofit/>
                </a:bodyPr>
                <a:lstStyle/>
                <a:p>
                  <a:endParaRPr lang="zh-CN" altLang="en-US"/>
                </a:p>
              </p:txBody>
            </p:sp>
            <p:sp>
              <p:nvSpPr>
                <p:cNvPr id="279" name="任意多边形: 形状 278">
                  <a:extLst>
                    <a:ext uri="{FF2B5EF4-FFF2-40B4-BE49-F238E27FC236}">
                      <a16:creationId xmlns:a16="http://schemas.microsoft.com/office/drawing/2014/main" id="{40FAEAE3-0E26-1977-09C4-2B488E34272C}"/>
                    </a:ext>
                  </a:extLst>
                </p:cNvPr>
                <p:cNvSpPr/>
                <p:nvPr/>
              </p:nvSpPr>
              <p:spPr>
                <a:xfrm>
                  <a:off x="2664220" y="2510313"/>
                  <a:ext cx="133064" cy="228028"/>
                </a:xfrm>
                <a:custGeom>
                  <a:avLst/>
                  <a:gdLst>
                    <a:gd name="connsiteX0" fmla="*/ 133064 w 133064"/>
                    <a:gd name="connsiteY0" fmla="*/ 120396 h 228028"/>
                    <a:gd name="connsiteX1" fmla="*/ 30956 w 133064"/>
                    <a:gd name="connsiteY1" fmla="*/ 228029 h 228028"/>
                    <a:gd name="connsiteX2" fmla="*/ 0 w 133064"/>
                    <a:gd name="connsiteY2" fmla="*/ 0 h 228028"/>
                    <a:gd name="connsiteX3" fmla="*/ 133064 w 133064"/>
                    <a:gd name="connsiteY3" fmla="*/ 120396 h 228028"/>
                  </a:gdLst>
                  <a:ahLst/>
                  <a:cxnLst>
                    <a:cxn ang="0">
                      <a:pos x="connsiteX0" y="connsiteY0"/>
                    </a:cxn>
                    <a:cxn ang="0">
                      <a:pos x="connsiteX1" y="connsiteY1"/>
                    </a:cxn>
                    <a:cxn ang="0">
                      <a:pos x="connsiteX2" y="connsiteY2"/>
                    </a:cxn>
                    <a:cxn ang="0">
                      <a:pos x="connsiteX3" y="connsiteY3"/>
                    </a:cxn>
                  </a:cxnLst>
                  <a:rect l="l" t="t" r="r" b="b"/>
                  <a:pathLst>
                    <a:path w="133064" h="228028">
                      <a:moveTo>
                        <a:pt x="133064" y="120396"/>
                      </a:moveTo>
                      <a:lnTo>
                        <a:pt x="30956" y="228029"/>
                      </a:lnTo>
                      <a:lnTo>
                        <a:pt x="0" y="0"/>
                      </a:lnTo>
                      <a:lnTo>
                        <a:pt x="133064" y="120396"/>
                      </a:lnTo>
                      <a:close/>
                    </a:path>
                  </a:pathLst>
                </a:custGeom>
                <a:solidFill>
                  <a:srgbClr val="FFFFFF"/>
                </a:solidFill>
                <a:ln w="9525" cap="flat">
                  <a:solidFill>
                    <a:srgbClr val="263238"/>
                  </a:solidFill>
                  <a:prstDash val="solid"/>
                  <a:miter/>
                </a:ln>
              </p:spPr>
              <p:txBody>
                <a:bodyPr rtlCol="0" anchor="ctr">
                  <a:noAutofit/>
                </a:bodyPr>
                <a:lstStyle/>
                <a:p>
                  <a:endParaRPr lang="zh-CN" altLang="en-US"/>
                </a:p>
              </p:txBody>
            </p:sp>
            <p:sp>
              <p:nvSpPr>
                <p:cNvPr id="280" name="任意多边形: 形状 279">
                  <a:extLst>
                    <a:ext uri="{FF2B5EF4-FFF2-40B4-BE49-F238E27FC236}">
                      <a16:creationId xmlns:a16="http://schemas.microsoft.com/office/drawing/2014/main" id="{381C3D14-8879-AD96-82A8-F46AD49F0E75}"/>
                    </a:ext>
                  </a:extLst>
                </p:cNvPr>
                <p:cNvSpPr/>
                <p:nvPr/>
              </p:nvSpPr>
              <p:spPr>
                <a:xfrm>
                  <a:off x="2797284" y="2506693"/>
                  <a:ext cx="133159" cy="244411"/>
                </a:xfrm>
                <a:custGeom>
                  <a:avLst/>
                  <a:gdLst>
                    <a:gd name="connsiteX0" fmla="*/ 0 w 133159"/>
                    <a:gd name="connsiteY0" fmla="*/ 124016 h 244411"/>
                    <a:gd name="connsiteX1" fmla="*/ 91154 w 133159"/>
                    <a:gd name="connsiteY1" fmla="*/ 244412 h 244411"/>
                    <a:gd name="connsiteX2" fmla="*/ 133159 w 133159"/>
                    <a:gd name="connsiteY2" fmla="*/ 10954 h 244411"/>
                    <a:gd name="connsiteX3" fmla="*/ 118586 w 133159"/>
                    <a:gd name="connsiteY3" fmla="*/ 0 h 244411"/>
                    <a:gd name="connsiteX4" fmla="*/ 0 w 133159"/>
                    <a:gd name="connsiteY4" fmla="*/ 124016 h 244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159" h="244411">
                      <a:moveTo>
                        <a:pt x="0" y="124016"/>
                      </a:moveTo>
                      <a:lnTo>
                        <a:pt x="91154" y="244412"/>
                      </a:lnTo>
                      <a:lnTo>
                        <a:pt x="133159" y="10954"/>
                      </a:lnTo>
                      <a:lnTo>
                        <a:pt x="118586" y="0"/>
                      </a:lnTo>
                      <a:lnTo>
                        <a:pt x="0" y="124016"/>
                      </a:lnTo>
                      <a:close/>
                    </a:path>
                  </a:pathLst>
                </a:custGeom>
                <a:solidFill>
                  <a:srgbClr val="FFFFFF"/>
                </a:solidFill>
                <a:ln w="9525" cap="flat">
                  <a:solidFill>
                    <a:srgbClr val="263238"/>
                  </a:solidFill>
                  <a:prstDash val="solid"/>
                  <a:miter/>
                </a:ln>
              </p:spPr>
              <p:txBody>
                <a:bodyPr rtlCol="0" anchor="ctr">
                  <a:noAutofit/>
                </a:bodyPr>
                <a:lstStyle/>
                <a:p>
                  <a:endParaRPr lang="zh-CN" altLang="en-US"/>
                </a:p>
              </p:txBody>
            </p:sp>
            <p:sp>
              <p:nvSpPr>
                <p:cNvPr id="281" name="任意多边形: 形状 280">
                  <a:extLst>
                    <a:ext uri="{FF2B5EF4-FFF2-40B4-BE49-F238E27FC236}">
                      <a16:creationId xmlns:a16="http://schemas.microsoft.com/office/drawing/2014/main" id="{90323A53-8002-0548-86B2-5D9CC887370F}"/>
                    </a:ext>
                  </a:extLst>
                </p:cNvPr>
                <p:cNvSpPr/>
                <p:nvPr/>
              </p:nvSpPr>
              <p:spPr>
                <a:xfrm>
                  <a:off x="2664220" y="2451924"/>
                  <a:ext cx="251650" cy="178784"/>
                </a:xfrm>
                <a:custGeom>
                  <a:avLst/>
                  <a:gdLst>
                    <a:gd name="connsiteX0" fmla="*/ 0 w 251650"/>
                    <a:gd name="connsiteY0" fmla="*/ 1905 h 178784"/>
                    <a:gd name="connsiteX1" fmla="*/ 0 w 251650"/>
                    <a:gd name="connsiteY1" fmla="*/ 58388 h 178784"/>
                    <a:gd name="connsiteX2" fmla="*/ 133064 w 251650"/>
                    <a:gd name="connsiteY2" fmla="*/ 178784 h 178784"/>
                    <a:gd name="connsiteX3" fmla="*/ 251650 w 251650"/>
                    <a:gd name="connsiteY3" fmla="*/ 54769 h 178784"/>
                    <a:gd name="connsiteX4" fmla="*/ 251650 w 251650"/>
                    <a:gd name="connsiteY4" fmla="*/ 0 h 178784"/>
                    <a:gd name="connsiteX5" fmla="*/ 0 w 251650"/>
                    <a:gd name="connsiteY5" fmla="*/ 1905 h 178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650" h="178784">
                      <a:moveTo>
                        <a:pt x="0" y="1905"/>
                      </a:moveTo>
                      <a:lnTo>
                        <a:pt x="0" y="58388"/>
                      </a:lnTo>
                      <a:lnTo>
                        <a:pt x="133064" y="178784"/>
                      </a:lnTo>
                      <a:lnTo>
                        <a:pt x="251650" y="54769"/>
                      </a:lnTo>
                      <a:lnTo>
                        <a:pt x="251650" y="0"/>
                      </a:lnTo>
                      <a:lnTo>
                        <a:pt x="0" y="1905"/>
                      </a:lnTo>
                      <a:close/>
                    </a:path>
                  </a:pathLst>
                </a:custGeom>
                <a:solidFill>
                  <a:srgbClr val="263238"/>
                </a:solidFill>
                <a:ln w="9525" cap="flat">
                  <a:solidFill>
                    <a:srgbClr val="263238"/>
                  </a:solidFill>
                  <a:prstDash val="solid"/>
                  <a:miter/>
                </a:ln>
              </p:spPr>
              <p:txBody>
                <a:bodyPr rtlCol="0" anchor="ctr">
                  <a:noAutofit/>
                </a:bodyPr>
                <a:lstStyle/>
                <a:p>
                  <a:endParaRPr lang="zh-CN" altLang="en-US"/>
                </a:p>
              </p:txBody>
            </p:sp>
            <p:sp>
              <p:nvSpPr>
                <p:cNvPr id="282" name="任意多边形: 形状 281">
                  <a:extLst>
                    <a:ext uri="{FF2B5EF4-FFF2-40B4-BE49-F238E27FC236}">
                      <a16:creationId xmlns:a16="http://schemas.microsoft.com/office/drawing/2014/main" id="{D239F7E3-7B8F-FE1C-8815-5AEA671FA23C}"/>
                    </a:ext>
                  </a:extLst>
                </p:cNvPr>
                <p:cNvSpPr/>
                <p:nvPr/>
              </p:nvSpPr>
              <p:spPr>
                <a:xfrm>
                  <a:off x="2596320" y="1982925"/>
                  <a:ext cx="356313" cy="566130"/>
                </a:xfrm>
                <a:custGeom>
                  <a:avLst/>
                  <a:gdLst>
                    <a:gd name="connsiteX0" fmla="*/ 51422 w 356313"/>
                    <a:gd name="connsiteY0" fmla="*/ 40470 h 566130"/>
                    <a:gd name="connsiteX1" fmla="*/ 368 w 356313"/>
                    <a:gd name="connsiteY1" fmla="*/ 138958 h 566130"/>
                    <a:gd name="connsiteX2" fmla="*/ 36848 w 356313"/>
                    <a:gd name="connsiteY2" fmla="*/ 421565 h 566130"/>
                    <a:gd name="connsiteX3" fmla="*/ 175437 w 356313"/>
                    <a:gd name="connsiteY3" fmla="*/ 563869 h 566130"/>
                    <a:gd name="connsiteX4" fmla="*/ 228301 w 356313"/>
                    <a:gd name="connsiteY4" fmla="*/ 560249 h 566130"/>
                    <a:gd name="connsiteX5" fmla="*/ 348697 w 356313"/>
                    <a:gd name="connsiteY5" fmla="*/ 408802 h 566130"/>
                    <a:gd name="connsiteX6" fmla="*/ 356031 w 356313"/>
                    <a:gd name="connsiteY6" fmla="*/ 113527 h 566130"/>
                    <a:gd name="connsiteX7" fmla="*/ 295833 w 356313"/>
                    <a:gd name="connsiteY7" fmla="*/ 46090 h 566130"/>
                    <a:gd name="connsiteX8" fmla="*/ 206489 w 356313"/>
                    <a:gd name="connsiteY8" fmla="*/ 465 h 566130"/>
                    <a:gd name="connsiteX9" fmla="*/ 51422 w 356313"/>
                    <a:gd name="connsiteY9" fmla="*/ 40470 h 566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6313" h="566130">
                      <a:moveTo>
                        <a:pt x="51422" y="40470"/>
                      </a:moveTo>
                      <a:cubicBezTo>
                        <a:pt x="51422" y="40470"/>
                        <a:pt x="-5062" y="104287"/>
                        <a:pt x="368" y="138958"/>
                      </a:cubicBezTo>
                      <a:cubicBezTo>
                        <a:pt x="5797" y="173629"/>
                        <a:pt x="27704" y="403372"/>
                        <a:pt x="36848" y="421565"/>
                      </a:cubicBezTo>
                      <a:cubicBezTo>
                        <a:pt x="45992" y="439758"/>
                        <a:pt x="152101" y="562059"/>
                        <a:pt x="175437" y="563869"/>
                      </a:cubicBezTo>
                      <a:cubicBezTo>
                        <a:pt x="198773" y="565678"/>
                        <a:pt x="219252" y="569298"/>
                        <a:pt x="228301" y="560249"/>
                      </a:cubicBezTo>
                      <a:cubicBezTo>
                        <a:pt x="237350" y="551201"/>
                        <a:pt x="350507" y="436424"/>
                        <a:pt x="348697" y="408802"/>
                      </a:cubicBezTo>
                      <a:cubicBezTo>
                        <a:pt x="346887" y="381179"/>
                        <a:pt x="358222" y="169915"/>
                        <a:pt x="356031" y="113527"/>
                      </a:cubicBezTo>
                      <a:cubicBezTo>
                        <a:pt x="353840" y="57139"/>
                        <a:pt x="295833" y="46090"/>
                        <a:pt x="295833" y="46090"/>
                      </a:cubicBezTo>
                      <a:cubicBezTo>
                        <a:pt x="295833" y="46090"/>
                        <a:pt x="273926" y="5989"/>
                        <a:pt x="206489" y="465"/>
                      </a:cubicBezTo>
                      <a:cubicBezTo>
                        <a:pt x="139052" y="-5059"/>
                        <a:pt x="51422" y="40470"/>
                        <a:pt x="51422" y="40470"/>
                      </a:cubicBezTo>
                      <a:close/>
                    </a:path>
                  </a:pathLst>
                </a:custGeom>
                <a:solidFill>
                  <a:srgbClr val="FFFFFF"/>
                </a:solidFill>
                <a:ln w="9525" cap="flat">
                  <a:solidFill>
                    <a:srgbClr val="263238"/>
                  </a:solidFill>
                  <a:prstDash val="solid"/>
                  <a:miter/>
                </a:ln>
              </p:spPr>
              <p:txBody>
                <a:bodyPr rtlCol="0" anchor="ctr">
                  <a:noAutofit/>
                </a:bodyPr>
                <a:lstStyle/>
                <a:p>
                  <a:endParaRPr lang="zh-CN" altLang="en-US"/>
                </a:p>
              </p:txBody>
            </p:sp>
            <p:sp>
              <p:nvSpPr>
                <p:cNvPr id="283" name="任意多边形: 形状 282">
                  <a:extLst>
                    <a:ext uri="{FF2B5EF4-FFF2-40B4-BE49-F238E27FC236}">
                      <a16:creationId xmlns:a16="http://schemas.microsoft.com/office/drawing/2014/main" id="{BCFAB91B-FC70-BEEC-BA7F-658E2A59C873}"/>
                    </a:ext>
                  </a:extLst>
                </p:cNvPr>
                <p:cNvSpPr/>
                <p:nvPr/>
              </p:nvSpPr>
              <p:spPr>
                <a:xfrm>
                  <a:off x="2596320" y="1982736"/>
                  <a:ext cx="356411" cy="271544"/>
                </a:xfrm>
                <a:custGeom>
                  <a:avLst/>
                  <a:gdLst>
                    <a:gd name="connsiteX0" fmla="*/ 295833 w 356411"/>
                    <a:gd name="connsiteY0" fmla="*/ 46088 h 271544"/>
                    <a:gd name="connsiteX1" fmla="*/ 206489 w 356411"/>
                    <a:gd name="connsiteY1" fmla="*/ 463 h 271544"/>
                    <a:gd name="connsiteX2" fmla="*/ 51422 w 356411"/>
                    <a:gd name="connsiteY2" fmla="*/ 40659 h 271544"/>
                    <a:gd name="connsiteX3" fmla="*/ 368 w 356411"/>
                    <a:gd name="connsiteY3" fmla="*/ 139147 h 271544"/>
                    <a:gd name="connsiteX4" fmla="*/ 14846 w 356411"/>
                    <a:gd name="connsiteY4" fmla="*/ 265449 h 271544"/>
                    <a:gd name="connsiteX5" fmla="*/ 264782 w 356411"/>
                    <a:gd name="connsiteY5" fmla="*/ 109905 h 271544"/>
                    <a:gd name="connsiteX6" fmla="*/ 304977 w 356411"/>
                    <a:gd name="connsiteY6" fmla="*/ 230301 h 271544"/>
                    <a:gd name="connsiteX7" fmla="*/ 352602 w 356411"/>
                    <a:gd name="connsiteY7" fmla="*/ 271545 h 271544"/>
                    <a:gd name="connsiteX8" fmla="*/ 356222 w 356411"/>
                    <a:gd name="connsiteY8" fmla="*/ 113525 h 271544"/>
                    <a:gd name="connsiteX9" fmla="*/ 295833 w 356411"/>
                    <a:gd name="connsiteY9" fmla="*/ 46088 h 271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6411" h="271544">
                      <a:moveTo>
                        <a:pt x="295833" y="46088"/>
                      </a:moveTo>
                      <a:cubicBezTo>
                        <a:pt x="295833" y="46088"/>
                        <a:pt x="273926" y="5988"/>
                        <a:pt x="206489" y="463"/>
                      </a:cubicBezTo>
                      <a:cubicBezTo>
                        <a:pt x="139052" y="-5061"/>
                        <a:pt x="51422" y="40659"/>
                        <a:pt x="51422" y="40659"/>
                      </a:cubicBezTo>
                      <a:cubicBezTo>
                        <a:pt x="51422" y="40659"/>
                        <a:pt x="-5062" y="104476"/>
                        <a:pt x="368" y="139147"/>
                      </a:cubicBezTo>
                      <a:cubicBezTo>
                        <a:pt x="2844" y="154482"/>
                        <a:pt x="8464" y="208584"/>
                        <a:pt x="14846" y="265449"/>
                      </a:cubicBezTo>
                      <a:cubicBezTo>
                        <a:pt x="52374" y="249066"/>
                        <a:pt x="227444" y="170199"/>
                        <a:pt x="264782" y="109905"/>
                      </a:cubicBezTo>
                      <a:cubicBezTo>
                        <a:pt x="264782" y="109905"/>
                        <a:pt x="272116" y="210204"/>
                        <a:pt x="304977" y="230301"/>
                      </a:cubicBezTo>
                      <a:cubicBezTo>
                        <a:pt x="322636" y="241844"/>
                        <a:pt x="338655" y="255716"/>
                        <a:pt x="352602" y="271545"/>
                      </a:cubicBezTo>
                      <a:cubicBezTo>
                        <a:pt x="354888" y="208394"/>
                        <a:pt x="357079" y="141719"/>
                        <a:pt x="356222" y="113525"/>
                      </a:cubicBezTo>
                      <a:cubicBezTo>
                        <a:pt x="354221" y="57042"/>
                        <a:pt x="295833" y="46088"/>
                        <a:pt x="295833" y="46088"/>
                      </a:cubicBezTo>
                      <a:close/>
                    </a:path>
                  </a:pathLst>
                </a:custGeom>
                <a:solidFill>
                  <a:srgbClr val="263238"/>
                </a:solidFill>
                <a:ln w="9525" cap="flat">
                  <a:solidFill>
                    <a:srgbClr val="263238"/>
                  </a:solidFill>
                  <a:prstDash val="solid"/>
                  <a:miter/>
                </a:ln>
              </p:spPr>
              <p:txBody>
                <a:bodyPr rtlCol="0" anchor="ctr">
                  <a:noAutofit/>
                </a:bodyPr>
                <a:lstStyle/>
                <a:p>
                  <a:endParaRPr lang="zh-CN" altLang="en-US"/>
                </a:p>
              </p:txBody>
            </p:sp>
            <p:sp>
              <p:nvSpPr>
                <p:cNvPr id="284" name="任意多边形: 形状 283">
                  <a:extLst>
                    <a:ext uri="{FF2B5EF4-FFF2-40B4-BE49-F238E27FC236}">
                      <a16:creationId xmlns:a16="http://schemas.microsoft.com/office/drawing/2014/main" id="{1CB8935E-0C8D-449A-AF58-E0FFFC0E695E}"/>
                    </a:ext>
                  </a:extLst>
                </p:cNvPr>
                <p:cNvSpPr/>
                <p:nvPr/>
              </p:nvSpPr>
              <p:spPr>
                <a:xfrm>
                  <a:off x="2753564" y="2364390"/>
                  <a:ext cx="76199" cy="20204"/>
                </a:xfrm>
                <a:custGeom>
                  <a:avLst/>
                  <a:gdLst>
                    <a:gd name="connsiteX0" fmla="*/ 0 w 76199"/>
                    <a:gd name="connsiteY0" fmla="*/ 0 h 20204"/>
                    <a:gd name="connsiteX1" fmla="*/ 38100 w 76199"/>
                    <a:gd name="connsiteY1" fmla="*/ 20098 h 20204"/>
                    <a:gd name="connsiteX2" fmla="*/ 76200 w 76199"/>
                    <a:gd name="connsiteY2" fmla="*/ 1810 h 20204"/>
                  </a:gdLst>
                  <a:ahLst/>
                  <a:cxnLst>
                    <a:cxn ang="0">
                      <a:pos x="connsiteX0" y="connsiteY0"/>
                    </a:cxn>
                    <a:cxn ang="0">
                      <a:pos x="connsiteX1" y="connsiteY1"/>
                    </a:cxn>
                    <a:cxn ang="0">
                      <a:pos x="connsiteX2" y="connsiteY2"/>
                    </a:cxn>
                  </a:cxnLst>
                  <a:rect l="l" t="t" r="r" b="b"/>
                  <a:pathLst>
                    <a:path w="76199" h="20204">
                      <a:moveTo>
                        <a:pt x="0" y="0"/>
                      </a:moveTo>
                      <a:cubicBezTo>
                        <a:pt x="0" y="0"/>
                        <a:pt x="16383" y="21908"/>
                        <a:pt x="38100" y="20098"/>
                      </a:cubicBezTo>
                      <a:cubicBezTo>
                        <a:pt x="52409" y="18164"/>
                        <a:pt x="65742" y="11764"/>
                        <a:pt x="76200" y="1810"/>
                      </a:cubicBezTo>
                    </a:path>
                  </a:pathLst>
                </a:custGeom>
                <a:noFill/>
                <a:ln w="9525" cap="flat">
                  <a:solidFill>
                    <a:srgbClr val="263238"/>
                  </a:solidFill>
                  <a:prstDash val="solid"/>
                  <a:miter/>
                </a:ln>
              </p:spPr>
              <p:txBody>
                <a:bodyPr rtlCol="0" anchor="ctr">
                  <a:noAutofit/>
                </a:bodyPr>
                <a:lstStyle/>
                <a:p>
                  <a:endParaRPr lang="zh-CN" altLang="en-US"/>
                </a:p>
              </p:txBody>
            </p:sp>
            <p:sp>
              <p:nvSpPr>
                <p:cNvPr id="285" name="任意多边形: 形状 284">
                  <a:extLst>
                    <a:ext uri="{FF2B5EF4-FFF2-40B4-BE49-F238E27FC236}">
                      <a16:creationId xmlns:a16="http://schemas.microsoft.com/office/drawing/2014/main" id="{7C1F74D7-B9F0-122D-6B93-87B77FB99C08}"/>
                    </a:ext>
                  </a:extLst>
                </p:cNvPr>
                <p:cNvSpPr/>
                <p:nvPr/>
              </p:nvSpPr>
              <p:spPr>
                <a:xfrm>
                  <a:off x="2757184" y="2433732"/>
                  <a:ext cx="69342" cy="9525"/>
                </a:xfrm>
                <a:custGeom>
                  <a:avLst/>
                  <a:gdLst>
                    <a:gd name="connsiteX0" fmla="*/ 0 w 69342"/>
                    <a:gd name="connsiteY0" fmla="*/ 0 h 9525"/>
                    <a:gd name="connsiteX1" fmla="*/ 69342 w 69342"/>
                    <a:gd name="connsiteY1" fmla="*/ 0 h 9525"/>
                  </a:gdLst>
                  <a:ahLst/>
                  <a:cxnLst>
                    <a:cxn ang="0">
                      <a:pos x="connsiteX0" y="connsiteY0"/>
                    </a:cxn>
                    <a:cxn ang="0">
                      <a:pos x="connsiteX1" y="connsiteY1"/>
                    </a:cxn>
                  </a:cxnLst>
                  <a:rect l="l" t="t" r="r" b="b"/>
                  <a:pathLst>
                    <a:path w="69342" h="9525">
                      <a:moveTo>
                        <a:pt x="0" y="0"/>
                      </a:moveTo>
                      <a:lnTo>
                        <a:pt x="69342" y="0"/>
                      </a:lnTo>
                    </a:path>
                  </a:pathLst>
                </a:custGeom>
                <a:ln w="9525" cap="flat">
                  <a:solidFill>
                    <a:srgbClr val="263238"/>
                  </a:solidFill>
                  <a:prstDash val="solid"/>
                  <a:miter/>
                </a:ln>
              </p:spPr>
              <p:txBody>
                <a:bodyPr rtlCol="0" anchor="ctr">
                  <a:noAutofit/>
                </a:bodyPr>
                <a:lstStyle/>
                <a:p>
                  <a:endParaRPr lang="zh-CN" altLang="en-US"/>
                </a:p>
              </p:txBody>
            </p:sp>
            <p:sp>
              <p:nvSpPr>
                <p:cNvPr id="286" name="任意多边形: 形状 285">
                  <a:extLst>
                    <a:ext uri="{FF2B5EF4-FFF2-40B4-BE49-F238E27FC236}">
                      <a16:creationId xmlns:a16="http://schemas.microsoft.com/office/drawing/2014/main" id="{B9F46CB2-91FB-2D60-118B-16C484341104}"/>
                    </a:ext>
                  </a:extLst>
                </p:cNvPr>
                <p:cNvSpPr/>
                <p:nvPr/>
              </p:nvSpPr>
              <p:spPr>
                <a:xfrm>
                  <a:off x="2458670" y="2161939"/>
                  <a:ext cx="310449" cy="352659"/>
                </a:xfrm>
                <a:custGeom>
                  <a:avLst/>
                  <a:gdLst>
                    <a:gd name="connsiteX0" fmla="*/ 0 w 310449"/>
                    <a:gd name="connsiteY0" fmla="*/ 298843 h 352659"/>
                    <a:gd name="connsiteX1" fmla="*/ 63437 w 310449"/>
                    <a:gd name="connsiteY1" fmla="*/ 129584 h 352659"/>
                    <a:gd name="connsiteX2" fmla="*/ 181642 w 310449"/>
                    <a:gd name="connsiteY2" fmla="*/ 5759 h 352659"/>
                    <a:gd name="connsiteX3" fmla="*/ 235649 w 310449"/>
                    <a:gd name="connsiteY3" fmla="*/ 7188 h 352659"/>
                    <a:gd name="connsiteX4" fmla="*/ 296227 w 310449"/>
                    <a:gd name="connsiteY4" fmla="*/ 29857 h 352659"/>
                    <a:gd name="connsiteX5" fmla="*/ 272891 w 310449"/>
                    <a:gd name="connsiteY5" fmla="*/ 41478 h 352659"/>
                    <a:gd name="connsiteX6" fmla="*/ 213074 w 310449"/>
                    <a:gd name="connsiteY6" fmla="*/ 52432 h 352659"/>
                    <a:gd name="connsiteX7" fmla="*/ 185356 w 310449"/>
                    <a:gd name="connsiteY7" fmla="*/ 133489 h 352659"/>
                    <a:gd name="connsiteX8" fmla="*/ 188214 w 310449"/>
                    <a:gd name="connsiteY8" fmla="*/ 190639 h 352659"/>
                    <a:gd name="connsiteX9" fmla="*/ 268510 w 310449"/>
                    <a:gd name="connsiteY9" fmla="*/ 163684 h 352659"/>
                    <a:gd name="connsiteX10" fmla="*/ 310134 w 310449"/>
                    <a:gd name="connsiteY10" fmla="*/ 177495 h 352659"/>
                    <a:gd name="connsiteX11" fmla="*/ 251746 w 310449"/>
                    <a:gd name="connsiteY11" fmla="*/ 203022 h 352659"/>
                    <a:gd name="connsiteX12" fmla="*/ 178784 w 310449"/>
                    <a:gd name="connsiteY12" fmla="*/ 248266 h 352659"/>
                    <a:gd name="connsiteX13" fmla="*/ 126968 w 310449"/>
                    <a:gd name="connsiteY13" fmla="*/ 271697 h 352659"/>
                    <a:gd name="connsiteX14" fmla="*/ 83915 w 310449"/>
                    <a:gd name="connsiteY14" fmla="*/ 352660 h 352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0449" h="352659">
                      <a:moveTo>
                        <a:pt x="0" y="298843"/>
                      </a:moveTo>
                      <a:lnTo>
                        <a:pt x="63437" y="129584"/>
                      </a:lnTo>
                      <a:cubicBezTo>
                        <a:pt x="63437" y="129584"/>
                        <a:pt x="175831" y="13570"/>
                        <a:pt x="181642" y="5759"/>
                      </a:cubicBezTo>
                      <a:cubicBezTo>
                        <a:pt x="187452" y="-2051"/>
                        <a:pt x="199168" y="-2242"/>
                        <a:pt x="235649" y="7188"/>
                      </a:cubicBezTo>
                      <a:cubicBezTo>
                        <a:pt x="272129" y="16618"/>
                        <a:pt x="298418" y="22523"/>
                        <a:pt x="296227" y="29857"/>
                      </a:cubicBezTo>
                      <a:cubicBezTo>
                        <a:pt x="294037" y="37192"/>
                        <a:pt x="281654" y="40811"/>
                        <a:pt x="272891" y="41478"/>
                      </a:cubicBezTo>
                      <a:cubicBezTo>
                        <a:pt x="264128" y="42145"/>
                        <a:pt x="213074" y="52432"/>
                        <a:pt x="213074" y="52432"/>
                      </a:cubicBezTo>
                      <a:cubicBezTo>
                        <a:pt x="213074" y="52432"/>
                        <a:pt x="184499" y="125393"/>
                        <a:pt x="185356" y="133489"/>
                      </a:cubicBezTo>
                      <a:cubicBezTo>
                        <a:pt x="186214" y="141586"/>
                        <a:pt x="188214" y="190639"/>
                        <a:pt x="188214" y="190639"/>
                      </a:cubicBezTo>
                      <a:cubicBezTo>
                        <a:pt x="214137" y="179318"/>
                        <a:pt x="241006" y="170298"/>
                        <a:pt x="268510" y="163684"/>
                      </a:cubicBezTo>
                      <a:cubicBezTo>
                        <a:pt x="296227" y="159302"/>
                        <a:pt x="312992" y="174637"/>
                        <a:pt x="310134" y="177495"/>
                      </a:cubicBezTo>
                      <a:cubicBezTo>
                        <a:pt x="307276" y="180352"/>
                        <a:pt x="272891" y="192163"/>
                        <a:pt x="251746" y="203022"/>
                      </a:cubicBezTo>
                      <a:cubicBezTo>
                        <a:pt x="230600" y="213880"/>
                        <a:pt x="213074" y="229311"/>
                        <a:pt x="178784" y="248266"/>
                      </a:cubicBezTo>
                      <a:cubicBezTo>
                        <a:pt x="162285" y="257684"/>
                        <a:pt x="144937" y="265529"/>
                        <a:pt x="126968" y="271697"/>
                      </a:cubicBezTo>
                      <a:cubicBezTo>
                        <a:pt x="124777" y="273126"/>
                        <a:pt x="83915" y="352660"/>
                        <a:pt x="83915" y="352660"/>
                      </a:cubicBezTo>
                      <a:close/>
                    </a:path>
                  </a:pathLst>
                </a:custGeom>
                <a:solidFill>
                  <a:srgbClr val="FFFFFF"/>
                </a:solidFill>
                <a:ln w="9525" cap="flat">
                  <a:solidFill>
                    <a:srgbClr val="263238"/>
                  </a:solidFill>
                  <a:prstDash val="solid"/>
                  <a:miter/>
                </a:ln>
              </p:spPr>
              <p:txBody>
                <a:bodyPr rtlCol="0" anchor="ctr">
                  <a:noAutofit/>
                </a:bodyPr>
                <a:lstStyle/>
                <a:p>
                  <a:endParaRPr lang="zh-CN" altLang="en-US"/>
                </a:p>
              </p:txBody>
            </p:sp>
            <p:sp>
              <p:nvSpPr>
                <p:cNvPr id="287" name="任意多边形: 形状 286">
                  <a:extLst>
                    <a:ext uri="{FF2B5EF4-FFF2-40B4-BE49-F238E27FC236}">
                      <a16:creationId xmlns:a16="http://schemas.microsoft.com/office/drawing/2014/main" id="{9ECE338B-6CCB-D70A-3F6E-E3C510734729}"/>
                    </a:ext>
                  </a:extLst>
                </p:cNvPr>
                <p:cNvSpPr/>
                <p:nvPr/>
              </p:nvSpPr>
              <p:spPr>
                <a:xfrm>
                  <a:off x="2582019" y="2179129"/>
                  <a:ext cx="150706" cy="46862"/>
                </a:xfrm>
                <a:custGeom>
                  <a:avLst/>
                  <a:gdLst>
                    <a:gd name="connsiteX0" fmla="*/ 30575 w 150706"/>
                    <a:gd name="connsiteY0" fmla="*/ 21908 h 46862"/>
                    <a:gd name="connsiteX1" fmla="*/ 72200 w 150706"/>
                    <a:gd name="connsiteY1" fmla="*/ 0 h 46862"/>
                    <a:gd name="connsiteX2" fmla="*/ 137160 w 150706"/>
                    <a:gd name="connsiteY2" fmla="*/ 7334 h 46862"/>
                    <a:gd name="connsiteX3" fmla="*/ 148780 w 150706"/>
                    <a:gd name="connsiteY3" fmla="*/ 16859 h 46862"/>
                    <a:gd name="connsiteX4" fmla="*/ 118872 w 150706"/>
                    <a:gd name="connsiteY4" fmla="*/ 27813 h 46862"/>
                    <a:gd name="connsiteX5" fmla="*/ 26956 w 150706"/>
                    <a:gd name="connsiteY5" fmla="*/ 37338 h 46862"/>
                    <a:gd name="connsiteX6" fmla="*/ 0 w 150706"/>
                    <a:gd name="connsiteY6" fmla="*/ 46863 h 4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706" h="46862">
                      <a:moveTo>
                        <a:pt x="30575" y="21908"/>
                      </a:moveTo>
                      <a:cubicBezTo>
                        <a:pt x="30575" y="21908"/>
                        <a:pt x="64199" y="0"/>
                        <a:pt x="72200" y="0"/>
                      </a:cubicBezTo>
                      <a:cubicBezTo>
                        <a:pt x="80200" y="0"/>
                        <a:pt x="128397" y="8001"/>
                        <a:pt x="137160" y="7334"/>
                      </a:cubicBezTo>
                      <a:cubicBezTo>
                        <a:pt x="145923" y="6667"/>
                        <a:pt x="154686" y="8001"/>
                        <a:pt x="148780" y="16859"/>
                      </a:cubicBezTo>
                      <a:cubicBezTo>
                        <a:pt x="142875" y="25717"/>
                        <a:pt x="135731" y="23431"/>
                        <a:pt x="118872" y="27813"/>
                      </a:cubicBezTo>
                      <a:cubicBezTo>
                        <a:pt x="102013" y="32194"/>
                        <a:pt x="29908" y="37338"/>
                        <a:pt x="26956" y="37338"/>
                      </a:cubicBezTo>
                      <a:cubicBezTo>
                        <a:pt x="17813" y="40048"/>
                        <a:pt x="8816" y="43227"/>
                        <a:pt x="0" y="46863"/>
                      </a:cubicBezTo>
                      <a:close/>
                    </a:path>
                  </a:pathLst>
                </a:custGeom>
                <a:solidFill>
                  <a:srgbClr val="FFFFFF"/>
                </a:solidFill>
                <a:ln w="9525" cap="flat">
                  <a:solidFill>
                    <a:srgbClr val="263238"/>
                  </a:solidFill>
                  <a:prstDash val="solid"/>
                  <a:miter/>
                </a:ln>
              </p:spPr>
              <p:txBody>
                <a:bodyPr rtlCol="0" anchor="ctr">
                  <a:noAutofit/>
                </a:bodyPr>
                <a:lstStyle/>
                <a:p>
                  <a:endParaRPr lang="zh-CN" altLang="en-US"/>
                </a:p>
              </p:txBody>
            </p:sp>
            <p:sp>
              <p:nvSpPr>
                <p:cNvPr id="288" name="任意多边形: 形状 287">
                  <a:extLst>
                    <a:ext uri="{FF2B5EF4-FFF2-40B4-BE49-F238E27FC236}">
                      <a16:creationId xmlns:a16="http://schemas.microsoft.com/office/drawing/2014/main" id="{5AEB072B-8030-9753-74D2-61E4929A4ED2}"/>
                    </a:ext>
                  </a:extLst>
                </p:cNvPr>
                <p:cNvSpPr/>
                <p:nvPr/>
              </p:nvSpPr>
              <p:spPr>
                <a:xfrm>
                  <a:off x="2562302" y="2193164"/>
                  <a:ext cx="153923" cy="45781"/>
                </a:xfrm>
                <a:custGeom>
                  <a:avLst/>
                  <a:gdLst>
                    <a:gd name="connsiteX0" fmla="*/ 0 w 153923"/>
                    <a:gd name="connsiteY0" fmla="*/ 45781 h 45781"/>
                    <a:gd name="connsiteX1" fmla="*/ 42291 w 153923"/>
                    <a:gd name="connsiteY1" fmla="*/ 12253 h 45781"/>
                    <a:gd name="connsiteX2" fmla="*/ 126206 w 153923"/>
                    <a:gd name="connsiteY2" fmla="*/ 4919 h 45781"/>
                    <a:gd name="connsiteX3" fmla="*/ 153924 w 153923"/>
                    <a:gd name="connsiteY3" fmla="*/ 5681 h 45781"/>
                    <a:gd name="connsiteX4" fmla="*/ 119634 w 153923"/>
                    <a:gd name="connsiteY4" fmla="*/ 29779 h 45781"/>
                    <a:gd name="connsiteX5" fmla="*/ 76581 w 153923"/>
                    <a:gd name="connsiteY5" fmla="*/ 33398 h 45781"/>
                    <a:gd name="connsiteX6" fmla="*/ 0 w 153923"/>
                    <a:gd name="connsiteY6" fmla="*/ 45781 h 45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923" h="45781">
                      <a:moveTo>
                        <a:pt x="0" y="45781"/>
                      </a:moveTo>
                      <a:cubicBezTo>
                        <a:pt x="0" y="45781"/>
                        <a:pt x="31337" y="18825"/>
                        <a:pt x="42291" y="12253"/>
                      </a:cubicBezTo>
                      <a:cubicBezTo>
                        <a:pt x="53245" y="5681"/>
                        <a:pt x="113824" y="9300"/>
                        <a:pt x="126206" y="4919"/>
                      </a:cubicBezTo>
                      <a:cubicBezTo>
                        <a:pt x="138589" y="537"/>
                        <a:pt x="153924" y="-3844"/>
                        <a:pt x="153924" y="5681"/>
                      </a:cubicBezTo>
                      <a:cubicBezTo>
                        <a:pt x="153924" y="15206"/>
                        <a:pt x="139255" y="28541"/>
                        <a:pt x="119634" y="29779"/>
                      </a:cubicBezTo>
                      <a:cubicBezTo>
                        <a:pt x="105221" y="30071"/>
                        <a:pt x="90841" y="31280"/>
                        <a:pt x="76581" y="33398"/>
                      </a:cubicBezTo>
                      <a:cubicBezTo>
                        <a:pt x="73723" y="34827"/>
                        <a:pt x="0" y="45781"/>
                        <a:pt x="0" y="45781"/>
                      </a:cubicBezTo>
                      <a:close/>
                    </a:path>
                  </a:pathLst>
                </a:custGeom>
                <a:solidFill>
                  <a:srgbClr val="FFFFFF"/>
                </a:solidFill>
                <a:ln w="9525" cap="flat">
                  <a:solidFill>
                    <a:srgbClr val="263238"/>
                  </a:solidFill>
                  <a:prstDash val="solid"/>
                  <a:miter/>
                </a:ln>
              </p:spPr>
              <p:txBody>
                <a:bodyPr rtlCol="0" anchor="ctr">
                  <a:noAutofit/>
                </a:bodyPr>
                <a:lstStyle/>
                <a:p>
                  <a:endParaRPr lang="zh-CN" altLang="en-US"/>
                </a:p>
              </p:txBody>
            </p:sp>
            <p:sp>
              <p:nvSpPr>
                <p:cNvPr id="289" name="任意多边形: 形状 288">
                  <a:extLst>
                    <a:ext uri="{FF2B5EF4-FFF2-40B4-BE49-F238E27FC236}">
                      <a16:creationId xmlns:a16="http://schemas.microsoft.com/office/drawing/2014/main" id="{130A7597-3294-61CD-CC6A-104FA1BC3A74}"/>
                    </a:ext>
                  </a:extLst>
                </p:cNvPr>
                <p:cNvSpPr/>
                <p:nvPr/>
              </p:nvSpPr>
              <p:spPr>
                <a:xfrm>
                  <a:off x="2514105" y="2217229"/>
                  <a:ext cx="141052" cy="195548"/>
                </a:xfrm>
                <a:custGeom>
                  <a:avLst/>
                  <a:gdLst>
                    <a:gd name="connsiteX0" fmla="*/ 0 w 141052"/>
                    <a:gd name="connsiteY0" fmla="*/ 190500 h 195548"/>
                    <a:gd name="connsiteX1" fmla="*/ 8001 w 141052"/>
                    <a:gd name="connsiteY1" fmla="*/ 74486 h 195548"/>
                    <a:gd name="connsiteX2" fmla="*/ 18955 w 141052"/>
                    <a:gd name="connsiteY2" fmla="*/ 32099 h 195548"/>
                    <a:gd name="connsiteX3" fmla="*/ 135731 w 141052"/>
                    <a:gd name="connsiteY3" fmla="*/ 0 h 195548"/>
                    <a:gd name="connsiteX4" fmla="*/ 137160 w 141052"/>
                    <a:gd name="connsiteY4" fmla="*/ 15335 h 195548"/>
                    <a:gd name="connsiteX5" fmla="*/ 82487 w 141052"/>
                    <a:gd name="connsiteY5" fmla="*/ 43053 h 195548"/>
                    <a:gd name="connsiteX6" fmla="*/ 47435 w 141052"/>
                    <a:gd name="connsiteY6" fmla="*/ 56197 h 195548"/>
                    <a:gd name="connsiteX7" fmla="*/ 64199 w 141052"/>
                    <a:gd name="connsiteY7" fmla="*/ 146685 h 195548"/>
                    <a:gd name="connsiteX8" fmla="*/ 61341 w 141052"/>
                    <a:gd name="connsiteY8" fmla="*/ 195548 h 19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052" h="195548">
                      <a:moveTo>
                        <a:pt x="0" y="190500"/>
                      </a:moveTo>
                      <a:cubicBezTo>
                        <a:pt x="0" y="190500"/>
                        <a:pt x="8001" y="92678"/>
                        <a:pt x="8001" y="74486"/>
                      </a:cubicBezTo>
                      <a:cubicBezTo>
                        <a:pt x="8001" y="56293"/>
                        <a:pt x="13907" y="36385"/>
                        <a:pt x="18955" y="32099"/>
                      </a:cubicBezTo>
                      <a:cubicBezTo>
                        <a:pt x="24003" y="27813"/>
                        <a:pt x="135731" y="0"/>
                        <a:pt x="135731" y="0"/>
                      </a:cubicBezTo>
                      <a:cubicBezTo>
                        <a:pt x="135731" y="0"/>
                        <a:pt x="146685" y="2953"/>
                        <a:pt x="137160" y="15335"/>
                      </a:cubicBezTo>
                      <a:cubicBezTo>
                        <a:pt x="127635" y="27718"/>
                        <a:pt x="102870" y="37243"/>
                        <a:pt x="82487" y="43053"/>
                      </a:cubicBezTo>
                      <a:cubicBezTo>
                        <a:pt x="70466" y="46478"/>
                        <a:pt x="58743" y="50874"/>
                        <a:pt x="47435" y="56197"/>
                      </a:cubicBezTo>
                      <a:cubicBezTo>
                        <a:pt x="47435" y="56198"/>
                        <a:pt x="62008" y="126968"/>
                        <a:pt x="64199" y="146685"/>
                      </a:cubicBezTo>
                      <a:cubicBezTo>
                        <a:pt x="66389" y="166402"/>
                        <a:pt x="68580" y="185357"/>
                        <a:pt x="61341" y="195548"/>
                      </a:cubicBezTo>
                    </a:path>
                  </a:pathLst>
                </a:custGeom>
                <a:solidFill>
                  <a:srgbClr val="FFFFFF"/>
                </a:solidFill>
                <a:ln w="9525" cap="flat">
                  <a:solidFill>
                    <a:srgbClr val="263238"/>
                  </a:solidFill>
                  <a:prstDash val="solid"/>
                  <a:miter/>
                </a:ln>
              </p:spPr>
              <p:txBody>
                <a:bodyPr rtlCol="0" anchor="ctr">
                  <a:noAutofit/>
                </a:bodyPr>
                <a:lstStyle/>
                <a:p>
                  <a:endParaRPr lang="zh-CN" altLang="en-US"/>
                </a:p>
              </p:txBody>
            </p:sp>
            <p:sp>
              <p:nvSpPr>
                <p:cNvPr id="290" name="任意多边形: 形状 289">
                  <a:extLst>
                    <a:ext uri="{FF2B5EF4-FFF2-40B4-BE49-F238E27FC236}">
                      <a16:creationId xmlns:a16="http://schemas.microsoft.com/office/drawing/2014/main" id="{EB54A733-5109-DB3B-C2B3-F5A61E11A279}"/>
                    </a:ext>
                  </a:extLst>
                </p:cNvPr>
                <p:cNvSpPr/>
                <p:nvPr/>
              </p:nvSpPr>
              <p:spPr>
                <a:xfrm>
                  <a:off x="2429619" y="2440590"/>
                  <a:ext cx="138303" cy="122682"/>
                </a:xfrm>
                <a:custGeom>
                  <a:avLst/>
                  <a:gdLst>
                    <a:gd name="connsiteX0" fmla="*/ 30004 w 138303"/>
                    <a:gd name="connsiteY0" fmla="*/ 0 h 122682"/>
                    <a:gd name="connsiteX1" fmla="*/ 138303 w 138303"/>
                    <a:gd name="connsiteY1" fmla="*/ 60103 h 122682"/>
                    <a:gd name="connsiteX2" fmla="*/ 100965 w 138303"/>
                    <a:gd name="connsiteY2" fmla="*/ 122682 h 122682"/>
                    <a:gd name="connsiteX3" fmla="*/ 0 w 138303"/>
                    <a:gd name="connsiteY3" fmla="*/ 56579 h 122682"/>
                    <a:gd name="connsiteX4" fmla="*/ 30004 w 138303"/>
                    <a:gd name="connsiteY4" fmla="*/ 0 h 122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303" h="122682">
                      <a:moveTo>
                        <a:pt x="30004" y="0"/>
                      </a:moveTo>
                      <a:lnTo>
                        <a:pt x="138303" y="60103"/>
                      </a:lnTo>
                      <a:lnTo>
                        <a:pt x="100965" y="122682"/>
                      </a:lnTo>
                      <a:lnTo>
                        <a:pt x="0" y="56579"/>
                      </a:lnTo>
                      <a:lnTo>
                        <a:pt x="30004" y="0"/>
                      </a:lnTo>
                      <a:close/>
                    </a:path>
                  </a:pathLst>
                </a:custGeom>
                <a:solidFill>
                  <a:srgbClr val="FFFFFF"/>
                </a:solidFill>
                <a:ln w="9525" cap="flat">
                  <a:solidFill>
                    <a:srgbClr val="263238"/>
                  </a:solidFill>
                  <a:prstDash val="solid"/>
                  <a:miter/>
                </a:ln>
              </p:spPr>
              <p:txBody>
                <a:bodyPr rtlCol="0" anchor="ctr">
                  <a:noAutofit/>
                </a:bodyPr>
                <a:lstStyle/>
                <a:p>
                  <a:endParaRPr lang="zh-CN" altLang="en-US"/>
                </a:p>
              </p:txBody>
            </p:sp>
            <p:sp>
              <p:nvSpPr>
                <p:cNvPr id="291" name="任意多边形: 形状 290">
                  <a:extLst>
                    <a:ext uri="{FF2B5EF4-FFF2-40B4-BE49-F238E27FC236}">
                      <a16:creationId xmlns:a16="http://schemas.microsoft.com/office/drawing/2014/main" id="{4D73602C-6249-9ADF-4CC3-2D78486C3C91}"/>
                    </a:ext>
                  </a:extLst>
                </p:cNvPr>
                <p:cNvSpPr/>
                <p:nvPr/>
              </p:nvSpPr>
              <p:spPr>
                <a:xfrm>
                  <a:off x="2800874" y="2161939"/>
                  <a:ext cx="310449" cy="352659"/>
                </a:xfrm>
                <a:custGeom>
                  <a:avLst/>
                  <a:gdLst>
                    <a:gd name="connsiteX0" fmla="*/ 310450 w 310449"/>
                    <a:gd name="connsiteY0" fmla="*/ 298843 h 352659"/>
                    <a:gd name="connsiteX1" fmla="*/ 247013 w 310449"/>
                    <a:gd name="connsiteY1" fmla="*/ 129584 h 352659"/>
                    <a:gd name="connsiteX2" fmla="*/ 128808 w 310449"/>
                    <a:gd name="connsiteY2" fmla="*/ 5759 h 352659"/>
                    <a:gd name="connsiteX3" fmla="*/ 74801 w 310449"/>
                    <a:gd name="connsiteY3" fmla="*/ 7188 h 352659"/>
                    <a:gd name="connsiteX4" fmla="*/ 14222 w 310449"/>
                    <a:gd name="connsiteY4" fmla="*/ 29857 h 352659"/>
                    <a:gd name="connsiteX5" fmla="*/ 37558 w 310449"/>
                    <a:gd name="connsiteY5" fmla="*/ 41478 h 352659"/>
                    <a:gd name="connsiteX6" fmla="*/ 97375 w 310449"/>
                    <a:gd name="connsiteY6" fmla="*/ 52432 h 352659"/>
                    <a:gd name="connsiteX7" fmla="*/ 125093 w 310449"/>
                    <a:gd name="connsiteY7" fmla="*/ 133489 h 352659"/>
                    <a:gd name="connsiteX8" fmla="*/ 122235 w 310449"/>
                    <a:gd name="connsiteY8" fmla="*/ 190639 h 352659"/>
                    <a:gd name="connsiteX9" fmla="*/ 41940 w 310449"/>
                    <a:gd name="connsiteY9" fmla="*/ 163684 h 352659"/>
                    <a:gd name="connsiteX10" fmla="*/ 316 w 310449"/>
                    <a:gd name="connsiteY10" fmla="*/ 177495 h 352659"/>
                    <a:gd name="connsiteX11" fmla="*/ 58704 w 310449"/>
                    <a:gd name="connsiteY11" fmla="*/ 203022 h 352659"/>
                    <a:gd name="connsiteX12" fmla="*/ 131665 w 310449"/>
                    <a:gd name="connsiteY12" fmla="*/ 248266 h 352659"/>
                    <a:gd name="connsiteX13" fmla="*/ 183481 w 310449"/>
                    <a:gd name="connsiteY13" fmla="*/ 271697 h 352659"/>
                    <a:gd name="connsiteX14" fmla="*/ 226534 w 310449"/>
                    <a:gd name="connsiteY14" fmla="*/ 352660 h 352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0449" h="352659">
                      <a:moveTo>
                        <a:pt x="310450" y="298843"/>
                      </a:moveTo>
                      <a:lnTo>
                        <a:pt x="247013" y="129584"/>
                      </a:lnTo>
                      <a:cubicBezTo>
                        <a:pt x="247013" y="129584"/>
                        <a:pt x="134618" y="13570"/>
                        <a:pt x="128808" y="5759"/>
                      </a:cubicBezTo>
                      <a:cubicBezTo>
                        <a:pt x="122998" y="-2051"/>
                        <a:pt x="111282" y="-2242"/>
                        <a:pt x="74801" y="7188"/>
                      </a:cubicBezTo>
                      <a:cubicBezTo>
                        <a:pt x="38320" y="16618"/>
                        <a:pt x="12031" y="22523"/>
                        <a:pt x="14222" y="29857"/>
                      </a:cubicBezTo>
                      <a:cubicBezTo>
                        <a:pt x="16413" y="37192"/>
                        <a:pt x="28795" y="40811"/>
                        <a:pt x="37558" y="41478"/>
                      </a:cubicBezTo>
                      <a:cubicBezTo>
                        <a:pt x="46321" y="42145"/>
                        <a:pt x="97375" y="52432"/>
                        <a:pt x="97375" y="52432"/>
                      </a:cubicBezTo>
                      <a:cubicBezTo>
                        <a:pt x="97375" y="52432"/>
                        <a:pt x="125950" y="125393"/>
                        <a:pt x="125093" y="133489"/>
                      </a:cubicBezTo>
                      <a:cubicBezTo>
                        <a:pt x="124236" y="141586"/>
                        <a:pt x="122235" y="190639"/>
                        <a:pt x="122235" y="190639"/>
                      </a:cubicBezTo>
                      <a:cubicBezTo>
                        <a:pt x="96312" y="179318"/>
                        <a:pt x="69443" y="170298"/>
                        <a:pt x="41940" y="163684"/>
                      </a:cubicBezTo>
                      <a:cubicBezTo>
                        <a:pt x="14222" y="159302"/>
                        <a:pt x="-2542" y="174637"/>
                        <a:pt x="316" y="177495"/>
                      </a:cubicBezTo>
                      <a:cubicBezTo>
                        <a:pt x="3173" y="180352"/>
                        <a:pt x="37558" y="192163"/>
                        <a:pt x="58704" y="203022"/>
                      </a:cubicBezTo>
                      <a:cubicBezTo>
                        <a:pt x="79849" y="213880"/>
                        <a:pt x="97375" y="229311"/>
                        <a:pt x="131665" y="248266"/>
                      </a:cubicBezTo>
                      <a:cubicBezTo>
                        <a:pt x="148164" y="257684"/>
                        <a:pt x="165512" y="265529"/>
                        <a:pt x="183481" y="271697"/>
                      </a:cubicBezTo>
                      <a:cubicBezTo>
                        <a:pt x="185672" y="273126"/>
                        <a:pt x="226534" y="352660"/>
                        <a:pt x="226534" y="352660"/>
                      </a:cubicBezTo>
                      <a:close/>
                    </a:path>
                  </a:pathLst>
                </a:custGeom>
                <a:solidFill>
                  <a:srgbClr val="FFFFFF"/>
                </a:solidFill>
                <a:ln w="9525" cap="flat">
                  <a:solidFill>
                    <a:srgbClr val="263238"/>
                  </a:solidFill>
                  <a:prstDash val="solid"/>
                  <a:miter/>
                </a:ln>
              </p:spPr>
              <p:txBody>
                <a:bodyPr rtlCol="0" anchor="ctr">
                  <a:noAutofit/>
                </a:bodyPr>
                <a:lstStyle/>
                <a:p>
                  <a:endParaRPr lang="zh-CN" altLang="en-US"/>
                </a:p>
              </p:txBody>
            </p:sp>
            <p:sp>
              <p:nvSpPr>
                <p:cNvPr id="292" name="任意多边形: 形状 291">
                  <a:extLst>
                    <a:ext uri="{FF2B5EF4-FFF2-40B4-BE49-F238E27FC236}">
                      <a16:creationId xmlns:a16="http://schemas.microsoft.com/office/drawing/2014/main" id="{D49486E8-D7B5-1BEA-894C-94BE9B952629}"/>
                    </a:ext>
                  </a:extLst>
                </p:cNvPr>
                <p:cNvSpPr/>
                <p:nvPr/>
              </p:nvSpPr>
              <p:spPr>
                <a:xfrm>
                  <a:off x="2837268" y="2179129"/>
                  <a:ext cx="150706" cy="46862"/>
                </a:xfrm>
                <a:custGeom>
                  <a:avLst/>
                  <a:gdLst>
                    <a:gd name="connsiteX0" fmla="*/ 120131 w 150706"/>
                    <a:gd name="connsiteY0" fmla="*/ 21908 h 46862"/>
                    <a:gd name="connsiteX1" fmla="*/ 78507 w 150706"/>
                    <a:gd name="connsiteY1" fmla="*/ 0 h 46862"/>
                    <a:gd name="connsiteX2" fmla="*/ 13546 w 150706"/>
                    <a:gd name="connsiteY2" fmla="*/ 7334 h 46862"/>
                    <a:gd name="connsiteX3" fmla="*/ 1926 w 150706"/>
                    <a:gd name="connsiteY3" fmla="*/ 16859 h 46862"/>
                    <a:gd name="connsiteX4" fmla="*/ 31834 w 150706"/>
                    <a:gd name="connsiteY4" fmla="*/ 27813 h 46862"/>
                    <a:gd name="connsiteX5" fmla="*/ 123750 w 150706"/>
                    <a:gd name="connsiteY5" fmla="*/ 37338 h 46862"/>
                    <a:gd name="connsiteX6" fmla="*/ 150706 w 150706"/>
                    <a:gd name="connsiteY6" fmla="*/ 46863 h 4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706" h="46862">
                      <a:moveTo>
                        <a:pt x="120131" y="21908"/>
                      </a:moveTo>
                      <a:cubicBezTo>
                        <a:pt x="120131" y="21908"/>
                        <a:pt x="86508" y="0"/>
                        <a:pt x="78507" y="0"/>
                      </a:cubicBezTo>
                      <a:cubicBezTo>
                        <a:pt x="70506" y="0"/>
                        <a:pt x="22309" y="8001"/>
                        <a:pt x="13546" y="7334"/>
                      </a:cubicBezTo>
                      <a:cubicBezTo>
                        <a:pt x="4783" y="6667"/>
                        <a:pt x="-3980" y="8001"/>
                        <a:pt x="1926" y="16859"/>
                      </a:cubicBezTo>
                      <a:cubicBezTo>
                        <a:pt x="7831" y="25717"/>
                        <a:pt x="15070" y="23431"/>
                        <a:pt x="31834" y="27813"/>
                      </a:cubicBezTo>
                      <a:cubicBezTo>
                        <a:pt x="48598" y="32194"/>
                        <a:pt x="120798" y="37338"/>
                        <a:pt x="123750" y="37338"/>
                      </a:cubicBezTo>
                      <a:cubicBezTo>
                        <a:pt x="132894" y="40048"/>
                        <a:pt x="141891" y="43227"/>
                        <a:pt x="150706" y="46863"/>
                      </a:cubicBezTo>
                      <a:close/>
                    </a:path>
                  </a:pathLst>
                </a:custGeom>
                <a:solidFill>
                  <a:srgbClr val="FFFFFF"/>
                </a:solidFill>
                <a:ln w="9525" cap="flat">
                  <a:solidFill>
                    <a:srgbClr val="263238"/>
                  </a:solidFill>
                  <a:prstDash val="solid"/>
                  <a:miter/>
                </a:ln>
              </p:spPr>
              <p:txBody>
                <a:bodyPr rtlCol="0" anchor="ctr">
                  <a:noAutofit/>
                </a:bodyPr>
                <a:lstStyle/>
                <a:p>
                  <a:endParaRPr lang="zh-CN" altLang="en-US"/>
                </a:p>
              </p:txBody>
            </p:sp>
            <p:sp>
              <p:nvSpPr>
                <p:cNvPr id="293" name="任意多边形: 形状 292">
                  <a:extLst>
                    <a:ext uri="{FF2B5EF4-FFF2-40B4-BE49-F238E27FC236}">
                      <a16:creationId xmlns:a16="http://schemas.microsoft.com/office/drawing/2014/main" id="{BA0B3139-42B4-F63F-BB55-A662A133D056}"/>
                    </a:ext>
                  </a:extLst>
                </p:cNvPr>
                <p:cNvSpPr/>
                <p:nvPr/>
              </p:nvSpPr>
              <p:spPr>
                <a:xfrm>
                  <a:off x="2853767" y="2193164"/>
                  <a:ext cx="153924" cy="45781"/>
                </a:xfrm>
                <a:custGeom>
                  <a:avLst/>
                  <a:gdLst>
                    <a:gd name="connsiteX0" fmla="*/ 153924 w 153924"/>
                    <a:gd name="connsiteY0" fmla="*/ 45781 h 45781"/>
                    <a:gd name="connsiteX1" fmla="*/ 111633 w 153924"/>
                    <a:gd name="connsiteY1" fmla="*/ 12253 h 45781"/>
                    <a:gd name="connsiteX2" fmla="*/ 27718 w 153924"/>
                    <a:gd name="connsiteY2" fmla="*/ 4919 h 45781"/>
                    <a:gd name="connsiteX3" fmla="*/ 0 w 153924"/>
                    <a:gd name="connsiteY3" fmla="*/ 5681 h 45781"/>
                    <a:gd name="connsiteX4" fmla="*/ 34290 w 153924"/>
                    <a:gd name="connsiteY4" fmla="*/ 29779 h 45781"/>
                    <a:gd name="connsiteX5" fmla="*/ 77343 w 153924"/>
                    <a:gd name="connsiteY5" fmla="*/ 33398 h 45781"/>
                    <a:gd name="connsiteX6" fmla="*/ 153924 w 153924"/>
                    <a:gd name="connsiteY6" fmla="*/ 45781 h 45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924" h="45781">
                      <a:moveTo>
                        <a:pt x="153924" y="45781"/>
                      </a:moveTo>
                      <a:cubicBezTo>
                        <a:pt x="153924" y="45781"/>
                        <a:pt x="122587" y="18825"/>
                        <a:pt x="111633" y="12253"/>
                      </a:cubicBezTo>
                      <a:cubicBezTo>
                        <a:pt x="100679" y="5681"/>
                        <a:pt x="40100" y="9300"/>
                        <a:pt x="27718" y="4919"/>
                      </a:cubicBezTo>
                      <a:cubicBezTo>
                        <a:pt x="15335" y="537"/>
                        <a:pt x="0" y="-3844"/>
                        <a:pt x="0" y="5681"/>
                      </a:cubicBezTo>
                      <a:cubicBezTo>
                        <a:pt x="0" y="15206"/>
                        <a:pt x="14669" y="28541"/>
                        <a:pt x="34290" y="29779"/>
                      </a:cubicBezTo>
                      <a:cubicBezTo>
                        <a:pt x="48703" y="30071"/>
                        <a:pt x="63083" y="31280"/>
                        <a:pt x="77343" y="33398"/>
                      </a:cubicBezTo>
                      <a:cubicBezTo>
                        <a:pt x="80296" y="34827"/>
                        <a:pt x="153924" y="45781"/>
                        <a:pt x="153924" y="45781"/>
                      </a:cubicBezTo>
                      <a:close/>
                    </a:path>
                  </a:pathLst>
                </a:custGeom>
                <a:solidFill>
                  <a:srgbClr val="FFFFFF"/>
                </a:solidFill>
                <a:ln w="9525" cap="flat">
                  <a:solidFill>
                    <a:srgbClr val="263238"/>
                  </a:solidFill>
                  <a:prstDash val="solid"/>
                  <a:miter/>
                </a:ln>
              </p:spPr>
              <p:txBody>
                <a:bodyPr rtlCol="0" anchor="ctr">
                  <a:noAutofit/>
                </a:bodyPr>
                <a:lstStyle/>
                <a:p>
                  <a:endParaRPr lang="zh-CN" altLang="en-US"/>
                </a:p>
              </p:txBody>
            </p:sp>
            <p:sp>
              <p:nvSpPr>
                <p:cNvPr id="294" name="任意多边形: 形状 293">
                  <a:extLst>
                    <a:ext uri="{FF2B5EF4-FFF2-40B4-BE49-F238E27FC236}">
                      <a16:creationId xmlns:a16="http://schemas.microsoft.com/office/drawing/2014/main" id="{712DF042-6164-2FBF-0C62-5DEEA5FDE494}"/>
                    </a:ext>
                  </a:extLst>
                </p:cNvPr>
                <p:cNvSpPr/>
                <p:nvPr/>
              </p:nvSpPr>
              <p:spPr>
                <a:xfrm>
                  <a:off x="2914550" y="2217229"/>
                  <a:ext cx="141337" cy="195548"/>
                </a:xfrm>
                <a:custGeom>
                  <a:avLst/>
                  <a:gdLst>
                    <a:gd name="connsiteX0" fmla="*/ 141338 w 141337"/>
                    <a:gd name="connsiteY0" fmla="*/ 190500 h 195548"/>
                    <a:gd name="connsiteX1" fmla="*/ 133337 w 141337"/>
                    <a:gd name="connsiteY1" fmla="*/ 74486 h 195548"/>
                    <a:gd name="connsiteX2" fmla="*/ 122383 w 141337"/>
                    <a:gd name="connsiteY2" fmla="*/ 32099 h 195548"/>
                    <a:gd name="connsiteX3" fmla="*/ 5321 w 141337"/>
                    <a:gd name="connsiteY3" fmla="*/ 0 h 195548"/>
                    <a:gd name="connsiteX4" fmla="*/ 3892 w 141337"/>
                    <a:gd name="connsiteY4" fmla="*/ 15335 h 195548"/>
                    <a:gd name="connsiteX5" fmla="*/ 58566 w 141337"/>
                    <a:gd name="connsiteY5" fmla="*/ 43053 h 195548"/>
                    <a:gd name="connsiteX6" fmla="*/ 93618 w 141337"/>
                    <a:gd name="connsiteY6" fmla="*/ 56197 h 195548"/>
                    <a:gd name="connsiteX7" fmla="*/ 76854 w 141337"/>
                    <a:gd name="connsiteY7" fmla="*/ 146685 h 195548"/>
                    <a:gd name="connsiteX8" fmla="*/ 79711 w 141337"/>
                    <a:gd name="connsiteY8" fmla="*/ 195548 h 19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337" h="195548">
                      <a:moveTo>
                        <a:pt x="141338" y="190500"/>
                      </a:moveTo>
                      <a:cubicBezTo>
                        <a:pt x="141338" y="190500"/>
                        <a:pt x="133337" y="92678"/>
                        <a:pt x="133337" y="74486"/>
                      </a:cubicBezTo>
                      <a:cubicBezTo>
                        <a:pt x="133337" y="56293"/>
                        <a:pt x="127431" y="36385"/>
                        <a:pt x="122383" y="32099"/>
                      </a:cubicBezTo>
                      <a:cubicBezTo>
                        <a:pt x="117335" y="27813"/>
                        <a:pt x="5321" y="0"/>
                        <a:pt x="5321" y="0"/>
                      </a:cubicBezTo>
                      <a:cubicBezTo>
                        <a:pt x="5321" y="0"/>
                        <a:pt x="-5633" y="2953"/>
                        <a:pt x="3892" y="15335"/>
                      </a:cubicBezTo>
                      <a:cubicBezTo>
                        <a:pt x="13417" y="27718"/>
                        <a:pt x="38182" y="37243"/>
                        <a:pt x="58566" y="43053"/>
                      </a:cubicBezTo>
                      <a:cubicBezTo>
                        <a:pt x="70586" y="46478"/>
                        <a:pt x="82309" y="50874"/>
                        <a:pt x="93618" y="56197"/>
                      </a:cubicBezTo>
                      <a:cubicBezTo>
                        <a:pt x="93618" y="56198"/>
                        <a:pt x="79044" y="126968"/>
                        <a:pt x="76854" y="146685"/>
                      </a:cubicBezTo>
                      <a:cubicBezTo>
                        <a:pt x="74663" y="166402"/>
                        <a:pt x="72472" y="185357"/>
                        <a:pt x="79711" y="195548"/>
                      </a:cubicBezTo>
                    </a:path>
                  </a:pathLst>
                </a:custGeom>
                <a:solidFill>
                  <a:srgbClr val="FFFFFF"/>
                </a:solidFill>
                <a:ln w="9525" cap="flat">
                  <a:solidFill>
                    <a:srgbClr val="263238"/>
                  </a:solidFill>
                  <a:prstDash val="solid"/>
                  <a:miter/>
                </a:ln>
              </p:spPr>
              <p:txBody>
                <a:bodyPr rtlCol="0" anchor="ctr">
                  <a:noAutofit/>
                </a:bodyPr>
                <a:lstStyle/>
                <a:p>
                  <a:endParaRPr lang="zh-CN" altLang="en-US"/>
                </a:p>
              </p:txBody>
            </p:sp>
            <p:sp>
              <p:nvSpPr>
                <p:cNvPr id="295" name="任意多边形: 形状 294">
                  <a:extLst>
                    <a:ext uri="{FF2B5EF4-FFF2-40B4-BE49-F238E27FC236}">
                      <a16:creationId xmlns:a16="http://schemas.microsoft.com/office/drawing/2014/main" id="{85C1AE4D-E99B-63AE-89F3-B5AB0A536483}"/>
                    </a:ext>
                  </a:extLst>
                </p:cNvPr>
                <p:cNvSpPr/>
                <p:nvPr/>
              </p:nvSpPr>
              <p:spPr>
                <a:xfrm>
                  <a:off x="3005596" y="2440590"/>
                  <a:ext cx="138302" cy="122682"/>
                </a:xfrm>
                <a:custGeom>
                  <a:avLst/>
                  <a:gdLst>
                    <a:gd name="connsiteX0" fmla="*/ 108204 w 138302"/>
                    <a:gd name="connsiteY0" fmla="*/ 0 h 122682"/>
                    <a:gd name="connsiteX1" fmla="*/ 0 w 138302"/>
                    <a:gd name="connsiteY1" fmla="*/ 60103 h 122682"/>
                    <a:gd name="connsiteX2" fmla="*/ 37243 w 138302"/>
                    <a:gd name="connsiteY2" fmla="*/ 122682 h 122682"/>
                    <a:gd name="connsiteX3" fmla="*/ 138303 w 138302"/>
                    <a:gd name="connsiteY3" fmla="*/ 56579 h 122682"/>
                    <a:gd name="connsiteX4" fmla="*/ 108204 w 138302"/>
                    <a:gd name="connsiteY4" fmla="*/ 0 h 122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302" h="122682">
                      <a:moveTo>
                        <a:pt x="108204" y="0"/>
                      </a:moveTo>
                      <a:lnTo>
                        <a:pt x="0" y="60103"/>
                      </a:lnTo>
                      <a:lnTo>
                        <a:pt x="37243" y="122682"/>
                      </a:lnTo>
                      <a:lnTo>
                        <a:pt x="138303" y="56579"/>
                      </a:lnTo>
                      <a:lnTo>
                        <a:pt x="108204" y="0"/>
                      </a:lnTo>
                      <a:close/>
                    </a:path>
                  </a:pathLst>
                </a:custGeom>
                <a:solidFill>
                  <a:srgbClr val="FFFFFF"/>
                </a:solidFill>
                <a:ln w="9525" cap="flat">
                  <a:solidFill>
                    <a:srgbClr val="263238"/>
                  </a:solidFill>
                  <a:prstDash val="solid"/>
                  <a:miter/>
                </a:ln>
              </p:spPr>
              <p:txBody>
                <a:bodyPr rtlCol="0" anchor="ctr">
                  <a:noAutofit/>
                </a:bodyPr>
                <a:lstStyle/>
                <a:p>
                  <a:endParaRPr lang="zh-CN" altLang="en-US"/>
                </a:p>
              </p:txBody>
            </p:sp>
            <p:sp>
              <p:nvSpPr>
                <p:cNvPr id="296" name="任意多边形: 形状 295">
                  <a:extLst>
                    <a:ext uri="{FF2B5EF4-FFF2-40B4-BE49-F238E27FC236}">
                      <a16:creationId xmlns:a16="http://schemas.microsoft.com/office/drawing/2014/main" id="{E459FD5D-74E1-4FD1-A59D-CD5DDA551294}"/>
                    </a:ext>
                  </a:extLst>
                </p:cNvPr>
                <p:cNvSpPr/>
                <p:nvPr/>
              </p:nvSpPr>
              <p:spPr>
                <a:xfrm>
                  <a:off x="3019978" y="2479071"/>
                  <a:ext cx="400951" cy="565615"/>
                </a:xfrm>
                <a:custGeom>
                  <a:avLst/>
                  <a:gdLst>
                    <a:gd name="connsiteX0" fmla="*/ 122682 w 400951"/>
                    <a:gd name="connsiteY0" fmla="*/ 0 h 565615"/>
                    <a:gd name="connsiteX1" fmla="*/ 0 w 400951"/>
                    <a:gd name="connsiteY1" fmla="*/ 86677 h 565615"/>
                    <a:gd name="connsiteX2" fmla="*/ 193738 w 400951"/>
                    <a:gd name="connsiteY2" fmla="*/ 519779 h 565615"/>
                    <a:gd name="connsiteX3" fmla="*/ 304419 w 400951"/>
                    <a:gd name="connsiteY3" fmla="*/ 561880 h 565615"/>
                    <a:gd name="connsiteX4" fmla="*/ 398240 w 400951"/>
                    <a:gd name="connsiteY4" fmla="*/ 463201 h 565615"/>
                    <a:gd name="connsiteX5" fmla="*/ 391001 w 400951"/>
                    <a:gd name="connsiteY5" fmla="*/ 388620 h 565615"/>
                    <a:gd name="connsiteX6" fmla="*/ 122682 w 400951"/>
                    <a:gd name="connsiteY6" fmla="*/ 0 h 565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0951" h="565615">
                      <a:moveTo>
                        <a:pt x="122682" y="0"/>
                      </a:moveTo>
                      <a:lnTo>
                        <a:pt x="0" y="86677"/>
                      </a:lnTo>
                      <a:lnTo>
                        <a:pt x="193738" y="519779"/>
                      </a:lnTo>
                      <a:cubicBezTo>
                        <a:pt x="193738" y="519779"/>
                        <a:pt x="216598" y="581120"/>
                        <a:pt x="304419" y="561880"/>
                      </a:cubicBezTo>
                      <a:cubicBezTo>
                        <a:pt x="377476" y="545878"/>
                        <a:pt x="393382" y="492157"/>
                        <a:pt x="398240" y="463201"/>
                      </a:cubicBezTo>
                      <a:cubicBezTo>
                        <a:pt x="403098" y="434245"/>
                        <a:pt x="401860" y="406717"/>
                        <a:pt x="391001" y="388620"/>
                      </a:cubicBezTo>
                      <a:cubicBezTo>
                        <a:pt x="380143" y="370522"/>
                        <a:pt x="122682" y="0"/>
                        <a:pt x="122682" y="0"/>
                      </a:cubicBezTo>
                      <a:close/>
                    </a:path>
                  </a:pathLst>
                </a:custGeom>
                <a:solidFill>
                  <a:schemeClr val="accent1"/>
                </a:solidFill>
                <a:ln w="9525" cap="flat">
                  <a:solidFill>
                    <a:srgbClr val="263238"/>
                  </a:solidFill>
                  <a:prstDash val="solid"/>
                  <a:miter/>
                </a:ln>
              </p:spPr>
              <p:txBody>
                <a:bodyPr rtlCol="0" anchor="ctr">
                  <a:noAutofit/>
                </a:bodyPr>
                <a:lstStyle/>
                <a:p>
                  <a:endParaRPr lang="zh-CN" altLang="en-US"/>
                </a:p>
              </p:txBody>
            </p:sp>
            <p:sp>
              <p:nvSpPr>
                <p:cNvPr id="297" name="任意多边形: 形状 296">
                  <a:extLst>
                    <a:ext uri="{FF2B5EF4-FFF2-40B4-BE49-F238E27FC236}">
                      <a16:creationId xmlns:a16="http://schemas.microsoft.com/office/drawing/2014/main" id="{A1DAC9C6-8B24-B888-C3FD-AA8DC06EB17D}"/>
                    </a:ext>
                  </a:extLst>
                </p:cNvPr>
                <p:cNvSpPr/>
                <p:nvPr/>
              </p:nvSpPr>
              <p:spPr>
                <a:xfrm>
                  <a:off x="2717179" y="2178938"/>
                  <a:ext cx="131444" cy="88201"/>
                </a:xfrm>
                <a:custGeom>
                  <a:avLst/>
                  <a:gdLst>
                    <a:gd name="connsiteX0" fmla="*/ 0 w 131444"/>
                    <a:gd name="connsiteY0" fmla="*/ 36100 h 88201"/>
                    <a:gd name="connsiteX1" fmla="*/ 44767 w 131444"/>
                    <a:gd name="connsiteY1" fmla="*/ 24289 h 88201"/>
                    <a:gd name="connsiteX2" fmla="*/ 52768 w 131444"/>
                    <a:gd name="connsiteY2" fmla="*/ 7811 h 88201"/>
                    <a:gd name="connsiteX3" fmla="*/ 65246 w 131444"/>
                    <a:gd name="connsiteY3" fmla="*/ 0 h 88201"/>
                    <a:gd name="connsiteX4" fmla="*/ 65246 w 131444"/>
                    <a:gd name="connsiteY4" fmla="*/ 0 h 88201"/>
                    <a:gd name="connsiteX5" fmla="*/ 77248 w 131444"/>
                    <a:gd name="connsiteY5" fmla="*/ 7144 h 88201"/>
                    <a:gd name="connsiteX6" fmla="*/ 86773 w 131444"/>
                    <a:gd name="connsiteY6" fmla="*/ 24289 h 88201"/>
                    <a:gd name="connsiteX7" fmla="*/ 131445 w 131444"/>
                    <a:gd name="connsiteY7" fmla="*/ 34862 h 88201"/>
                    <a:gd name="connsiteX8" fmla="*/ 99155 w 131444"/>
                    <a:gd name="connsiteY8" fmla="*/ 88202 h 88201"/>
                    <a:gd name="connsiteX9" fmla="*/ 66294 w 131444"/>
                    <a:gd name="connsiteY9" fmla="*/ 61532 h 88201"/>
                    <a:gd name="connsiteX10" fmla="*/ 42672 w 131444"/>
                    <a:gd name="connsiteY10" fmla="*/ 82582 h 8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1444" h="88201">
                      <a:moveTo>
                        <a:pt x="0" y="36100"/>
                      </a:moveTo>
                      <a:lnTo>
                        <a:pt x="44767" y="24289"/>
                      </a:lnTo>
                      <a:lnTo>
                        <a:pt x="52768" y="7811"/>
                      </a:lnTo>
                      <a:cubicBezTo>
                        <a:pt x="55078" y="3023"/>
                        <a:pt x="59931" y="-15"/>
                        <a:pt x="65246" y="0"/>
                      </a:cubicBezTo>
                      <a:lnTo>
                        <a:pt x="65246" y="0"/>
                      </a:lnTo>
                      <a:cubicBezTo>
                        <a:pt x="70251" y="14"/>
                        <a:pt x="74850" y="2752"/>
                        <a:pt x="77248" y="7144"/>
                      </a:cubicBezTo>
                      <a:lnTo>
                        <a:pt x="86773" y="24289"/>
                      </a:lnTo>
                      <a:lnTo>
                        <a:pt x="131445" y="34862"/>
                      </a:lnTo>
                      <a:lnTo>
                        <a:pt x="99155" y="88202"/>
                      </a:lnTo>
                      <a:lnTo>
                        <a:pt x="66294" y="61532"/>
                      </a:lnTo>
                      <a:lnTo>
                        <a:pt x="42672" y="82582"/>
                      </a:lnTo>
                      <a:close/>
                    </a:path>
                  </a:pathLst>
                </a:custGeom>
                <a:solidFill>
                  <a:srgbClr val="FFFFFF"/>
                </a:solidFill>
                <a:ln w="9525" cap="flat">
                  <a:solidFill>
                    <a:srgbClr val="263238"/>
                  </a:solidFill>
                  <a:prstDash val="solid"/>
                  <a:miter/>
                </a:ln>
              </p:spPr>
              <p:txBody>
                <a:bodyPr rtlCol="0" anchor="ctr">
                  <a:noAutofit/>
                </a:bodyPr>
                <a:lstStyle/>
                <a:p>
                  <a:endParaRPr lang="zh-CN" altLang="en-US"/>
                </a:p>
              </p:txBody>
            </p:sp>
            <p:sp>
              <p:nvSpPr>
                <p:cNvPr id="298" name="任意多边形: 形状 297">
                  <a:extLst>
                    <a:ext uri="{FF2B5EF4-FFF2-40B4-BE49-F238E27FC236}">
                      <a16:creationId xmlns:a16="http://schemas.microsoft.com/office/drawing/2014/main" id="{2CF6CB45-3C30-E8CE-0B09-364B9AFE6A42}"/>
                    </a:ext>
                  </a:extLst>
                </p:cNvPr>
                <p:cNvSpPr/>
                <p:nvPr/>
              </p:nvSpPr>
              <p:spPr>
                <a:xfrm>
                  <a:off x="2769947" y="2191987"/>
                  <a:ext cx="26098" cy="26098"/>
                </a:xfrm>
                <a:custGeom>
                  <a:avLst/>
                  <a:gdLst>
                    <a:gd name="connsiteX0" fmla="*/ 26098 w 26098"/>
                    <a:gd name="connsiteY0" fmla="*/ 13049 h 26098"/>
                    <a:gd name="connsiteX1" fmla="*/ 13049 w 26098"/>
                    <a:gd name="connsiteY1" fmla="*/ 0 h 26098"/>
                    <a:gd name="connsiteX2" fmla="*/ 0 w 26098"/>
                    <a:gd name="connsiteY2" fmla="*/ 13049 h 26098"/>
                    <a:gd name="connsiteX3" fmla="*/ 13049 w 26098"/>
                    <a:gd name="connsiteY3" fmla="*/ 26099 h 26098"/>
                    <a:gd name="connsiteX4" fmla="*/ 26098 w 26098"/>
                    <a:gd name="connsiteY4" fmla="*/ 13049 h 26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98" h="26098">
                      <a:moveTo>
                        <a:pt x="26098" y="13049"/>
                      </a:moveTo>
                      <a:cubicBezTo>
                        <a:pt x="26098" y="5842"/>
                        <a:pt x="20256" y="0"/>
                        <a:pt x="13049" y="0"/>
                      </a:cubicBezTo>
                      <a:cubicBezTo>
                        <a:pt x="5842" y="0"/>
                        <a:pt x="0" y="5842"/>
                        <a:pt x="0" y="13049"/>
                      </a:cubicBezTo>
                      <a:cubicBezTo>
                        <a:pt x="0" y="20256"/>
                        <a:pt x="5842" y="26099"/>
                        <a:pt x="13049" y="26099"/>
                      </a:cubicBezTo>
                      <a:cubicBezTo>
                        <a:pt x="20256" y="26099"/>
                        <a:pt x="26098" y="20256"/>
                        <a:pt x="26098" y="13049"/>
                      </a:cubicBezTo>
                      <a:close/>
                    </a:path>
                  </a:pathLst>
                </a:custGeom>
                <a:solidFill>
                  <a:srgbClr val="FFFFFF"/>
                </a:solidFill>
                <a:ln w="9525" cap="flat">
                  <a:solidFill>
                    <a:srgbClr val="263238"/>
                  </a:solidFill>
                  <a:prstDash val="solid"/>
                  <a:miter/>
                </a:ln>
              </p:spPr>
              <p:txBody>
                <a:bodyPr rtlCol="0" anchor="ctr">
                  <a:noAutofit/>
                </a:bodyPr>
                <a:lstStyle/>
                <a:p>
                  <a:endParaRPr lang="zh-CN" altLang="en-US"/>
                </a:p>
              </p:txBody>
            </p:sp>
            <p:sp>
              <p:nvSpPr>
                <p:cNvPr id="299" name="任意多边形: 形状 298">
                  <a:extLst>
                    <a:ext uri="{FF2B5EF4-FFF2-40B4-BE49-F238E27FC236}">
                      <a16:creationId xmlns:a16="http://schemas.microsoft.com/office/drawing/2014/main" id="{CE22E2B5-45B8-5A18-46FE-82C5F9BBC61D}"/>
                    </a:ext>
                  </a:extLst>
                </p:cNvPr>
                <p:cNvSpPr/>
                <p:nvPr/>
              </p:nvSpPr>
              <p:spPr>
                <a:xfrm rot="18819600">
                  <a:off x="2639782" y="2215197"/>
                  <a:ext cx="141160" cy="129730"/>
                </a:xfrm>
                <a:custGeom>
                  <a:avLst/>
                  <a:gdLst>
                    <a:gd name="connsiteX0" fmla="*/ 141161 w 141160"/>
                    <a:gd name="connsiteY0" fmla="*/ 64865 h 129730"/>
                    <a:gd name="connsiteX1" fmla="*/ 70580 w 141160"/>
                    <a:gd name="connsiteY1" fmla="*/ 129731 h 129730"/>
                    <a:gd name="connsiteX2" fmla="*/ 0 w 141160"/>
                    <a:gd name="connsiteY2" fmla="*/ 64865 h 129730"/>
                    <a:gd name="connsiteX3" fmla="*/ 70580 w 141160"/>
                    <a:gd name="connsiteY3" fmla="*/ 0 h 129730"/>
                    <a:gd name="connsiteX4" fmla="*/ 141161 w 141160"/>
                    <a:gd name="connsiteY4" fmla="*/ 64865 h 129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160" h="129730">
                      <a:moveTo>
                        <a:pt x="141161" y="64865"/>
                      </a:moveTo>
                      <a:cubicBezTo>
                        <a:pt x="141161" y="100689"/>
                        <a:pt x="109561" y="129731"/>
                        <a:pt x="70580" y="129731"/>
                      </a:cubicBezTo>
                      <a:cubicBezTo>
                        <a:pt x="31600" y="129731"/>
                        <a:pt x="0" y="100689"/>
                        <a:pt x="0" y="64865"/>
                      </a:cubicBezTo>
                      <a:cubicBezTo>
                        <a:pt x="0" y="29041"/>
                        <a:pt x="31600" y="0"/>
                        <a:pt x="70580" y="0"/>
                      </a:cubicBezTo>
                      <a:cubicBezTo>
                        <a:pt x="109561" y="0"/>
                        <a:pt x="141161" y="29041"/>
                        <a:pt x="141161" y="64865"/>
                      </a:cubicBezTo>
                      <a:close/>
                    </a:path>
                  </a:pathLst>
                </a:custGeom>
                <a:solidFill>
                  <a:srgbClr val="FFFFFF"/>
                </a:solidFill>
                <a:ln w="9525" cap="flat">
                  <a:solidFill>
                    <a:srgbClr val="263238"/>
                  </a:solidFill>
                  <a:prstDash val="solid"/>
                  <a:miter/>
                </a:ln>
              </p:spPr>
              <p:txBody>
                <a:bodyPr rtlCol="0" anchor="ctr">
                  <a:noAutofit/>
                </a:bodyPr>
                <a:lstStyle/>
                <a:p>
                  <a:endParaRPr lang="zh-CN" altLang="en-US"/>
                </a:p>
              </p:txBody>
            </p:sp>
            <p:sp>
              <p:nvSpPr>
                <p:cNvPr id="300" name="任意多边形: 形状 299">
                  <a:extLst>
                    <a:ext uri="{FF2B5EF4-FFF2-40B4-BE49-F238E27FC236}">
                      <a16:creationId xmlns:a16="http://schemas.microsoft.com/office/drawing/2014/main" id="{15967566-6CA2-886D-A44C-058DC181B9F4}"/>
                    </a:ext>
                  </a:extLst>
                </p:cNvPr>
                <p:cNvSpPr/>
                <p:nvPr/>
              </p:nvSpPr>
              <p:spPr>
                <a:xfrm>
                  <a:off x="2633263" y="2229706"/>
                  <a:ext cx="129921" cy="129921"/>
                </a:xfrm>
                <a:custGeom>
                  <a:avLst/>
                  <a:gdLst>
                    <a:gd name="connsiteX0" fmla="*/ 129921 w 129921"/>
                    <a:gd name="connsiteY0" fmla="*/ 64960 h 129921"/>
                    <a:gd name="connsiteX1" fmla="*/ 64961 w 129921"/>
                    <a:gd name="connsiteY1" fmla="*/ 0 h 129921"/>
                    <a:gd name="connsiteX2" fmla="*/ 0 w 129921"/>
                    <a:gd name="connsiteY2" fmla="*/ 64960 h 129921"/>
                    <a:gd name="connsiteX3" fmla="*/ 64961 w 129921"/>
                    <a:gd name="connsiteY3" fmla="*/ 129921 h 129921"/>
                    <a:gd name="connsiteX4" fmla="*/ 129921 w 129921"/>
                    <a:gd name="connsiteY4" fmla="*/ 65151 h 129921"/>
                    <a:gd name="connsiteX5" fmla="*/ 129921 w 129921"/>
                    <a:gd name="connsiteY5" fmla="*/ 64960 h 129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921" h="129921">
                      <a:moveTo>
                        <a:pt x="129921" y="64960"/>
                      </a:moveTo>
                      <a:cubicBezTo>
                        <a:pt x="129921" y="29084"/>
                        <a:pt x="100837" y="0"/>
                        <a:pt x="64961" y="0"/>
                      </a:cubicBezTo>
                      <a:cubicBezTo>
                        <a:pt x="29084" y="0"/>
                        <a:pt x="0" y="29084"/>
                        <a:pt x="0" y="64960"/>
                      </a:cubicBezTo>
                      <a:cubicBezTo>
                        <a:pt x="0" y="100837"/>
                        <a:pt x="29084" y="129921"/>
                        <a:pt x="64961" y="129921"/>
                      </a:cubicBezTo>
                      <a:cubicBezTo>
                        <a:pt x="100785" y="129974"/>
                        <a:pt x="129868" y="100975"/>
                        <a:pt x="129921" y="65151"/>
                      </a:cubicBezTo>
                      <a:cubicBezTo>
                        <a:pt x="129921" y="65088"/>
                        <a:pt x="129921" y="65024"/>
                        <a:pt x="129921" y="64960"/>
                      </a:cubicBezTo>
                      <a:close/>
                    </a:path>
                  </a:pathLst>
                </a:custGeom>
                <a:solidFill>
                  <a:srgbClr val="FFFFFF"/>
                </a:solidFill>
                <a:ln w="9525" cap="flat">
                  <a:solidFill>
                    <a:srgbClr val="263238"/>
                  </a:solidFill>
                  <a:prstDash val="solid"/>
                  <a:miter/>
                </a:ln>
              </p:spPr>
              <p:txBody>
                <a:bodyPr rtlCol="0" anchor="ctr">
                  <a:noAutofit/>
                </a:bodyPr>
                <a:lstStyle/>
                <a:p>
                  <a:endParaRPr lang="zh-CN" altLang="en-US"/>
                </a:p>
              </p:txBody>
            </p:sp>
            <p:sp>
              <p:nvSpPr>
                <p:cNvPr id="301" name="任意多边形: 形状 300">
                  <a:extLst>
                    <a:ext uri="{FF2B5EF4-FFF2-40B4-BE49-F238E27FC236}">
                      <a16:creationId xmlns:a16="http://schemas.microsoft.com/office/drawing/2014/main" id="{38D5323F-B6C7-969E-7084-6E6F5FC50369}"/>
                    </a:ext>
                  </a:extLst>
                </p:cNvPr>
                <p:cNvSpPr/>
                <p:nvPr/>
              </p:nvSpPr>
              <p:spPr>
                <a:xfrm>
                  <a:off x="2643741" y="2240184"/>
                  <a:ext cx="108966" cy="108966"/>
                </a:xfrm>
                <a:custGeom>
                  <a:avLst/>
                  <a:gdLst>
                    <a:gd name="connsiteX0" fmla="*/ 108966 w 108966"/>
                    <a:gd name="connsiteY0" fmla="*/ 54483 h 108966"/>
                    <a:gd name="connsiteX1" fmla="*/ 54483 w 108966"/>
                    <a:gd name="connsiteY1" fmla="*/ 0 h 108966"/>
                    <a:gd name="connsiteX2" fmla="*/ 0 w 108966"/>
                    <a:gd name="connsiteY2" fmla="*/ 54483 h 108966"/>
                    <a:gd name="connsiteX3" fmla="*/ 54483 w 108966"/>
                    <a:gd name="connsiteY3" fmla="*/ 108966 h 108966"/>
                    <a:gd name="connsiteX4" fmla="*/ 108966 w 108966"/>
                    <a:gd name="connsiteY4" fmla="*/ 54483 h 108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966" h="108966">
                      <a:moveTo>
                        <a:pt x="108966" y="54483"/>
                      </a:moveTo>
                      <a:cubicBezTo>
                        <a:pt x="108966" y="24393"/>
                        <a:pt x="84573" y="0"/>
                        <a:pt x="54483" y="0"/>
                      </a:cubicBezTo>
                      <a:cubicBezTo>
                        <a:pt x="24393" y="0"/>
                        <a:pt x="0" y="24393"/>
                        <a:pt x="0" y="54483"/>
                      </a:cubicBezTo>
                      <a:cubicBezTo>
                        <a:pt x="0" y="84573"/>
                        <a:pt x="24393" y="108966"/>
                        <a:pt x="54483" y="108966"/>
                      </a:cubicBezTo>
                      <a:cubicBezTo>
                        <a:pt x="84573" y="108966"/>
                        <a:pt x="108966" y="84573"/>
                        <a:pt x="108966" y="54483"/>
                      </a:cubicBezTo>
                      <a:close/>
                    </a:path>
                  </a:pathLst>
                </a:custGeom>
                <a:solidFill>
                  <a:srgbClr val="FFFFFF"/>
                </a:solidFill>
                <a:ln w="4763" cap="flat">
                  <a:solidFill>
                    <a:srgbClr val="263238"/>
                  </a:solidFill>
                  <a:prstDash val="solid"/>
                  <a:miter/>
                </a:ln>
              </p:spPr>
              <p:txBody>
                <a:bodyPr rtlCol="0" anchor="ctr">
                  <a:noAutofit/>
                </a:bodyPr>
                <a:lstStyle/>
                <a:p>
                  <a:endParaRPr lang="zh-CN" altLang="en-US"/>
                </a:p>
              </p:txBody>
            </p:sp>
            <p:sp>
              <p:nvSpPr>
                <p:cNvPr id="302" name="任意多边形: 形状 301">
                  <a:extLst>
                    <a:ext uri="{FF2B5EF4-FFF2-40B4-BE49-F238E27FC236}">
                      <a16:creationId xmlns:a16="http://schemas.microsoft.com/office/drawing/2014/main" id="{ABAA1E6D-38D8-11E9-FFBD-6D9CDE2EBC74}"/>
                    </a:ext>
                  </a:extLst>
                </p:cNvPr>
                <p:cNvSpPr/>
                <p:nvPr/>
              </p:nvSpPr>
              <p:spPr>
                <a:xfrm>
                  <a:off x="2793641" y="2211991"/>
                  <a:ext cx="135432" cy="135833"/>
                </a:xfrm>
                <a:custGeom>
                  <a:avLst/>
                  <a:gdLst>
                    <a:gd name="connsiteX0" fmla="*/ 20693 w 135432"/>
                    <a:gd name="connsiteY0" fmla="*/ 112775 h 135833"/>
                    <a:gd name="connsiteX1" fmla="*/ 18978 w 135432"/>
                    <a:gd name="connsiteY1" fmla="*/ 16858 h 135833"/>
                    <a:gd name="connsiteX2" fmla="*/ 114705 w 135432"/>
                    <a:gd name="connsiteY2" fmla="*/ 23145 h 135833"/>
                    <a:gd name="connsiteX3" fmla="*/ 116419 w 135432"/>
                    <a:gd name="connsiteY3" fmla="*/ 118966 h 135833"/>
                    <a:gd name="connsiteX4" fmla="*/ 20693 w 135432"/>
                    <a:gd name="connsiteY4" fmla="*/ 112775 h 135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32" h="135833">
                      <a:moveTo>
                        <a:pt x="20693" y="112775"/>
                      </a:moveTo>
                      <a:cubicBezTo>
                        <a:pt x="-6168" y="84200"/>
                        <a:pt x="-7025" y="41528"/>
                        <a:pt x="18978" y="16858"/>
                      </a:cubicBezTo>
                      <a:cubicBezTo>
                        <a:pt x="44982" y="-7812"/>
                        <a:pt x="87749" y="-5145"/>
                        <a:pt x="114705" y="23145"/>
                      </a:cubicBezTo>
                      <a:cubicBezTo>
                        <a:pt x="141660" y="51434"/>
                        <a:pt x="142423" y="94296"/>
                        <a:pt x="116419" y="118966"/>
                      </a:cubicBezTo>
                      <a:cubicBezTo>
                        <a:pt x="90416" y="143636"/>
                        <a:pt x="47649" y="140969"/>
                        <a:pt x="20693" y="112775"/>
                      </a:cubicBezTo>
                      <a:close/>
                    </a:path>
                  </a:pathLst>
                </a:custGeom>
                <a:solidFill>
                  <a:srgbClr val="FFFFFF"/>
                </a:solidFill>
                <a:ln w="9525" cap="flat">
                  <a:solidFill>
                    <a:srgbClr val="263238"/>
                  </a:solidFill>
                  <a:prstDash val="solid"/>
                  <a:miter/>
                </a:ln>
              </p:spPr>
              <p:txBody>
                <a:bodyPr rtlCol="0" anchor="ctr">
                  <a:noAutofit/>
                </a:bodyPr>
                <a:lstStyle/>
                <a:p>
                  <a:endParaRPr lang="zh-CN" altLang="en-US"/>
                </a:p>
              </p:txBody>
            </p:sp>
            <p:sp>
              <p:nvSpPr>
                <p:cNvPr id="303" name="任意多边形: 形状 302">
                  <a:extLst>
                    <a:ext uri="{FF2B5EF4-FFF2-40B4-BE49-F238E27FC236}">
                      <a16:creationId xmlns:a16="http://schemas.microsoft.com/office/drawing/2014/main" id="{D61CCACC-84E6-DE60-DDDB-77D999F74782}"/>
                    </a:ext>
                  </a:extLst>
                </p:cNvPr>
                <p:cNvSpPr/>
                <p:nvPr/>
              </p:nvSpPr>
              <p:spPr>
                <a:xfrm>
                  <a:off x="2808523" y="2229706"/>
                  <a:ext cx="129921" cy="129920"/>
                </a:xfrm>
                <a:custGeom>
                  <a:avLst/>
                  <a:gdLst>
                    <a:gd name="connsiteX0" fmla="*/ 0 w 129921"/>
                    <a:gd name="connsiteY0" fmla="*/ 64960 h 129920"/>
                    <a:gd name="connsiteX1" fmla="*/ 64961 w 129921"/>
                    <a:gd name="connsiteY1" fmla="*/ 0 h 129920"/>
                    <a:gd name="connsiteX2" fmla="*/ 129921 w 129921"/>
                    <a:gd name="connsiteY2" fmla="*/ 64961 h 129920"/>
                    <a:gd name="connsiteX3" fmla="*/ 64961 w 129921"/>
                    <a:gd name="connsiteY3" fmla="*/ 129921 h 129920"/>
                    <a:gd name="connsiteX4" fmla="*/ 64866 w 129921"/>
                    <a:gd name="connsiteY4" fmla="*/ 129921 h 129920"/>
                    <a:gd name="connsiteX5" fmla="*/ 0 w 129921"/>
                    <a:gd name="connsiteY5" fmla="*/ 65056 h 129920"/>
                    <a:gd name="connsiteX6" fmla="*/ 0 w 129921"/>
                    <a:gd name="connsiteY6" fmla="*/ 64960 h 12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921" h="129920">
                      <a:moveTo>
                        <a:pt x="0" y="64960"/>
                      </a:moveTo>
                      <a:cubicBezTo>
                        <a:pt x="0" y="29084"/>
                        <a:pt x="29084" y="0"/>
                        <a:pt x="64961" y="0"/>
                      </a:cubicBezTo>
                      <a:cubicBezTo>
                        <a:pt x="100837" y="0"/>
                        <a:pt x="129921" y="29084"/>
                        <a:pt x="129921" y="64961"/>
                      </a:cubicBezTo>
                      <a:cubicBezTo>
                        <a:pt x="129921" y="100837"/>
                        <a:pt x="100837" y="129921"/>
                        <a:pt x="64961" y="129921"/>
                      </a:cubicBezTo>
                      <a:cubicBezTo>
                        <a:pt x="64929" y="129921"/>
                        <a:pt x="64897" y="129921"/>
                        <a:pt x="64866" y="129921"/>
                      </a:cubicBezTo>
                      <a:cubicBezTo>
                        <a:pt x="29042" y="129921"/>
                        <a:pt x="0" y="100880"/>
                        <a:pt x="0" y="65056"/>
                      </a:cubicBezTo>
                      <a:cubicBezTo>
                        <a:pt x="0" y="65024"/>
                        <a:pt x="0" y="64992"/>
                        <a:pt x="0" y="64960"/>
                      </a:cubicBezTo>
                      <a:close/>
                    </a:path>
                  </a:pathLst>
                </a:custGeom>
                <a:solidFill>
                  <a:srgbClr val="FFFFFF"/>
                </a:solidFill>
                <a:ln w="9525" cap="flat">
                  <a:solidFill>
                    <a:srgbClr val="263238"/>
                  </a:solidFill>
                  <a:prstDash val="solid"/>
                  <a:miter/>
                </a:ln>
              </p:spPr>
              <p:txBody>
                <a:bodyPr rtlCol="0" anchor="ctr">
                  <a:noAutofit/>
                </a:bodyPr>
                <a:lstStyle/>
                <a:p>
                  <a:endParaRPr lang="zh-CN" altLang="en-US"/>
                </a:p>
              </p:txBody>
            </p:sp>
            <p:sp>
              <p:nvSpPr>
                <p:cNvPr id="304" name="任意多边形: 形状 303">
                  <a:extLst>
                    <a:ext uri="{FF2B5EF4-FFF2-40B4-BE49-F238E27FC236}">
                      <a16:creationId xmlns:a16="http://schemas.microsoft.com/office/drawing/2014/main" id="{B086FC53-6D42-61FB-B5B7-47ECFBD31AE6}"/>
                    </a:ext>
                  </a:extLst>
                </p:cNvPr>
                <p:cNvSpPr/>
                <p:nvPr/>
              </p:nvSpPr>
              <p:spPr>
                <a:xfrm>
                  <a:off x="2818905" y="2240184"/>
                  <a:ext cx="108966" cy="108966"/>
                </a:xfrm>
                <a:custGeom>
                  <a:avLst/>
                  <a:gdLst>
                    <a:gd name="connsiteX0" fmla="*/ 0 w 108966"/>
                    <a:gd name="connsiteY0" fmla="*/ 54483 h 108966"/>
                    <a:gd name="connsiteX1" fmla="*/ 54483 w 108966"/>
                    <a:gd name="connsiteY1" fmla="*/ 0 h 108966"/>
                    <a:gd name="connsiteX2" fmla="*/ 108966 w 108966"/>
                    <a:gd name="connsiteY2" fmla="*/ 54483 h 108966"/>
                    <a:gd name="connsiteX3" fmla="*/ 54483 w 108966"/>
                    <a:gd name="connsiteY3" fmla="*/ 108966 h 108966"/>
                    <a:gd name="connsiteX4" fmla="*/ 0 w 108966"/>
                    <a:gd name="connsiteY4" fmla="*/ 54483 h 108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966" h="108966">
                      <a:moveTo>
                        <a:pt x="0" y="54483"/>
                      </a:moveTo>
                      <a:cubicBezTo>
                        <a:pt x="0" y="24393"/>
                        <a:pt x="24393" y="0"/>
                        <a:pt x="54483" y="0"/>
                      </a:cubicBezTo>
                      <a:cubicBezTo>
                        <a:pt x="84573" y="0"/>
                        <a:pt x="108966" y="24393"/>
                        <a:pt x="108966" y="54483"/>
                      </a:cubicBezTo>
                      <a:cubicBezTo>
                        <a:pt x="108966" y="84573"/>
                        <a:pt x="84573" y="108966"/>
                        <a:pt x="54483" y="108966"/>
                      </a:cubicBezTo>
                      <a:cubicBezTo>
                        <a:pt x="24393" y="108966"/>
                        <a:pt x="0" y="84573"/>
                        <a:pt x="0" y="54483"/>
                      </a:cubicBezTo>
                      <a:close/>
                    </a:path>
                  </a:pathLst>
                </a:custGeom>
                <a:solidFill>
                  <a:srgbClr val="FFFFFF"/>
                </a:solidFill>
                <a:ln w="4763" cap="flat">
                  <a:solidFill>
                    <a:srgbClr val="263238"/>
                  </a:solidFill>
                  <a:prstDash val="solid"/>
                  <a:miter/>
                </a:ln>
              </p:spPr>
              <p:txBody>
                <a:bodyPr rtlCol="0" anchor="ctr">
                  <a:noAutofit/>
                </a:bodyPr>
                <a:lstStyle/>
                <a:p>
                  <a:endParaRPr lang="zh-CN" altLang="en-US"/>
                </a:p>
              </p:txBody>
            </p:sp>
          </p:grpSp>
        </p:grpSp>
      </p:grpSp>
    </p:spTree>
    <p:extLst>
      <p:ext uri="{BB962C8B-B14F-4D97-AF65-F5344CB8AC3E}">
        <p14:creationId xmlns:p14="http://schemas.microsoft.com/office/powerpoint/2010/main" val="1249902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文本框 254">
            <a:extLst>
              <a:ext uri="{FF2B5EF4-FFF2-40B4-BE49-F238E27FC236}">
                <a16:creationId xmlns:a16="http://schemas.microsoft.com/office/drawing/2014/main" id="{D72B0589-CEAB-A72D-95E0-79ED30DE019E}"/>
              </a:ext>
            </a:extLst>
          </p:cNvPr>
          <p:cNvSpPr txBox="1"/>
          <p:nvPr/>
        </p:nvSpPr>
        <p:spPr>
          <a:xfrm>
            <a:off x="566369" y="547216"/>
            <a:ext cx="553998" cy="5550100"/>
          </a:xfrm>
          <a:prstGeom prst="rect">
            <a:avLst/>
          </a:prstGeom>
          <a:noFill/>
          <a:ln>
            <a:noFill/>
          </a:ln>
        </p:spPr>
        <p:txBody>
          <a:bodyPr vert="eaVert" wrap="square" lIns="0" tIns="0" rIns="0" bIns="0" rtlCol="0" anchor="t">
            <a:no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3600" cap="all" dirty="0">
                <a:ln w="28575">
                  <a:solidFill>
                    <a:schemeClr val="tx1"/>
                  </a:solidFill>
                </a:ln>
                <a:noFill/>
                <a:latin typeface="江城圆体 700W" panose="020B0A00000000000000" pitchFamily="34" charset="-122"/>
                <a:ea typeface="江城圆体 700W" panose="020B0A00000000000000" pitchFamily="34" charset="-122"/>
              </a:rPr>
              <a:t>PART</a:t>
            </a:r>
            <a:r>
              <a:rPr lang="zh-CN" altLang="en-US" sz="3600" cap="all" dirty="0">
                <a:ln w="28575">
                  <a:solidFill>
                    <a:schemeClr val="tx1"/>
                  </a:solidFill>
                </a:ln>
                <a:noFill/>
                <a:latin typeface="江城圆体 700W" panose="020B0A00000000000000" pitchFamily="34" charset="-122"/>
                <a:ea typeface="江城圆体 700W" panose="020B0A00000000000000" pitchFamily="34" charset="-122"/>
              </a:rPr>
              <a:t> </a:t>
            </a:r>
            <a:r>
              <a:rPr kumimoji="0" lang="en-US" altLang="zh-CN" sz="3600" b="0" i="0" u="none" strike="noStrike" kern="1200" cap="all" spc="0" normalizeH="0" baseline="0" noProof="0" dirty="0">
                <a:ln w="28575">
                  <a:solidFill>
                    <a:schemeClr val="tx1"/>
                  </a:solidFill>
                </a:ln>
                <a:solidFill>
                  <a:schemeClr val="accent1"/>
                </a:solidFill>
                <a:effectLst/>
                <a:uLnTx/>
                <a:uFillTx/>
                <a:latin typeface="江城圆体 700W" panose="020B0A00000000000000" pitchFamily="34" charset="-122"/>
                <a:ea typeface="江城圆体 700W" panose="020B0A00000000000000" pitchFamily="34" charset="-122"/>
              </a:rPr>
              <a:t>FOUR</a:t>
            </a:r>
            <a:endParaRPr kumimoji="0" lang="zh-CN" altLang="en-US" sz="3600" b="0" i="0" u="none" strike="noStrike" kern="1200" cap="all" spc="0" normalizeH="0" baseline="0" noProof="0" dirty="0">
              <a:ln w="28575">
                <a:solidFill>
                  <a:schemeClr val="tx1"/>
                </a:solidFill>
              </a:ln>
              <a:solidFill>
                <a:schemeClr val="accent1"/>
              </a:solidFill>
              <a:effectLst/>
              <a:uLnTx/>
              <a:uFillTx/>
              <a:latin typeface="江城圆体 700W" panose="020B0A00000000000000" pitchFamily="34" charset="-122"/>
              <a:ea typeface="江城圆体 700W" panose="020B0A00000000000000" pitchFamily="34" charset="-122"/>
            </a:endParaRPr>
          </a:p>
        </p:txBody>
      </p:sp>
      <p:sp>
        <p:nvSpPr>
          <p:cNvPr id="318" name="文本框 317">
            <a:extLst>
              <a:ext uri="{FF2B5EF4-FFF2-40B4-BE49-F238E27FC236}">
                <a16:creationId xmlns:a16="http://schemas.microsoft.com/office/drawing/2014/main" id="{6191D8C6-C239-A184-1D44-899C001F88F1}"/>
              </a:ext>
            </a:extLst>
          </p:cNvPr>
          <p:cNvSpPr txBox="1"/>
          <p:nvPr/>
        </p:nvSpPr>
        <p:spPr>
          <a:xfrm>
            <a:off x="6010511" y="3891279"/>
            <a:ext cx="5097360" cy="955815"/>
          </a:xfrm>
          <a:prstGeom prst="rect">
            <a:avLst/>
          </a:prstGeom>
          <a:noFill/>
        </p:spPr>
        <p:txBody>
          <a:bodyPr wrap="square" lIns="0" tIns="0" rIns="0" bIns="0" rtlCol="0" anchor="t">
            <a:noAutofit/>
          </a:bodyPr>
          <a:lstStyle/>
          <a:p>
            <a:pPr>
              <a:lnSpc>
                <a:spcPct val="150000"/>
              </a:lnSpc>
              <a:defRPr/>
            </a:pPr>
            <a:r>
              <a:rPr kumimoji="0" lang="zh-CN" altLang="en-US" sz="1200" b="0" i="0" u="none" strike="noStrike" kern="1200" cap="none" spc="0" normalizeH="0" baseline="0" noProof="0" dirty="0">
                <a:ln>
                  <a:noFill/>
                </a:ln>
                <a:solidFill>
                  <a:schemeClr val="tx1">
                    <a:alpha val="80000"/>
                  </a:schemeClr>
                </a:solidFill>
                <a:effectLst/>
                <a:uLnTx/>
                <a:uFillTx/>
                <a:latin typeface="江城圆体 400W" panose="020B0500000000000000" pitchFamily="34" charset="-122"/>
                <a:ea typeface="江城圆体 400W" panose="020B0500000000000000" pitchFamily="34" charset="-122"/>
                <a:cs typeface="+mn-cs"/>
              </a:rPr>
              <a:t>单击此处输入你的正文</a:t>
            </a:r>
            <a:r>
              <a:rPr lang="zh-CN" altLang="en-US" sz="1200" dirty="0">
                <a:solidFill>
                  <a:schemeClr val="tx1">
                    <a:alpha val="80000"/>
                  </a:schemeClr>
                </a:solidFill>
                <a:latin typeface="江城圆体 400W" panose="020B0500000000000000" pitchFamily="34" charset="-122"/>
                <a:ea typeface="江城圆体 400W" panose="020B0500000000000000" pitchFamily="34" charset="-122"/>
              </a:rPr>
              <a:t>，对本章内容做出简要的概括，或者输入您的演讲提纲等概况信息。</a:t>
            </a:r>
            <a:r>
              <a:rPr kumimoji="0" lang="zh-CN" altLang="en-US" sz="1200" b="0" i="0" u="none" strike="noStrike" kern="1200" cap="none" spc="0" normalizeH="0" baseline="0" noProof="0" dirty="0">
                <a:ln>
                  <a:noFill/>
                </a:ln>
                <a:solidFill>
                  <a:schemeClr val="tx1">
                    <a:alpha val="80000"/>
                  </a:schemeClr>
                </a:solidFill>
                <a:effectLst/>
                <a:uLnTx/>
                <a:uFillTx/>
                <a:latin typeface="江城圆体 400W" panose="020B0500000000000000" pitchFamily="34" charset="-122"/>
                <a:ea typeface="江城圆体 400W" panose="020B0500000000000000" pitchFamily="34" charset="-122"/>
                <a:cs typeface="+mn-cs"/>
              </a:rPr>
              <a:t>单击此处输入你的正文</a:t>
            </a:r>
            <a:r>
              <a:rPr lang="zh-CN" altLang="en-US" sz="1200" dirty="0">
                <a:solidFill>
                  <a:schemeClr val="tx1">
                    <a:alpha val="80000"/>
                  </a:schemeClr>
                </a:solidFill>
                <a:latin typeface="江城圆体 400W" panose="020B0500000000000000" pitchFamily="34" charset="-122"/>
                <a:ea typeface="江城圆体 400W" panose="020B0500000000000000" pitchFamily="34" charset="-122"/>
              </a:rPr>
              <a:t>，对本章内容做出简要的概括，或者输入您的演讲提纲等概况信息。</a:t>
            </a:r>
            <a:endParaRPr kumimoji="0" lang="zh-CN" altLang="en-US" sz="1200" b="0" i="0" u="none" strike="noStrike" kern="1200" cap="none" spc="0" normalizeH="0" baseline="0" noProof="0" dirty="0">
              <a:ln>
                <a:noFill/>
              </a:ln>
              <a:solidFill>
                <a:schemeClr val="tx1">
                  <a:alpha val="80000"/>
                </a:schemeClr>
              </a:solidFill>
              <a:effectLst/>
              <a:uLnTx/>
              <a:uFillTx/>
              <a:latin typeface="江城圆体 400W" panose="020B0500000000000000" pitchFamily="34" charset="-122"/>
              <a:ea typeface="江城圆体 400W" panose="020B0500000000000000" pitchFamily="34" charset="-122"/>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schemeClr val="tx1">
                  <a:alpha val="80000"/>
                </a:schemeClr>
              </a:solidFill>
              <a:effectLst/>
              <a:uLnTx/>
              <a:uFillTx/>
              <a:latin typeface="江城圆体 400W" panose="020B0500000000000000" pitchFamily="34" charset="-122"/>
              <a:ea typeface="江城圆体 400W" panose="020B0500000000000000" pitchFamily="34" charset="-122"/>
              <a:cs typeface="+mn-cs"/>
            </a:endParaRPr>
          </a:p>
        </p:txBody>
      </p:sp>
      <p:sp>
        <p:nvSpPr>
          <p:cNvPr id="127" name="矩形 126">
            <a:extLst>
              <a:ext uri="{FF2B5EF4-FFF2-40B4-BE49-F238E27FC236}">
                <a16:creationId xmlns:a16="http://schemas.microsoft.com/office/drawing/2014/main" id="{22BADBF4-C19E-39B7-503B-684942E9FA3F}"/>
              </a:ext>
            </a:extLst>
          </p:cNvPr>
          <p:cNvSpPr/>
          <p:nvPr/>
        </p:nvSpPr>
        <p:spPr>
          <a:xfrm>
            <a:off x="7592864" y="2224485"/>
            <a:ext cx="3440225" cy="1355209"/>
          </a:xfrm>
          <a:prstGeom prst="rect">
            <a:avLst/>
          </a:prstGeom>
          <a:solidFill>
            <a:schemeClr val="bg1"/>
          </a:solidFill>
          <a:ln w="22225">
            <a:solidFill>
              <a:srgbClr val="2F2E41"/>
            </a:solidFill>
          </a:ln>
        </p:spPr>
        <p:style>
          <a:lnRef idx="2">
            <a:schemeClr val="accent1">
              <a:shade val="50000"/>
            </a:schemeClr>
          </a:lnRef>
          <a:fillRef idx="1">
            <a:schemeClr val="accent1"/>
          </a:fillRef>
          <a:effectRef idx="0">
            <a:schemeClr val="accent1"/>
          </a:effectRef>
          <a:fontRef idx="minor">
            <a:schemeClr val="lt1"/>
          </a:fontRef>
        </p:style>
        <p:txBody>
          <a:bodyPr lIns="0" tIns="3240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4800" b="0" i="0" u="none" strike="noStrike" kern="1200" cap="none" spc="0" normalizeH="0" baseline="0" noProof="0" dirty="0">
                <a:ln>
                  <a:noFill/>
                </a:ln>
                <a:solidFill>
                  <a:schemeClr val="tx1"/>
                </a:solidFill>
                <a:effectLst/>
                <a:uLnTx/>
                <a:uFillTx/>
                <a:latin typeface="江城圆体 700W" panose="020B0A00000000000000" pitchFamily="34" charset="-122"/>
                <a:ea typeface="江城圆体 700W" panose="020B0A00000000000000" pitchFamily="34" charset="-122"/>
              </a:rPr>
              <a:t>活动风采</a:t>
            </a:r>
          </a:p>
        </p:txBody>
      </p:sp>
      <p:sp>
        <p:nvSpPr>
          <p:cNvPr id="128" name="矩形 127">
            <a:extLst>
              <a:ext uri="{FF2B5EF4-FFF2-40B4-BE49-F238E27FC236}">
                <a16:creationId xmlns:a16="http://schemas.microsoft.com/office/drawing/2014/main" id="{ED6D8ACF-7ACF-4305-D35E-B4251572EDE1}"/>
              </a:ext>
            </a:extLst>
          </p:cNvPr>
          <p:cNvSpPr/>
          <p:nvPr/>
        </p:nvSpPr>
        <p:spPr>
          <a:xfrm>
            <a:off x="6010511" y="2224485"/>
            <a:ext cx="1355209" cy="1355209"/>
          </a:xfrm>
          <a:prstGeom prst="rect">
            <a:avLst/>
          </a:prstGeom>
          <a:solidFill>
            <a:schemeClr val="accent1"/>
          </a:solidFill>
          <a:ln w="22225">
            <a:solidFill>
              <a:srgbClr val="2F2E41"/>
            </a:solidFill>
          </a:ln>
        </p:spPr>
        <p:style>
          <a:lnRef idx="2">
            <a:schemeClr val="accent1">
              <a:shade val="50000"/>
            </a:schemeClr>
          </a:lnRef>
          <a:fillRef idx="1">
            <a:schemeClr val="accent1"/>
          </a:fillRef>
          <a:effectRef idx="0">
            <a:schemeClr val="accent1"/>
          </a:effectRef>
          <a:fontRef idx="minor">
            <a:schemeClr val="lt1"/>
          </a:fontRef>
        </p:style>
        <p:txBody>
          <a:bodyPr lIns="0" tIns="3240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0" i="0" u="none" strike="noStrike" kern="1200" cap="none" spc="0" normalizeH="0" baseline="0" noProof="0" dirty="0">
                <a:ln>
                  <a:noFill/>
                </a:ln>
                <a:solidFill>
                  <a:schemeClr val="tx1"/>
                </a:solidFill>
                <a:effectLst/>
                <a:uLnTx/>
                <a:uFillTx/>
                <a:latin typeface="江城圆体 700W" panose="020B0A00000000000000" pitchFamily="34" charset="-122"/>
                <a:ea typeface="江城圆体 700W" panose="020B0A00000000000000" pitchFamily="34" charset="-122"/>
              </a:rPr>
              <a:t>4</a:t>
            </a:r>
            <a:endParaRPr kumimoji="0" lang="zh-CN" altLang="en-US" sz="4800" b="0" i="0" u="none" strike="noStrike" kern="1200" cap="none" spc="0" normalizeH="0" baseline="0" noProof="0" dirty="0">
              <a:ln>
                <a:noFill/>
              </a:ln>
              <a:solidFill>
                <a:schemeClr val="tx1"/>
              </a:solidFill>
              <a:effectLst/>
              <a:uLnTx/>
              <a:uFillTx/>
              <a:latin typeface="江城圆体 700W" panose="020B0A00000000000000" pitchFamily="34" charset="-122"/>
              <a:ea typeface="江城圆体 700W" panose="020B0A00000000000000" pitchFamily="34" charset="-122"/>
            </a:endParaRPr>
          </a:p>
        </p:txBody>
      </p:sp>
    </p:spTree>
    <p:extLst>
      <p:ext uri="{BB962C8B-B14F-4D97-AF65-F5344CB8AC3E}">
        <p14:creationId xmlns:p14="http://schemas.microsoft.com/office/powerpoint/2010/main" val="2950495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任意多边形: 形状 157">
            <a:extLst>
              <a:ext uri="{FF2B5EF4-FFF2-40B4-BE49-F238E27FC236}">
                <a16:creationId xmlns:a16="http://schemas.microsoft.com/office/drawing/2014/main" id="{B8E8D7F2-61C2-1C79-D494-70B4B593CBB6}"/>
              </a:ext>
            </a:extLst>
          </p:cNvPr>
          <p:cNvSpPr/>
          <p:nvPr/>
        </p:nvSpPr>
        <p:spPr>
          <a:xfrm rot="259668">
            <a:off x="-33625" y="2847801"/>
            <a:ext cx="12259248" cy="427933"/>
          </a:xfrm>
          <a:custGeom>
            <a:avLst/>
            <a:gdLst>
              <a:gd name="connsiteX0" fmla="*/ 0 w 12259248"/>
              <a:gd name="connsiteY0" fmla="*/ 0 h 427933"/>
              <a:gd name="connsiteX1" fmla="*/ 12226863 w 12259248"/>
              <a:gd name="connsiteY1" fmla="*/ 0 h 427933"/>
              <a:gd name="connsiteX2" fmla="*/ 12259248 w 12259248"/>
              <a:gd name="connsiteY2" fmla="*/ 427933 h 427933"/>
              <a:gd name="connsiteX3" fmla="*/ 32385 w 12259248"/>
              <a:gd name="connsiteY3" fmla="*/ 427933 h 427933"/>
            </a:gdLst>
            <a:ahLst/>
            <a:cxnLst>
              <a:cxn ang="0">
                <a:pos x="connsiteX0" y="connsiteY0"/>
              </a:cxn>
              <a:cxn ang="0">
                <a:pos x="connsiteX1" y="connsiteY1"/>
              </a:cxn>
              <a:cxn ang="0">
                <a:pos x="connsiteX2" y="connsiteY2"/>
              </a:cxn>
              <a:cxn ang="0">
                <a:pos x="connsiteX3" y="connsiteY3"/>
              </a:cxn>
            </a:cxnLst>
            <a:rect l="l" t="t" r="r" b="b"/>
            <a:pathLst>
              <a:path w="12259248" h="427933">
                <a:moveTo>
                  <a:pt x="0" y="0"/>
                </a:moveTo>
                <a:lnTo>
                  <a:pt x="12226863" y="0"/>
                </a:lnTo>
                <a:lnTo>
                  <a:pt x="12259248" y="427933"/>
                </a:lnTo>
                <a:lnTo>
                  <a:pt x="32385" y="427933"/>
                </a:lnTo>
                <a:close/>
              </a:path>
            </a:pathLst>
          </a:custGeom>
          <a:solidFill>
            <a:schemeClr val="accent1"/>
          </a:solidFill>
          <a:ln w="22225">
            <a:solidFill>
              <a:srgbClr val="2F2E4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3240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chemeClr val="tx1"/>
              </a:solidFill>
              <a:effectLst/>
              <a:uLnTx/>
              <a:uFillTx/>
              <a:latin typeface="江城圆体 700W" panose="020B0A00000000000000" pitchFamily="34" charset="-122"/>
              <a:ea typeface="江城圆体 700W" panose="020B0A00000000000000" pitchFamily="34" charset="-122"/>
            </a:endParaRPr>
          </a:p>
        </p:txBody>
      </p:sp>
      <p:sp>
        <p:nvSpPr>
          <p:cNvPr id="90" name="燕尾形 101">
            <a:extLst>
              <a:ext uri="{FF2B5EF4-FFF2-40B4-BE49-F238E27FC236}">
                <a16:creationId xmlns:a16="http://schemas.microsoft.com/office/drawing/2014/main" id="{8DF481A3-3458-60CD-765A-4A8D71DF70A3}"/>
              </a:ext>
            </a:extLst>
          </p:cNvPr>
          <p:cNvSpPr/>
          <p:nvPr/>
        </p:nvSpPr>
        <p:spPr>
          <a:xfrm rot="11059668" flipV="1">
            <a:off x="10401040" y="3285858"/>
            <a:ext cx="139117" cy="192275"/>
          </a:xfrm>
          <a:prstGeom prst="chevron">
            <a:avLst>
              <a:gd name="adj" fmla="val 491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江城圆体 400W" panose="020B0500000000000000" pitchFamily="34" charset="-122"/>
              <a:ea typeface="江城圆体 400W" panose="020B0500000000000000" pitchFamily="34" charset="-122"/>
            </a:endParaRPr>
          </a:p>
        </p:txBody>
      </p:sp>
      <p:sp>
        <p:nvSpPr>
          <p:cNvPr id="91" name="燕尾形 114">
            <a:extLst>
              <a:ext uri="{FF2B5EF4-FFF2-40B4-BE49-F238E27FC236}">
                <a16:creationId xmlns:a16="http://schemas.microsoft.com/office/drawing/2014/main" id="{8DAC1F0C-415A-82DF-A9DF-3FA3D1FDF9D5}"/>
              </a:ext>
            </a:extLst>
          </p:cNvPr>
          <p:cNvSpPr/>
          <p:nvPr/>
        </p:nvSpPr>
        <p:spPr>
          <a:xfrm rot="11059668" flipV="1">
            <a:off x="9035283" y="3182499"/>
            <a:ext cx="139117" cy="192275"/>
          </a:xfrm>
          <a:prstGeom prst="chevron">
            <a:avLst>
              <a:gd name="adj" fmla="val 491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江城圆体 400W" panose="020B0500000000000000" pitchFamily="34" charset="-122"/>
              <a:ea typeface="江城圆体 400W" panose="020B0500000000000000" pitchFamily="34" charset="-122"/>
            </a:endParaRPr>
          </a:p>
        </p:txBody>
      </p:sp>
      <p:sp>
        <p:nvSpPr>
          <p:cNvPr id="92" name="燕尾形 115">
            <a:extLst>
              <a:ext uri="{FF2B5EF4-FFF2-40B4-BE49-F238E27FC236}">
                <a16:creationId xmlns:a16="http://schemas.microsoft.com/office/drawing/2014/main" id="{E4074E0F-F5BE-6755-4B79-DD1AD8F18740}"/>
              </a:ext>
            </a:extLst>
          </p:cNvPr>
          <p:cNvSpPr/>
          <p:nvPr/>
        </p:nvSpPr>
        <p:spPr>
          <a:xfrm rot="11059668" flipV="1">
            <a:off x="7669527" y="3079141"/>
            <a:ext cx="139117" cy="192275"/>
          </a:xfrm>
          <a:prstGeom prst="chevron">
            <a:avLst>
              <a:gd name="adj" fmla="val 491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江城圆体 400W" panose="020B0500000000000000" pitchFamily="34" charset="-122"/>
              <a:ea typeface="江城圆体 400W" panose="020B0500000000000000" pitchFamily="34" charset="-122"/>
            </a:endParaRPr>
          </a:p>
        </p:txBody>
      </p:sp>
      <p:sp>
        <p:nvSpPr>
          <p:cNvPr id="93" name="燕尾形 116">
            <a:extLst>
              <a:ext uri="{FF2B5EF4-FFF2-40B4-BE49-F238E27FC236}">
                <a16:creationId xmlns:a16="http://schemas.microsoft.com/office/drawing/2014/main" id="{345AD4EA-32C5-1811-49FE-E3FD0E42D0BD}"/>
              </a:ext>
            </a:extLst>
          </p:cNvPr>
          <p:cNvSpPr/>
          <p:nvPr/>
        </p:nvSpPr>
        <p:spPr>
          <a:xfrm rot="11059668" flipV="1">
            <a:off x="5620892" y="2924104"/>
            <a:ext cx="139117" cy="192275"/>
          </a:xfrm>
          <a:prstGeom prst="chevron">
            <a:avLst>
              <a:gd name="adj" fmla="val 491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江城圆体 400W" panose="020B0500000000000000" pitchFamily="34" charset="-122"/>
              <a:ea typeface="江城圆体 400W" panose="020B0500000000000000" pitchFamily="34" charset="-122"/>
            </a:endParaRPr>
          </a:p>
        </p:txBody>
      </p:sp>
      <p:sp>
        <p:nvSpPr>
          <p:cNvPr id="94" name="燕尾形 117">
            <a:extLst>
              <a:ext uri="{FF2B5EF4-FFF2-40B4-BE49-F238E27FC236}">
                <a16:creationId xmlns:a16="http://schemas.microsoft.com/office/drawing/2014/main" id="{70E06E08-F8B4-12D8-1E7C-9B79B8A05E44}"/>
              </a:ext>
            </a:extLst>
          </p:cNvPr>
          <p:cNvSpPr/>
          <p:nvPr/>
        </p:nvSpPr>
        <p:spPr>
          <a:xfrm rot="11059668" flipV="1">
            <a:off x="4255135" y="2820746"/>
            <a:ext cx="139117" cy="192275"/>
          </a:xfrm>
          <a:prstGeom prst="chevron">
            <a:avLst>
              <a:gd name="adj" fmla="val 491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江城圆体 400W" panose="020B0500000000000000" pitchFamily="34" charset="-122"/>
              <a:ea typeface="江城圆体 400W" panose="020B0500000000000000" pitchFamily="34" charset="-122"/>
            </a:endParaRPr>
          </a:p>
        </p:txBody>
      </p:sp>
      <p:sp>
        <p:nvSpPr>
          <p:cNvPr id="95" name="燕尾形 118">
            <a:extLst>
              <a:ext uri="{FF2B5EF4-FFF2-40B4-BE49-F238E27FC236}">
                <a16:creationId xmlns:a16="http://schemas.microsoft.com/office/drawing/2014/main" id="{221873B6-5892-6BEB-8DA3-7E1E621429F6}"/>
              </a:ext>
            </a:extLst>
          </p:cNvPr>
          <p:cNvSpPr/>
          <p:nvPr/>
        </p:nvSpPr>
        <p:spPr>
          <a:xfrm rot="11059668" flipV="1">
            <a:off x="2889380" y="2717388"/>
            <a:ext cx="139117" cy="192275"/>
          </a:xfrm>
          <a:prstGeom prst="chevron">
            <a:avLst>
              <a:gd name="adj" fmla="val 491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江城圆体 400W" panose="020B0500000000000000" pitchFamily="34" charset="-122"/>
              <a:ea typeface="江城圆体 400W" panose="020B0500000000000000" pitchFamily="34" charset="-122"/>
            </a:endParaRPr>
          </a:p>
        </p:txBody>
      </p:sp>
      <p:sp>
        <p:nvSpPr>
          <p:cNvPr id="96" name="燕尾形 119">
            <a:extLst>
              <a:ext uri="{FF2B5EF4-FFF2-40B4-BE49-F238E27FC236}">
                <a16:creationId xmlns:a16="http://schemas.microsoft.com/office/drawing/2014/main" id="{B83CFD15-F1E4-821C-0559-9192049E9D8A}"/>
              </a:ext>
            </a:extLst>
          </p:cNvPr>
          <p:cNvSpPr/>
          <p:nvPr/>
        </p:nvSpPr>
        <p:spPr>
          <a:xfrm rot="11059668" flipV="1">
            <a:off x="1523622" y="2614029"/>
            <a:ext cx="139117" cy="192275"/>
          </a:xfrm>
          <a:prstGeom prst="chevron">
            <a:avLst>
              <a:gd name="adj" fmla="val 491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江城圆体 400W" panose="020B0500000000000000" pitchFamily="34" charset="-122"/>
              <a:ea typeface="江城圆体 400W" panose="020B0500000000000000" pitchFamily="34" charset="-122"/>
            </a:endParaRPr>
          </a:p>
        </p:txBody>
      </p:sp>
      <p:sp>
        <p:nvSpPr>
          <p:cNvPr id="97" name="燕尾形 120">
            <a:extLst>
              <a:ext uri="{FF2B5EF4-FFF2-40B4-BE49-F238E27FC236}">
                <a16:creationId xmlns:a16="http://schemas.microsoft.com/office/drawing/2014/main" id="{AC1D262C-BA0A-63CC-7933-9FDE5DF5E46D}"/>
              </a:ext>
            </a:extLst>
          </p:cNvPr>
          <p:cNvSpPr/>
          <p:nvPr/>
        </p:nvSpPr>
        <p:spPr>
          <a:xfrm rot="11059668" flipV="1">
            <a:off x="157865" y="2510671"/>
            <a:ext cx="139117" cy="192275"/>
          </a:xfrm>
          <a:prstGeom prst="chevron">
            <a:avLst>
              <a:gd name="adj" fmla="val 491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江城圆体 400W" panose="020B0500000000000000" pitchFamily="34" charset="-122"/>
              <a:ea typeface="江城圆体 400W" panose="020B0500000000000000" pitchFamily="34" charset="-122"/>
            </a:endParaRPr>
          </a:p>
        </p:txBody>
      </p:sp>
      <p:sp>
        <p:nvSpPr>
          <p:cNvPr id="98" name="燕尾形 120">
            <a:extLst>
              <a:ext uri="{FF2B5EF4-FFF2-40B4-BE49-F238E27FC236}">
                <a16:creationId xmlns:a16="http://schemas.microsoft.com/office/drawing/2014/main" id="{5A48EDBC-E959-C2EC-761D-42D6AF1159A5}"/>
              </a:ext>
            </a:extLst>
          </p:cNvPr>
          <p:cNvSpPr/>
          <p:nvPr/>
        </p:nvSpPr>
        <p:spPr>
          <a:xfrm rot="11059668" flipV="1">
            <a:off x="840744" y="2562350"/>
            <a:ext cx="139117" cy="192275"/>
          </a:xfrm>
          <a:prstGeom prst="chevron">
            <a:avLst>
              <a:gd name="adj" fmla="val 491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江城圆体 400W" panose="020B0500000000000000" pitchFamily="34" charset="-122"/>
              <a:ea typeface="江城圆体 400W" panose="020B0500000000000000" pitchFamily="34" charset="-122"/>
            </a:endParaRPr>
          </a:p>
        </p:txBody>
      </p:sp>
      <p:sp>
        <p:nvSpPr>
          <p:cNvPr id="99" name="燕尾形 120">
            <a:extLst>
              <a:ext uri="{FF2B5EF4-FFF2-40B4-BE49-F238E27FC236}">
                <a16:creationId xmlns:a16="http://schemas.microsoft.com/office/drawing/2014/main" id="{D8586CF5-29A3-910F-6F82-5603B7F140B9}"/>
              </a:ext>
            </a:extLst>
          </p:cNvPr>
          <p:cNvSpPr/>
          <p:nvPr/>
        </p:nvSpPr>
        <p:spPr>
          <a:xfrm rot="11059668" flipV="1">
            <a:off x="2206500" y="2665708"/>
            <a:ext cx="139117" cy="192275"/>
          </a:xfrm>
          <a:prstGeom prst="chevron">
            <a:avLst>
              <a:gd name="adj" fmla="val 491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江城圆体 400W" panose="020B0500000000000000" pitchFamily="34" charset="-122"/>
              <a:ea typeface="江城圆体 400W" panose="020B0500000000000000" pitchFamily="34" charset="-122"/>
            </a:endParaRPr>
          </a:p>
        </p:txBody>
      </p:sp>
      <p:sp>
        <p:nvSpPr>
          <p:cNvPr id="100" name="燕尾形 120">
            <a:extLst>
              <a:ext uri="{FF2B5EF4-FFF2-40B4-BE49-F238E27FC236}">
                <a16:creationId xmlns:a16="http://schemas.microsoft.com/office/drawing/2014/main" id="{6BC98079-351F-9136-6BDD-97520F3D3A91}"/>
              </a:ext>
            </a:extLst>
          </p:cNvPr>
          <p:cNvSpPr/>
          <p:nvPr/>
        </p:nvSpPr>
        <p:spPr>
          <a:xfrm rot="11059668" flipV="1">
            <a:off x="3572257" y="2769067"/>
            <a:ext cx="139117" cy="192275"/>
          </a:xfrm>
          <a:prstGeom prst="chevron">
            <a:avLst>
              <a:gd name="adj" fmla="val 491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江城圆体 400W" panose="020B0500000000000000" pitchFamily="34" charset="-122"/>
              <a:ea typeface="江城圆体 400W" panose="020B0500000000000000" pitchFamily="34" charset="-122"/>
            </a:endParaRPr>
          </a:p>
        </p:txBody>
      </p:sp>
      <p:sp>
        <p:nvSpPr>
          <p:cNvPr id="101" name="燕尾形 120">
            <a:extLst>
              <a:ext uri="{FF2B5EF4-FFF2-40B4-BE49-F238E27FC236}">
                <a16:creationId xmlns:a16="http://schemas.microsoft.com/office/drawing/2014/main" id="{36702F90-8DDE-3C54-4570-D455E0E8403C}"/>
              </a:ext>
            </a:extLst>
          </p:cNvPr>
          <p:cNvSpPr/>
          <p:nvPr/>
        </p:nvSpPr>
        <p:spPr>
          <a:xfrm rot="11059668" flipV="1">
            <a:off x="4938013" y="2872425"/>
            <a:ext cx="139117" cy="192275"/>
          </a:xfrm>
          <a:prstGeom prst="chevron">
            <a:avLst>
              <a:gd name="adj" fmla="val 491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江城圆体 400W" panose="020B0500000000000000" pitchFamily="34" charset="-122"/>
              <a:ea typeface="江城圆体 400W" panose="020B0500000000000000" pitchFamily="34" charset="-122"/>
            </a:endParaRPr>
          </a:p>
        </p:txBody>
      </p:sp>
      <p:sp>
        <p:nvSpPr>
          <p:cNvPr id="102" name="燕尾形 120">
            <a:extLst>
              <a:ext uri="{FF2B5EF4-FFF2-40B4-BE49-F238E27FC236}">
                <a16:creationId xmlns:a16="http://schemas.microsoft.com/office/drawing/2014/main" id="{CB53E102-6365-61B2-BDBA-C373871D4B07}"/>
              </a:ext>
            </a:extLst>
          </p:cNvPr>
          <p:cNvSpPr/>
          <p:nvPr/>
        </p:nvSpPr>
        <p:spPr>
          <a:xfrm rot="11059668" flipV="1">
            <a:off x="6303770" y="2975783"/>
            <a:ext cx="139117" cy="192275"/>
          </a:xfrm>
          <a:prstGeom prst="chevron">
            <a:avLst>
              <a:gd name="adj" fmla="val 491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江城圆体 400W" panose="020B0500000000000000" pitchFamily="34" charset="-122"/>
              <a:ea typeface="江城圆体 400W" panose="020B0500000000000000" pitchFamily="34" charset="-122"/>
            </a:endParaRPr>
          </a:p>
        </p:txBody>
      </p:sp>
      <p:sp>
        <p:nvSpPr>
          <p:cNvPr id="103" name="燕尾形 120">
            <a:extLst>
              <a:ext uri="{FF2B5EF4-FFF2-40B4-BE49-F238E27FC236}">
                <a16:creationId xmlns:a16="http://schemas.microsoft.com/office/drawing/2014/main" id="{2E6A9A12-35FA-97F2-2370-50C5DAD6C051}"/>
              </a:ext>
            </a:extLst>
          </p:cNvPr>
          <p:cNvSpPr/>
          <p:nvPr/>
        </p:nvSpPr>
        <p:spPr>
          <a:xfrm rot="11059668" flipV="1">
            <a:off x="6986648" y="3027462"/>
            <a:ext cx="139117" cy="192275"/>
          </a:xfrm>
          <a:prstGeom prst="chevron">
            <a:avLst>
              <a:gd name="adj" fmla="val 491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江城圆体 400W" panose="020B0500000000000000" pitchFamily="34" charset="-122"/>
              <a:ea typeface="江城圆体 400W" panose="020B0500000000000000" pitchFamily="34" charset="-122"/>
            </a:endParaRPr>
          </a:p>
        </p:txBody>
      </p:sp>
      <p:sp>
        <p:nvSpPr>
          <p:cNvPr id="104" name="燕尾形 120">
            <a:extLst>
              <a:ext uri="{FF2B5EF4-FFF2-40B4-BE49-F238E27FC236}">
                <a16:creationId xmlns:a16="http://schemas.microsoft.com/office/drawing/2014/main" id="{F9B5F0C7-7A4B-B62A-4FFE-E4528F6945B0}"/>
              </a:ext>
            </a:extLst>
          </p:cNvPr>
          <p:cNvSpPr/>
          <p:nvPr/>
        </p:nvSpPr>
        <p:spPr>
          <a:xfrm rot="11059668" flipV="1">
            <a:off x="8352405" y="3130820"/>
            <a:ext cx="139117" cy="192275"/>
          </a:xfrm>
          <a:prstGeom prst="chevron">
            <a:avLst>
              <a:gd name="adj" fmla="val 491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江城圆体 400W" panose="020B0500000000000000" pitchFamily="34" charset="-122"/>
              <a:ea typeface="江城圆体 400W" panose="020B0500000000000000" pitchFamily="34" charset="-122"/>
            </a:endParaRPr>
          </a:p>
        </p:txBody>
      </p:sp>
      <p:sp>
        <p:nvSpPr>
          <p:cNvPr id="105" name="燕尾形 120">
            <a:extLst>
              <a:ext uri="{FF2B5EF4-FFF2-40B4-BE49-F238E27FC236}">
                <a16:creationId xmlns:a16="http://schemas.microsoft.com/office/drawing/2014/main" id="{B1D2B1F1-3ACC-9A72-00D6-55D4E39DA26C}"/>
              </a:ext>
            </a:extLst>
          </p:cNvPr>
          <p:cNvSpPr/>
          <p:nvPr/>
        </p:nvSpPr>
        <p:spPr>
          <a:xfrm rot="11059668" flipV="1">
            <a:off x="9718160" y="3234178"/>
            <a:ext cx="139117" cy="192275"/>
          </a:xfrm>
          <a:prstGeom prst="chevron">
            <a:avLst>
              <a:gd name="adj" fmla="val 491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江城圆体 400W" panose="020B0500000000000000" pitchFamily="34" charset="-122"/>
              <a:ea typeface="江城圆体 400W" panose="020B0500000000000000" pitchFamily="34" charset="-122"/>
            </a:endParaRPr>
          </a:p>
        </p:txBody>
      </p:sp>
      <p:sp>
        <p:nvSpPr>
          <p:cNvPr id="106" name="燕尾形 120">
            <a:extLst>
              <a:ext uri="{FF2B5EF4-FFF2-40B4-BE49-F238E27FC236}">
                <a16:creationId xmlns:a16="http://schemas.microsoft.com/office/drawing/2014/main" id="{01BC3C32-24F5-E7CC-DEF4-5CD22CEF0BAD}"/>
              </a:ext>
            </a:extLst>
          </p:cNvPr>
          <p:cNvSpPr/>
          <p:nvPr/>
        </p:nvSpPr>
        <p:spPr>
          <a:xfrm rot="11059668" flipV="1">
            <a:off x="11083918" y="3337537"/>
            <a:ext cx="139117" cy="192275"/>
          </a:xfrm>
          <a:prstGeom prst="chevron">
            <a:avLst>
              <a:gd name="adj" fmla="val 491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江城圆体 400W" panose="020B0500000000000000" pitchFamily="34" charset="-122"/>
              <a:ea typeface="江城圆体 400W" panose="020B0500000000000000" pitchFamily="34" charset="-122"/>
            </a:endParaRPr>
          </a:p>
        </p:txBody>
      </p:sp>
      <p:sp>
        <p:nvSpPr>
          <p:cNvPr id="107" name="燕尾形 120">
            <a:extLst>
              <a:ext uri="{FF2B5EF4-FFF2-40B4-BE49-F238E27FC236}">
                <a16:creationId xmlns:a16="http://schemas.microsoft.com/office/drawing/2014/main" id="{6485644C-5C88-7A1F-7C2E-2D913C878F63}"/>
              </a:ext>
            </a:extLst>
          </p:cNvPr>
          <p:cNvSpPr/>
          <p:nvPr/>
        </p:nvSpPr>
        <p:spPr>
          <a:xfrm rot="11059668" flipV="1">
            <a:off x="11766796" y="3389216"/>
            <a:ext cx="139117" cy="192275"/>
          </a:xfrm>
          <a:prstGeom prst="chevron">
            <a:avLst>
              <a:gd name="adj" fmla="val 491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江城圆体 400W" panose="020B0500000000000000" pitchFamily="34" charset="-122"/>
              <a:ea typeface="江城圆体 400W" panose="020B0500000000000000" pitchFamily="34" charset="-122"/>
            </a:endParaRPr>
          </a:p>
        </p:txBody>
      </p:sp>
      <p:sp>
        <p:nvSpPr>
          <p:cNvPr id="153" name="任意多边形: 形状 152">
            <a:extLst>
              <a:ext uri="{FF2B5EF4-FFF2-40B4-BE49-F238E27FC236}">
                <a16:creationId xmlns:a16="http://schemas.microsoft.com/office/drawing/2014/main" id="{2F09CA7D-3BFC-253D-4FC7-A3401FB3129C}"/>
              </a:ext>
            </a:extLst>
          </p:cNvPr>
          <p:cNvSpPr/>
          <p:nvPr/>
        </p:nvSpPr>
        <p:spPr>
          <a:xfrm rot="20748344">
            <a:off x="-246092" y="3410114"/>
            <a:ext cx="12684183" cy="427933"/>
          </a:xfrm>
          <a:custGeom>
            <a:avLst/>
            <a:gdLst>
              <a:gd name="connsiteX0" fmla="*/ 12684183 w 12684183"/>
              <a:gd name="connsiteY0" fmla="*/ 0 h 427933"/>
              <a:gd name="connsiteX1" fmla="*/ 12575945 w 12684183"/>
              <a:gd name="connsiteY1" fmla="*/ 427933 h 427933"/>
              <a:gd name="connsiteX2" fmla="*/ 0 w 12684183"/>
              <a:gd name="connsiteY2" fmla="*/ 427933 h 427933"/>
              <a:gd name="connsiteX3" fmla="*/ 108238 w 12684183"/>
              <a:gd name="connsiteY3" fmla="*/ 0 h 427933"/>
            </a:gdLst>
            <a:ahLst/>
            <a:cxnLst>
              <a:cxn ang="0">
                <a:pos x="connsiteX0" y="connsiteY0"/>
              </a:cxn>
              <a:cxn ang="0">
                <a:pos x="connsiteX1" y="connsiteY1"/>
              </a:cxn>
              <a:cxn ang="0">
                <a:pos x="connsiteX2" y="connsiteY2"/>
              </a:cxn>
              <a:cxn ang="0">
                <a:pos x="connsiteX3" y="connsiteY3"/>
              </a:cxn>
            </a:cxnLst>
            <a:rect l="l" t="t" r="r" b="b"/>
            <a:pathLst>
              <a:path w="12684183" h="427933">
                <a:moveTo>
                  <a:pt x="12684183" y="0"/>
                </a:moveTo>
                <a:lnTo>
                  <a:pt x="12575945" y="427933"/>
                </a:lnTo>
                <a:lnTo>
                  <a:pt x="0" y="427933"/>
                </a:lnTo>
                <a:lnTo>
                  <a:pt x="108238" y="0"/>
                </a:lnTo>
                <a:close/>
              </a:path>
            </a:pathLst>
          </a:custGeom>
          <a:solidFill>
            <a:schemeClr val="accent1"/>
          </a:solidFill>
          <a:ln w="22225">
            <a:solidFill>
              <a:srgbClr val="2F2E4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3240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chemeClr val="tx1"/>
              </a:solidFill>
              <a:effectLst/>
              <a:uLnTx/>
              <a:uFillTx/>
              <a:latin typeface="江城圆体 700W" panose="020B0A00000000000000" pitchFamily="34" charset="-122"/>
              <a:ea typeface="江城圆体 700W" panose="020B0A00000000000000" pitchFamily="34" charset="-122"/>
            </a:endParaRPr>
          </a:p>
        </p:txBody>
      </p:sp>
      <p:sp>
        <p:nvSpPr>
          <p:cNvPr id="155" name="任意多边形: 形状 154">
            <a:extLst>
              <a:ext uri="{FF2B5EF4-FFF2-40B4-BE49-F238E27FC236}">
                <a16:creationId xmlns:a16="http://schemas.microsoft.com/office/drawing/2014/main" id="{A3F02FEA-F0C8-002F-7386-6437177BF85E}"/>
              </a:ext>
            </a:extLst>
          </p:cNvPr>
          <p:cNvSpPr/>
          <p:nvPr/>
        </p:nvSpPr>
        <p:spPr>
          <a:xfrm rot="20748344">
            <a:off x="-18495" y="5008822"/>
            <a:ext cx="224215" cy="307889"/>
          </a:xfrm>
          <a:custGeom>
            <a:avLst/>
            <a:gdLst>
              <a:gd name="connsiteX0" fmla="*/ 54485 w 224215"/>
              <a:gd name="connsiteY0" fmla="*/ 0 h 307889"/>
              <a:gd name="connsiteX1" fmla="*/ 95671 w 224215"/>
              <a:gd name="connsiteY1" fmla="*/ 58278 h 307889"/>
              <a:gd name="connsiteX2" fmla="*/ 224215 w 224215"/>
              <a:gd name="connsiteY2" fmla="*/ 118796 h 307889"/>
              <a:gd name="connsiteX3" fmla="*/ 95635 w 224215"/>
              <a:gd name="connsiteY3" fmla="*/ 179347 h 307889"/>
              <a:gd name="connsiteX4" fmla="*/ 35081 w 224215"/>
              <a:gd name="connsiteY4" fmla="*/ 307889 h 307889"/>
              <a:gd name="connsiteX5" fmla="*/ 16087 w 224215"/>
              <a:gd name="connsiteY5" fmla="*/ 238144 h 307889"/>
              <a:gd name="connsiteX6" fmla="*/ 0 w 224215"/>
              <a:gd name="connsiteY6" fmla="*/ 215410 h 307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215" h="307889">
                <a:moveTo>
                  <a:pt x="54485" y="0"/>
                </a:moveTo>
                <a:lnTo>
                  <a:pt x="95671" y="58278"/>
                </a:lnTo>
                <a:cubicBezTo>
                  <a:pt x="131169" y="93766"/>
                  <a:pt x="174276" y="113485"/>
                  <a:pt x="224215" y="118796"/>
                </a:cubicBezTo>
                <a:cubicBezTo>
                  <a:pt x="174270" y="124099"/>
                  <a:pt x="131138" y="143827"/>
                  <a:pt x="95635" y="179347"/>
                </a:cubicBezTo>
                <a:cubicBezTo>
                  <a:pt x="60153" y="214840"/>
                  <a:pt x="40393" y="257917"/>
                  <a:pt x="35081" y="307889"/>
                </a:cubicBezTo>
                <a:cubicBezTo>
                  <a:pt x="32423" y="282908"/>
                  <a:pt x="26147" y="259625"/>
                  <a:pt x="16087" y="238144"/>
                </a:cubicBezTo>
                <a:lnTo>
                  <a:pt x="0" y="215410"/>
                </a:lnTo>
                <a:close/>
              </a:path>
            </a:pathLst>
          </a:custGeom>
          <a:solidFill>
            <a:schemeClr val="tx1"/>
          </a:solidFill>
          <a:ln w="1587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江城圆体 400W" panose="020B0500000000000000" pitchFamily="34" charset="-122"/>
              <a:ea typeface="江城圆体 400W" panose="020B0500000000000000" pitchFamily="34" charset="-122"/>
            </a:endParaRPr>
          </a:p>
        </p:txBody>
      </p:sp>
      <p:sp>
        <p:nvSpPr>
          <p:cNvPr id="56" name="图形 4">
            <a:extLst>
              <a:ext uri="{FF2B5EF4-FFF2-40B4-BE49-F238E27FC236}">
                <a16:creationId xmlns:a16="http://schemas.microsoft.com/office/drawing/2014/main" id="{F3591B64-1EC8-CAC5-94C2-62AF95BC32E2}"/>
              </a:ext>
            </a:extLst>
          </p:cNvPr>
          <p:cNvSpPr/>
          <p:nvPr/>
        </p:nvSpPr>
        <p:spPr>
          <a:xfrm rot="20748344">
            <a:off x="2413585" y="4302646"/>
            <a:ext cx="378315" cy="378315"/>
          </a:xfrm>
          <a:custGeom>
            <a:avLst/>
            <a:gdLst>
              <a:gd name="connsiteX0" fmla="*/ 1154463 w 2308638"/>
              <a:gd name="connsiteY0" fmla="*/ 2308576 h 2308575"/>
              <a:gd name="connsiteX1" fmla="*/ 784081 w 2308638"/>
              <a:gd name="connsiteY1" fmla="*/ 1523350 h 2308575"/>
              <a:gd name="connsiteX2" fmla="*/ 0 w 2308638"/>
              <a:gd name="connsiteY2" fmla="*/ 1154685 h 2308575"/>
              <a:gd name="connsiteX3" fmla="*/ 785479 w 2308638"/>
              <a:gd name="connsiteY3" fmla="*/ 784621 h 2308575"/>
              <a:gd name="connsiteX4" fmla="*/ 1154463 w 2308638"/>
              <a:gd name="connsiteY4" fmla="*/ 0 h 2308575"/>
              <a:gd name="connsiteX5" fmla="*/ 1524208 w 2308638"/>
              <a:gd name="connsiteY5" fmla="*/ 785384 h 2308575"/>
              <a:gd name="connsiteX6" fmla="*/ 2308639 w 2308638"/>
              <a:gd name="connsiteY6" fmla="*/ 1154685 h 2308575"/>
              <a:gd name="connsiteX7" fmla="*/ 1523986 w 2308638"/>
              <a:gd name="connsiteY7" fmla="*/ 1524177 h 2308575"/>
              <a:gd name="connsiteX8" fmla="*/ 1154463 w 2308638"/>
              <a:gd name="connsiteY8" fmla="*/ 2308576 h 230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8638" h="2308575">
                <a:moveTo>
                  <a:pt x="1154463" y="2308576"/>
                </a:moveTo>
                <a:cubicBezTo>
                  <a:pt x="1122014" y="2003696"/>
                  <a:pt x="1001276" y="1740259"/>
                  <a:pt x="784081" y="1523350"/>
                </a:cubicBezTo>
                <a:cubicBezTo>
                  <a:pt x="567459" y="1307014"/>
                  <a:pt x="304403" y="1187070"/>
                  <a:pt x="0" y="1154685"/>
                </a:cubicBezTo>
                <a:cubicBezTo>
                  <a:pt x="305166" y="1122173"/>
                  <a:pt x="568666" y="1001753"/>
                  <a:pt x="785479" y="784621"/>
                </a:cubicBezTo>
                <a:cubicBezTo>
                  <a:pt x="1001943" y="567840"/>
                  <a:pt x="1122204" y="304753"/>
                  <a:pt x="1154463" y="0"/>
                </a:cubicBezTo>
                <a:cubicBezTo>
                  <a:pt x="1186689" y="305134"/>
                  <a:pt x="1307268" y="568507"/>
                  <a:pt x="1524208" y="785384"/>
                </a:cubicBezTo>
                <a:cubicBezTo>
                  <a:pt x="1740831" y="1001943"/>
                  <a:pt x="2003886" y="1122268"/>
                  <a:pt x="2308639" y="1154685"/>
                </a:cubicBezTo>
                <a:cubicBezTo>
                  <a:pt x="2003855" y="1187039"/>
                  <a:pt x="1740640" y="1307427"/>
                  <a:pt x="1523986" y="1524177"/>
                </a:cubicBezTo>
                <a:cubicBezTo>
                  <a:pt x="1307459" y="1740767"/>
                  <a:pt x="1186880" y="2003632"/>
                  <a:pt x="1154463" y="2308576"/>
                </a:cubicBezTo>
                <a:close/>
              </a:path>
            </a:pathLst>
          </a:custGeom>
          <a:solidFill>
            <a:schemeClr val="tx1"/>
          </a:solidFill>
          <a:ln w="15875" cap="flat">
            <a:noFill/>
            <a:prstDash val="solid"/>
            <a:miter/>
          </a:ln>
        </p:spPr>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江城圆体 400W" panose="020B0500000000000000" pitchFamily="34" charset="-122"/>
              <a:ea typeface="江城圆体 400W" panose="020B0500000000000000" pitchFamily="34" charset="-122"/>
            </a:endParaRPr>
          </a:p>
        </p:txBody>
      </p:sp>
      <p:sp>
        <p:nvSpPr>
          <p:cNvPr id="57" name="图形 4">
            <a:extLst>
              <a:ext uri="{FF2B5EF4-FFF2-40B4-BE49-F238E27FC236}">
                <a16:creationId xmlns:a16="http://schemas.microsoft.com/office/drawing/2014/main" id="{E7EC871B-02C1-B7F9-7F3E-743656E46E28}"/>
              </a:ext>
            </a:extLst>
          </p:cNvPr>
          <p:cNvSpPr/>
          <p:nvPr/>
        </p:nvSpPr>
        <p:spPr>
          <a:xfrm rot="20748344">
            <a:off x="5006044" y="3646929"/>
            <a:ext cx="378315" cy="378315"/>
          </a:xfrm>
          <a:custGeom>
            <a:avLst/>
            <a:gdLst>
              <a:gd name="connsiteX0" fmla="*/ 1154463 w 2308638"/>
              <a:gd name="connsiteY0" fmla="*/ 2308576 h 2308575"/>
              <a:gd name="connsiteX1" fmla="*/ 784081 w 2308638"/>
              <a:gd name="connsiteY1" fmla="*/ 1523350 h 2308575"/>
              <a:gd name="connsiteX2" fmla="*/ 0 w 2308638"/>
              <a:gd name="connsiteY2" fmla="*/ 1154685 h 2308575"/>
              <a:gd name="connsiteX3" fmla="*/ 785479 w 2308638"/>
              <a:gd name="connsiteY3" fmla="*/ 784621 h 2308575"/>
              <a:gd name="connsiteX4" fmla="*/ 1154463 w 2308638"/>
              <a:gd name="connsiteY4" fmla="*/ 0 h 2308575"/>
              <a:gd name="connsiteX5" fmla="*/ 1524208 w 2308638"/>
              <a:gd name="connsiteY5" fmla="*/ 785384 h 2308575"/>
              <a:gd name="connsiteX6" fmla="*/ 2308639 w 2308638"/>
              <a:gd name="connsiteY6" fmla="*/ 1154685 h 2308575"/>
              <a:gd name="connsiteX7" fmla="*/ 1523986 w 2308638"/>
              <a:gd name="connsiteY7" fmla="*/ 1524177 h 2308575"/>
              <a:gd name="connsiteX8" fmla="*/ 1154463 w 2308638"/>
              <a:gd name="connsiteY8" fmla="*/ 2308576 h 230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8638" h="2308575">
                <a:moveTo>
                  <a:pt x="1154463" y="2308576"/>
                </a:moveTo>
                <a:cubicBezTo>
                  <a:pt x="1122014" y="2003696"/>
                  <a:pt x="1001276" y="1740259"/>
                  <a:pt x="784081" y="1523350"/>
                </a:cubicBezTo>
                <a:cubicBezTo>
                  <a:pt x="567459" y="1307014"/>
                  <a:pt x="304403" y="1187070"/>
                  <a:pt x="0" y="1154685"/>
                </a:cubicBezTo>
                <a:cubicBezTo>
                  <a:pt x="305166" y="1122173"/>
                  <a:pt x="568666" y="1001753"/>
                  <a:pt x="785479" y="784621"/>
                </a:cubicBezTo>
                <a:cubicBezTo>
                  <a:pt x="1001943" y="567840"/>
                  <a:pt x="1122204" y="304753"/>
                  <a:pt x="1154463" y="0"/>
                </a:cubicBezTo>
                <a:cubicBezTo>
                  <a:pt x="1186689" y="305134"/>
                  <a:pt x="1307268" y="568507"/>
                  <a:pt x="1524208" y="785384"/>
                </a:cubicBezTo>
                <a:cubicBezTo>
                  <a:pt x="1740831" y="1001943"/>
                  <a:pt x="2003886" y="1122268"/>
                  <a:pt x="2308639" y="1154685"/>
                </a:cubicBezTo>
                <a:cubicBezTo>
                  <a:pt x="2003855" y="1187039"/>
                  <a:pt x="1740640" y="1307427"/>
                  <a:pt x="1523986" y="1524177"/>
                </a:cubicBezTo>
                <a:cubicBezTo>
                  <a:pt x="1307459" y="1740767"/>
                  <a:pt x="1186880" y="2003632"/>
                  <a:pt x="1154463" y="2308576"/>
                </a:cubicBezTo>
                <a:close/>
              </a:path>
            </a:pathLst>
          </a:custGeom>
          <a:solidFill>
            <a:schemeClr val="tx1"/>
          </a:solidFill>
          <a:ln w="15875" cap="flat">
            <a:noFill/>
            <a:prstDash val="solid"/>
            <a:miter/>
          </a:ln>
        </p:spPr>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江城圆体 400W" panose="020B0500000000000000" pitchFamily="34" charset="-122"/>
              <a:ea typeface="江城圆体 400W" panose="020B0500000000000000" pitchFamily="34" charset="-122"/>
            </a:endParaRPr>
          </a:p>
        </p:txBody>
      </p:sp>
      <p:sp>
        <p:nvSpPr>
          <p:cNvPr id="58" name="图形 4">
            <a:extLst>
              <a:ext uri="{FF2B5EF4-FFF2-40B4-BE49-F238E27FC236}">
                <a16:creationId xmlns:a16="http://schemas.microsoft.com/office/drawing/2014/main" id="{C129801A-25DA-C207-6CB9-4E981B762248}"/>
              </a:ext>
            </a:extLst>
          </p:cNvPr>
          <p:cNvSpPr/>
          <p:nvPr/>
        </p:nvSpPr>
        <p:spPr>
          <a:xfrm rot="20748344">
            <a:off x="7598505" y="2991213"/>
            <a:ext cx="378315" cy="378315"/>
          </a:xfrm>
          <a:custGeom>
            <a:avLst/>
            <a:gdLst>
              <a:gd name="connsiteX0" fmla="*/ 1154463 w 2308638"/>
              <a:gd name="connsiteY0" fmla="*/ 2308576 h 2308575"/>
              <a:gd name="connsiteX1" fmla="*/ 784081 w 2308638"/>
              <a:gd name="connsiteY1" fmla="*/ 1523350 h 2308575"/>
              <a:gd name="connsiteX2" fmla="*/ 0 w 2308638"/>
              <a:gd name="connsiteY2" fmla="*/ 1154685 h 2308575"/>
              <a:gd name="connsiteX3" fmla="*/ 785479 w 2308638"/>
              <a:gd name="connsiteY3" fmla="*/ 784621 h 2308575"/>
              <a:gd name="connsiteX4" fmla="*/ 1154463 w 2308638"/>
              <a:gd name="connsiteY4" fmla="*/ 0 h 2308575"/>
              <a:gd name="connsiteX5" fmla="*/ 1524208 w 2308638"/>
              <a:gd name="connsiteY5" fmla="*/ 785384 h 2308575"/>
              <a:gd name="connsiteX6" fmla="*/ 2308639 w 2308638"/>
              <a:gd name="connsiteY6" fmla="*/ 1154685 h 2308575"/>
              <a:gd name="connsiteX7" fmla="*/ 1523986 w 2308638"/>
              <a:gd name="connsiteY7" fmla="*/ 1524177 h 2308575"/>
              <a:gd name="connsiteX8" fmla="*/ 1154463 w 2308638"/>
              <a:gd name="connsiteY8" fmla="*/ 2308576 h 230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8638" h="2308575">
                <a:moveTo>
                  <a:pt x="1154463" y="2308576"/>
                </a:moveTo>
                <a:cubicBezTo>
                  <a:pt x="1122014" y="2003696"/>
                  <a:pt x="1001276" y="1740259"/>
                  <a:pt x="784081" y="1523350"/>
                </a:cubicBezTo>
                <a:cubicBezTo>
                  <a:pt x="567459" y="1307014"/>
                  <a:pt x="304403" y="1187070"/>
                  <a:pt x="0" y="1154685"/>
                </a:cubicBezTo>
                <a:cubicBezTo>
                  <a:pt x="305166" y="1122173"/>
                  <a:pt x="568666" y="1001753"/>
                  <a:pt x="785479" y="784621"/>
                </a:cubicBezTo>
                <a:cubicBezTo>
                  <a:pt x="1001943" y="567840"/>
                  <a:pt x="1122204" y="304753"/>
                  <a:pt x="1154463" y="0"/>
                </a:cubicBezTo>
                <a:cubicBezTo>
                  <a:pt x="1186689" y="305134"/>
                  <a:pt x="1307268" y="568507"/>
                  <a:pt x="1524208" y="785384"/>
                </a:cubicBezTo>
                <a:cubicBezTo>
                  <a:pt x="1740831" y="1001943"/>
                  <a:pt x="2003886" y="1122268"/>
                  <a:pt x="2308639" y="1154685"/>
                </a:cubicBezTo>
                <a:cubicBezTo>
                  <a:pt x="2003855" y="1187039"/>
                  <a:pt x="1740640" y="1307427"/>
                  <a:pt x="1523986" y="1524177"/>
                </a:cubicBezTo>
                <a:cubicBezTo>
                  <a:pt x="1307459" y="1740767"/>
                  <a:pt x="1186880" y="2003632"/>
                  <a:pt x="1154463" y="2308576"/>
                </a:cubicBezTo>
                <a:close/>
              </a:path>
            </a:pathLst>
          </a:custGeom>
          <a:solidFill>
            <a:schemeClr val="tx1"/>
          </a:solidFill>
          <a:ln w="15875" cap="flat">
            <a:noFill/>
            <a:prstDash val="solid"/>
            <a:miter/>
          </a:ln>
        </p:spPr>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江城圆体 400W" panose="020B0500000000000000" pitchFamily="34" charset="-122"/>
              <a:ea typeface="江城圆体 400W" panose="020B0500000000000000" pitchFamily="34" charset="-122"/>
            </a:endParaRPr>
          </a:p>
        </p:txBody>
      </p:sp>
      <p:sp>
        <p:nvSpPr>
          <p:cNvPr id="59" name="图形 4">
            <a:extLst>
              <a:ext uri="{FF2B5EF4-FFF2-40B4-BE49-F238E27FC236}">
                <a16:creationId xmlns:a16="http://schemas.microsoft.com/office/drawing/2014/main" id="{E7260375-A744-AD6C-D2EC-3B0A4DCBD3E3}"/>
              </a:ext>
            </a:extLst>
          </p:cNvPr>
          <p:cNvSpPr/>
          <p:nvPr/>
        </p:nvSpPr>
        <p:spPr>
          <a:xfrm rot="20748344">
            <a:off x="10190964" y="2335496"/>
            <a:ext cx="378315" cy="378315"/>
          </a:xfrm>
          <a:custGeom>
            <a:avLst/>
            <a:gdLst>
              <a:gd name="connsiteX0" fmla="*/ 1154463 w 2308638"/>
              <a:gd name="connsiteY0" fmla="*/ 2308576 h 2308575"/>
              <a:gd name="connsiteX1" fmla="*/ 784081 w 2308638"/>
              <a:gd name="connsiteY1" fmla="*/ 1523350 h 2308575"/>
              <a:gd name="connsiteX2" fmla="*/ 0 w 2308638"/>
              <a:gd name="connsiteY2" fmla="*/ 1154685 h 2308575"/>
              <a:gd name="connsiteX3" fmla="*/ 785479 w 2308638"/>
              <a:gd name="connsiteY3" fmla="*/ 784621 h 2308575"/>
              <a:gd name="connsiteX4" fmla="*/ 1154463 w 2308638"/>
              <a:gd name="connsiteY4" fmla="*/ 0 h 2308575"/>
              <a:gd name="connsiteX5" fmla="*/ 1524208 w 2308638"/>
              <a:gd name="connsiteY5" fmla="*/ 785384 h 2308575"/>
              <a:gd name="connsiteX6" fmla="*/ 2308639 w 2308638"/>
              <a:gd name="connsiteY6" fmla="*/ 1154685 h 2308575"/>
              <a:gd name="connsiteX7" fmla="*/ 1523986 w 2308638"/>
              <a:gd name="connsiteY7" fmla="*/ 1524177 h 2308575"/>
              <a:gd name="connsiteX8" fmla="*/ 1154463 w 2308638"/>
              <a:gd name="connsiteY8" fmla="*/ 2308576 h 230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8638" h="2308575">
                <a:moveTo>
                  <a:pt x="1154463" y="2308576"/>
                </a:moveTo>
                <a:cubicBezTo>
                  <a:pt x="1122014" y="2003696"/>
                  <a:pt x="1001276" y="1740259"/>
                  <a:pt x="784081" y="1523350"/>
                </a:cubicBezTo>
                <a:cubicBezTo>
                  <a:pt x="567459" y="1307014"/>
                  <a:pt x="304403" y="1187070"/>
                  <a:pt x="0" y="1154685"/>
                </a:cubicBezTo>
                <a:cubicBezTo>
                  <a:pt x="305166" y="1122173"/>
                  <a:pt x="568666" y="1001753"/>
                  <a:pt x="785479" y="784621"/>
                </a:cubicBezTo>
                <a:cubicBezTo>
                  <a:pt x="1001943" y="567840"/>
                  <a:pt x="1122204" y="304753"/>
                  <a:pt x="1154463" y="0"/>
                </a:cubicBezTo>
                <a:cubicBezTo>
                  <a:pt x="1186689" y="305134"/>
                  <a:pt x="1307268" y="568507"/>
                  <a:pt x="1524208" y="785384"/>
                </a:cubicBezTo>
                <a:cubicBezTo>
                  <a:pt x="1740831" y="1001943"/>
                  <a:pt x="2003886" y="1122268"/>
                  <a:pt x="2308639" y="1154685"/>
                </a:cubicBezTo>
                <a:cubicBezTo>
                  <a:pt x="2003855" y="1187039"/>
                  <a:pt x="1740640" y="1307427"/>
                  <a:pt x="1523986" y="1524177"/>
                </a:cubicBezTo>
                <a:cubicBezTo>
                  <a:pt x="1307459" y="1740767"/>
                  <a:pt x="1186880" y="2003632"/>
                  <a:pt x="1154463" y="2308576"/>
                </a:cubicBezTo>
                <a:close/>
              </a:path>
            </a:pathLst>
          </a:custGeom>
          <a:solidFill>
            <a:schemeClr val="tx1"/>
          </a:solidFill>
          <a:ln w="15875" cap="flat">
            <a:noFill/>
            <a:prstDash val="solid"/>
            <a:miter/>
          </a:ln>
        </p:spPr>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江城圆体 400W" panose="020B0500000000000000" pitchFamily="34" charset="-122"/>
              <a:ea typeface="江城圆体 400W" panose="020B0500000000000000" pitchFamily="34" charset="-122"/>
            </a:endParaRPr>
          </a:p>
        </p:txBody>
      </p:sp>
      <p:sp>
        <p:nvSpPr>
          <p:cNvPr id="20" name="矩形 19">
            <a:extLst>
              <a:ext uri="{FF2B5EF4-FFF2-40B4-BE49-F238E27FC236}">
                <a16:creationId xmlns:a16="http://schemas.microsoft.com/office/drawing/2014/main" id="{951578CA-E363-9D6A-59A4-F95873375EC0}"/>
              </a:ext>
            </a:extLst>
          </p:cNvPr>
          <p:cNvSpPr/>
          <p:nvPr/>
        </p:nvSpPr>
        <p:spPr>
          <a:xfrm>
            <a:off x="1297832" y="479977"/>
            <a:ext cx="3085481" cy="674370"/>
          </a:xfrm>
          <a:prstGeom prst="rect">
            <a:avLst/>
          </a:prstGeom>
          <a:solidFill>
            <a:schemeClr val="bg1"/>
          </a:solidFill>
          <a:ln w="22225">
            <a:solidFill>
              <a:srgbClr val="2F2E41"/>
            </a:solidFill>
          </a:ln>
        </p:spPr>
        <p:style>
          <a:lnRef idx="2">
            <a:schemeClr val="accent1">
              <a:shade val="50000"/>
            </a:schemeClr>
          </a:lnRef>
          <a:fillRef idx="1">
            <a:schemeClr val="accent1"/>
          </a:fillRef>
          <a:effectRef idx="0">
            <a:schemeClr val="accent1"/>
          </a:effectRef>
          <a:fontRef idx="minor">
            <a:schemeClr val="lt1"/>
          </a:fontRef>
        </p:style>
        <p:txBody>
          <a:bodyPr lIns="0" tIns="3240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3200" dirty="0">
                <a:solidFill>
                  <a:schemeClr val="tx1"/>
                </a:solidFill>
                <a:latin typeface="江城圆体 700W" panose="020B0A00000000000000" pitchFamily="34" charset="-122"/>
                <a:ea typeface="江城圆体 700W" panose="020B0A00000000000000" pitchFamily="34" charset="-122"/>
              </a:rPr>
              <a:t>活动风采</a:t>
            </a:r>
            <a:endParaRPr kumimoji="0" lang="zh-CN" altLang="en-US" sz="3200" b="0" i="0" u="none" strike="noStrike" kern="1200" cap="none" spc="0" normalizeH="0" baseline="0" noProof="0" dirty="0">
              <a:ln>
                <a:noFill/>
              </a:ln>
              <a:solidFill>
                <a:schemeClr val="tx1"/>
              </a:solidFill>
              <a:effectLst/>
              <a:uLnTx/>
              <a:uFillTx/>
              <a:latin typeface="江城圆体 700W" panose="020B0A00000000000000" pitchFamily="34" charset="-122"/>
              <a:ea typeface="江城圆体 700W" panose="020B0A00000000000000" pitchFamily="34" charset="-122"/>
            </a:endParaRPr>
          </a:p>
        </p:txBody>
      </p:sp>
      <p:sp>
        <p:nvSpPr>
          <p:cNvPr id="21" name="矩形 20">
            <a:extLst>
              <a:ext uri="{FF2B5EF4-FFF2-40B4-BE49-F238E27FC236}">
                <a16:creationId xmlns:a16="http://schemas.microsoft.com/office/drawing/2014/main" id="{7060742A-7C2B-3C58-A92D-46B9A3A02603}"/>
              </a:ext>
            </a:extLst>
          </p:cNvPr>
          <p:cNvSpPr/>
          <p:nvPr/>
        </p:nvSpPr>
        <p:spPr>
          <a:xfrm>
            <a:off x="510433" y="479977"/>
            <a:ext cx="674370" cy="674370"/>
          </a:xfrm>
          <a:prstGeom prst="rect">
            <a:avLst/>
          </a:prstGeom>
          <a:solidFill>
            <a:schemeClr val="accent1"/>
          </a:solidFill>
          <a:ln w="22225">
            <a:solidFill>
              <a:srgbClr val="2F2E41"/>
            </a:solidFill>
          </a:ln>
        </p:spPr>
        <p:style>
          <a:lnRef idx="2">
            <a:schemeClr val="accent1">
              <a:shade val="50000"/>
            </a:schemeClr>
          </a:lnRef>
          <a:fillRef idx="1">
            <a:schemeClr val="accent1"/>
          </a:fillRef>
          <a:effectRef idx="0">
            <a:schemeClr val="accent1"/>
          </a:effectRef>
          <a:fontRef idx="minor">
            <a:schemeClr val="lt1"/>
          </a:fontRef>
        </p:style>
        <p:txBody>
          <a:bodyPr lIns="0" tIns="3240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400" dirty="0">
                <a:solidFill>
                  <a:schemeClr val="tx1"/>
                </a:solidFill>
                <a:latin typeface="江城圆体 700W" panose="020B0A00000000000000" pitchFamily="34" charset="-122"/>
                <a:ea typeface="江城圆体 700W" panose="020B0A00000000000000" pitchFamily="34" charset="-122"/>
              </a:rPr>
              <a:t>1</a:t>
            </a:r>
            <a:endParaRPr kumimoji="0" lang="zh-CN" altLang="en-US" sz="2400" b="0" i="0" u="none" strike="noStrike" kern="1200" cap="none" spc="0" normalizeH="0" baseline="0" noProof="0" dirty="0">
              <a:ln>
                <a:noFill/>
              </a:ln>
              <a:solidFill>
                <a:schemeClr val="tx1"/>
              </a:solidFill>
              <a:effectLst/>
              <a:uLnTx/>
              <a:uFillTx/>
              <a:latin typeface="江城圆体 700W" panose="020B0A00000000000000" pitchFamily="34" charset="-122"/>
              <a:ea typeface="江城圆体 700W" panose="020B0A00000000000000" pitchFamily="34" charset="-122"/>
            </a:endParaRPr>
          </a:p>
        </p:txBody>
      </p:sp>
      <p:sp>
        <p:nvSpPr>
          <p:cNvPr id="39" name="图形 4">
            <a:extLst>
              <a:ext uri="{FF2B5EF4-FFF2-40B4-BE49-F238E27FC236}">
                <a16:creationId xmlns:a16="http://schemas.microsoft.com/office/drawing/2014/main" id="{E217563B-3B06-9099-1344-0287E677A640}"/>
              </a:ext>
            </a:extLst>
          </p:cNvPr>
          <p:cNvSpPr/>
          <p:nvPr/>
        </p:nvSpPr>
        <p:spPr>
          <a:xfrm>
            <a:off x="8784377" y="1016675"/>
            <a:ext cx="378315" cy="378315"/>
          </a:xfrm>
          <a:custGeom>
            <a:avLst/>
            <a:gdLst>
              <a:gd name="connsiteX0" fmla="*/ 1154463 w 2308638"/>
              <a:gd name="connsiteY0" fmla="*/ 2308576 h 2308575"/>
              <a:gd name="connsiteX1" fmla="*/ 784081 w 2308638"/>
              <a:gd name="connsiteY1" fmla="*/ 1523350 h 2308575"/>
              <a:gd name="connsiteX2" fmla="*/ 0 w 2308638"/>
              <a:gd name="connsiteY2" fmla="*/ 1154685 h 2308575"/>
              <a:gd name="connsiteX3" fmla="*/ 785479 w 2308638"/>
              <a:gd name="connsiteY3" fmla="*/ 784621 h 2308575"/>
              <a:gd name="connsiteX4" fmla="*/ 1154463 w 2308638"/>
              <a:gd name="connsiteY4" fmla="*/ 0 h 2308575"/>
              <a:gd name="connsiteX5" fmla="*/ 1524208 w 2308638"/>
              <a:gd name="connsiteY5" fmla="*/ 785384 h 2308575"/>
              <a:gd name="connsiteX6" fmla="*/ 2308639 w 2308638"/>
              <a:gd name="connsiteY6" fmla="*/ 1154685 h 2308575"/>
              <a:gd name="connsiteX7" fmla="*/ 1523986 w 2308638"/>
              <a:gd name="connsiteY7" fmla="*/ 1524177 h 2308575"/>
              <a:gd name="connsiteX8" fmla="*/ 1154463 w 2308638"/>
              <a:gd name="connsiteY8" fmla="*/ 2308576 h 230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8638" h="2308575">
                <a:moveTo>
                  <a:pt x="1154463" y="2308576"/>
                </a:moveTo>
                <a:cubicBezTo>
                  <a:pt x="1122014" y="2003696"/>
                  <a:pt x="1001276" y="1740259"/>
                  <a:pt x="784081" y="1523350"/>
                </a:cubicBezTo>
                <a:cubicBezTo>
                  <a:pt x="567459" y="1307014"/>
                  <a:pt x="304403" y="1187070"/>
                  <a:pt x="0" y="1154685"/>
                </a:cubicBezTo>
                <a:cubicBezTo>
                  <a:pt x="305166" y="1122173"/>
                  <a:pt x="568666" y="1001753"/>
                  <a:pt x="785479" y="784621"/>
                </a:cubicBezTo>
                <a:cubicBezTo>
                  <a:pt x="1001943" y="567840"/>
                  <a:pt x="1122204" y="304753"/>
                  <a:pt x="1154463" y="0"/>
                </a:cubicBezTo>
                <a:cubicBezTo>
                  <a:pt x="1186689" y="305134"/>
                  <a:pt x="1307268" y="568507"/>
                  <a:pt x="1524208" y="785384"/>
                </a:cubicBezTo>
                <a:cubicBezTo>
                  <a:pt x="1740831" y="1001943"/>
                  <a:pt x="2003886" y="1122268"/>
                  <a:pt x="2308639" y="1154685"/>
                </a:cubicBezTo>
                <a:cubicBezTo>
                  <a:pt x="2003855" y="1187039"/>
                  <a:pt x="1740640" y="1307427"/>
                  <a:pt x="1523986" y="1524177"/>
                </a:cubicBezTo>
                <a:cubicBezTo>
                  <a:pt x="1307459" y="1740767"/>
                  <a:pt x="1186880" y="2003632"/>
                  <a:pt x="1154463" y="2308576"/>
                </a:cubicBezTo>
                <a:close/>
              </a:path>
            </a:pathLst>
          </a:custGeom>
          <a:solidFill>
            <a:schemeClr val="accent1"/>
          </a:solidFill>
          <a:ln w="15875" cap="flat">
            <a:noFill/>
            <a:prstDash val="solid"/>
            <a:miter/>
          </a:ln>
        </p:spPr>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江城圆体 400W" panose="020B0500000000000000" pitchFamily="34" charset="-122"/>
              <a:ea typeface="江城圆体 400W" panose="020B0500000000000000" pitchFamily="34" charset="-122"/>
            </a:endParaRPr>
          </a:p>
        </p:txBody>
      </p:sp>
      <p:sp>
        <p:nvSpPr>
          <p:cNvPr id="127" name="图形 4">
            <a:extLst>
              <a:ext uri="{FF2B5EF4-FFF2-40B4-BE49-F238E27FC236}">
                <a16:creationId xmlns:a16="http://schemas.microsoft.com/office/drawing/2014/main" id="{5E53B67B-1C42-54AD-FF50-07E3F5E6C0A0}"/>
              </a:ext>
            </a:extLst>
          </p:cNvPr>
          <p:cNvSpPr/>
          <p:nvPr/>
        </p:nvSpPr>
        <p:spPr>
          <a:xfrm>
            <a:off x="858725" y="3320969"/>
            <a:ext cx="250387" cy="250387"/>
          </a:xfrm>
          <a:custGeom>
            <a:avLst/>
            <a:gdLst>
              <a:gd name="connsiteX0" fmla="*/ 1154463 w 2308638"/>
              <a:gd name="connsiteY0" fmla="*/ 2308576 h 2308575"/>
              <a:gd name="connsiteX1" fmla="*/ 784081 w 2308638"/>
              <a:gd name="connsiteY1" fmla="*/ 1523350 h 2308575"/>
              <a:gd name="connsiteX2" fmla="*/ 0 w 2308638"/>
              <a:gd name="connsiteY2" fmla="*/ 1154685 h 2308575"/>
              <a:gd name="connsiteX3" fmla="*/ 785479 w 2308638"/>
              <a:gd name="connsiteY3" fmla="*/ 784621 h 2308575"/>
              <a:gd name="connsiteX4" fmla="*/ 1154463 w 2308638"/>
              <a:gd name="connsiteY4" fmla="*/ 0 h 2308575"/>
              <a:gd name="connsiteX5" fmla="*/ 1524208 w 2308638"/>
              <a:gd name="connsiteY5" fmla="*/ 785384 h 2308575"/>
              <a:gd name="connsiteX6" fmla="*/ 2308639 w 2308638"/>
              <a:gd name="connsiteY6" fmla="*/ 1154685 h 2308575"/>
              <a:gd name="connsiteX7" fmla="*/ 1523986 w 2308638"/>
              <a:gd name="connsiteY7" fmla="*/ 1524177 h 2308575"/>
              <a:gd name="connsiteX8" fmla="*/ 1154463 w 2308638"/>
              <a:gd name="connsiteY8" fmla="*/ 2308576 h 230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8638" h="2308575">
                <a:moveTo>
                  <a:pt x="1154463" y="2308576"/>
                </a:moveTo>
                <a:cubicBezTo>
                  <a:pt x="1122014" y="2003696"/>
                  <a:pt x="1001276" y="1740259"/>
                  <a:pt x="784081" y="1523350"/>
                </a:cubicBezTo>
                <a:cubicBezTo>
                  <a:pt x="567459" y="1307014"/>
                  <a:pt x="304403" y="1187070"/>
                  <a:pt x="0" y="1154685"/>
                </a:cubicBezTo>
                <a:cubicBezTo>
                  <a:pt x="305166" y="1122173"/>
                  <a:pt x="568666" y="1001753"/>
                  <a:pt x="785479" y="784621"/>
                </a:cubicBezTo>
                <a:cubicBezTo>
                  <a:pt x="1001943" y="567840"/>
                  <a:pt x="1122204" y="304753"/>
                  <a:pt x="1154463" y="0"/>
                </a:cubicBezTo>
                <a:cubicBezTo>
                  <a:pt x="1186689" y="305134"/>
                  <a:pt x="1307268" y="568507"/>
                  <a:pt x="1524208" y="785384"/>
                </a:cubicBezTo>
                <a:cubicBezTo>
                  <a:pt x="1740831" y="1001943"/>
                  <a:pt x="2003886" y="1122268"/>
                  <a:pt x="2308639" y="1154685"/>
                </a:cubicBezTo>
                <a:cubicBezTo>
                  <a:pt x="2003855" y="1187039"/>
                  <a:pt x="1740640" y="1307427"/>
                  <a:pt x="1523986" y="1524177"/>
                </a:cubicBezTo>
                <a:cubicBezTo>
                  <a:pt x="1307459" y="1740767"/>
                  <a:pt x="1186880" y="2003632"/>
                  <a:pt x="1154463" y="2308576"/>
                </a:cubicBezTo>
                <a:close/>
              </a:path>
            </a:pathLst>
          </a:custGeom>
          <a:solidFill>
            <a:schemeClr val="accent1"/>
          </a:solidFill>
          <a:ln w="15875" cap="flat">
            <a:noFill/>
            <a:prstDash val="solid"/>
            <a:miter/>
          </a:ln>
        </p:spPr>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江城圆体 400W" panose="020B0500000000000000" pitchFamily="34" charset="-122"/>
              <a:ea typeface="江城圆体 400W" panose="020B0500000000000000" pitchFamily="34" charset="-122"/>
            </a:endParaRPr>
          </a:p>
        </p:txBody>
      </p:sp>
      <p:sp>
        <p:nvSpPr>
          <p:cNvPr id="128" name="图形 4">
            <a:extLst>
              <a:ext uri="{FF2B5EF4-FFF2-40B4-BE49-F238E27FC236}">
                <a16:creationId xmlns:a16="http://schemas.microsoft.com/office/drawing/2014/main" id="{F465EBF8-204B-00A7-15BF-3F37C3A34729}"/>
              </a:ext>
            </a:extLst>
          </p:cNvPr>
          <p:cNvSpPr/>
          <p:nvPr/>
        </p:nvSpPr>
        <p:spPr>
          <a:xfrm>
            <a:off x="9183808" y="5626132"/>
            <a:ext cx="397226" cy="397226"/>
          </a:xfrm>
          <a:custGeom>
            <a:avLst/>
            <a:gdLst>
              <a:gd name="connsiteX0" fmla="*/ 1154463 w 2308638"/>
              <a:gd name="connsiteY0" fmla="*/ 2308576 h 2308575"/>
              <a:gd name="connsiteX1" fmla="*/ 784081 w 2308638"/>
              <a:gd name="connsiteY1" fmla="*/ 1523350 h 2308575"/>
              <a:gd name="connsiteX2" fmla="*/ 0 w 2308638"/>
              <a:gd name="connsiteY2" fmla="*/ 1154685 h 2308575"/>
              <a:gd name="connsiteX3" fmla="*/ 785479 w 2308638"/>
              <a:gd name="connsiteY3" fmla="*/ 784621 h 2308575"/>
              <a:gd name="connsiteX4" fmla="*/ 1154463 w 2308638"/>
              <a:gd name="connsiteY4" fmla="*/ 0 h 2308575"/>
              <a:gd name="connsiteX5" fmla="*/ 1524208 w 2308638"/>
              <a:gd name="connsiteY5" fmla="*/ 785384 h 2308575"/>
              <a:gd name="connsiteX6" fmla="*/ 2308639 w 2308638"/>
              <a:gd name="connsiteY6" fmla="*/ 1154685 h 2308575"/>
              <a:gd name="connsiteX7" fmla="*/ 1523986 w 2308638"/>
              <a:gd name="connsiteY7" fmla="*/ 1524177 h 2308575"/>
              <a:gd name="connsiteX8" fmla="*/ 1154463 w 2308638"/>
              <a:gd name="connsiteY8" fmla="*/ 2308576 h 230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8638" h="2308575">
                <a:moveTo>
                  <a:pt x="1154463" y="2308576"/>
                </a:moveTo>
                <a:cubicBezTo>
                  <a:pt x="1122014" y="2003696"/>
                  <a:pt x="1001276" y="1740259"/>
                  <a:pt x="784081" y="1523350"/>
                </a:cubicBezTo>
                <a:cubicBezTo>
                  <a:pt x="567459" y="1307014"/>
                  <a:pt x="304403" y="1187070"/>
                  <a:pt x="0" y="1154685"/>
                </a:cubicBezTo>
                <a:cubicBezTo>
                  <a:pt x="305166" y="1122173"/>
                  <a:pt x="568666" y="1001753"/>
                  <a:pt x="785479" y="784621"/>
                </a:cubicBezTo>
                <a:cubicBezTo>
                  <a:pt x="1001943" y="567840"/>
                  <a:pt x="1122204" y="304753"/>
                  <a:pt x="1154463" y="0"/>
                </a:cubicBezTo>
                <a:cubicBezTo>
                  <a:pt x="1186689" y="305134"/>
                  <a:pt x="1307268" y="568507"/>
                  <a:pt x="1524208" y="785384"/>
                </a:cubicBezTo>
                <a:cubicBezTo>
                  <a:pt x="1740831" y="1001943"/>
                  <a:pt x="2003886" y="1122268"/>
                  <a:pt x="2308639" y="1154685"/>
                </a:cubicBezTo>
                <a:cubicBezTo>
                  <a:pt x="2003855" y="1187039"/>
                  <a:pt x="1740640" y="1307427"/>
                  <a:pt x="1523986" y="1524177"/>
                </a:cubicBezTo>
                <a:cubicBezTo>
                  <a:pt x="1307459" y="1740767"/>
                  <a:pt x="1186880" y="2003632"/>
                  <a:pt x="1154463" y="2308576"/>
                </a:cubicBezTo>
                <a:close/>
              </a:path>
            </a:pathLst>
          </a:custGeom>
          <a:solidFill>
            <a:schemeClr val="accent1"/>
          </a:solidFill>
          <a:ln w="15875" cap="flat">
            <a:noFill/>
            <a:prstDash val="solid"/>
            <a:miter/>
          </a:ln>
        </p:spPr>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江城圆体 400W" panose="020B0500000000000000" pitchFamily="34" charset="-122"/>
              <a:ea typeface="江城圆体 400W" panose="020B0500000000000000" pitchFamily="34" charset="-122"/>
            </a:endParaRPr>
          </a:p>
        </p:txBody>
      </p:sp>
      <p:sp>
        <p:nvSpPr>
          <p:cNvPr id="129" name="图形 4">
            <a:extLst>
              <a:ext uri="{FF2B5EF4-FFF2-40B4-BE49-F238E27FC236}">
                <a16:creationId xmlns:a16="http://schemas.microsoft.com/office/drawing/2014/main" id="{CC0AAC1D-0640-B670-29A1-27E11FFC75BB}"/>
              </a:ext>
            </a:extLst>
          </p:cNvPr>
          <p:cNvSpPr/>
          <p:nvPr/>
        </p:nvSpPr>
        <p:spPr>
          <a:xfrm>
            <a:off x="9104841" y="763905"/>
            <a:ext cx="230527" cy="230527"/>
          </a:xfrm>
          <a:custGeom>
            <a:avLst/>
            <a:gdLst>
              <a:gd name="connsiteX0" fmla="*/ 1154463 w 2308638"/>
              <a:gd name="connsiteY0" fmla="*/ 2308576 h 2308575"/>
              <a:gd name="connsiteX1" fmla="*/ 784081 w 2308638"/>
              <a:gd name="connsiteY1" fmla="*/ 1523350 h 2308575"/>
              <a:gd name="connsiteX2" fmla="*/ 0 w 2308638"/>
              <a:gd name="connsiteY2" fmla="*/ 1154685 h 2308575"/>
              <a:gd name="connsiteX3" fmla="*/ 785479 w 2308638"/>
              <a:gd name="connsiteY3" fmla="*/ 784621 h 2308575"/>
              <a:gd name="connsiteX4" fmla="*/ 1154463 w 2308638"/>
              <a:gd name="connsiteY4" fmla="*/ 0 h 2308575"/>
              <a:gd name="connsiteX5" fmla="*/ 1524208 w 2308638"/>
              <a:gd name="connsiteY5" fmla="*/ 785384 h 2308575"/>
              <a:gd name="connsiteX6" fmla="*/ 2308639 w 2308638"/>
              <a:gd name="connsiteY6" fmla="*/ 1154685 h 2308575"/>
              <a:gd name="connsiteX7" fmla="*/ 1523986 w 2308638"/>
              <a:gd name="connsiteY7" fmla="*/ 1524177 h 2308575"/>
              <a:gd name="connsiteX8" fmla="*/ 1154463 w 2308638"/>
              <a:gd name="connsiteY8" fmla="*/ 2308576 h 230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8638" h="2308575">
                <a:moveTo>
                  <a:pt x="1154463" y="2308576"/>
                </a:moveTo>
                <a:cubicBezTo>
                  <a:pt x="1122014" y="2003696"/>
                  <a:pt x="1001276" y="1740259"/>
                  <a:pt x="784081" y="1523350"/>
                </a:cubicBezTo>
                <a:cubicBezTo>
                  <a:pt x="567459" y="1307014"/>
                  <a:pt x="304403" y="1187070"/>
                  <a:pt x="0" y="1154685"/>
                </a:cubicBezTo>
                <a:cubicBezTo>
                  <a:pt x="305166" y="1122173"/>
                  <a:pt x="568666" y="1001753"/>
                  <a:pt x="785479" y="784621"/>
                </a:cubicBezTo>
                <a:cubicBezTo>
                  <a:pt x="1001943" y="567840"/>
                  <a:pt x="1122204" y="304753"/>
                  <a:pt x="1154463" y="0"/>
                </a:cubicBezTo>
                <a:cubicBezTo>
                  <a:pt x="1186689" y="305134"/>
                  <a:pt x="1307268" y="568507"/>
                  <a:pt x="1524208" y="785384"/>
                </a:cubicBezTo>
                <a:cubicBezTo>
                  <a:pt x="1740831" y="1001943"/>
                  <a:pt x="2003886" y="1122268"/>
                  <a:pt x="2308639" y="1154685"/>
                </a:cubicBezTo>
                <a:cubicBezTo>
                  <a:pt x="2003855" y="1187039"/>
                  <a:pt x="1740640" y="1307427"/>
                  <a:pt x="1523986" y="1524177"/>
                </a:cubicBezTo>
                <a:cubicBezTo>
                  <a:pt x="1307459" y="1740767"/>
                  <a:pt x="1186880" y="2003632"/>
                  <a:pt x="1154463" y="2308576"/>
                </a:cubicBezTo>
                <a:close/>
              </a:path>
            </a:pathLst>
          </a:custGeom>
          <a:solidFill>
            <a:schemeClr val="accent1"/>
          </a:solidFill>
          <a:ln w="15875" cap="flat">
            <a:noFill/>
            <a:prstDash val="solid"/>
            <a:miter/>
          </a:ln>
        </p:spPr>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江城圆体 400W" panose="020B0500000000000000" pitchFamily="34" charset="-122"/>
              <a:ea typeface="江城圆体 400W" panose="020B0500000000000000" pitchFamily="34" charset="-122"/>
            </a:endParaRPr>
          </a:p>
        </p:txBody>
      </p:sp>
      <p:grpSp>
        <p:nvGrpSpPr>
          <p:cNvPr id="159" name="组合 158">
            <a:extLst>
              <a:ext uri="{FF2B5EF4-FFF2-40B4-BE49-F238E27FC236}">
                <a16:creationId xmlns:a16="http://schemas.microsoft.com/office/drawing/2014/main" id="{66EFD466-61C7-988B-AACD-7425A658C875}"/>
              </a:ext>
            </a:extLst>
          </p:cNvPr>
          <p:cNvGrpSpPr/>
          <p:nvPr/>
        </p:nvGrpSpPr>
        <p:grpSpPr>
          <a:xfrm>
            <a:off x="0" y="1618299"/>
            <a:ext cx="12192001" cy="4165754"/>
            <a:chOff x="0" y="1618299"/>
            <a:chExt cx="12192001" cy="4165754"/>
          </a:xfrm>
        </p:grpSpPr>
        <p:pic>
          <p:nvPicPr>
            <p:cNvPr id="160" name="图片 159">
              <a:extLst>
                <a:ext uri="{FF2B5EF4-FFF2-40B4-BE49-F238E27FC236}">
                  <a16:creationId xmlns:a16="http://schemas.microsoft.com/office/drawing/2014/main" id="{B0C0204F-052C-1E06-0280-834B51A80CEE}"/>
                </a:ext>
              </a:extLst>
            </p:cNvPr>
            <p:cNvPicPr>
              <a:picLocks noChangeAspect="1"/>
            </p:cNvPicPr>
            <p:nvPr/>
          </p:nvPicPr>
          <p:blipFill>
            <a:blip r:embed="rId3" cstate="print">
              <a:extLst>
                <a:ext uri="{28A0092B-C50C-407E-A947-70E740481C1C}">
                  <a14:useLocalDpi xmlns:a14="http://schemas.microsoft.com/office/drawing/2010/main" val="0"/>
                </a:ext>
              </a:extLst>
            </a:blip>
            <a:srcRect l="44257"/>
            <a:stretch>
              <a:fillRect/>
            </a:stretch>
          </p:blipFill>
          <p:spPr>
            <a:xfrm>
              <a:off x="0" y="1618299"/>
              <a:ext cx="1504866" cy="1800000"/>
            </a:xfrm>
            <a:custGeom>
              <a:avLst/>
              <a:gdLst>
                <a:gd name="connsiteX0" fmla="*/ 0 w 1504866"/>
                <a:gd name="connsiteY0" fmla="*/ 0 h 1800000"/>
                <a:gd name="connsiteX1" fmla="*/ 1504866 w 1504866"/>
                <a:gd name="connsiteY1" fmla="*/ 0 h 1800000"/>
                <a:gd name="connsiteX2" fmla="*/ 1504866 w 1504866"/>
                <a:gd name="connsiteY2" fmla="*/ 1800000 h 1800000"/>
                <a:gd name="connsiteX3" fmla="*/ 0 w 1504866"/>
                <a:gd name="connsiteY3" fmla="*/ 1800000 h 1800000"/>
              </a:gdLst>
              <a:ahLst/>
              <a:cxnLst>
                <a:cxn ang="0">
                  <a:pos x="connsiteX0" y="connsiteY0"/>
                </a:cxn>
                <a:cxn ang="0">
                  <a:pos x="connsiteX1" y="connsiteY1"/>
                </a:cxn>
                <a:cxn ang="0">
                  <a:pos x="connsiteX2" y="connsiteY2"/>
                </a:cxn>
                <a:cxn ang="0">
                  <a:pos x="connsiteX3" y="connsiteY3"/>
                </a:cxn>
              </a:cxnLst>
              <a:rect l="l" t="t" r="r" b="b"/>
              <a:pathLst>
                <a:path w="1504866" h="1800000">
                  <a:moveTo>
                    <a:pt x="0" y="0"/>
                  </a:moveTo>
                  <a:lnTo>
                    <a:pt x="1504866" y="0"/>
                  </a:lnTo>
                  <a:lnTo>
                    <a:pt x="1504866" y="1800000"/>
                  </a:lnTo>
                  <a:lnTo>
                    <a:pt x="0" y="1800000"/>
                  </a:lnTo>
                  <a:close/>
                </a:path>
              </a:pathLst>
            </a:custGeom>
            <a:ln w="22225">
              <a:solidFill>
                <a:schemeClr val="tx1"/>
              </a:solidFill>
            </a:ln>
          </p:spPr>
        </p:pic>
        <p:pic>
          <p:nvPicPr>
            <p:cNvPr id="161" name="图片 160">
              <a:extLst>
                <a:ext uri="{FF2B5EF4-FFF2-40B4-BE49-F238E27FC236}">
                  <a16:creationId xmlns:a16="http://schemas.microsoft.com/office/drawing/2014/main" id="{68CF72BA-4F96-301D-0571-D41DA12023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2102" y="1618299"/>
              <a:ext cx="2700000" cy="1800000"/>
            </a:xfrm>
            <a:prstGeom prst="rect">
              <a:avLst/>
            </a:prstGeom>
            <a:ln w="22225">
              <a:solidFill>
                <a:schemeClr val="tx1"/>
              </a:solidFill>
            </a:ln>
          </p:spPr>
        </p:pic>
        <p:pic>
          <p:nvPicPr>
            <p:cNvPr id="162" name="图片 161">
              <a:extLst>
                <a:ext uri="{FF2B5EF4-FFF2-40B4-BE49-F238E27FC236}">
                  <a16:creationId xmlns:a16="http://schemas.microsoft.com/office/drawing/2014/main" id="{2902E0B2-CF80-5193-0938-1234A0E5F94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39338" y="1618299"/>
              <a:ext cx="3199949" cy="1800000"/>
            </a:xfrm>
            <a:prstGeom prst="rect">
              <a:avLst/>
            </a:prstGeom>
            <a:ln w="22225">
              <a:solidFill>
                <a:schemeClr val="tx1"/>
              </a:solidFill>
            </a:ln>
          </p:spPr>
        </p:pic>
        <p:pic>
          <p:nvPicPr>
            <p:cNvPr id="163" name="图片 162">
              <a:extLst>
                <a:ext uri="{FF2B5EF4-FFF2-40B4-BE49-F238E27FC236}">
                  <a16:creationId xmlns:a16="http://schemas.microsoft.com/office/drawing/2014/main" id="{C6A6361D-5F4F-70D2-9831-657493EF1E0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06523" y="1618299"/>
              <a:ext cx="2700000" cy="1800000"/>
            </a:xfrm>
            <a:prstGeom prst="rect">
              <a:avLst/>
            </a:prstGeom>
            <a:ln w="22225">
              <a:solidFill>
                <a:schemeClr val="tx1"/>
              </a:solidFill>
            </a:ln>
          </p:spPr>
        </p:pic>
        <p:pic>
          <p:nvPicPr>
            <p:cNvPr id="164" name="图片 163">
              <a:extLst>
                <a:ext uri="{FF2B5EF4-FFF2-40B4-BE49-F238E27FC236}">
                  <a16:creationId xmlns:a16="http://schemas.microsoft.com/office/drawing/2014/main" id="{43FBB075-E2C8-97AC-A67F-22C26E6F777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4481" y="3984053"/>
              <a:ext cx="2710114" cy="1800000"/>
            </a:xfrm>
            <a:prstGeom prst="rect">
              <a:avLst/>
            </a:prstGeom>
            <a:ln w="22225">
              <a:solidFill>
                <a:schemeClr val="tx1"/>
              </a:solidFill>
            </a:ln>
          </p:spPr>
        </p:pic>
        <p:pic>
          <p:nvPicPr>
            <p:cNvPr id="165" name="图片 164">
              <a:extLst>
                <a:ext uri="{FF2B5EF4-FFF2-40B4-BE49-F238E27FC236}">
                  <a16:creationId xmlns:a16="http://schemas.microsoft.com/office/drawing/2014/main" id="{EFEE5412-C436-1E63-EB3C-1617959155E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61831" y="3984053"/>
              <a:ext cx="2700000" cy="1800000"/>
            </a:xfrm>
            <a:prstGeom prst="rect">
              <a:avLst/>
            </a:prstGeom>
            <a:ln w="22225">
              <a:solidFill>
                <a:schemeClr val="tx1"/>
              </a:solidFill>
            </a:ln>
          </p:spPr>
        </p:pic>
        <p:pic>
          <p:nvPicPr>
            <p:cNvPr id="166" name="图片 165">
              <a:extLst>
                <a:ext uri="{FF2B5EF4-FFF2-40B4-BE49-F238E27FC236}">
                  <a16:creationId xmlns:a16="http://schemas.microsoft.com/office/drawing/2014/main" id="{6B619283-30B7-890D-64D4-FBEB9E4C03C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29067" y="3984053"/>
              <a:ext cx="2696705" cy="1800000"/>
            </a:xfrm>
            <a:prstGeom prst="rect">
              <a:avLst/>
            </a:prstGeom>
            <a:ln w="22225">
              <a:solidFill>
                <a:schemeClr val="tx1"/>
              </a:solidFill>
            </a:ln>
          </p:spPr>
        </p:pic>
        <p:pic>
          <p:nvPicPr>
            <p:cNvPr id="167" name="图片 166">
              <a:extLst>
                <a:ext uri="{FF2B5EF4-FFF2-40B4-BE49-F238E27FC236}">
                  <a16:creationId xmlns:a16="http://schemas.microsoft.com/office/drawing/2014/main" id="{E6FA11C1-CD15-7B77-884E-3EA5584FE545}"/>
                </a:ext>
              </a:extLst>
            </p:cNvPr>
            <p:cNvPicPr>
              <a:picLocks noChangeAspect="1"/>
            </p:cNvPicPr>
            <p:nvPr/>
          </p:nvPicPr>
          <p:blipFill>
            <a:blip r:embed="rId10" cstate="print">
              <a:extLst>
                <a:ext uri="{28A0092B-C50C-407E-A947-70E740481C1C}">
                  <a14:useLocalDpi xmlns:a14="http://schemas.microsoft.com/office/drawing/2010/main" val="0"/>
                </a:ext>
              </a:extLst>
            </a:blip>
            <a:srcRect r="14821"/>
            <a:stretch>
              <a:fillRect/>
            </a:stretch>
          </p:blipFill>
          <p:spPr>
            <a:xfrm>
              <a:off x="9793006" y="3984053"/>
              <a:ext cx="2398995" cy="1800000"/>
            </a:xfrm>
            <a:custGeom>
              <a:avLst/>
              <a:gdLst>
                <a:gd name="connsiteX0" fmla="*/ 0 w 2398995"/>
                <a:gd name="connsiteY0" fmla="*/ 0 h 1800000"/>
                <a:gd name="connsiteX1" fmla="*/ 2398995 w 2398995"/>
                <a:gd name="connsiteY1" fmla="*/ 0 h 1800000"/>
                <a:gd name="connsiteX2" fmla="*/ 2398995 w 2398995"/>
                <a:gd name="connsiteY2" fmla="*/ 1800000 h 1800000"/>
                <a:gd name="connsiteX3" fmla="*/ 0 w 2398995"/>
                <a:gd name="connsiteY3" fmla="*/ 1800000 h 1800000"/>
              </a:gdLst>
              <a:ahLst/>
              <a:cxnLst>
                <a:cxn ang="0">
                  <a:pos x="connsiteX0" y="connsiteY0"/>
                </a:cxn>
                <a:cxn ang="0">
                  <a:pos x="connsiteX1" y="connsiteY1"/>
                </a:cxn>
                <a:cxn ang="0">
                  <a:pos x="connsiteX2" y="connsiteY2"/>
                </a:cxn>
                <a:cxn ang="0">
                  <a:pos x="connsiteX3" y="connsiteY3"/>
                </a:cxn>
              </a:cxnLst>
              <a:rect l="l" t="t" r="r" b="b"/>
              <a:pathLst>
                <a:path w="2398995" h="1800000">
                  <a:moveTo>
                    <a:pt x="0" y="0"/>
                  </a:moveTo>
                  <a:lnTo>
                    <a:pt x="2398995" y="0"/>
                  </a:lnTo>
                  <a:lnTo>
                    <a:pt x="2398995" y="1800000"/>
                  </a:lnTo>
                  <a:lnTo>
                    <a:pt x="0" y="1800000"/>
                  </a:lnTo>
                  <a:close/>
                </a:path>
              </a:pathLst>
            </a:custGeom>
            <a:ln w="22225">
              <a:solidFill>
                <a:schemeClr val="tx1"/>
              </a:solidFill>
            </a:ln>
          </p:spPr>
        </p:pic>
        <p:pic>
          <p:nvPicPr>
            <p:cNvPr id="168" name="图片 167">
              <a:extLst>
                <a:ext uri="{FF2B5EF4-FFF2-40B4-BE49-F238E27FC236}">
                  <a16:creationId xmlns:a16="http://schemas.microsoft.com/office/drawing/2014/main" id="{E34A5F43-0EE1-0BC9-1102-0D027FC17139}"/>
                </a:ext>
              </a:extLst>
            </p:cNvPr>
            <p:cNvPicPr>
              <a:picLocks noChangeAspect="1"/>
            </p:cNvPicPr>
            <p:nvPr/>
          </p:nvPicPr>
          <p:blipFill>
            <a:blip r:embed="rId7" cstate="print">
              <a:extLst>
                <a:ext uri="{28A0092B-C50C-407E-A947-70E740481C1C}">
                  <a14:useLocalDpi xmlns:a14="http://schemas.microsoft.com/office/drawing/2010/main" val="0"/>
                </a:ext>
              </a:extLst>
            </a:blip>
            <a:srcRect r="91947"/>
            <a:stretch>
              <a:fillRect/>
            </a:stretch>
          </p:blipFill>
          <p:spPr>
            <a:xfrm>
              <a:off x="11973760" y="1618299"/>
              <a:ext cx="218241" cy="1800000"/>
            </a:xfrm>
            <a:custGeom>
              <a:avLst/>
              <a:gdLst>
                <a:gd name="connsiteX0" fmla="*/ 0 w 218241"/>
                <a:gd name="connsiteY0" fmla="*/ 0 h 1800000"/>
                <a:gd name="connsiteX1" fmla="*/ 218241 w 218241"/>
                <a:gd name="connsiteY1" fmla="*/ 0 h 1800000"/>
                <a:gd name="connsiteX2" fmla="*/ 218241 w 218241"/>
                <a:gd name="connsiteY2" fmla="*/ 1800000 h 1800000"/>
                <a:gd name="connsiteX3" fmla="*/ 0 w 218241"/>
                <a:gd name="connsiteY3" fmla="*/ 1800000 h 1800000"/>
              </a:gdLst>
              <a:ahLst/>
              <a:cxnLst>
                <a:cxn ang="0">
                  <a:pos x="connsiteX0" y="connsiteY0"/>
                </a:cxn>
                <a:cxn ang="0">
                  <a:pos x="connsiteX1" y="connsiteY1"/>
                </a:cxn>
                <a:cxn ang="0">
                  <a:pos x="connsiteX2" y="connsiteY2"/>
                </a:cxn>
                <a:cxn ang="0">
                  <a:pos x="connsiteX3" y="connsiteY3"/>
                </a:cxn>
              </a:cxnLst>
              <a:rect l="l" t="t" r="r" b="b"/>
              <a:pathLst>
                <a:path w="218241" h="1800000">
                  <a:moveTo>
                    <a:pt x="0" y="0"/>
                  </a:moveTo>
                  <a:lnTo>
                    <a:pt x="218241" y="0"/>
                  </a:lnTo>
                  <a:lnTo>
                    <a:pt x="218241" y="1800000"/>
                  </a:lnTo>
                  <a:lnTo>
                    <a:pt x="0" y="1800000"/>
                  </a:lnTo>
                  <a:close/>
                </a:path>
              </a:pathLst>
            </a:custGeom>
            <a:ln w="22225">
              <a:solidFill>
                <a:schemeClr val="tx1"/>
              </a:solidFill>
            </a:ln>
          </p:spPr>
        </p:pic>
      </p:grpSp>
      <p:sp>
        <p:nvSpPr>
          <p:cNvPr id="151" name="任意多边形: 形状 150">
            <a:extLst>
              <a:ext uri="{FF2B5EF4-FFF2-40B4-BE49-F238E27FC236}">
                <a16:creationId xmlns:a16="http://schemas.microsoft.com/office/drawing/2014/main" id="{E2FC8DF3-7DF3-6C38-5D75-194EEC387854}"/>
              </a:ext>
            </a:extLst>
          </p:cNvPr>
          <p:cNvSpPr/>
          <p:nvPr/>
        </p:nvSpPr>
        <p:spPr>
          <a:xfrm rot="259668">
            <a:off x="-33624" y="5411840"/>
            <a:ext cx="12259248" cy="427933"/>
          </a:xfrm>
          <a:custGeom>
            <a:avLst/>
            <a:gdLst>
              <a:gd name="connsiteX0" fmla="*/ 0 w 12259248"/>
              <a:gd name="connsiteY0" fmla="*/ 0 h 427933"/>
              <a:gd name="connsiteX1" fmla="*/ 12226863 w 12259248"/>
              <a:gd name="connsiteY1" fmla="*/ 0 h 427933"/>
              <a:gd name="connsiteX2" fmla="*/ 12259248 w 12259248"/>
              <a:gd name="connsiteY2" fmla="*/ 427933 h 427933"/>
              <a:gd name="connsiteX3" fmla="*/ 32385 w 12259248"/>
              <a:gd name="connsiteY3" fmla="*/ 427933 h 427933"/>
            </a:gdLst>
            <a:ahLst/>
            <a:cxnLst>
              <a:cxn ang="0">
                <a:pos x="connsiteX0" y="connsiteY0"/>
              </a:cxn>
              <a:cxn ang="0">
                <a:pos x="connsiteX1" y="connsiteY1"/>
              </a:cxn>
              <a:cxn ang="0">
                <a:pos x="connsiteX2" y="connsiteY2"/>
              </a:cxn>
              <a:cxn ang="0">
                <a:pos x="connsiteX3" y="connsiteY3"/>
              </a:cxn>
            </a:cxnLst>
            <a:rect l="l" t="t" r="r" b="b"/>
            <a:pathLst>
              <a:path w="12259248" h="427933">
                <a:moveTo>
                  <a:pt x="0" y="0"/>
                </a:moveTo>
                <a:lnTo>
                  <a:pt x="12226863" y="0"/>
                </a:lnTo>
                <a:lnTo>
                  <a:pt x="12259248" y="427933"/>
                </a:lnTo>
                <a:lnTo>
                  <a:pt x="32385" y="427933"/>
                </a:lnTo>
                <a:close/>
              </a:path>
            </a:pathLst>
          </a:custGeom>
          <a:solidFill>
            <a:schemeClr val="accent1"/>
          </a:solidFill>
          <a:ln w="22225">
            <a:solidFill>
              <a:srgbClr val="2F2E41"/>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2400" rIns="180000" bIns="0" rtlCol="0" anchor="ctr">
            <a:noAutofit/>
          </a:bodyPr>
          <a:lstStyle/>
          <a:p>
            <a:pPr algn="dist">
              <a:defRPr/>
            </a:pPr>
            <a:r>
              <a:rPr kumimoji="0" lang="en-US" altLang="zh-CN" sz="1400" b="0" i="0" u="none" strike="noStrike" kern="1200" cap="none" spc="0" normalizeH="0" baseline="0" noProof="0" dirty="0">
                <a:ln>
                  <a:noFill/>
                </a:ln>
                <a:solidFill>
                  <a:schemeClr val="tx1"/>
                </a:solidFill>
                <a:effectLst/>
                <a:uLnTx/>
                <a:uFillTx/>
                <a:latin typeface="江城圆体 700W" panose="020B0A00000000000000" pitchFamily="34" charset="-122"/>
                <a:ea typeface="江城圆体 700W" panose="020B0A00000000000000" pitchFamily="34" charset="-122"/>
              </a:rPr>
              <a:t>  STUDENTS` UNION  STUDENTS` UNION  STUDENTS` UNION  </a:t>
            </a:r>
            <a:endParaRPr kumimoji="0" lang="zh-CN" altLang="en-US" sz="1400" b="0" i="0" u="none" strike="noStrike" kern="1200" cap="none" spc="0" normalizeH="0" baseline="0" noProof="0" dirty="0">
              <a:ln>
                <a:noFill/>
              </a:ln>
              <a:solidFill>
                <a:schemeClr val="tx1"/>
              </a:solidFill>
              <a:effectLst/>
              <a:uLnTx/>
              <a:uFillTx/>
              <a:latin typeface="江城圆体 700W" panose="020B0A00000000000000" pitchFamily="34" charset="-122"/>
              <a:ea typeface="江城圆体 700W" panose="020B0A00000000000000" pitchFamily="34" charset="-122"/>
            </a:endParaRPr>
          </a:p>
        </p:txBody>
      </p:sp>
    </p:spTree>
    <p:extLst>
      <p:ext uri="{BB962C8B-B14F-4D97-AF65-F5344CB8AC3E}">
        <p14:creationId xmlns:p14="http://schemas.microsoft.com/office/powerpoint/2010/main" val="2607932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文本框 254">
            <a:extLst>
              <a:ext uri="{FF2B5EF4-FFF2-40B4-BE49-F238E27FC236}">
                <a16:creationId xmlns:a16="http://schemas.microsoft.com/office/drawing/2014/main" id="{D72B0589-CEAB-A72D-95E0-79ED30DE019E}"/>
              </a:ext>
            </a:extLst>
          </p:cNvPr>
          <p:cNvSpPr txBox="1"/>
          <p:nvPr/>
        </p:nvSpPr>
        <p:spPr>
          <a:xfrm>
            <a:off x="566369" y="547216"/>
            <a:ext cx="553998" cy="5550100"/>
          </a:xfrm>
          <a:prstGeom prst="rect">
            <a:avLst/>
          </a:prstGeom>
          <a:noFill/>
          <a:ln>
            <a:noFill/>
          </a:ln>
        </p:spPr>
        <p:txBody>
          <a:bodyPr vert="eaVert" wrap="square" lIns="0" tIns="0" rIns="0" bIns="0" rtlCol="0" anchor="t">
            <a:no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3600" cap="all" dirty="0">
                <a:ln w="28575">
                  <a:solidFill>
                    <a:schemeClr val="tx1"/>
                  </a:solidFill>
                </a:ln>
                <a:noFill/>
                <a:latin typeface="江城圆体 700W" panose="020B0A00000000000000" pitchFamily="34" charset="-122"/>
                <a:ea typeface="江城圆体 700W" panose="020B0A00000000000000" pitchFamily="34" charset="-122"/>
              </a:rPr>
              <a:t>PART</a:t>
            </a:r>
            <a:r>
              <a:rPr lang="zh-CN" altLang="en-US" sz="3600" cap="all" dirty="0">
                <a:ln w="28575">
                  <a:solidFill>
                    <a:schemeClr val="tx1"/>
                  </a:solidFill>
                </a:ln>
                <a:noFill/>
                <a:latin typeface="江城圆体 700W" panose="020B0A00000000000000" pitchFamily="34" charset="-122"/>
                <a:ea typeface="江城圆体 700W" panose="020B0A00000000000000" pitchFamily="34" charset="-122"/>
              </a:rPr>
              <a:t> </a:t>
            </a:r>
            <a:r>
              <a:rPr kumimoji="0" lang="en-US" altLang="zh-CN" sz="3600" b="0" i="0" u="none" strike="noStrike" kern="1200" cap="all" spc="0" normalizeH="0" baseline="0" noProof="0" dirty="0">
                <a:ln w="28575">
                  <a:solidFill>
                    <a:schemeClr val="tx1"/>
                  </a:solidFill>
                </a:ln>
                <a:solidFill>
                  <a:schemeClr val="accent1"/>
                </a:solidFill>
                <a:effectLst/>
                <a:uLnTx/>
                <a:uFillTx/>
                <a:latin typeface="江城圆体 700W" panose="020B0A00000000000000" pitchFamily="34" charset="-122"/>
                <a:ea typeface="江城圆体 700W" panose="020B0A00000000000000" pitchFamily="34" charset="-122"/>
              </a:rPr>
              <a:t>FIVE</a:t>
            </a:r>
            <a:endParaRPr kumimoji="0" lang="zh-CN" altLang="en-US" sz="3600" b="0" i="0" u="none" strike="noStrike" kern="1200" cap="all" spc="0" normalizeH="0" baseline="0" noProof="0" dirty="0">
              <a:ln w="28575">
                <a:solidFill>
                  <a:schemeClr val="tx1"/>
                </a:solidFill>
              </a:ln>
              <a:solidFill>
                <a:schemeClr val="accent1"/>
              </a:solidFill>
              <a:effectLst/>
              <a:uLnTx/>
              <a:uFillTx/>
              <a:latin typeface="江城圆体 700W" panose="020B0A00000000000000" pitchFamily="34" charset="-122"/>
              <a:ea typeface="江城圆体 700W" panose="020B0A00000000000000" pitchFamily="34" charset="-122"/>
            </a:endParaRPr>
          </a:p>
        </p:txBody>
      </p:sp>
      <p:sp>
        <p:nvSpPr>
          <p:cNvPr id="318" name="文本框 317">
            <a:extLst>
              <a:ext uri="{FF2B5EF4-FFF2-40B4-BE49-F238E27FC236}">
                <a16:creationId xmlns:a16="http://schemas.microsoft.com/office/drawing/2014/main" id="{6191D8C6-C239-A184-1D44-899C001F88F1}"/>
              </a:ext>
            </a:extLst>
          </p:cNvPr>
          <p:cNvSpPr txBox="1"/>
          <p:nvPr/>
        </p:nvSpPr>
        <p:spPr>
          <a:xfrm>
            <a:off x="6010511" y="3891279"/>
            <a:ext cx="5097360" cy="955815"/>
          </a:xfrm>
          <a:prstGeom prst="rect">
            <a:avLst/>
          </a:prstGeom>
          <a:noFill/>
        </p:spPr>
        <p:txBody>
          <a:bodyPr wrap="square" lIns="0" tIns="0" rIns="0" bIns="0" rtlCol="0" anchor="t">
            <a:noAutofit/>
          </a:bodyPr>
          <a:lstStyle/>
          <a:p>
            <a:pPr>
              <a:lnSpc>
                <a:spcPct val="150000"/>
              </a:lnSpc>
              <a:defRPr/>
            </a:pPr>
            <a:r>
              <a:rPr kumimoji="0" lang="zh-CN" altLang="en-US" sz="1200" b="0" i="0" u="none" strike="noStrike" kern="1200" cap="none" spc="0" normalizeH="0" baseline="0" noProof="0" dirty="0">
                <a:ln>
                  <a:noFill/>
                </a:ln>
                <a:solidFill>
                  <a:schemeClr val="tx1">
                    <a:alpha val="80000"/>
                  </a:schemeClr>
                </a:solidFill>
                <a:effectLst/>
                <a:uLnTx/>
                <a:uFillTx/>
                <a:latin typeface="江城圆体 400W" panose="020B0500000000000000" pitchFamily="34" charset="-122"/>
                <a:ea typeface="江城圆体 400W" panose="020B0500000000000000" pitchFamily="34" charset="-122"/>
                <a:cs typeface="+mn-cs"/>
              </a:rPr>
              <a:t>单击此处输入你的正文</a:t>
            </a:r>
            <a:r>
              <a:rPr lang="zh-CN" altLang="en-US" sz="1200" dirty="0">
                <a:solidFill>
                  <a:schemeClr val="tx1">
                    <a:alpha val="80000"/>
                  </a:schemeClr>
                </a:solidFill>
                <a:latin typeface="江城圆体 400W" panose="020B0500000000000000" pitchFamily="34" charset="-122"/>
                <a:ea typeface="江城圆体 400W" panose="020B0500000000000000" pitchFamily="34" charset="-122"/>
              </a:rPr>
              <a:t>，对本章内容做出简要的概括，或者输入您的演讲提纲等概况信息。</a:t>
            </a:r>
            <a:r>
              <a:rPr kumimoji="0" lang="zh-CN" altLang="en-US" sz="1200" b="0" i="0" u="none" strike="noStrike" kern="1200" cap="none" spc="0" normalizeH="0" baseline="0" noProof="0" dirty="0">
                <a:ln>
                  <a:noFill/>
                </a:ln>
                <a:solidFill>
                  <a:schemeClr val="tx1">
                    <a:alpha val="80000"/>
                  </a:schemeClr>
                </a:solidFill>
                <a:effectLst/>
                <a:uLnTx/>
                <a:uFillTx/>
                <a:latin typeface="江城圆体 400W" panose="020B0500000000000000" pitchFamily="34" charset="-122"/>
                <a:ea typeface="江城圆体 400W" panose="020B0500000000000000" pitchFamily="34" charset="-122"/>
                <a:cs typeface="+mn-cs"/>
              </a:rPr>
              <a:t>单击此处输入你的正文</a:t>
            </a:r>
            <a:r>
              <a:rPr lang="zh-CN" altLang="en-US" sz="1200" dirty="0">
                <a:solidFill>
                  <a:schemeClr val="tx1">
                    <a:alpha val="80000"/>
                  </a:schemeClr>
                </a:solidFill>
                <a:latin typeface="江城圆体 400W" panose="020B0500000000000000" pitchFamily="34" charset="-122"/>
                <a:ea typeface="江城圆体 400W" panose="020B0500000000000000" pitchFamily="34" charset="-122"/>
              </a:rPr>
              <a:t>，对本章内容做出简要的概括，或者输入您的演讲提纲等概况信息。</a:t>
            </a:r>
            <a:endParaRPr kumimoji="0" lang="zh-CN" altLang="en-US" sz="1200" b="0" i="0" u="none" strike="noStrike" kern="1200" cap="none" spc="0" normalizeH="0" baseline="0" noProof="0" dirty="0">
              <a:ln>
                <a:noFill/>
              </a:ln>
              <a:solidFill>
                <a:schemeClr val="tx1">
                  <a:alpha val="80000"/>
                </a:schemeClr>
              </a:solidFill>
              <a:effectLst/>
              <a:uLnTx/>
              <a:uFillTx/>
              <a:latin typeface="江城圆体 400W" panose="020B0500000000000000" pitchFamily="34" charset="-122"/>
              <a:ea typeface="江城圆体 400W" panose="020B0500000000000000" pitchFamily="34" charset="-122"/>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schemeClr val="tx1">
                  <a:alpha val="80000"/>
                </a:schemeClr>
              </a:solidFill>
              <a:effectLst/>
              <a:uLnTx/>
              <a:uFillTx/>
              <a:latin typeface="江城圆体 400W" panose="020B0500000000000000" pitchFamily="34" charset="-122"/>
              <a:ea typeface="江城圆体 400W" panose="020B0500000000000000" pitchFamily="34" charset="-122"/>
              <a:cs typeface="+mn-cs"/>
            </a:endParaRPr>
          </a:p>
        </p:txBody>
      </p:sp>
      <p:sp>
        <p:nvSpPr>
          <p:cNvPr id="127" name="矩形 126">
            <a:extLst>
              <a:ext uri="{FF2B5EF4-FFF2-40B4-BE49-F238E27FC236}">
                <a16:creationId xmlns:a16="http://schemas.microsoft.com/office/drawing/2014/main" id="{22BADBF4-C19E-39B7-503B-684942E9FA3F}"/>
              </a:ext>
            </a:extLst>
          </p:cNvPr>
          <p:cNvSpPr/>
          <p:nvPr/>
        </p:nvSpPr>
        <p:spPr>
          <a:xfrm>
            <a:off x="7592864" y="2224485"/>
            <a:ext cx="3440225" cy="1355209"/>
          </a:xfrm>
          <a:prstGeom prst="rect">
            <a:avLst/>
          </a:prstGeom>
          <a:solidFill>
            <a:schemeClr val="bg1"/>
          </a:solidFill>
          <a:ln w="22225">
            <a:solidFill>
              <a:srgbClr val="2F2E41"/>
            </a:solidFill>
          </a:ln>
        </p:spPr>
        <p:style>
          <a:lnRef idx="2">
            <a:schemeClr val="accent1">
              <a:shade val="50000"/>
            </a:schemeClr>
          </a:lnRef>
          <a:fillRef idx="1">
            <a:schemeClr val="accent1"/>
          </a:fillRef>
          <a:effectRef idx="0">
            <a:schemeClr val="accent1"/>
          </a:effectRef>
          <a:fontRef idx="minor">
            <a:schemeClr val="lt1"/>
          </a:fontRef>
        </p:style>
        <p:txBody>
          <a:bodyPr lIns="0" tIns="3240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4800" b="0" i="0" u="none" strike="noStrike" kern="1200" cap="none" spc="0" normalizeH="0" baseline="0" noProof="0" dirty="0">
                <a:ln>
                  <a:noFill/>
                </a:ln>
                <a:solidFill>
                  <a:schemeClr val="tx1"/>
                </a:solidFill>
                <a:effectLst/>
                <a:uLnTx/>
                <a:uFillTx/>
                <a:latin typeface="江城圆体 700W" panose="020B0A00000000000000" pitchFamily="34" charset="-122"/>
                <a:ea typeface="江城圆体 700W" panose="020B0A00000000000000" pitchFamily="34" charset="-122"/>
              </a:rPr>
              <a:t>招新要求</a:t>
            </a:r>
          </a:p>
        </p:txBody>
      </p:sp>
      <p:sp>
        <p:nvSpPr>
          <p:cNvPr id="128" name="矩形 127">
            <a:extLst>
              <a:ext uri="{FF2B5EF4-FFF2-40B4-BE49-F238E27FC236}">
                <a16:creationId xmlns:a16="http://schemas.microsoft.com/office/drawing/2014/main" id="{ED6D8ACF-7ACF-4305-D35E-B4251572EDE1}"/>
              </a:ext>
            </a:extLst>
          </p:cNvPr>
          <p:cNvSpPr/>
          <p:nvPr/>
        </p:nvSpPr>
        <p:spPr>
          <a:xfrm>
            <a:off x="6010511" y="2224485"/>
            <a:ext cx="1355209" cy="1355209"/>
          </a:xfrm>
          <a:prstGeom prst="rect">
            <a:avLst/>
          </a:prstGeom>
          <a:solidFill>
            <a:schemeClr val="accent1"/>
          </a:solidFill>
          <a:ln w="22225">
            <a:solidFill>
              <a:srgbClr val="2F2E41"/>
            </a:solidFill>
          </a:ln>
        </p:spPr>
        <p:style>
          <a:lnRef idx="2">
            <a:schemeClr val="accent1">
              <a:shade val="50000"/>
            </a:schemeClr>
          </a:lnRef>
          <a:fillRef idx="1">
            <a:schemeClr val="accent1"/>
          </a:fillRef>
          <a:effectRef idx="0">
            <a:schemeClr val="accent1"/>
          </a:effectRef>
          <a:fontRef idx="minor">
            <a:schemeClr val="lt1"/>
          </a:fontRef>
        </p:style>
        <p:txBody>
          <a:bodyPr lIns="0" tIns="3240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0" i="0" u="none" strike="noStrike" kern="1200" cap="none" spc="0" normalizeH="0" baseline="0" noProof="0" dirty="0">
                <a:ln>
                  <a:noFill/>
                </a:ln>
                <a:solidFill>
                  <a:schemeClr val="tx1"/>
                </a:solidFill>
                <a:effectLst/>
                <a:uLnTx/>
                <a:uFillTx/>
                <a:latin typeface="江城圆体 700W" panose="020B0A00000000000000" pitchFamily="34" charset="-122"/>
                <a:ea typeface="江城圆体 700W" panose="020B0A00000000000000" pitchFamily="34" charset="-122"/>
              </a:rPr>
              <a:t>5</a:t>
            </a:r>
            <a:endParaRPr kumimoji="0" lang="zh-CN" altLang="en-US" sz="4800" b="0" i="0" u="none" strike="noStrike" kern="1200" cap="none" spc="0" normalizeH="0" baseline="0" noProof="0" dirty="0">
              <a:ln>
                <a:noFill/>
              </a:ln>
              <a:solidFill>
                <a:schemeClr val="tx1"/>
              </a:solidFill>
              <a:effectLst/>
              <a:uLnTx/>
              <a:uFillTx/>
              <a:latin typeface="江城圆体 700W" panose="020B0A00000000000000" pitchFamily="34" charset="-122"/>
              <a:ea typeface="江城圆体 700W" panose="020B0A00000000000000" pitchFamily="34" charset="-122"/>
            </a:endParaRPr>
          </a:p>
        </p:txBody>
      </p:sp>
    </p:spTree>
    <p:extLst>
      <p:ext uri="{BB962C8B-B14F-4D97-AF65-F5344CB8AC3E}">
        <p14:creationId xmlns:p14="http://schemas.microsoft.com/office/powerpoint/2010/main" val="2396340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ED68EFC-5CFE-3720-7C37-5B5CC9F44828}"/>
              </a:ext>
            </a:extLst>
          </p:cNvPr>
          <p:cNvSpPr/>
          <p:nvPr/>
        </p:nvSpPr>
        <p:spPr>
          <a:xfrm>
            <a:off x="1297832" y="479977"/>
            <a:ext cx="3085481" cy="674370"/>
          </a:xfrm>
          <a:prstGeom prst="rect">
            <a:avLst/>
          </a:prstGeom>
          <a:solidFill>
            <a:schemeClr val="bg1"/>
          </a:solidFill>
          <a:ln w="22225">
            <a:solidFill>
              <a:srgbClr val="2F2E41"/>
            </a:solidFill>
          </a:ln>
        </p:spPr>
        <p:style>
          <a:lnRef idx="2">
            <a:schemeClr val="accent1">
              <a:shade val="50000"/>
            </a:schemeClr>
          </a:lnRef>
          <a:fillRef idx="1">
            <a:schemeClr val="accent1"/>
          </a:fillRef>
          <a:effectRef idx="0">
            <a:schemeClr val="accent1"/>
          </a:effectRef>
          <a:fontRef idx="minor">
            <a:schemeClr val="lt1"/>
          </a:fontRef>
        </p:style>
        <p:txBody>
          <a:bodyPr lIns="0" tIns="3240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schemeClr val="tx1"/>
                </a:solidFill>
                <a:effectLst/>
                <a:uLnTx/>
                <a:uFillTx/>
                <a:latin typeface="江城圆体 700W" panose="020B0A00000000000000" pitchFamily="34" charset="-122"/>
                <a:ea typeface="江城圆体 700W" panose="020B0A00000000000000" pitchFamily="34" charset="-122"/>
              </a:rPr>
              <a:t>招新要求</a:t>
            </a:r>
          </a:p>
        </p:txBody>
      </p:sp>
      <p:sp>
        <p:nvSpPr>
          <p:cNvPr id="5" name="矩形 4">
            <a:extLst>
              <a:ext uri="{FF2B5EF4-FFF2-40B4-BE49-F238E27FC236}">
                <a16:creationId xmlns:a16="http://schemas.microsoft.com/office/drawing/2014/main" id="{AB3AC836-C201-5038-2FBB-3A1F57B6A0C8}"/>
              </a:ext>
            </a:extLst>
          </p:cNvPr>
          <p:cNvSpPr/>
          <p:nvPr/>
        </p:nvSpPr>
        <p:spPr>
          <a:xfrm>
            <a:off x="510433" y="479977"/>
            <a:ext cx="674370" cy="674370"/>
          </a:xfrm>
          <a:prstGeom prst="rect">
            <a:avLst/>
          </a:prstGeom>
          <a:solidFill>
            <a:schemeClr val="accent1"/>
          </a:solidFill>
          <a:ln w="22225">
            <a:solidFill>
              <a:srgbClr val="2F2E41"/>
            </a:solidFill>
          </a:ln>
        </p:spPr>
        <p:style>
          <a:lnRef idx="2">
            <a:schemeClr val="accent1">
              <a:shade val="50000"/>
            </a:schemeClr>
          </a:lnRef>
          <a:fillRef idx="1">
            <a:schemeClr val="accent1"/>
          </a:fillRef>
          <a:effectRef idx="0">
            <a:schemeClr val="accent1"/>
          </a:effectRef>
          <a:fontRef idx="minor">
            <a:schemeClr val="lt1"/>
          </a:fontRef>
        </p:style>
        <p:txBody>
          <a:bodyPr lIns="0" tIns="3240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400" dirty="0">
                <a:solidFill>
                  <a:schemeClr val="tx1"/>
                </a:solidFill>
                <a:latin typeface="江城圆体 700W" panose="020B0A00000000000000" pitchFamily="34" charset="-122"/>
                <a:ea typeface="江城圆体 700W" panose="020B0A00000000000000" pitchFamily="34" charset="-122"/>
              </a:rPr>
              <a:t>1</a:t>
            </a:r>
            <a:endParaRPr kumimoji="0" lang="zh-CN" altLang="en-US" sz="2400" b="0" i="0" u="none" strike="noStrike" kern="1200" cap="none" spc="0" normalizeH="0" baseline="0" noProof="0" dirty="0">
              <a:ln>
                <a:noFill/>
              </a:ln>
              <a:solidFill>
                <a:schemeClr val="tx1"/>
              </a:solidFill>
              <a:effectLst/>
              <a:uLnTx/>
              <a:uFillTx/>
              <a:latin typeface="江城圆体 700W" panose="020B0A00000000000000" pitchFamily="34" charset="-122"/>
              <a:ea typeface="江城圆体 700W" panose="020B0A00000000000000" pitchFamily="34" charset="-122"/>
            </a:endParaRPr>
          </a:p>
        </p:txBody>
      </p:sp>
      <p:sp>
        <p:nvSpPr>
          <p:cNvPr id="6" name="矩形 5">
            <a:extLst>
              <a:ext uri="{FF2B5EF4-FFF2-40B4-BE49-F238E27FC236}">
                <a16:creationId xmlns:a16="http://schemas.microsoft.com/office/drawing/2014/main" id="{41E64D49-8879-CA2E-0271-1EFC11EF8B12}"/>
              </a:ext>
            </a:extLst>
          </p:cNvPr>
          <p:cNvSpPr/>
          <p:nvPr/>
        </p:nvSpPr>
        <p:spPr>
          <a:xfrm>
            <a:off x="1242506" y="1872236"/>
            <a:ext cx="9651248" cy="1926267"/>
          </a:xfrm>
          <a:prstGeom prst="rect">
            <a:avLst/>
          </a:prstGeom>
          <a:solidFill>
            <a:schemeClr val="accent1"/>
          </a:solidFill>
          <a:ln w="22225">
            <a:solidFill>
              <a:srgbClr val="2F2E41"/>
            </a:solidFill>
          </a:ln>
          <a:effectLst>
            <a:outerShdw blurRad="38100" dist="76200" dir="2700000" sx="102000" sy="102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3240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chemeClr val="tx1"/>
              </a:solidFill>
              <a:effectLst/>
              <a:uLnTx/>
              <a:uFillTx/>
              <a:latin typeface="江城圆体 700W" panose="020B0A00000000000000" pitchFamily="34" charset="-122"/>
              <a:ea typeface="江城圆体 700W" panose="020B0A00000000000000" pitchFamily="34" charset="-122"/>
            </a:endParaRPr>
          </a:p>
        </p:txBody>
      </p:sp>
      <p:sp>
        <p:nvSpPr>
          <p:cNvPr id="95" name="矩形 94">
            <a:extLst>
              <a:ext uri="{FF2B5EF4-FFF2-40B4-BE49-F238E27FC236}">
                <a16:creationId xmlns:a16="http://schemas.microsoft.com/office/drawing/2014/main" id="{E900FB34-AFDF-78EA-4BB7-8734A308C00B}"/>
              </a:ext>
            </a:extLst>
          </p:cNvPr>
          <p:cNvSpPr/>
          <p:nvPr/>
        </p:nvSpPr>
        <p:spPr>
          <a:xfrm>
            <a:off x="1746698" y="2189086"/>
            <a:ext cx="1758964" cy="1300079"/>
          </a:xfrm>
          <a:prstGeom prst="rect">
            <a:avLst/>
          </a:prstGeom>
          <a:solidFill>
            <a:schemeClr val="bg1"/>
          </a:solidFill>
          <a:ln w="22225">
            <a:solidFill>
              <a:srgbClr val="2F2E41"/>
            </a:solid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noAutofit/>
          </a:bodyPr>
          <a:lstStyle/>
          <a:p>
            <a:pPr algn="ctr"/>
            <a:r>
              <a:rPr lang="zh-CN" altLang="en-US" sz="1400" dirty="0">
                <a:solidFill>
                  <a:schemeClr val="tx1"/>
                </a:solidFill>
                <a:latin typeface="江城圆体 400W" panose="020B0500000000000000" pitchFamily="34" charset="-122"/>
                <a:ea typeface="江城圆体 400W" panose="020B0500000000000000" pitchFamily="34" charset="-122"/>
                <a:sym typeface="+mn-ea"/>
              </a:rPr>
              <a:t>承认协会章程，自觉遵守学生会各项规章制度</a:t>
            </a:r>
            <a:endParaRPr lang="en-US" altLang="zh-CN" sz="1400" dirty="0">
              <a:solidFill>
                <a:schemeClr val="tx1"/>
              </a:solidFill>
              <a:latin typeface="江城圆体 400W" panose="020B0500000000000000" pitchFamily="34" charset="-122"/>
              <a:ea typeface="江城圆体 400W" panose="020B0500000000000000" pitchFamily="34" charset="-122"/>
              <a:sym typeface="+mn-ea"/>
            </a:endParaRPr>
          </a:p>
        </p:txBody>
      </p:sp>
      <p:sp>
        <p:nvSpPr>
          <p:cNvPr id="96" name="矩形 95">
            <a:extLst>
              <a:ext uri="{FF2B5EF4-FFF2-40B4-BE49-F238E27FC236}">
                <a16:creationId xmlns:a16="http://schemas.microsoft.com/office/drawing/2014/main" id="{03E20F58-C9D5-EDEF-96C2-73DF270B50F4}"/>
              </a:ext>
            </a:extLst>
          </p:cNvPr>
          <p:cNvSpPr/>
          <p:nvPr/>
        </p:nvSpPr>
        <p:spPr>
          <a:xfrm>
            <a:off x="4041332" y="2189086"/>
            <a:ext cx="1758964" cy="1300079"/>
          </a:xfrm>
          <a:prstGeom prst="rect">
            <a:avLst/>
          </a:prstGeom>
          <a:solidFill>
            <a:schemeClr val="bg1"/>
          </a:solidFill>
          <a:ln w="22225">
            <a:solidFill>
              <a:srgbClr val="2F2E41"/>
            </a:solid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noAutofit/>
          </a:bodyPr>
          <a:lstStyle/>
          <a:p>
            <a:pPr algn="ctr"/>
            <a:r>
              <a:rPr lang="zh-CN" altLang="en-US" sz="1400" dirty="0">
                <a:solidFill>
                  <a:schemeClr val="tx1"/>
                </a:solidFill>
                <a:latin typeface="江城圆体 400W" panose="020B0500000000000000" pitchFamily="34" charset="-122"/>
                <a:ea typeface="江城圆体 400W" panose="020B0500000000000000" pitchFamily="34" charset="-122"/>
              </a:rPr>
              <a:t>思想品德好，工作积极主动，耐心细心，责任心强，肯吃苦耐劳</a:t>
            </a:r>
            <a:endParaRPr lang="en-US" altLang="zh-CN" sz="1400" dirty="0">
              <a:solidFill>
                <a:schemeClr val="tx1"/>
              </a:solidFill>
              <a:latin typeface="江城圆体 400W" panose="020B0500000000000000" pitchFamily="34" charset="-122"/>
              <a:ea typeface="江城圆体 400W" panose="020B0500000000000000" pitchFamily="34" charset="-122"/>
              <a:sym typeface="+mn-ea"/>
            </a:endParaRPr>
          </a:p>
        </p:txBody>
      </p:sp>
      <p:sp>
        <p:nvSpPr>
          <p:cNvPr id="97" name="矩形 96">
            <a:extLst>
              <a:ext uri="{FF2B5EF4-FFF2-40B4-BE49-F238E27FC236}">
                <a16:creationId xmlns:a16="http://schemas.microsoft.com/office/drawing/2014/main" id="{A26EB851-ECDC-B532-6030-5B242BFDD5F6}"/>
              </a:ext>
            </a:extLst>
          </p:cNvPr>
          <p:cNvSpPr/>
          <p:nvPr/>
        </p:nvSpPr>
        <p:spPr>
          <a:xfrm>
            <a:off x="6335966" y="2189086"/>
            <a:ext cx="1758964" cy="1300079"/>
          </a:xfrm>
          <a:prstGeom prst="rect">
            <a:avLst/>
          </a:prstGeom>
          <a:solidFill>
            <a:schemeClr val="bg1"/>
          </a:solidFill>
          <a:ln w="22225">
            <a:solidFill>
              <a:srgbClr val="2F2E41"/>
            </a:solid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noAutofit/>
          </a:bodyPr>
          <a:lstStyle/>
          <a:p>
            <a:pPr algn="ctr"/>
            <a:r>
              <a:rPr lang="zh-CN" altLang="en-US" sz="1400" dirty="0">
                <a:solidFill>
                  <a:schemeClr val="tx1"/>
                </a:solidFill>
                <a:latin typeface="江城圆体 400W" panose="020B0500000000000000" pitchFamily="34" charset="-122"/>
                <a:ea typeface="江城圆体 400W" panose="020B0500000000000000" pitchFamily="34" charset="-122"/>
              </a:rPr>
              <a:t>有一定的自我锻炼，自我管理意识，有组织能力，学习成绩良好</a:t>
            </a:r>
            <a:endParaRPr lang="en-US" altLang="zh-CN" sz="1400" dirty="0">
              <a:solidFill>
                <a:schemeClr val="tx1"/>
              </a:solidFill>
              <a:latin typeface="江城圆体 400W" panose="020B0500000000000000" pitchFamily="34" charset="-122"/>
              <a:ea typeface="江城圆体 400W" panose="020B0500000000000000" pitchFamily="34" charset="-122"/>
              <a:sym typeface="+mn-ea"/>
            </a:endParaRPr>
          </a:p>
        </p:txBody>
      </p:sp>
      <p:sp>
        <p:nvSpPr>
          <p:cNvPr id="98" name="矩形 97">
            <a:extLst>
              <a:ext uri="{FF2B5EF4-FFF2-40B4-BE49-F238E27FC236}">
                <a16:creationId xmlns:a16="http://schemas.microsoft.com/office/drawing/2014/main" id="{1BE32A00-B515-7565-3A85-4E3AD14985DA}"/>
              </a:ext>
            </a:extLst>
          </p:cNvPr>
          <p:cNvSpPr/>
          <p:nvPr/>
        </p:nvSpPr>
        <p:spPr>
          <a:xfrm>
            <a:off x="8630599" y="2181574"/>
            <a:ext cx="1758964" cy="1300079"/>
          </a:xfrm>
          <a:prstGeom prst="rect">
            <a:avLst/>
          </a:prstGeom>
          <a:solidFill>
            <a:schemeClr val="bg1"/>
          </a:solidFill>
          <a:ln w="22225">
            <a:solidFill>
              <a:srgbClr val="2F2E41"/>
            </a:solid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noAutofit/>
          </a:bodyPr>
          <a:lstStyle/>
          <a:p>
            <a:pPr algn="ctr"/>
            <a:r>
              <a:rPr lang="zh-CN" altLang="en-US" sz="1400" dirty="0">
                <a:solidFill>
                  <a:schemeClr val="tx1"/>
                </a:solidFill>
                <a:latin typeface="江城圆体 400W" panose="020B0500000000000000" pitchFamily="34" charset="-122"/>
                <a:ea typeface="江城圆体 400W" panose="020B0500000000000000" pitchFamily="34" charset="-122"/>
              </a:rPr>
              <a:t>具有团队合作精神，能够积极主动向组织靠拢</a:t>
            </a:r>
            <a:endParaRPr lang="en-US" altLang="zh-CN" sz="1400" dirty="0">
              <a:solidFill>
                <a:schemeClr val="tx1"/>
              </a:solidFill>
              <a:latin typeface="江城圆体 400W" panose="020B0500000000000000" pitchFamily="34" charset="-122"/>
              <a:ea typeface="江城圆体 400W" panose="020B0500000000000000" pitchFamily="34" charset="-122"/>
              <a:sym typeface="+mn-ea"/>
            </a:endParaRPr>
          </a:p>
        </p:txBody>
      </p:sp>
      <p:grpSp>
        <p:nvGrpSpPr>
          <p:cNvPr id="126" name="组合 125">
            <a:extLst>
              <a:ext uri="{FF2B5EF4-FFF2-40B4-BE49-F238E27FC236}">
                <a16:creationId xmlns:a16="http://schemas.microsoft.com/office/drawing/2014/main" id="{F9FA10FB-3F37-5182-A29C-CFE8C8E3269D}"/>
              </a:ext>
            </a:extLst>
          </p:cNvPr>
          <p:cNvGrpSpPr/>
          <p:nvPr/>
        </p:nvGrpSpPr>
        <p:grpSpPr>
          <a:xfrm>
            <a:off x="4785340" y="4112156"/>
            <a:ext cx="2621320" cy="430887"/>
            <a:chOff x="4651096" y="4308096"/>
            <a:chExt cx="2621320" cy="430887"/>
          </a:xfrm>
        </p:grpSpPr>
        <p:sp>
          <p:nvSpPr>
            <p:cNvPr id="103" name="文本框 102">
              <a:extLst>
                <a:ext uri="{FF2B5EF4-FFF2-40B4-BE49-F238E27FC236}">
                  <a16:creationId xmlns:a16="http://schemas.microsoft.com/office/drawing/2014/main" id="{356628A9-EF5D-B88D-FBD9-6398DC9FF50F}"/>
                </a:ext>
              </a:extLst>
            </p:cNvPr>
            <p:cNvSpPr txBox="1"/>
            <p:nvPr/>
          </p:nvSpPr>
          <p:spPr>
            <a:xfrm>
              <a:off x="5117979" y="4308096"/>
              <a:ext cx="2154437" cy="430887"/>
            </a:xfrm>
            <a:prstGeom prst="rect">
              <a:avLst/>
            </a:prstGeom>
            <a:noFill/>
          </p:spPr>
          <p:txBody>
            <a:bodyPr wrap="none" lIns="0" tIns="0" rIns="0" bIns="0" rtlCol="0" anchor="t">
              <a:noAutofit/>
            </a:bodyPr>
            <a:lstStyle>
              <a:defPPr>
                <a:defRPr lang="zh-CN"/>
              </a:defPPr>
              <a:lvl1pPr algn="ctr">
                <a:defRPr sz="2800">
                  <a:ln w="19050">
                    <a:noFill/>
                  </a:ln>
                  <a:latin typeface="江城圆体 700W" panose="020B0A00000000000000" pitchFamily="34" charset="-122"/>
                  <a:ea typeface="江城圆体 700W" panose="020B0A00000000000000" pitchFamily="34" charset="-122"/>
                </a:defRPr>
              </a:lvl1pPr>
            </a:lstStyle>
            <a:p>
              <a:r>
                <a:rPr lang="zh-CN" altLang="en-US" dirty="0"/>
                <a:t>非常加分项！</a:t>
              </a:r>
            </a:p>
          </p:txBody>
        </p:sp>
        <p:grpSp>
          <p:nvGrpSpPr>
            <p:cNvPr id="123" name="组合 122">
              <a:extLst>
                <a:ext uri="{FF2B5EF4-FFF2-40B4-BE49-F238E27FC236}">
                  <a16:creationId xmlns:a16="http://schemas.microsoft.com/office/drawing/2014/main" id="{73913570-C03B-B701-6D07-38F91330EC8A}"/>
                </a:ext>
              </a:extLst>
            </p:cNvPr>
            <p:cNvGrpSpPr/>
            <p:nvPr/>
          </p:nvGrpSpPr>
          <p:grpSpPr>
            <a:xfrm>
              <a:off x="4651096" y="4308096"/>
              <a:ext cx="360000" cy="360000"/>
              <a:chOff x="11580015" y="-1162579"/>
              <a:chExt cx="1262743" cy="1262743"/>
            </a:xfrm>
          </p:grpSpPr>
          <p:sp>
            <p:nvSpPr>
              <p:cNvPr id="112" name="椭圆 111">
                <a:extLst>
                  <a:ext uri="{FF2B5EF4-FFF2-40B4-BE49-F238E27FC236}">
                    <a16:creationId xmlns:a16="http://schemas.microsoft.com/office/drawing/2014/main" id="{9A5AD84F-1DD9-0B40-90C4-33A86110DB62}"/>
                  </a:ext>
                </a:extLst>
              </p:cNvPr>
              <p:cNvSpPr/>
              <p:nvPr/>
            </p:nvSpPr>
            <p:spPr>
              <a:xfrm>
                <a:off x="11580015" y="-1162579"/>
                <a:ext cx="1262743" cy="1262743"/>
              </a:xfrm>
              <a:prstGeom prst="ellipse">
                <a:avLst/>
              </a:prstGeom>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10" name="不完整圆 109">
                <a:extLst>
                  <a:ext uri="{FF2B5EF4-FFF2-40B4-BE49-F238E27FC236}">
                    <a16:creationId xmlns:a16="http://schemas.microsoft.com/office/drawing/2014/main" id="{ADC812DD-4FA7-C1A8-9000-6A5258439EB8}"/>
                  </a:ext>
                </a:extLst>
              </p:cNvPr>
              <p:cNvSpPr/>
              <p:nvPr/>
            </p:nvSpPr>
            <p:spPr>
              <a:xfrm>
                <a:off x="11927965" y="-591230"/>
                <a:ext cx="566843" cy="566843"/>
              </a:xfrm>
              <a:prstGeom prst="pie">
                <a:avLst>
                  <a:gd name="adj1" fmla="val 21583693"/>
                  <a:gd name="adj2" fmla="val 1078655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grpSp>
            <p:nvGrpSpPr>
              <p:cNvPr id="122" name="组合 121">
                <a:extLst>
                  <a:ext uri="{FF2B5EF4-FFF2-40B4-BE49-F238E27FC236}">
                    <a16:creationId xmlns:a16="http://schemas.microsoft.com/office/drawing/2014/main" id="{E7A32A99-D0DB-7A1D-3923-C4ED4B35907E}"/>
                  </a:ext>
                </a:extLst>
              </p:cNvPr>
              <p:cNvGrpSpPr/>
              <p:nvPr/>
            </p:nvGrpSpPr>
            <p:grpSpPr>
              <a:xfrm>
                <a:off x="11739777" y="-844306"/>
                <a:ext cx="943219" cy="326244"/>
                <a:chOff x="11742056" y="-844306"/>
                <a:chExt cx="943219" cy="326244"/>
              </a:xfrm>
            </p:grpSpPr>
            <p:sp>
              <p:nvSpPr>
                <p:cNvPr id="116" name="星形: 五角 115">
                  <a:extLst>
                    <a:ext uri="{FF2B5EF4-FFF2-40B4-BE49-F238E27FC236}">
                      <a16:creationId xmlns:a16="http://schemas.microsoft.com/office/drawing/2014/main" id="{CCA79668-DC43-5A0D-A66C-B04FA3C26E1D}"/>
                    </a:ext>
                  </a:extLst>
                </p:cNvPr>
                <p:cNvSpPr/>
                <p:nvPr/>
              </p:nvSpPr>
              <p:spPr>
                <a:xfrm>
                  <a:off x="11742056" y="-844306"/>
                  <a:ext cx="326244" cy="326244"/>
                </a:xfrm>
                <a:prstGeom prst="star5">
                  <a:avLst>
                    <a:gd name="adj" fmla="val 26718"/>
                    <a:gd name="hf" fmla="val 105146"/>
                    <a:gd name="vf" fmla="val 11055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17" name="星形: 五角 116">
                  <a:extLst>
                    <a:ext uri="{FF2B5EF4-FFF2-40B4-BE49-F238E27FC236}">
                      <a16:creationId xmlns:a16="http://schemas.microsoft.com/office/drawing/2014/main" id="{5F5CCBAF-AF15-A690-355B-FDCA69DB7795}"/>
                    </a:ext>
                  </a:extLst>
                </p:cNvPr>
                <p:cNvSpPr/>
                <p:nvPr/>
              </p:nvSpPr>
              <p:spPr>
                <a:xfrm>
                  <a:off x="12359031" y="-844306"/>
                  <a:ext cx="326244" cy="326244"/>
                </a:xfrm>
                <a:prstGeom prst="star5">
                  <a:avLst>
                    <a:gd name="adj" fmla="val 26718"/>
                    <a:gd name="hf" fmla="val 105146"/>
                    <a:gd name="vf" fmla="val 11055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grpSp>
      <p:grpSp>
        <p:nvGrpSpPr>
          <p:cNvPr id="127" name="组合 126">
            <a:extLst>
              <a:ext uri="{FF2B5EF4-FFF2-40B4-BE49-F238E27FC236}">
                <a16:creationId xmlns:a16="http://schemas.microsoft.com/office/drawing/2014/main" id="{F7133268-124F-DB4B-D148-0229126FF6FB}"/>
              </a:ext>
            </a:extLst>
          </p:cNvPr>
          <p:cNvGrpSpPr/>
          <p:nvPr/>
        </p:nvGrpSpPr>
        <p:grpSpPr>
          <a:xfrm>
            <a:off x="5377251" y="1338455"/>
            <a:ext cx="1917430" cy="430887"/>
            <a:chOff x="4814483" y="1454567"/>
            <a:chExt cx="1917430" cy="430887"/>
          </a:xfrm>
        </p:grpSpPr>
        <p:sp>
          <p:nvSpPr>
            <p:cNvPr id="101" name="文本框 100">
              <a:extLst>
                <a:ext uri="{FF2B5EF4-FFF2-40B4-BE49-F238E27FC236}">
                  <a16:creationId xmlns:a16="http://schemas.microsoft.com/office/drawing/2014/main" id="{8AA560A1-49AD-6A72-F095-41C06113A114}"/>
                </a:ext>
              </a:extLst>
            </p:cNvPr>
            <p:cNvSpPr txBox="1"/>
            <p:nvPr/>
          </p:nvSpPr>
          <p:spPr>
            <a:xfrm>
              <a:off x="5295622" y="1454567"/>
              <a:ext cx="1436291" cy="430887"/>
            </a:xfrm>
            <a:prstGeom prst="rect">
              <a:avLst/>
            </a:prstGeom>
            <a:noFill/>
          </p:spPr>
          <p:txBody>
            <a:bodyPr wrap="none" lIns="0" tIns="0" rIns="0" bIns="0" rtlCol="0" anchor="t">
              <a:noAutofit/>
            </a:bodyPr>
            <a:lstStyle/>
            <a:p>
              <a:pPr algn="ctr"/>
              <a:r>
                <a:rPr lang="zh-CN" altLang="en-US" sz="2800" dirty="0">
                  <a:ln w="19050">
                    <a:noFill/>
                  </a:ln>
                  <a:latin typeface="江城圆体 700W" panose="020B0A00000000000000" pitchFamily="34" charset="-122"/>
                  <a:ea typeface="江城圆体 700W" panose="020B0A00000000000000" pitchFamily="34" charset="-122"/>
                </a:rPr>
                <a:t>基本要求</a:t>
              </a:r>
            </a:p>
          </p:txBody>
        </p:sp>
        <p:grpSp>
          <p:nvGrpSpPr>
            <p:cNvPr id="125" name="组合 124">
              <a:extLst>
                <a:ext uri="{FF2B5EF4-FFF2-40B4-BE49-F238E27FC236}">
                  <a16:creationId xmlns:a16="http://schemas.microsoft.com/office/drawing/2014/main" id="{8A5FD8FE-46DF-0027-6EC5-10432DD2565F}"/>
                </a:ext>
              </a:extLst>
            </p:cNvPr>
            <p:cNvGrpSpPr/>
            <p:nvPr/>
          </p:nvGrpSpPr>
          <p:grpSpPr>
            <a:xfrm>
              <a:off x="4814483" y="1460982"/>
              <a:ext cx="360000" cy="360000"/>
              <a:chOff x="4651742" y="1395137"/>
              <a:chExt cx="538143" cy="538143"/>
            </a:xfrm>
          </p:grpSpPr>
          <p:sp>
            <p:nvSpPr>
              <p:cNvPr id="109" name="椭圆 108">
                <a:extLst>
                  <a:ext uri="{FF2B5EF4-FFF2-40B4-BE49-F238E27FC236}">
                    <a16:creationId xmlns:a16="http://schemas.microsoft.com/office/drawing/2014/main" id="{7F5393E5-3F5F-24DD-FB2C-557579FF8E5D}"/>
                  </a:ext>
                </a:extLst>
              </p:cNvPr>
              <p:cNvSpPr/>
              <p:nvPr/>
            </p:nvSpPr>
            <p:spPr>
              <a:xfrm>
                <a:off x="4651742" y="1395137"/>
                <a:ext cx="538143" cy="538143"/>
              </a:xfrm>
              <a:prstGeom prst="ellipse">
                <a:avLst/>
              </a:prstGeom>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11" name="弧形 110">
                <a:extLst>
                  <a:ext uri="{FF2B5EF4-FFF2-40B4-BE49-F238E27FC236}">
                    <a16:creationId xmlns:a16="http://schemas.microsoft.com/office/drawing/2014/main" id="{E509194D-346E-CDEB-0B8C-817087242605}"/>
                  </a:ext>
                </a:extLst>
              </p:cNvPr>
              <p:cNvSpPr/>
              <p:nvPr/>
            </p:nvSpPr>
            <p:spPr>
              <a:xfrm rot="5400000">
                <a:off x="4839181" y="1681339"/>
                <a:ext cx="163265" cy="163265"/>
              </a:xfrm>
              <a:prstGeom prst="arc">
                <a:avLst>
                  <a:gd name="adj1" fmla="val 16200000"/>
                  <a:gd name="adj2" fmla="val 5243063"/>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zh-CN" altLang="en-US"/>
              </a:p>
            </p:txBody>
          </p:sp>
          <p:grpSp>
            <p:nvGrpSpPr>
              <p:cNvPr id="121" name="组合 120">
                <a:extLst>
                  <a:ext uri="{FF2B5EF4-FFF2-40B4-BE49-F238E27FC236}">
                    <a16:creationId xmlns:a16="http://schemas.microsoft.com/office/drawing/2014/main" id="{2E7770F6-124E-74E4-FD86-4EFAE4B50BF1}"/>
                  </a:ext>
                </a:extLst>
              </p:cNvPr>
              <p:cNvGrpSpPr/>
              <p:nvPr/>
            </p:nvGrpSpPr>
            <p:grpSpPr>
              <a:xfrm>
                <a:off x="4774649" y="1579143"/>
                <a:ext cx="292330" cy="59984"/>
                <a:chOff x="9245170" y="-831031"/>
                <a:chExt cx="685947" cy="140752"/>
              </a:xfrm>
              <a:solidFill>
                <a:schemeClr val="tx1"/>
              </a:solidFill>
            </p:grpSpPr>
            <p:sp>
              <p:nvSpPr>
                <p:cNvPr id="119" name="椭圆 118">
                  <a:extLst>
                    <a:ext uri="{FF2B5EF4-FFF2-40B4-BE49-F238E27FC236}">
                      <a16:creationId xmlns:a16="http://schemas.microsoft.com/office/drawing/2014/main" id="{AC7C7AA2-EE76-C09F-4A68-65AF96924964}"/>
                    </a:ext>
                  </a:extLst>
                </p:cNvPr>
                <p:cNvSpPr/>
                <p:nvPr/>
              </p:nvSpPr>
              <p:spPr>
                <a:xfrm>
                  <a:off x="9245170" y="-831031"/>
                  <a:ext cx="140752" cy="140752"/>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20" name="椭圆 119">
                  <a:extLst>
                    <a:ext uri="{FF2B5EF4-FFF2-40B4-BE49-F238E27FC236}">
                      <a16:creationId xmlns:a16="http://schemas.microsoft.com/office/drawing/2014/main" id="{8AF693A1-FE90-D47A-A2E7-FDC7E62EA64A}"/>
                    </a:ext>
                  </a:extLst>
                </p:cNvPr>
                <p:cNvSpPr/>
                <p:nvPr/>
              </p:nvSpPr>
              <p:spPr>
                <a:xfrm>
                  <a:off x="9790365" y="-831031"/>
                  <a:ext cx="140752" cy="140752"/>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grpSp>
      <p:sp>
        <p:nvSpPr>
          <p:cNvPr id="128" name="矩形 127">
            <a:extLst>
              <a:ext uri="{FF2B5EF4-FFF2-40B4-BE49-F238E27FC236}">
                <a16:creationId xmlns:a16="http://schemas.microsoft.com/office/drawing/2014/main" id="{41BCA9B4-29BA-6D79-65A6-0D1CE6B93880}"/>
              </a:ext>
            </a:extLst>
          </p:cNvPr>
          <p:cNvSpPr/>
          <p:nvPr/>
        </p:nvSpPr>
        <p:spPr>
          <a:xfrm rot="20204269">
            <a:off x="879172" y="4639786"/>
            <a:ext cx="1286967" cy="1286967"/>
          </a:xfrm>
          <a:prstGeom prst="rect">
            <a:avLst/>
          </a:prstGeom>
          <a:solidFill>
            <a:schemeClr val="accent1"/>
          </a:solidFill>
          <a:ln w="22225">
            <a:solidFill>
              <a:srgbClr val="2F2E41"/>
            </a:solidFill>
          </a:ln>
        </p:spPr>
        <p:style>
          <a:lnRef idx="2">
            <a:schemeClr val="accent1">
              <a:shade val="50000"/>
            </a:schemeClr>
          </a:lnRef>
          <a:fillRef idx="1">
            <a:schemeClr val="accent1"/>
          </a:fillRef>
          <a:effectRef idx="0">
            <a:schemeClr val="accent1"/>
          </a:effectRef>
          <a:fontRef idx="minor">
            <a:schemeClr val="lt1"/>
          </a:fontRef>
        </p:style>
        <p:txBody>
          <a:bodyPr lIns="0" tIns="3240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400" dirty="0">
                <a:solidFill>
                  <a:schemeClr val="tx1"/>
                </a:solidFill>
                <a:latin typeface="江城圆体 700W" panose="020B0A00000000000000" pitchFamily="34" charset="-122"/>
                <a:ea typeface="江城圆体 700W" panose="020B0A00000000000000" pitchFamily="34" charset="-122"/>
              </a:rPr>
              <a:t>精通</a:t>
            </a:r>
            <a:r>
              <a:rPr lang="en-US" altLang="zh-CN" sz="2400" dirty="0">
                <a:solidFill>
                  <a:schemeClr val="tx1"/>
                </a:solidFill>
                <a:latin typeface="江城圆体 700W" panose="020B0A00000000000000" pitchFamily="34" charset="-122"/>
                <a:ea typeface="江城圆体 700W" panose="020B0A00000000000000" pitchFamily="34" charset="-122"/>
              </a:rPr>
              <a:t>PS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chemeClr val="tx1"/>
                </a:solidFill>
                <a:effectLst/>
                <a:uLnTx/>
                <a:uFillTx/>
                <a:latin typeface="江城圆体 400W" panose="020B0500000000000000" pitchFamily="34" charset="-122"/>
                <a:ea typeface="江城圆体 400W" panose="020B0500000000000000" pitchFamily="34" charset="-122"/>
              </a:rPr>
              <a:t>宣传欢迎你</a:t>
            </a:r>
          </a:p>
        </p:txBody>
      </p:sp>
      <p:sp>
        <p:nvSpPr>
          <p:cNvPr id="130" name="矩形 129">
            <a:extLst>
              <a:ext uri="{FF2B5EF4-FFF2-40B4-BE49-F238E27FC236}">
                <a16:creationId xmlns:a16="http://schemas.microsoft.com/office/drawing/2014/main" id="{9CA16A70-53F6-1B29-4316-171A4D272361}"/>
              </a:ext>
            </a:extLst>
          </p:cNvPr>
          <p:cNvSpPr/>
          <p:nvPr/>
        </p:nvSpPr>
        <p:spPr>
          <a:xfrm rot="443065">
            <a:off x="2732228" y="4689922"/>
            <a:ext cx="1286967" cy="1286967"/>
          </a:xfrm>
          <a:prstGeom prst="rect">
            <a:avLst/>
          </a:prstGeom>
          <a:solidFill>
            <a:schemeClr val="accent1"/>
          </a:solidFill>
          <a:ln w="22225">
            <a:solidFill>
              <a:srgbClr val="2F2E41"/>
            </a:solidFill>
          </a:ln>
        </p:spPr>
        <p:style>
          <a:lnRef idx="2">
            <a:schemeClr val="accent1">
              <a:shade val="50000"/>
            </a:schemeClr>
          </a:lnRef>
          <a:fillRef idx="1">
            <a:schemeClr val="accent1"/>
          </a:fillRef>
          <a:effectRef idx="0">
            <a:schemeClr val="accent1"/>
          </a:effectRef>
          <a:fontRef idx="minor">
            <a:schemeClr val="lt1"/>
          </a:fontRef>
        </p:style>
        <p:txBody>
          <a:bodyPr lIns="0" tIns="3240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dirty="0">
                <a:solidFill>
                  <a:schemeClr val="tx1"/>
                </a:solidFill>
                <a:latin typeface="江城圆体 700W" panose="020B0A00000000000000" pitchFamily="34" charset="-122"/>
                <a:ea typeface="江城圆体 700W" panose="020B0A00000000000000" pitchFamily="34" charset="-122"/>
              </a:rPr>
              <a:t>精通</a:t>
            </a:r>
            <a:r>
              <a:rPr lang="en-US" altLang="zh-CN" dirty="0">
                <a:solidFill>
                  <a:schemeClr val="tx1"/>
                </a:solidFill>
                <a:latin typeface="江城圆体 700W" panose="020B0A00000000000000" pitchFamily="34" charset="-122"/>
                <a:ea typeface="江城圆体 700W" panose="020B0A00000000000000" pitchFamily="34" charset="-122"/>
              </a:rPr>
              <a:t>Office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chemeClr val="tx1"/>
                </a:solidFill>
                <a:effectLst/>
                <a:uLnTx/>
                <a:uFillTx/>
                <a:latin typeface="江城圆体 400W" panose="020B0500000000000000" pitchFamily="34" charset="-122"/>
                <a:ea typeface="江城圆体 400W" panose="020B0500000000000000" pitchFamily="34" charset="-122"/>
              </a:rPr>
              <a:t>哪哪都需要</a:t>
            </a:r>
          </a:p>
        </p:txBody>
      </p:sp>
      <p:sp>
        <p:nvSpPr>
          <p:cNvPr id="131" name="矩形 130">
            <a:extLst>
              <a:ext uri="{FF2B5EF4-FFF2-40B4-BE49-F238E27FC236}">
                <a16:creationId xmlns:a16="http://schemas.microsoft.com/office/drawing/2014/main" id="{5825C5B4-441F-1B20-14E7-1426E0BDF798}"/>
              </a:ext>
            </a:extLst>
          </p:cNvPr>
          <p:cNvSpPr/>
          <p:nvPr/>
        </p:nvSpPr>
        <p:spPr>
          <a:xfrm rot="21008859">
            <a:off x="4585284" y="4853284"/>
            <a:ext cx="1286967" cy="1286967"/>
          </a:xfrm>
          <a:prstGeom prst="rect">
            <a:avLst/>
          </a:prstGeom>
          <a:solidFill>
            <a:schemeClr val="accent1"/>
          </a:solidFill>
          <a:ln w="22225">
            <a:solidFill>
              <a:srgbClr val="2F2E41"/>
            </a:solidFill>
          </a:ln>
        </p:spPr>
        <p:style>
          <a:lnRef idx="2">
            <a:schemeClr val="accent1">
              <a:shade val="50000"/>
            </a:schemeClr>
          </a:lnRef>
          <a:fillRef idx="1">
            <a:schemeClr val="accent1"/>
          </a:fillRef>
          <a:effectRef idx="0">
            <a:schemeClr val="accent1"/>
          </a:effectRef>
          <a:fontRef idx="minor">
            <a:schemeClr val="lt1"/>
          </a:fontRef>
        </p:style>
        <p:txBody>
          <a:bodyPr lIns="0" tIns="3240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dirty="0">
                <a:solidFill>
                  <a:schemeClr val="tx1"/>
                </a:solidFill>
                <a:latin typeface="江城圆体 700W" panose="020B0A00000000000000" pitchFamily="34" charset="-122"/>
                <a:ea typeface="江城圆体 700W" panose="020B0A00000000000000" pitchFamily="34" charset="-122"/>
              </a:rPr>
              <a:t>摄影小能手</a:t>
            </a:r>
            <a:endParaRPr lang="en-US" altLang="zh-CN" dirty="0">
              <a:solidFill>
                <a:schemeClr val="tx1"/>
              </a:solidFill>
              <a:latin typeface="江城圆体 700W" panose="020B0A00000000000000" pitchFamily="34" charset="-122"/>
              <a:ea typeface="江城圆体 700W" panose="020B0A00000000000000" pitchFamily="34" charset="-122"/>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600" dirty="0">
                <a:solidFill>
                  <a:schemeClr val="tx1"/>
                </a:solidFill>
                <a:latin typeface="江城圆体 400W" panose="020B0500000000000000" pitchFamily="34" charset="-122"/>
                <a:ea typeface="江城圆体 400W" panose="020B0500000000000000" pitchFamily="34" charset="-122"/>
              </a:rPr>
              <a:t>宣传欢迎你</a:t>
            </a:r>
            <a:endParaRPr kumimoji="0" lang="zh-CN" altLang="en-US" sz="1600" b="0" i="0" u="none" strike="noStrike" kern="1200" cap="none" spc="0" normalizeH="0" baseline="0" noProof="0" dirty="0">
              <a:ln>
                <a:noFill/>
              </a:ln>
              <a:solidFill>
                <a:schemeClr val="tx1"/>
              </a:solidFill>
              <a:effectLst/>
              <a:uLnTx/>
              <a:uFillTx/>
              <a:latin typeface="江城圆体 400W" panose="020B0500000000000000" pitchFamily="34" charset="-122"/>
              <a:ea typeface="江城圆体 400W" panose="020B0500000000000000" pitchFamily="34" charset="-122"/>
            </a:endParaRPr>
          </a:p>
        </p:txBody>
      </p:sp>
      <p:sp>
        <p:nvSpPr>
          <p:cNvPr id="132" name="矩形 131">
            <a:extLst>
              <a:ext uri="{FF2B5EF4-FFF2-40B4-BE49-F238E27FC236}">
                <a16:creationId xmlns:a16="http://schemas.microsoft.com/office/drawing/2014/main" id="{023DDE97-8A2B-9C05-B2E0-A01C5A166BFB}"/>
              </a:ext>
            </a:extLst>
          </p:cNvPr>
          <p:cNvSpPr/>
          <p:nvPr/>
        </p:nvSpPr>
        <p:spPr>
          <a:xfrm rot="936963">
            <a:off x="6438340" y="4784586"/>
            <a:ext cx="1286967" cy="1286967"/>
          </a:xfrm>
          <a:prstGeom prst="rect">
            <a:avLst/>
          </a:prstGeom>
          <a:solidFill>
            <a:schemeClr val="accent1"/>
          </a:solidFill>
          <a:ln w="22225">
            <a:solidFill>
              <a:srgbClr val="2F2E41"/>
            </a:solidFill>
          </a:ln>
        </p:spPr>
        <p:style>
          <a:lnRef idx="2">
            <a:schemeClr val="accent1">
              <a:shade val="50000"/>
            </a:schemeClr>
          </a:lnRef>
          <a:fillRef idx="1">
            <a:schemeClr val="accent1"/>
          </a:fillRef>
          <a:effectRef idx="0">
            <a:schemeClr val="accent1"/>
          </a:effectRef>
          <a:fontRef idx="minor">
            <a:schemeClr val="lt1"/>
          </a:fontRef>
        </p:style>
        <p:txBody>
          <a:bodyPr lIns="0" tIns="3240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dirty="0">
                <a:solidFill>
                  <a:schemeClr val="tx1"/>
                </a:solidFill>
                <a:latin typeface="江城圆体 700W" panose="020B0A00000000000000" pitchFamily="34" charset="-122"/>
                <a:ea typeface="江城圆体 700W" panose="020B0A00000000000000" pitchFamily="34" charset="-122"/>
              </a:rPr>
              <a:t>社交牛逼症</a:t>
            </a:r>
            <a:r>
              <a:rPr lang="zh-CN" altLang="en-US" sz="1600" dirty="0">
                <a:solidFill>
                  <a:schemeClr val="tx1"/>
                </a:solidFill>
                <a:latin typeface="江城圆体 400W" panose="020B0500000000000000" pitchFamily="34" charset="-122"/>
                <a:ea typeface="江城圆体 400W" panose="020B0500000000000000" pitchFamily="34" charset="-122"/>
              </a:rPr>
              <a:t>外联欢迎您</a:t>
            </a:r>
            <a:endParaRPr kumimoji="0" lang="zh-CN" altLang="en-US" sz="1600" b="0" i="0" u="none" strike="noStrike" kern="1200" cap="none" spc="0" normalizeH="0" baseline="0" noProof="0" dirty="0">
              <a:ln>
                <a:noFill/>
              </a:ln>
              <a:solidFill>
                <a:schemeClr val="tx1"/>
              </a:solidFill>
              <a:effectLst/>
              <a:uLnTx/>
              <a:uFillTx/>
              <a:latin typeface="江城圆体 400W" panose="020B0500000000000000" pitchFamily="34" charset="-122"/>
              <a:ea typeface="江城圆体 400W" panose="020B0500000000000000" pitchFamily="34" charset="-122"/>
            </a:endParaRPr>
          </a:p>
        </p:txBody>
      </p:sp>
      <p:sp>
        <p:nvSpPr>
          <p:cNvPr id="135" name="矩形 134">
            <a:extLst>
              <a:ext uri="{FF2B5EF4-FFF2-40B4-BE49-F238E27FC236}">
                <a16:creationId xmlns:a16="http://schemas.microsoft.com/office/drawing/2014/main" id="{89E38690-33F2-0FA8-7348-E97C85AB5CE4}"/>
              </a:ext>
            </a:extLst>
          </p:cNvPr>
          <p:cNvSpPr/>
          <p:nvPr/>
        </p:nvSpPr>
        <p:spPr>
          <a:xfrm rot="20991541">
            <a:off x="8291396" y="4738367"/>
            <a:ext cx="1286967" cy="1286967"/>
          </a:xfrm>
          <a:prstGeom prst="rect">
            <a:avLst/>
          </a:prstGeom>
          <a:solidFill>
            <a:schemeClr val="accent1"/>
          </a:solidFill>
          <a:ln w="22225">
            <a:solidFill>
              <a:srgbClr val="2F2E41"/>
            </a:solidFill>
          </a:ln>
        </p:spPr>
        <p:style>
          <a:lnRef idx="2">
            <a:schemeClr val="accent1">
              <a:shade val="50000"/>
            </a:schemeClr>
          </a:lnRef>
          <a:fillRef idx="1">
            <a:schemeClr val="accent1"/>
          </a:fillRef>
          <a:effectRef idx="0">
            <a:schemeClr val="accent1"/>
          </a:effectRef>
          <a:fontRef idx="minor">
            <a:schemeClr val="lt1"/>
          </a:fontRef>
        </p:style>
        <p:txBody>
          <a:bodyPr lIns="0" tIns="3240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dirty="0">
                <a:solidFill>
                  <a:schemeClr val="tx1"/>
                </a:solidFill>
                <a:latin typeface="江城圆体 700W" panose="020B0A00000000000000" pitchFamily="34" charset="-122"/>
                <a:ea typeface="江城圆体 700W" panose="020B0A00000000000000" pitchFamily="34" charset="-122"/>
              </a:rPr>
              <a:t>运动小王子</a:t>
            </a:r>
            <a:r>
              <a:rPr lang="zh-CN" altLang="en-US" sz="1600" dirty="0">
                <a:solidFill>
                  <a:schemeClr val="tx1"/>
                </a:solidFill>
                <a:latin typeface="江城圆体 400W" panose="020B0500000000000000" pitchFamily="34" charset="-122"/>
                <a:ea typeface="江城圆体 400W" panose="020B0500000000000000" pitchFamily="34" charset="-122"/>
              </a:rPr>
              <a:t>体育欢迎您</a:t>
            </a:r>
            <a:endParaRPr kumimoji="0" lang="zh-CN" altLang="en-US" sz="1600" b="0" i="0" u="none" strike="noStrike" kern="1200" cap="none" spc="0" normalizeH="0" baseline="0" noProof="0" dirty="0">
              <a:ln>
                <a:noFill/>
              </a:ln>
              <a:solidFill>
                <a:schemeClr val="tx1"/>
              </a:solidFill>
              <a:effectLst/>
              <a:uLnTx/>
              <a:uFillTx/>
              <a:latin typeface="江城圆体 400W" panose="020B0500000000000000" pitchFamily="34" charset="-122"/>
              <a:ea typeface="江城圆体 400W" panose="020B0500000000000000" pitchFamily="34" charset="-122"/>
            </a:endParaRPr>
          </a:p>
        </p:txBody>
      </p:sp>
      <p:sp>
        <p:nvSpPr>
          <p:cNvPr id="136" name="矩形 135">
            <a:extLst>
              <a:ext uri="{FF2B5EF4-FFF2-40B4-BE49-F238E27FC236}">
                <a16:creationId xmlns:a16="http://schemas.microsoft.com/office/drawing/2014/main" id="{5437A860-04DD-E033-69CA-CAFC5BFF53D7}"/>
              </a:ext>
            </a:extLst>
          </p:cNvPr>
          <p:cNvSpPr/>
          <p:nvPr/>
        </p:nvSpPr>
        <p:spPr>
          <a:xfrm rot="834088">
            <a:off x="10144451" y="4689922"/>
            <a:ext cx="1286967" cy="1286967"/>
          </a:xfrm>
          <a:prstGeom prst="rect">
            <a:avLst/>
          </a:prstGeom>
          <a:solidFill>
            <a:schemeClr val="accent1"/>
          </a:solidFill>
          <a:ln w="22225">
            <a:solidFill>
              <a:srgbClr val="2F2E41"/>
            </a:solidFill>
          </a:ln>
        </p:spPr>
        <p:style>
          <a:lnRef idx="2">
            <a:schemeClr val="accent1">
              <a:shade val="50000"/>
            </a:schemeClr>
          </a:lnRef>
          <a:fillRef idx="1">
            <a:schemeClr val="accent1"/>
          </a:fillRef>
          <a:effectRef idx="0">
            <a:schemeClr val="accent1"/>
          </a:effectRef>
          <a:fontRef idx="minor">
            <a:schemeClr val="lt1"/>
          </a:fontRef>
        </p:style>
        <p:txBody>
          <a:bodyPr lIns="0" tIns="3240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dirty="0">
                <a:solidFill>
                  <a:schemeClr val="tx1"/>
                </a:solidFill>
                <a:latin typeface="江城圆体 700W" panose="020B0A00000000000000" pitchFamily="34" charset="-122"/>
                <a:ea typeface="江城圆体 700W" panose="020B0A00000000000000" pitchFamily="34" charset="-122"/>
              </a:rPr>
              <a:t>居家小达人</a:t>
            </a:r>
            <a:r>
              <a:rPr lang="zh-CN" altLang="en-US" sz="1600" dirty="0">
                <a:solidFill>
                  <a:schemeClr val="tx1"/>
                </a:solidFill>
                <a:latin typeface="江城圆体 400W" panose="020B0500000000000000" pitchFamily="34" charset="-122"/>
                <a:ea typeface="江城圆体 400W" panose="020B0500000000000000" pitchFamily="34" charset="-122"/>
              </a:rPr>
              <a:t>生活欢迎您</a:t>
            </a:r>
            <a:endParaRPr kumimoji="0" lang="zh-CN" altLang="en-US" sz="1600" b="0" i="0" u="none" strike="noStrike" kern="1200" cap="none" spc="0" normalizeH="0" baseline="0" noProof="0" dirty="0">
              <a:ln>
                <a:noFill/>
              </a:ln>
              <a:solidFill>
                <a:schemeClr val="tx1"/>
              </a:solidFill>
              <a:effectLst/>
              <a:uLnTx/>
              <a:uFillTx/>
              <a:latin typeface="江城圆体 400W" panose="020B0500000000000000" pitchFamily="34" charset="-122"/>
              <a:ea typeface="江城圆体 400W" panose="020B0500000000000000" pitchFamily="34" charset="-122"/>
            </a:endParaRPr>
          </a:p>
        </p:txBody>
      </p:sp>
    </p:spTree>
    <p:extLst>
      <p:ext uri="{BB962C8B-B14F-4D97-AF65-F5344CB8AC3E}">
        <p14:creationId xmlns:p14="http://schemas.microsoft.com/office/powerpoint/2010/main" val="32050746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文本框 254">
            <a:extLst>
              <a:ext uri="{FF2B5EF4-FFF2-40B4-BE49-F238E27FC236}">
                <a16:creationId xmlns:a16="http://schemas.microsoft.com/office/drawing/2014/main" id="{D72B0589-CEAB-A72D-95E0-79ED30DE019E}"/>
              </a:ext>
            </a:extLst>
          </p:cNvPr>
          <p:cNvSpPr txBox="1"/>
          <p:nvPr/>
        </p:nvSpPr>
        <p:spPr>
          <a:xfrm>
            <a:off x="566369" y="547216"/>
            <a:ext cx="553998" cy="5550100"/>
          </a:xfrm>
          <a:prstGeom prst="rect">
            <a:avLst/>
          </a:prstGeom>
          <a:noFill/>
          <a:ln>
            <a:noFill/>
          </a:ln>
        </p:spPr>
        <p:txBody>
          <a:bodyPr vert="eaVert" wrap="square" lIns="0" tIns="0" rIns="0" bIns="0" rtlCol="0" anchor="t">
            <a:no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3600" cap="all" dirty="0">
                <a:ln w="28575">
                  <a:solidFill>
                    <a:schemeClr val="tx1"/>
                  </a:solidFill>
                </a:ln>
                <a:noFill/>
                <a:latin typeface="江城圆体 700W" panose="020B0A00000000000000" pitchFamily="34" charset="-122"/>
                <a:ea typeface="江城圆体 700W" panose="020B0A00000000000000" pitchFamily="34" charset="-122"/>
              </a:rPr>
              <a:t>PART</a:t>
            </a:r>
            <a:r>
              <a:rPr lang="zh-CN" altLang="en-US" sz="3600" cap="all" dirty="0">
                <a:ln w="28575">
                  <a:solidFill>
                    <a:schemeClr val="tx1"/>
                  </a:solidFill>
                </a:ln>
                <a:noFill/>
                <a:latin typeface="江城圆体 700W" panose="020B0A00000000000000" pitchFamily="34" charset="-122"/>
                <a:ea typeface="江城圆体 700W" panose="020B0A00000000000000" pitchFamily="34" charset="-122"/>
              </a:rPr>
              <a:t> </a:t>
            </a:r>
            <a:r>
              <a:rPr lang="en-US" altLang="zh-CN" sz="3600" cap="all" dirty="0">
                <a:ln w="28575">
                  <a:solidFill>
                    <a:schemeClr val="tx1"/>
                  </a:solidFill>
                </a:ln>
                <a:solidFill>
                  <a:schemeClr val="accent1"/>
                </a:solidFill>
                <a:latin typeface="江城圆体 700W" panose="020B0A00000000000000" pitchFamily="34" charset="-122"/>
                <a:ea typeface="江城圆体 700W" panose="020B0A00000000000000" pitchFamily="34" charset="-122"/>
              </a:rPr>
              <a:t>SIX</a:t>
            </a:r>
            <a:endParaRPr kumimoji="0" lang="zh-CN" altLang="en-US" sz="3600" b="0" i="0" u="none" strike="noStrike" kern="1200" cap="all" spc="0" normalizeH="0" baseline="0" noProof="0" dirty="0">
              <a:ln w="28575">
                <a:solidFill>
                  <a:schemeClr val="tx1"/>
                </a:solidFill>
              </a:ln>
              <a:solidFill>
                <a:schemeClr val="accent1"/>
              </a:solidFill>
              <a:effectLst/>
              <a:uLnTx/>
              <a:uFillTx/>
              <a:latin typeface="江城圆体 700W" panose="020B0A00000000000000" pitchFamily="34" charset="-122"/>
              <a:ea typeface="江城圆体 700W" panose="020B0A00000000000000" pitchFamily="34" charset="-122"/>
            </a:endParaRPr>
          </a:p>
        </p:txBody>
      </p:sp>
      <p:sp>
        <p:nvSpPr>
          <p:cNvPr id="318" name="文本框 317">
            <a:extLst>
              <a:ext uri="{FF2B5EF4-FFF2-40B4-BE49-F238E27FC236}">
                <a16:creationId xmlns:a16="http://schemas.microsoft.com/office/drawing/2014/main" id="{6191D8C6-C239-A184-1D44-899C001F88F1}"/>
              </a:ext>
            </a:extLst>
          </p:cNvPr>
          <p:cNvSpPr txBox="1"/>
          <p:nvPr/>
        </p:nvSpPr>
        <p:spPr>
          <a:xfrm>
            <a:off x="6010511" y="3891279"/>
            <a:ext cx="5097360" cy="955815"/>
          </a:xfrm>
          <a:prstGeom prst="rect">
            <a:avLst/>
          </a:prstGeom>
          <a:noFill/>
        </p:spPr>
        <p:txBody>
          <a:bodyPr wrap="square" lIns="0" tIns="0" rIns="0" bIns="0" rtlCol="0" anchor="t">
            <a:noAutofit/>
          </a:bodyPr>
          <a:lstStyle/>
          <a:p>
            <a:pPr>
              <a:lnSpc>
                <a:spcPct val="150000"/>
              </a:lnSpc>
              <a:defRPr/>
            </a:pPr>
            <a:r>
              <a:rPr kumimoji="0" lang="zh-CN" altLang="en-US" sz="1200" b="0" i="0" u="none" strike="noStrike" kern="1200" cap="none" spc="0" normalizeH="0" baseline="0" noProof="0" dirty="0">
                <a:ln>
                  <a:noFill/>
                </a:ln>
                <a:solidFill>
                  <a:schemeClr val="tx1">
                    <a:alpha val="80000"/>
                  </a:schemeClr>
                </a:solidFill>
                <a:effectLst/>
                <a:uLnTx/>
                <a:uFillTx/>
                <a:latin typeface="江城圆体 400W" panose="020B0500000000000000" pitchFamily="34" charset="-122"/>
                <a:ea typeface="江城圆体 400W" panose="020B0500000000000000" pitchFamily="34" charset="-122"/>
                <a:cs typeface="+mn-cs"/>
              </a:rPr>
              <a:t>单击此处输入你的正文</a:t>
            </a:r>
            <a:r>
              <a:rPr lang="zh-CN" altLang="en-US" sz="1200" dirty="0">
                <a:solidFill>
                  <a:schemeClr val="tx1">
                    <a:alpha val="80000"/>
                  </a:schemeClr>
                </a:solidFill>
                <a:latin typeface="江城圆体 400W" panose="020B0500000000000000" pitchFamily="34" charset="-122"/>
                <a:ea typeface="江城圆体 400W" panose="020B0500000000000000" pitchFamily="34" charset="-122"/>
              </a:rPr>
              <a:t>，对本章内容做出简要的概括，或者输入您的演讲提纲等概况信息。</a:t>
            </a:r>
            <a:r>
              <a:rPr kumimoji="0" lang="zh-CN" altLang="en-US" sz="1200" b="0" i="0" u="none" strike="noStrike" kern="1200" cap="none" spc="0" normalizeH="0" baseline="0" noProof="0" dirty="0">
                <a:ln>
                  <a:noFill/>
                </a:ln>
                <a:solidFill>
                  <a:schemeClr val="tx1">
                    <a:alpha val="80000"/>
                  </a:schemeClr>
                </a:solidFill>
                <a:effectLst/>
                <a:uLnTx/>
                <a:uFillTx/>
                <a:latin typeface="江城圆体 400W" panose="020B0500000000000000" pitchFamily="34" charset="-122"/>
                <a:ea typeface="江城圆体 400W" panose="020B0500000000000000" pitchFamily="34" charset="-122"/>
                <a:cs typeface="+mn-cs"/>
              </a:rPr>
              <a:t>单击此处输入你的正文</a:t>
            </a:r>
            <a:r>
              <a:rPr lang="zh-CN" altLang="en-US" sz="1200" dirty="0">
                <a:solidFill>
                  <a:schemeClr val="tx1">
                    <a:alpha val="80000"/>
                  </a:schemeClr>
                </a:solidFill>
                <a:latin typeface="江城圆体 400W" panose="020B0500000000000000" pitchFamily="34" charset="-122"/>
                <a:ea typeface="江城圆体 400W" panose="020B0500000000000000" pitchFamily="34" charset="-122"/>
              </a:rPr>
              <a:t>，对本章内容做出简要的概括，或者输入您的演讲提纲等概况信息。</a:t>
            </a:r>
            <a:endParaRPr kumimoji="0" lang="zh-CN" altLang="en-US" sz="1200" b="0" i="0" u="none" strike="noStrike" kern="1200" cap="none" spc="0" normalizeH="0" baseline="0" noProof="0" dirty="0">
              <a:ln>
                <a:noFill/>
              </a:ln>
              <a:solidFill>
                <a:schemeClr val="tx1">
                  <a:alpha val="80000"/>
                </a:schemeClr>
              </a:solidFill>
              <a:effectLst/>
              <a:uLnTx/>
              <a:uFillTx/>
              <a:latin typeface="江城圆体 400W" panose="020B0500000000000000" pitchFamily="34" charset="-122"/>
              <a:ea typeface="江城圆体 400W" panose="020B0500000000000000" pitchFamily="34" charset="-122"/>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schemeClr val="tx1">
                  <a:alpha val="80000"/>
                </a:schemeClr>
              </a:solidFill>
              <a:effectLst/>
              <a:uLnTx/>
              <a:uFillTx/>
              <a:latin typeface="江城圆体 400W" panose="020B0500000000000000" pitchFamily="34" charset="-122"/>
              <a:ea typeface="江城圆体 400W" panose="020B0500000000000000" pitchFamily="34" charset="-122"/>
              <a:cs typeface="+mn-cs"/>
            </a:endParaRPr>
          </a:p>
        </p:txBody>
      </p:sp>
      <p:sp>
        <p:nvSpPr>
          <p:cNvPr id="127" name="矩形 126">
            <a:extLst>
              <a:ext uri="{FF2B5EF4-FFF2-40B4-BE49-F238E27FC236}">
                <a16:creationId xmlns:a16="http://schemas.microsoft.com/office/drawing/2014/main" id="{22BADBF4-C19E-39B7-503B-684942E9FA3F}"/>
              </a:ext>
            </a:extLst>
          </p:cNvPr>
          <p:cNvSpPr/>
          <p:nvPr/>
        </p:nvSpPr>
        <p:spPr>
          <a:xfrm>
            <a:off x="7592864" y="2224485"/>
            <a:ext cx="3440225" cy="1355209"/>
          </a:xfrm>
          <a:prstGeom prst="rect">
            <a:avLst/>
          </a:prstGeom>
          <a:solidFill>
            <a:schemeClr val="bg1"/>
          </a:solidFill>
          <a:ln w="22225">
            <a:solidFill>
              <a:srgbClr val="2F2E41"/>
            </a:solidFill>
          </a:ln>
        </p:spPr>
        <p:style>
          <a:lnRef idx="2">
            <a:schemeClr val="accent1">
              <a:shade val="50000"/>
            </a:schemeClr>
          </a:lnRef>
          <a:fillRef idx="1">
            <a:schemeClr val="accent1"/>
          </a:fillRef>
          <a:effectRef idx="0">
            <a:schemeClr val="accent1"/>
          </a:effectRef>
          <a:fontRef idx="minor">
            <a:schemeClr val="lt1"/>
          </a:fontRef>
        </p:style>
        <p:txBody>
          <a:bodyPr lIns="0" tIns="3240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4800" dirty="0">
                <a:solidFill>
                  <a:schemeClr val="tx1"/>
                </a:solidFill>
                <a:latin typeface="江城圆体 700W" panose="020B0A00000000000000" pitchFamily="34" charset="-122"/>
                <a:ea typeface="江城圆体 700W" panose="020B0A00000000000000" pitchFamily="34" charset="-122"/>
              </a:rPr>
              <a:t>报名方式</a:t>
            </a:r>
            <a:endParaRPr kumimoji="0" lang="zh-CN" altLang="en-US" sz="4800" b="0" i="0" u="none" strike="noStrike" kern="1200" cap="none" spc="0" normalizeH="0" baseline="0" noProof="0" dirty="0">
              <a:ln>
                <a:noFill/>
              </a:ln>
              <a:solidFill>
                <a:schemeClr val="tx1"/>
              </a:solidFill>
              <a:effectLst/>
              <a:uLnTx/>
              <a:uFillTx/>
              <a:latin typeface="江城圆体 700W" panose="020B0A00000000000000" pitchFamily="34" charset="-122"/>
              <a:ea typeface="江城圆体 700W" panose="020B0A00000000000000" pitchFamily="34" charset="-122"/>
            </a:endParaRPr>
          </a:p>
        </p:txBody>
      </p:sp>
      <p:sp>
        <p:nvSpPr>
          <p:cNvPr id="128" name="矩形 127">
            <a:extLst>
              <a:ext uri="{FF2B5EF4-FFF2-40B4-BE49-F238E27FC236}">
                <a16:creationId xmlns:a16="http://schemas.microsoft.com/office/drawing/2014/main" id="{ED6D8ACF-7ACF-4305-D35E-B4251572EDE1}"/>
              </a:ext>
            </a:extLst>
          </p:cNvPr>
          <p:cNvSpPr/>
          <p:nvPr/>
        </p:nvSpPr>
        <p:spPr>
          <a:xfrm>
            <a:off x="6010511" y="2224485"/>
            <a:ext cx="1355209" cy="1355209"/>
          </a:xfrm>
          <a:prstGeom prst="rect">
            <a:avLst/>
          </a:prstGeom>
          <a:solidFill>
            <a:schemeClr val="accent1"/>
          </a:solidFill>
          <a:ln w="22225">
            <a:solidFill>
              <a:srgbClr val="2F2E41"/>
            </a:solidFill>
          </a:ln>
        </p:spPr>
        <p:style>
          <a:lnRef idx="2">
            <a:schemeClr val="accent1">
              <a:shade val="50000"/>
            </a:schemeClr>
          </a:lnRef>
          <a:fillRef idx="1">
            <a:schemeClr val="accent1"/>
          </a:fillRef>
          <a:effectRef idx="0">
            <a:schemeClr val="accent1"/>
          </a:effectRef>
          <a:fontRef idx="minor">
            <a:schemeClr val="lt1"/>
          </a:fontRef>
        </p:style>
        <p:txBody>
          <a:bodyPr lIns="0" tIns="3240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0" i="0" u="none" strike="noStrike" kern="1200" cap="none" spc="0" normalizeH="0" baseline="0" noProof="0" dirty="0">
                <a:ln>
                  <a:noFill/>
                </a:ln>
                <a:solidFill>
                  <a:schemeClr val="tx1"/>
                </a:solidFill>
                <a:effectLst/>
                <a:uLnTx/>
                <a:uFillTx/>
                <a:latin typeface="江城圆体 700W" panose="020B0A00000000000000" pitchFamily="34" charset="-122"/>
                <a:ea typeface="江城圆体 700W" panose="020B0A00000000000000" pitchFamily="34" charset="-122"/>
              </a:rPr>
              <a:t>6</a:t>
            </a:r>
            <a:endParaRPr kumimoji="0" lang="zh-CN" altLang="en-US" sz="4800" b="0" i="0" u="none" strike="noStrike" kern="1200" cap="none" spc="0" normalizeH="0" baseline="0" noProof="0" dirty="0">
              <a:ln>
                <a:noFill/>
              </a:ln>
              <a:solidFill>
                <a:schemeClr val="tx1"/>
              </a:solidFill>
              <a:effectLst/>
              <a:uLnTx/>
              <a:uFillTx/>
              <a:latin typeface="江城圆体 700W" panose="020B0A00000000000000" pitchFamily="34" charset="-122"/>
              <a:ea typeface="江城圆体 700W" panose="020B0A00000000000000" pitchFamily="34" charset="-122"/>
            </a:endParaRPr>
          </a:p>
        </p:txBody>
      </p:sp>
    </p:spTree>
    <p:extLst>
      <p:ext uri="{BB962C8B-B14F-4D97-AF65-F5344CB8AC3E}">
        <p14:creationId xmlns:p14="http://schemas.microsoft.com/office/powerpoint/2010/main" val="3175642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27" name="矩形 126">
            <a:extLst>
              <a:ext uri="{FF2B5EF4-FFF2-40B4-BE49-F238E27FC236}">
                <a16:creationId xmlns:a16="http://schemas.microsoft.com/office/drawing/2014/main" id="{22BADBF4-C19E-39B7-503B-684942E9FA3F}"/>
              </a:ext>
            </a:extLst>
          </p:cNvPr>
          <p:cNvSpPr/>
          <p:nvPr/>
        </p:nvSpPr>
        <p:spPr>
          <a:xfrm>
            <a:off x="6102062" y="583294"/>
            <a:ext cx="1711902" cy="674370"/>
          </a:xfrm>
          <a:prstGeom prst="rect">
            <a:avLst/>
          </a:prstGeom>
          <a:solidFill>
            <a:schemeClr val="bg1"/>
          </a:solidFill>
          <a:ln w="22225">
            <a:solidFill>
              <a:srgbClr val="2F2E41"/>
            </a:solidFill>
          </a:ln>
        </p:spPr>
        <p:style>
          <a:lnRef idx="2">
            <a:schemeClr val="accent1">
              <a:shade val="50000"/>
            </a:schemeClr>
          </a:lnRef>
          <a:fillRef idx="1">
            <a:schemeClr val="accent1"/>
          </a:fillRef>
          <a:effectRef idx="0">
            <a:schemeClr val="accent1"/>
          </a:effectRef>
          <a:fontRef idx="minor">
            <a:schemeClr val="lt1"/>
          </a:fontRef>
        </p:style>
        <p:txBody>
          <a:bodyPr lIns="0" tIns="3240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chemeClr val="tx1"/>
                </a:solidFill>
                <a:effectLst/>
                <a:uLnTx/>
                <a:uFillTx/>
                <a:latin typeface="江城圆体 700W" panose="020B0A00000000000000" pitchFamily="34" charset="-122"/>
                <a:ea typeface="江城圆体 700W" panose="020B0A00000000000000" pitchFamily="34" charset="-122"/>
              </a:rPr>
              <a:t>社团介绍</a:t>
            </a:r>
          </a:p>
        </p:txBody>
      </p:sp>
      <p:sp>
        <p:nvSpPr>
          <p:cNvPr id="128" name="矩形 127">
            <a:extLst>
              <a:ext uri="{FF2B5EF4-FFF2-40B4-BE49-F238E27FC236}">
                <a16:creationId xmlns:a16="http://schemas.microsoft.com/office/drawing/2014/main" id="{ED6D8ACF-7ACF-4305-D35E-B4251572EDE1}"/>
              </a:ext>
            </a:extLst>
          </p:cNvPr>
          <p:cNvSpPr/>
          <p:nvPr/>
        </p:nvSpPr>
        <p:spPr>
          <a:xfrm>
            <a:off x="5314662" y="583294"/>
            <a:ext cx="674370" cy="674370"/>
          </a:xfrm>
          <a:prstGeom prst="rect">
            <a:avLst/>
          </a:prstGeom>
          <a:solidFill>
            <a:schemeClr val="accent1"/>
          </a:solidFill>
          <a:ln w="22225">
            <a:solidFill>
              <a:srgbClr val="2F2E41"/>
            </a:solidFill>
          </a:ln>
        </p:spPr>
        <p:style>
          <a:lnRef idx="2">
            <a:schemeClr val="accent1">
              <a:shade val="50000"/>
            </a:schemeClr>
          </a:lnRef>
          <a:fillRef idx="1">
            <a:schemeClr val="accent1"/>
          </a:fillRef>
          <a:effectRef idx="0">
            <a:schemeClr val="accent1"/>
          </a:effectRef>
          <a:fontRef idx="minor">
            <a:schemeClr val="lt1"/>
          </a:fontRef>
        </p:style>
        <p:txBody>
          <a:bodyPr lIns="0" tIns="3240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schemeClr val="tx1"/>
                </a:solidFill>
                <a:effectLst/>
                <a:uLnTx/>
                <a:uFillTx/>
                <a:latin typeface="江城圆体 700W" panose="020B0A00000000000000" pitchFamily="34" charset="-122"/>
                <a:ea typeface="江城圆体 700W" panose="020B0A00000000000000" pitchFamily="34" charset="-122"/>
              </a:rPr>
              <a:t>1</a:t>
            </a:r>
            <a:endParaRPr kumimoji="0" lang="zh-CN" altLang="en-US" sz="2400" b="0" i="0" u="none" strike="noStrike" kern="1200" cap="none" spc="0" normalizeH="0" baseline="0" noProof="0" dirty="0">
              <a:ln>
                <a:noFill/>
              </a:ln>
              <a:solidFill>
                <a:schemeClr val="tx1"/>
              </a:solidFill>
              <a:effectLst/>
              <a:uLnTx/>
              <a:uFillTx/>
              <a:latin typeface="江城圆体 700W" panose="020B0A00000000000000" pitchFamily="34" charset="-122"/>
              <a:ea typeface="江城圆体 700W" panose="020B0A00000000000000" pitchFamily="34" charset="-122"/>
            </a:endParaRPr>
          </a:p>
        </p:txBody>
      </p:sp>
      <p:sp>
        <p:nvSpPr>
          <p:cNvPr id="131" name="矩形 130">
            <a:extLst>
              <a:ext uri="{FF2B5EF4-FFF2-40B4-BE49-F238E27FC236}">
                <a16:creationId xmlns:a16="http://schemas.microsoft.com/office/drawing/2014/main" id="{1AA39B0D-1D7F-F488-E228-A2FB4D5C0DA1}"/>
              </a:ext>
            </a:extLst>
          </p:cNvPr>
          <p:cNvSpPr/>
          <p:nvPr/>
        </p:nvSpPr>
        <p:spPr>
          <a:xfrm>
            <a:off x="6889462" y="1587769"/>
            <a:ext cx="1711902" cy="674370"/>
          </a:xfrm>
          <a:prstGeom prst="rect">
            <a:avLst/>
          </a:prstGeom>
          <a:solidFill>
            <a:schemeClr val="bg1"/>
          </a:solidFill>
          <a:ln w="22225">
            <a:solidFill>
              <a:srgbClr val="2F2E41"/>
            </a:solidFill>
          </a:ln>
        </p:spPr>
        <p:style>
          <a:lnRef idx="2">
            <a:schemeClr val="accent1">
              <a:shade val="50000"/>
            </a:schemeClr>
          </a:lnRef>
          <a:fillRef idx="1">
            <a:schemeClr val="accent1"/>
          </a:fillRef>
          <a:effectRef idx="0">
            <a:schemeClr val="accent1"/>
          </a:effectRef>
          <a:fontRef idx="minor">
            <a:schemeClr val="lt1"/>
          </a:fontRef>
        </p:style>
        <p:txBody>
          <a:bodyPr lIns="0" tIns="3240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400" dirty="0">
                <a:solidFill>
                  <a:schemeClr val="tx1"/>
                </a:solidFill>
                <a:latin typeface="江城圆体 700W" panose="020B0A00000000000000" pitchFamily="34" charset="-122"/>
                <a:ea typeface="江城圆体 700W" panose="020B0A00000000000000" pitchFamily="34" charset="-122"/>
              </a:rPr>
              <a:t>主席团介绍</a:t>
            </a:r>
            <a:endParaRPr kumimoji="0" lang="zh-CN" altLang="en-US" sz="2400" b="0" i="0" u="none" strike="noStrike" kern="1200" cap="none" spc="0" normalizeH="0" baseline="0" noProof="0" dirty="0">
              <a:ln>
                <a:noFill/>
              </a:ln>
              <a:solidFill>
                <a:schemeClr val="tx1"/>
              </a:solidFill>
              <a:effectLst/>
              <a:uLnTx/>
              <a:uFillTx/>
              <a:latin typeface="江城圆体 700W" panose="020B0A00000000000000" pitchFamily="34" charset="-122"/>
              <a:ea typeface="江城圆体 700W" panose="020B0A00000000000000" pitchFamily="34" charset="-122"/>
            </a:endParaRPr>
          </a:p>
        </p:txBody>
      </p:sp>
      <p:sp>
        <p:nvSpPr>
          <p:cNvPr id="132" name="矩形 131">
            <a:extLst>
              <a:ext uri="{FF2B5EF4-FFF2-40B4-BE49-F238E27FC236}">
                <a16:creationId xmlns:a16="http://schemas.microsoft.com/office/drawing/2014/main" id="{F7AC2DC7-BD3D-0278-110B-78110CECFBF1}"/>
              </a:ext>
            </a:extLst>
          </p:cNvPr>
          <p:cNvSpPr/>
          <p:nvPr/>
        </p:nvSpPr>
        <p:spPr>
          <a:xfrm>
            <a:off x="6102062" y="1587769"/>
            <a:ext cx="674370" cy="674370"/>
          </a:xfrm>
          <a:prstGeom prst="rect">
            <a:avLst/>
          </a:prstGeom>
          <a:solidFill>
            <a:schemeClr val="accent1"/>
          </a:solidFill>
          <a:ln w="22225">
            <a:solidFill>
              <a:srgbClr val="2F2E41"/>
            </a:solidFill>
          </a:ln>
        </p:spPr>
        <p:style>
          <a:lnRef idx="2">
            <a:schemeClr val="accent1">
              <a:shade val="50000"/>
            </a:schemeClr>
          </a:lnRef>
          <a:fillRef idx="1">
            <a:schemeClr val="accent1"/>
          </a:fillRef>
          <a:effectRef idx="0">
            <a:schemeClr val="accent1"/>
          </a:effectRef>
          <a:fontRef idx="minor">
            <a:schemeClr val="lt1"/>
          </a:fontRef>
        </p:style>
        <p:txBody>
          <a:bodyPr lIns="0" tIns="3240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schemeClr val="tx1"/>
                </a:solidFill>
                <a:effectLst/>
                <a:uLnTx/>
                <a:uFillTx/>
                <a:latin typeface="江城圆体 700W" panose="020B0A00000000000000" pitchFamily="34" charset="-122"/>
                <a:ea typeface="江城圆体 700W" panose="020B0A00000000000000" pitchFamily="34" charset="-122"/>
              </a:rPr>
              <a:t>2</a:t>
            </a:r>
            <a:endParaRPr kumimoji="0" lang="zh-CN" altLang="en-US" sz="2400" b="0" i="0" u="none" strike="noStrike" kern="1200" cap="none" spc="0" normalizeH="0" baseline="0" noProof="0" dirty="0">
              <a:ln>
                <a:noFill/>
              </a:ln>
              <a:solidFill>
                <a:schemeClr val="tx1"/>
              </a:solidFill>
              <a:effectLst/>
              <a:uLnTx/>
              <a:uFillTx/>
              <a:latin typeface="江城圆体 700W" panose="020B0A00000000000000" pitchFamily="34" charset="-122"/>
              <a:ea typeface="江城圆体 700W" panose="020B0A00000000000000" pitchFamily="34" charset="-122"/>
            </a:endParaRPr>
          </a:p>
        </p:txBody>
      </p:sp>
      <p:sp>
        <p:nvSpPr>
          <p:cNvPr id="134" name="矩形 133">
            <a:extLst>
              <a:ext uri="{FF2B5EF4-FFF2-40B4-BE49-F238E27FC236}">
                <a16:creationId xmlns:a16="http://schemas.microsoft.com/office/drawing/2014/main" id="{52278434-5A92-0966-9649-DBE2104AD9E6}"/>
              </a:ext>
            </a:extLst>
          </p:cNvPr>
          <p:cNvSpPr/>
          <p:nvPr/>
        </p:nvSpPr>
        <p:spPr>
          <a:xfrm>
            <a:off x="7681997" y="2592244"/>
            <a:ext cx="1711902" cy="674370"/>
          </a:xfrm>
          <a:prstGeom prst="rect">
            <a:avLst/>
          </a:prstGeom>
          <a:solidFill>
            <a:schemeClr val="bg1"/>
          </a:solidFill>
          <a:ln w="22225">
            <a:solidFill>
              <a:srgbClr val="2F2E41"/>
            </a:solidFill>
          </a:ln>
        </p:spPr>
        <p:style>
          <a:lnRef idx="2">
            <a:schemeClr val="accent1">
              <a:shade val="50000"/>
            </a:schemeClr>
          </a:lnRef>
          <a:fillRef idx="1">
            <a:schemeClr val="accent1"/>
          </a:fillRef>
          <a:effectRef idx="0">
            <a:schemeClr val="accent1"/>
          </a:effectRef>
          <a:fontRef idx="minor">
            <a:schemeClr val="lt1"/>
          </a:fontRef>
        </p:style>
        <p:txBody>
          <a:bodyPr lIns="0" tIns="3240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chemeClr val="tx1"/>
                </a:solidFill>
                <a:effectLst/>
                <a:uLnTx/>
                <a:uFillTx/>
                <a:latin typeface="江城圆体 700W" panose="020B0A00000000000000" pitchFamily="34" charset="-122"/>
                <a:ea typeface="江城圆体 700W" panose="020B0A00000000000000" pitchFamily="34" charset="-122"/>
              </a:rPr>
              <a:t>部门介绍</a:t>
            </a:r>
          </a:p>
        </p:txBody>
      </p:sp>
      <p:sp>
        <p:nvSpPr>
          <p:cNvPr id="135" name="矩形 134">
            <a:extLst>
              <a:ext uri="{FF2B5EF4-FFF2-40B4-BE49-F238E27FC236}">
                <a16:creationId xmlns:a16="http://schemas.microsoft.com/office/drawing/2014/main" id="{93C1CB1F-25FA-4ADF-7504-49E619D5864F}"/>
              </a:ext>
            </a:extLst>
          </p:cNvPr>
          <p:cNvSpPr/>
          <p:nvPr/>
        </p:nvSpPr>
        <p:spPr>
          <a:xfrm>
            <a:off x="6894597" y="2592244"/>
            <a:ext cx="674370" cy="674370"/>
          </a:xfrm>
          <a:prstGeom prst="rect">
            <a:avLst/>
          </a:prstGeom>
          <a:solidFill>
            <a:schemeClr val="accent1"/>
          </a:solidFill>
          <a:ln w="22225">
            <a:solidFill>
              <a:srgbClr val="2F2E41"/>
            </a:solidFill>
          </a:ln>
        </p:spPr>
        <p:style>
          <a:lnRef idx="2">
            <a:schemeClr val="accent1">
              <a:shade val="50000"/>
            </a:schemeClr>
          </a:lnRef>
          <a:fillRef idx="1">
            <a:schemeClr val="accent1"/>
          </a:fillRef>
          <a:effectRef idx="0">
            <a:schemeClr val="accent1"/>
          </a:effectRef>
          <a:fontRef idx="minor">
            <a:schemeClr val="lt1"/>
          </a:fontRef>
        </p:style>
        <p:txBody>
          <a:bodyPr lIns="0" tIns="3240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schemeClr val="tx1"/>
                </a:solidFill>
                <a:effectLst/>
                <a:uLnTx/>
                <a:uFillTx/>
                <a:latin typeface="江城圆体 700W" panose="020B0A00000000000000" pitchFamily="34" charset="-122"/>
                <a:ea typeface="江城圆体 700W" panose="020B0A00000000000000" pitchFamily="34" charset="-122"/>
              </a:rPr>
              <a:t>3</a:t>
            </a:r>
            <a:endParaRPr kumimoji="0" lang="zh-CN" altLang="en-US" sz="2400" b="0" i="0" u="none" strike="noStrike" kern="1200" cap="none" spc="0" normalizeH="0" baseline="0" noProof="0" dirty="0">
              <a:ln>
                <a:noFill/>
              </a:ln>
              <a:solidFill>
                <a:schemeClr val="tx1"/>
              </a:solidFill>
              <a:effectLst/>
              <a:uLnTx/>
              <a:uFillTx/>
              <a:latin typeface="江城圆体 700W" panose="020B0A00000000000000" pitchFamily="34" charset="-122"/>
              <a:ea typeface="江城圆体 700W" panose="020B0A00000000000000" pitchFamily="34" charset="-122"/>
            </a:endParaRPr>
          </a:p>
        </p:txBody>
      </p:sp>
      <p:sp>
        <p:nvSpPr>
          <p:cNvPr id="137" name="矩形 136">
            <a:extLst>
              <a:ext uri="{FF2B5EF4-FFF2-40B4-BE49-F238E27FC236}">
                <a16:creationId xmlns:a16="http://schemas.microsoft.com/office/drawing/2014/main" id="{C4364E9E-AF69-3ED7-EFC0-CBA9E9ED2FEA}"/>
              </a:ext>
            </a:extLst>
          </p:cNvPr>
          <p:cNvSpPr/>
          <p:nvPr/>
        </p:nvSpPr>
        <p:spPr>
          <a:xfrm>
            <a:off x="8469397" y="3596719"/>
            <a:ext cx="1711902" cy="674370"/>
          </a:xfrm>
          <a:prstGeom prst="rect">
            <a:avLst/>
          </a:prstGeom>
          <a:solidFill>
            <a:schemeClr val="bg1"/>
          </a:solidFill>
          <a:ln w="22225">
            <a:solidFill>
              <a:srgbClr val="2F2E41"/>
            </a:solidFill>
          </a:ln>
        </p:spPr>
        <p:style>
          <a:lnRef idx="2">
            <a:schemeClr val="accent1">
              <a:shade val="50000"/>
            </a:schemeClr>
          </a:lnRef>
          <a:fillRef idx="1">
            <a:schemeClr val="accent1"/>
          </a:fillRef>
          <a:effectRef idx="0">
            <a:schemeClr val="accent1"/>
          </a:effectRef>
          <a:fontRef idx="minor">
            <a:schemeClr val="lt1"/>
          </a:fontRef>
        </p:style>
        <p:txBody>
          <a:bodyPr lIns="0" tIns="3240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chemeClr val="tx1"/>
                </a:solidFill>
                <a:effectLst/>
                <a:uLnTx/>
                <a:uFillTx/>
                <a:latin typeface="江城圆体 700W" panose="020B0A00000000000000" pitchFamily="34" charset="-122"/>
                <a:ea typeface="江城圆体 700W" panose="020B0A00000000000000" pitchFamily="34" charset="-122"/>
              </a:rPr>
              <a:t>活动风采</a:t>
            </a:r>
          </a:p>
        </p:txBody>
      </p:sp>
      <p:sp>
        <p:nvSpPr>
          <p:cNvPr id="138" name="矩形 137">
            <a:extLst>
              <a:ext uri="{FF2B5EF4-FFF2-40B4-BE49-F238E27FC236}">
                <a16:creationId xmlns:a16="http://schemas.microsoft.com/office/drawing/2014/main" id="{0F70A363-3E4C-1631-1D83-9E0DA7840B86}"/>
              </a:ext>
            </a:extLst>
          </p:cNvPr>
          <p:cNvSpPr/>
          <p:nvPr/>
        </p:nvSpPr>
        <p:spPr>
          <a:xfrm>
            <a:off x="7681997" y="3596719"/>
            <a:ext cx="674370" cy="674370"/>
          </a:xfrm>
          <a:prstGeom prst="rect">
            <a:avLst/>
          </a:prstGeom>
          <a:solidFill>
            <a:schemeClr val="accent1"/>
          </a:solidFill>
          <a:ln w="22225">
            <a:solidFill>
              <a:srgbClr val="2F2E41"/>
            </a:solidFill>
          </a:ln>
        </p:spPr>
        <p:style>
          <a:lnRef idx="2">
            <a:schemeClr val="accent1">
              <a:shade val="50000"/>
            </a:schemeClr>
          </a:lnRef>
          <a:fillRef idx="1">
            <a:schemeClr val="accent1"/>
          </a:fillRef>
          <a:effectRef idx="0">
            <a:schemeClr val="accent1"/>
          </a:effectRef>
          <a:fontRef idx="minor">
            <a:schemeClr val="lt1"/>
          </a:fontRef>
        </p:style>
        <p:txBody>
          <a:bodyPr lIns="0" tIns="3240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schemeClr val="tx1"/>
                </a:solidFill>
                <a:effectLst/>
                <a:uLnTx/>
                <a:uFillTx/>
                <a:latin typeface="江城圆体 700W" panose="020B0A00000000000000" pitchFamily="34" charset="-122"/>
                <a:ea typeface="江城圆体 700W" panose="020B0A00000000000000" pitchFamily="34" charset="-122"/>
              </a:rPr>
              <a:t>4</a:t>
            </a:r>
            <a:endParaRPr kumimoji="0" lang="zh-CN" altLang="en-US" sz="2400" b="0" i="0" u="none" strike="noStrike" kern="1200" cap="none" spc="0" normalizeH="0" baseline="0" noProof="0" dirty="0">
              <a:ln>
                <a:noFill/>
              </a:ln>
              <a:solidFill>
                <a:schemeClr val="tx1"/>
              </a:solidFill>
              <a:effectLst/>
              <a:uLnTx/>
              <a:uFillTx/>
              <a:latin typeface="江城圆体 700W" panose="020B0A00000000000000" pitchFamily="34" charset="-122"/>
              <a:ea typeface="江城圆体 700W" panose="020B0A00000000000000" pitchFamily="34" charset="-122"/>
            </a:endParaRPr>
          </a:p>
        </p:txBody>
      </p:sp>
      <p:sp>
        <p:nvSpPr>
          <p:cNvPr id="140" name="矩形 139">
            <a:extLst>
              <a:ext uri="{FF2B5EF4-FFF2-40B4-BE49-F238E27FC236}">
                <a16:creationId xmlns:a16="http://schemas.microsoft.com/office/drawing/2014/main" id="{6C34E87A-9598-FF74-3ED1-0D5608370FF8}"/>
              </a:ext>
            </a:extLst>
          </p:cNvPr>
          <p:cNvSpPr/>
          <p:nvPr/>
        </p:nvSpPr>
        <p:spPr>
          <a:xfrm>
            <a:off x="9256797" y="4601194"/>
            <a:ext cx="1711902" cy="674370"/>
          </a:xfrm>
          <a:prstGeom prst="rect">
            <a:avLst/>
          </a:prstGeom>
          <a:solidFill>
            <a:schemeClr val="bg1"/>
          </a:solidFill>
          <a:ln w="22225">
            <a:solidFill>
              <a:srgbClr val="2F2E41"/>
            </a:solidFill>
          </a:ln>
        </p:spPr>
        <p:style>
          <a:lnRef idx="2">
            <a:schemeClr val="accent1">
              <a:shade val="50000"/>
            </a:schemeClr>
          </a:lnRef>
          <a:fillRef idx="1">
            <a:schemeClr val="accent1"/>
          </a:fillRef>
          <a:effectRef idx="0">
            <a:schemeClr val="accent1"/>
          </a:effectRef>
          <a:fontRef idx="minor">
            <a:schemeClr val="lt1"/>
          </a:fontRef>
        </p:style>
        <p:txBody>
          <a:bodyPr lIns="0" tIns="3240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chemeClr val="tx1"/>
                </a:solidFill>
                <a:effectLst/>
                <a:uLnTx/>
                <a:uFillTx/>
                <a:latin typeface="江城圆体 700W" panose="020B0A00000000000000" pitchFamily="34" charset="-122"/>
                <a:ea typeface="江城圆体 700W" panose="020B0A00000000000000" pitchFamily="34" charset="-122"/>
              </a:rPr>
              <a:t>招新要求</a:t>
            </a:r>
          </a:p>
        </p:txBody>
      </p:sp>
      <p:sp>
        <p:nvSpPr>
          <p:cNvPr id="141" name="矩形 140">
            <a:extLst>
              <a:ext uri="{FF2B5EF4-FFF2-40B4-BE49-F238E27FC236}">
                <a16:creationId xmlns:a16="http://schemas.microsoft.com/office/drawing/2014/main" id="{63D5FB10-5171-119D-1B9D-245FCE3E0014}"/>
              </a:ext>
            </a:extLst>
          </p:cNvPr>
          <p:cNvSpPr/>
          <p:nvPr/>
        </p:nvSpPr>
        <p:spPr>
          <a:xfrm>
            <a:off x="8469397" y="4601194"/>
            <a:ext cx="674370" cy="674370"/>
          </a:xfrm>
          <a:prstGeom prst="rect">
            <a:avLst/>
          </a:prstGeom>
          <a:solidFill>
            <a:schemeClr val="accent1"/>
          </a:solidFill>
          <a:ln w="22225">
            <a:solidFill>
              <a:srgbClr val="2F2E41"/>
            </a:solidFill>
          </a:ln>
        </p:spPr>
        <p:style>
          <a:lnRef idx="2">
            <a:schemeClr val="accent1">
              <a:shade val="50000"/>
            </a:schemeClr>
          </a:lnRef>
          <a:fillRef idx="1">
            <a:schemeClr val="accent1"/>
          </a:fillRef>
          <a:effectRef idx="0">
            <a:schemeClr val="accent1"/>
          </a:effectRef>
          <a:fontRef idx="minor">
            <a:schemeClr val="lt1"/>
          </a:fontRef>
        </p:style>
        <p:txBody>
          <a:bodyPr lIns="0" tIns="3240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schemeClr val="tx1"/>
                </a:solidFill>
                <a:effectLst/>
                <a:uLnTx/>
                <a:uFillTx/>
                <a:latin typeface="江城圆体 700W" panose="020B0A00000000000000" pitchFamily="34" charset="-122"/>
                <a:ea typeface="江城圆体 700W" panose="020B0A00000000000000" pitchFamily="34" charset="-122"/>
              </a:rPr>
              <a:t>5</a:t>
            </a:r>
            <a:endParaRPr kumimoji="0" lang="zh-CN" altLang="en-US" sz="2400" b="0" i="0" u="none" strike="noStrike" kern="1200" cap="none" spc="0" normalizeH="0" baseline="0" noProof="0" dirty="0">
              <a:ln>
                <a:noFill/>
              </a:ln>
              <a:solidFill>
                <a:schemeClr val="tx1"/>
              </a:solidFill>
              <a:effectLst/>
              <a:uLnTx/>
              <a:uFillTx/>
              <a:latin typeface="江城圆体 700W" panose="020B0A00000000000000" pitchFamily="34" charset="-122"/>
              <a:ea typeface="江城圆体 700W" panose="020B0A00000000000000" pitchFamily="34" charset="-122"/>
            </a:endParaRPr>
          </a:p>
        </p:txBody>
      </p:sp>
      <p:sp>
        <p:nvSpPr>
          <p:cNvPr id="143" name="矩形 142">
            <a:extLst>
              <a:ext uri="{FF2B5EF4-FFF2-40B4-BE49-F238E27FC236}">
                <a16:creationId xmlns:a16="http://schemas.microsoft.com/office/drawing/2014/main" id="{1CDE8048-BCFC-BD05-4960-62F812E99155}"/>
              </a:ext>
            </a:extLst>
          </p:cNvPr>
          <p:cNvSpPr/>
          <p:nvPr/>
        </p:nvSpPr>
        <p:spPr>
          <a:xfrm>
            <a:off x="10059020" y="5605667"/>
            <a:ext cx="1711902" cy="674370"/>
          </a:xfrm>
          <a:prstGeom prst="rect">
            <a:avLst/>
          </a:prstGeom>
          <a:solidFill>
            <a:schemeClr val="bg1"/>
          </a:solidFill>
          <a:ln w="22225">
            <a:solidFill>
              <a:srgbClr val="2F2E41"/>
            </a:solidFill>
          </a:ln>
        </p:spPr>
        <p:style>
          <a:lnRef idx="2">
            <a:schemeClr val="accent1">
              <a:shade val="50000"/>
            </a:schemeClr>
          </a:lnRef>
          <a:fillRef idx="1">
            <a:schemeClr val="accent1"/>
          </a:fillRef>
          <a:effectRef idx="0">
            <a:schemeClr val="accent1"/>
          </a:effectRef>
          <a:fontRef idx="minor">
            <a:schemeClr val="lt1"/>
          </a:fontRef>
        </p:style>
        <p:txBody>
          <a:bodyPr lIns="0" tIns="3240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400" dirty="0">
                <a:solidFill>
                  <a:schemeClr val="tx1"/>
                </a:solidFill>
                <a:latin typeface="江城圆体 700W" panose="020B0A00000000000000" pitchFamily="34" charset="-122"/>
                <a:ea typeface="江城圆体 700W" panose="020B0A00000000000000" pitchFamily="34" charset="-122"/>
              </a:rPr>
              <a:t>报名方式</a:t>
            </a:r>
            <a:endParaRPr kumimoji="0" lang="zh-CN" altLang="en-US" sz="2400" b="0" i="0" u="none" strike="noStrike" kern="1200" cap="none" spc="0" normalizeH="0" baseline="0" noProof="0" dirty="0">
              <a:ln>
                <a:noFill/>
              </a:ln>
              <a:solidFill>
                <a:schemeClr val="tx1"/>
              </a:solidFill>
              <a:effectLst/>
              <a:uLnTx/>
              <a:uFillTx/>
              <a:latin typeface="江城圆体 700W" panose="020B0A00000000000000" pitchFamily="34" charset="-122"/>
              <a:ea typeface="江城圆体 700W" panose="020B0A00000000000000" pitchFamily="34" charset="-122"/>
            </a:endParaRPr>
          </a:p>
        </p:txBody>
      </p:sp>
      <p:sp>
        <p:nvSpPr>
          <p:cNvPr id="144" name="矩形 143">
            <a:extLst>
              <a:ext uri="{FF2B5EF4-FFF2-40B4-BE49-F238E27FC236}">
                <a16:creationId xmlns:a16="http://schemas.microsoft.com/office/drawing/2014/main" id="{7AEB85F1-FF0A-DDA3-C870-417532690553}"/>
              </a:ext>
            </a:extLst>
          </p:cNvPr>
          <p:cNvSpPr/>
          <p:nvPr/>
        </p:nvSpPr>
        <p:spPr>
          <a:xfrm>
            <a:off x="9271620" y="5605667"/>
            <a:ext cx="674370" cy="674370"/>
          </a:xfrm>
          <a:prstGeom prst="rect">
            <a:avLst/>
          </a:prstGeom>
          <a:solidFill>
            <a:schemeClr val="accent1"/>
          </a:solidFill>
          <a:ln w="22225">
            <a:solidFill>
              <a:srgbClr val="2F2E41"/>
            </a:solidFill>
          </a:ln>
        </p:spPr>
        <p:style>
          <a:lnRef idx="2">
            <a:schemeClr val="accent1">
              <a:shade val="50000"/>
            </a:schemeClr>
          </a:lnRef>
          <a:fillRef idx="1">
            <a:schemeClr val="accent1"/>
          </a:fillRef>
          <a:effectRef idx="0">
            <a:schemeClr val="accent1"/>
          </a:effectRef>
          <a:fontRef idx="minor">
            <a:schemeClr val="lt1"/>
          </a:fontRef>
        </p:style>
        <p:txBody>
          <a:bodyPr lIns="0" tIns="3240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schemeClr val="tx1"/>
                </a:solidFill>
                <a:effectLst/>
                <a:uLnTx/>
                <a:uFillTx/>
                <a:latin typeface="江城圆体 700W" panose="020B0A00000000000000" pitchFamily="34" charset="-122"/>
                <a:ea typeface="江城圆体 700W" panose="020B0A00000000000000" pitchFamily="34" charset="-122"/>
              </a:rPr>
              <a:t>6</a:t>
            </a:r>
            <a:endParaRPr kumimoji="0" lang="zh-CN" altLang="en-US" sz="2400" b="0" i="0" u="none" strike="noStrike" kern="1200" cap="none" spc="0" normalizeH="0" baseline="0" noProof="0" dirty="0">
              <a:ln>
                <a:noFill/>
              </a:ln>
              <a:solidFill>
                <a:schemeClr val="tx1"/>
              </a:solidFill>
              <a:effectLst/>
              <a:uLnTx/>
              <a:uFillTx/>
              <a:latin typeface="江城圆体 700W" panose="020B0A00000000000000" pitchFamily="34" charset="-122"/>
              <a:ea typeface="江城圆体 700W" panose="020B0A00000000000000" pitchFamily="34" charset="-122"/>
            </a:endParaRPr>
          </a:p>
        </p:txBody>
      </p:sp>
    </p:spTree>
    <p:extLst>
      <p:ext uri="{BB962C8B-B14F-4D97-AF65-F5344CB8AC3E}">
        <p14:creationId xmlns:p14="http://schemas.microsoft.com/office/powerpoint/2010/main" val="520269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矩形 133">
            <a:extLst>
              <a:ext uri="{FF2B5EF4-FFF2-40B4-BE49-F238E27FC236}">
                <a16:creationId xmlns:a16="http://schemas.microsoft.com/office/drawing/2014/main" id="{A5AE84A8-8EBA-BD02-A394-C77D05FC2B26}"/>
              </a:ext>
            </a:extLst>
          </p:cNvPr>
          <p:cNvSpPr/>
          <p:nvPr/>
        </p:nvSpPr>
        <p:spPr>
          <a:xfrm>
            <a:off x="1299645" y="1740431"/>
            <a:ext cx="9766726" cy="3925497"/>
          </a:xfrm>
          <a:prstGeom prst="rect">
            <a:avLst/>
          </a:prstGeom>
          <a:solidFill>
            <a:schemeClr val="accent1">
              <a:alpha val="10000"/>
            </a:schemeClr>
          </a:solidFill>
          <a:ln w="22225">
            <a:solidFill>
              <a:srgbClr val="2F2E41"/>
            </a:solidFill>
          </a:ln>
        </p:spPr>
        <p:style>
          <a:lnRef idx="2">
            <a:schemeClr val="accent1">
              <a:shade val="50000"/>
            </a:schemeClr>
          </a:lnRef>
          <a:fillRef idx="1">
            <a:schemeClr val="accent1"/>
          </a:fillRef>
          <a:effectRef idx="0">
            <a:schemeClr val="accent1"/>
          </a:effectRef>
          <a:fontRef idx="minor">
            <a:schemeClr val="lt1"/>
          </a:fontRef>
        </p:style>
        <p:txBody>
          <a:bodyPr lIns="0" tIns="3240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chemeClr val="tx1"/>
              </a:solidFill>
              <a:effectLst/>
              <a:uLnTx/>
              <a:uFillTx/>
              <a:latin typeface="江城圆体 700W" panose="020B0A00000000000000" pitchFamily="34" charset="-122"/>
              <a:ea typeface="江城圆体 700W" panose="020B0A00000000000000" pitchFamily="34" charset="-122"/>
            </a:endParaRPr>
          </a:p>
        </p:txBody>
      </p:sp>
      <p:sp>
        <p:nvSpPr>
          <p:cNvPr id="2" name="矩形 1">
            <a:extLst>
              <a:ext uri="{FF2B5EF4-FFF2-40B4-BE49-F238E27FC236}">
                <a16:creationId xmlns:a16="http://schemas.microsoft.com/office/drawing/2014/main" id="{871A649C-8BAD-7B27-353F-9AAB85108595}"/>
              </a:ext>
            </a:extLst>
          </p:cNvPr>
          <p:cNvSpPr/>
          <p:nvPr/>
        </p:nvSpPr>
        <p:spPr>
          <a:xfrm>
            <a:off x="1297832" y="479977"/>
            <a:ext cx="3085481" cy="674370"/>
          </a:xfrm>
          <a:prstGeom prst="rect">
            <a:avLst/>
          </a:prstGeom>
          <a:solidFill>
            <a:schemeClr val="bg1"/>
          </a:solidFill>
          <a:ln w="22225">
            <a:solidFill>
              <a:srgbClr val="2F2E41"/>
            </a:solidFill>
          </a:ln>
        </p:spPr>
        <p:style>
          <a:lnRef idx="2">
            <a:schemeClr val="accent1">
              <a:shade val="50000"/>
            </a:schemeClr>
          </a:lnRef>
          <a:fillRef idx="1">
            <a:schemeClr val="accent1"/>
          </a:fillRef>
          <a:effectRef idx="0">
            <a:schemeClr val="accent1"/>
          </a:effectRef>
          <a:fontRef idx="minor">
            <a:schemeClr val="lt1"/>
          </a:fontRef>
        </p:style>
        <p:txBody>
          <a:bodyPr lIns="0" tIns="3240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3200" dirty="0">
                <a:solidFill>
                  <a:schemeClr val="tx1"/>
                </a:solidFill>
                <a:latin typeface="江城圆体 700W" panose="020B0A00000000000000" pitchFamily="34" charset="-122"/>
                <a:ea typeface="江城圆体 700W" panose="020B0A00000000000000" pitchFamily="34" charset="-122"/>
              </a:rPr>
              <a:t>报名方式</a:t>
            </a:r>
            <a:endParaRPr kumimoji="0" lang="zh-CN" altLang="en-US" sz="3200" b="0" i="0" u="none" strike="noStrike" kern="1200" cap="none" spc="0" normalizeH="0" baseline="0" noProof="0" dirty="0">
              <a:ln>
                <a:noFill/>
              </a:ln>
              <a:solidFill>
                <a:schemeClr val="tx1"/>
              </a:solidFill>
              <a:effectLst/>
              <a:uLnTx/>
              <a:uFillTx/>
              <a:latin typeface="江城圆体 700W" panose="020B0A00000000000000" pitchFamily="34" charset="-122"/>
              <a:ea typeface="江城圆体 700W" panose="020B0A00000000000000" pitchFamily="34" charset="-122"/>
            </a:endParaRPr>
          </a:p>
        </p:txBody>
      </p:sp>
      <p:sp>
        <p:nvSpPr>
          <p:cNvPr id="3" name="矩形 2">
            <a:extLst>
              <a:ext uri="{FF2B5EF4-FFF2-40B4-BE49-F238E27FC236}">
                <a16:creationId xmlns:a16="http://schemas.microsoft.com/office/drawing/2014/main" id="{C3C47C3E-29C6-C404-9ADF-BBDA803111E1}"/>
              </a:ext>
            </a:extLst>
          </p:cNvPr>
          <p:cNvSpPr/>
          <p:nvPr/>
        </p:nvSpPr>
        <p:spPr>
          <a:xfrm>
            <a:off x="510433" y="479977"/>
            <a:ext cx="674370" cy="674370"/>
          </a:xfrm>
          <a:prstGeom prst="rect">
            <a:avLst/>
          </a:prstGeom>
          <a:solidFill>
            <a:schemeClr val="accent1"/>
          </a:solidFill>
          <a:ln w="22225">
            <a:solidFill>
              <a:srgbClr val="2F2E41"/>
            </a:solidFill>
          </a:ln>
        </p:spPr>
        <p:style>
          <a:lnRef idx="2">
            <a:schemeClr val="accent1">
              <a:shade val="50000"/>
            </a:schemeClr>
          </a:lnRef>
          <a:fillRef idx="1">
            <a:schemeClr val="accent1"/>
          </a:fillRef>
          <a:effectRef idx="0">
            <a:schemeClr val="accent1"/>
          </a:effectRef>
          <a:fontRef idx="minor">
            <a:schemeClr val="lt1"/>
          </a:fontRef>
        </p:style>
        <p:txBody>
          <a:bodyPr lIns="0" tIns="3240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400" dirty="0">
                <a:solidFill>
                  <a:schemeClr val="tx1"/>
                </a:solidFill>
                <a:latin typeface="江城圆体 700W" panose="020B0A00000000000000" pitchFamily="34" charset="-122"/>
                <a:ea typeface="江城圆体 700W" panose="020B0A00000000000000" pitchFamily="34" charset="-122"/>
              </a:rPr>
              <a:t>1</a:t>
            </a:r>
            <a:endParaRPr kumimoji="0" lang="zh-CN" altLang="en-US" sz="2400" b="0" i="0" u="none" strike="noStrike" kern="1200" cap="none" spc="0" normalizeH="0" baseline="0" noProof="0" dirty="0">
              <a:ln>
                <a:noFill/>
              </a:ln>
              <a:solidFill>
                <a:schemeClr val="tx1"/>
              </a:solidFill>
              <a:effectLst/>
              <a:uLnTx/>
              <a:uFillTx/>
              <a:latin typeface="江城圆体 700W" panose="020B0A00000000000000" pitchFamily="34" charset="-122"/>
              <a:ea typeface="江城圆体 700W" panose="020B0A00000000000000" pitchFamily="34" charset="-122"/>
            </a:endParaRPr>
          </a:p>
        </p:txBody>
      </p:sp>
      <p:sp>
        <p:nvSpPr>
          <p:cNvPr id="36" name="TextBox 30">
            <a:extLst>
              <a:ext uri="{FF2B5EF4-FFF2-40B4-BE49-F238E27FC236}">
                <a16:creationId xmlns:a16="http://schemas.microsoft.com/office/drawing/2014/main" id="{F77AB26D-ABA2-B5FA-E2B3-964A329DE336}"/>
              </a:ext>
            </a:extLst>
          </p:cNvPr>
          <p:cNvSpPr txBox="1"/>
          <p:nvPr/>
        </p:nvSpPr>
        <p:spPr>
          <a:xfrm>
            <a:off x="1806079" y="4937129"/>
            <a:ext cx="2439349" cy="369332"/>
          </a:xfrm>
          <a:prstGeom prst="rect">
            <a:avLst/>
          </a:prstGeom>
          <a:noFill/>
        </p:spPr>
        <p:txBody>
          <a:bodyPr wrap="square" lIns="0" tIns="0" rIns="0" bIns="0" rtlCol="0" anchor="t">
            <a:noAutofit/>
          </a:bodyPr>
          <a:lstStyle>
            <a:defPPr>
              <a:defRPr lang="zh-CN"/>
            </a:defPPr>
            <a:lvl1pPr algn="ctr">
              <a:defRPr sz="2800">
                <a:ln w="19050">
                  <a:noFill/>
                </a:ln>
                <a:latin typeface="江城圆体 700W" panose="020B0A00000000000000" pitchFamily="34" charset="-122"/>
                <a:ea typeface="江城圆体 700W" panose="020B0A00000000000000" pitchFamily="34" charset="-122"/>
              </a:defRPr>
            </a:lvl1pPr>
          </a:lstStyle>
          <a:p>
            <a:r>
              <a:rPr lang="en-US" altLang="zh-CN" sz="2400" dirty="0">
                <a:latin typeface="江城圆体 400W" panose="020B0500000000000000" pitchFamily="34" charset="-122"/>
                <a:ea typeface="江城圆体 400W" panose="020B0500000000000000" pitchFamily="34" charset="-122"/>
                <a:sym typeface="微软雅黑 Light" panose="020B0502040204020203" pitchFamily="34" charset="-122"/>
              </a:rPr>
              <a:t>@</a:t>
            </a:r>
            <a:r>
              <a:rPr lang="zh-CN" altLang="en-US" sz="2400" dirty="0">
                <a:latin typeface="江城圆体 400W" panose="020B0500000000000000" pitchFamily="34" charset="-122"/>
                <a:ea typeface="江城圆体 400W" panose="020B0500000000000000" pitchFamily="34" charset="-122"/>
                <a:sym typeface="微软雅黑 Light" panose="020B0502040204020203" pitchFamily="34" charset="-122"/>
              </a:rPr>
              <a:t>学生会公众号</a:t>
            </a:r>
            <a:endParaRPr lang="en-US" altLang="zh-CN" sz="2400" dirty="0">
              <a:latin typeface="江城圆体 400W" panose="020B0500000000000000" pitchFamily="34" charset="-122"/>
              <a:ea typeface="江城圆体 400W" panose="020B0500000000000000" pitchFamily="34" charset="-122"/>
              <a:sym typeface="微软雅黑 Light" panose="020B0502040204020203" pitchFamily="34" charset="-122"/>
            </a:endParaRPr>
          </a:p>
        </p:txBody>
      </p:sp>
      <p:pic>
        <p:nvPicPr>
          <p:cNvPr id="37" name="图形 36">
            <a:extLst>
              <a:ext uri="{FF2B5EF4-FFF2-40B4-BE49-F238E27FC236}">
                <a16:creationId xmlns:a16="http://schemas.microsoft.com/office/drawing/2014/main" id="{EFBB9DFA-3DF7-0948-DA50-DC39FEF0F06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73498" y="2107954"/>
            <a:ext cx="2759876" cy="2759876"/>
          </a:xfrm>
          <a:prstGeom prst="rect">
            <a:avLst/>
          </a:prstGeom>
        </p:spPr>
      </p:pic>
      <p:sp>
        <p:nvSpPr>
          <p:cNvPr id="33" name="文本框 32">
            <a:extLst>
              <a:ext uri="{FF2B5EF4-FFF2-40B4-BE49-F238E27FC236}">
                <a16:creationId xmlns:a16="http://schemas.microsoft.com/office/drawing/2014/main" id="{5E1F34D6-A599-336E-20A3-98B75273748E}"/>
              </a:ext>
            </a:extLst>
          </p:cNvPr>
          <p:cNvSpPr txBox="1"/>
          <p:nvPr/>
        </p:nvSpPr>
        <p:spPr>
          <a:xfrm>
            <a:off x="5077868" y="3000758"/>
            <a:ext cx="3743012" cy="1015663"/>
          </a:xfrm>
          <a:prstGeom prst="rect">
            <a:avLst/>
          </a:prstGeom>
          <a:noFill/>
        </p:spPr>
        <p:txBody>
          <a:bodyPr wrap="none" lIns="0" tIns="0" rIns="0" bIns="0" rtlCol="0" anchor="t">
            <a:noAutofit/>
          </a:bodyPr>
          <a:lstStyle>
            <a:defPPr>
              <a:defRPr lang="zh-CN"/>
            </a:defPPr>
            <a:lvl1pPr algn="ctr">
              <a:defRPr sz="2800">
                <a:ln w="19050">
                  <a:noFill/>
                </a:ln>
                <a:latin typeface="江城圆体 700W" panose="020B0A00000000000000" pitchFamily="34" charset="-122"/>
                <a:ea typeface="江城圆体 700W" panose="020B0A00000000000000" pitchFamily="34" charset="-122"/>
              </a:defRPr>
            </a:lvl1pPr>
          </a:lstStyle>
          <a:p>
            <a:r>
              <a:rPr lang="en-US" altLang="zh-CN" sz="6600" dirty="0"/>
              <a:t>JOIN US!</a:t>
            </a:r>
            <a:endParaRPr lang="zh-CN" altLang="en-US" sz="6600" dirty="0"/>
          </a:p>
        </p:txBody>
      </p:sp>
      <p:sp>
        <p:nvSpPr>
          <p:cNvPr id="45" name="文本框 44">
            <a:extLst>
              <a:ext uri="{FF2B5EF4-FFF2-40B4-BE49-F238E27FC236}">
                <a16:creationId xmlns:a16="http://schemas.microsoft.com/office/drawing/2014/main" id="{86E15205-D0DE-1015-00AB-AC25D41478A8}"/>
              </a:ext>
            </a:extLst>
          </p:cNvPr>
          <p:cNvSpPr txBox="1"/>
          <p:nvPr/>
        </p:nvSpPr>
        <p:spPr>
          <a:xfrm>
            <a:off x="5042914" y="4022722"/>
            <a:ext cx="4001095" cy="369332"/>
          </a:xfrm>
          <a:prstGeom prst="rect">
            <a:avLst/>
          </a:prstGeom>
          <a:noFill/>
        </p:spPr>
        <p:txBody>
          <a:bodyPr wrap="none" lIns="0" tIns="0" rIns="0" bIns="0" rtlCol="0" anchor="t">
            <a:noAutofit/>
          </a:bodyPr>
          <a:lstStyle>
            <a:defPPr>
              <a:defRPr lang="zh-CN"/>
            </a:defPPr>
            <a:lvl1pPr algn="ctr">
              <a:defRPr sz="2800">
                <a:ln w="19050">
                  <a:noFill/>
                </a:ln>
                <a:latin typeface="江城圆体 700W" panose="020B0A00000000000000" pitchFamily="34" charset="-122"/>
                <a:ea typeface="江城圆体 700W" panose="020B0A00000000000000" pitchFamily="34" charset="-122"/>
              </a:defRPr>
            </a:lvl1pPr>
          </a:lstStyle>
          <a:p>
            <a:r>
              <a:rPr lang="zh-CN" altLang="en-US" sz="2400" dirty="0">
                <a:latin typeface="江城圆体 400W" panose="020B0500000000000000" pitchFamily="34" charset="-122"/>
                <a:ea typeface="江城圆体 400W" panose="020B0500000000000000" pitchFamily="34" charset="-122"/>
              </a:rPr>
              <a:t>立即扫码填写信息加入我们！</a:t>
            </a:r>
          </a:p>
        </p:txBody>
      </p:sp>
      <p:grpSp>
        <p:nvGrpSpPr>
          <p:cNvPr id="47" name="组合 46">
            <a:extLst>
              <a:ext uri="{FF2B5EF4-FFF2-40B4-BE49-F238E27FC236}">
                <a16:creationId xmlns:a16="http://schemas.microsoft.com/office/drawing/2014/main" id="{B58C87C6-7C38-A739-AD54-7D58D4F9C715}"/>
              </a:ext>
            </a:extLst>
          </p:cNvPr>
          <p:cNvGrpSpPr/>
          <p:nvPr/>
        </p:nvGrpSpPr>
        <p:grpSpPr>
          <a:xfrm>
            <a:off x="8649805" y="826684"/>
            <a:ext cx="3472230" cy="5525627"/>
            <a:chOff x="6418421" y="1446847"/>
            <a:chExt cx="1916715" cy="3050216"/>
          </a:xfrm>
        </p:grpSpPr>
        <p:sp>
          <p:nvSpPr>
            <p:cNvPr id="48" name="任意多边形: 形状 47">
              <a:extLst>
                <a:ext uri="{FF2B5EF4-FFF2-40B4-BE49-F238E27FC236}">
                  <a16:creationId xmlns:a16="http://schemas.microsoft.com/office/drawing/2014/main" id="{997F5F0D-52C7-4A9D-2B81-16525EC5E5F3}"/>
                </a:ext>
              </a:extLst>
            </p:cNvPr>
            <p:cNvSpPr/>
            <p:nvPr/>
          </p:nvSpPr>
          <p:spPr>
            <a:xfrm>
              <a:off x="7166800" y="2708148"/>
              <a:ext cx="34099" cy="34099"/>
            </a:xfrm>
            <a:custGeom>
              <a:avLst/>
              <a:gdLst>
                <a:gd name="connsiteX0" fmla="*/ 34100 w 34099"/>
                <a:gd name="connsiteY0" fmla="*/ 16954 h 34099"/>
                <a:gd name="connsiteX1" fmla="*/ 17145 w 34099"/>
                <a:gd name="connsiteY1" fmla="*/ 34099 h 34099"/>
                <a:gd name="connsiteX2" fmla="*/ 0 w 34099"/>
                <a:gd name="connsiteY2" fmla="*/ 17145 h 34099"/>
                <a:gd name="connsiteX3" fmla="*/ 16955 w 34099"/>
                <a:gd name="connsiteY3" fmla="*/ 0 h 34099"/>
                <a:gd name="connsiteX4" fmla="*/ 17050 w 34099"/>
                <a:gd name="connsiteY4" fmla="*/ 0 h 34099"/>
                <a:gd name="connsiteX5" fmla="*/ 34100 w 34099"/>
                <a:gd name="connsiteY5" fmla="*/ 16954 h 34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99" h="34099">
                  <a:moveTo>
                    <a:pt x="34100" y="16954"/>
                  </a:moveTo>
                  <a:cubicBezTo>
                    <a:pt x="34157" y="26375"/>
                    <a:pt x="26565" y="34042"/>
                    <a:pt x="17145" y="34099"/>
                  </a:cubicBezTo>
                  <a:cubicBezTo>
                    <a:pt x="7725" y="34157"/>
                    <a:pt x="57" y="26565"/>
                    <a:pt x="0" y="17145"/>
                  </a:cubicBezTo>
                  <a:cubicBezTo>
                    <a:pt x="-47" y="7725"/>
                    <a:pt x="7534" y="57"/>
                    <a:pt x="16955" y="0"/>
                  </a:cubicBezTo>
                  <a:cubicBezTo>
                    <a:pt x="16983" y="0"/>
                    <a:pt x="17021" y="0"/>
                    <a:pt x="17050" y="0"/>
                  </a:cubicBezTo>
                  <a:cubicBezTo>
                    <a:pt x="26432" y="0"/>
                    <a:pt x="34052" y="7572"/>
                    <a:pt x="34100" y="16954"/>
                  </a:cubicBezTo>
                  <a:close/>
                </a:path>
              </a:pathLst>
            </a:custGeom>
            <a:solidFill>
              <a:srgbClr val="E0E0E0"/>
            </a:solidFill>
            <a:ln w="9525" cap="flat">
              <a:solidFill>
                <a:srgbClr val="2F2E41"/>
              </a:solidFill>
              <a:prstDash val="solid"/>
              <a:miter/>
            </a:ln>
          </p:spPr>
          <p:txBody>
            <a:bodyPr rtlCol="0" anchor="ctr">
              <a:noAutofit/>
            </a:bodyPr>
            <a:lstStyle/>
            <a:p>
              <a:endParaRPr lang="zh-CN" altLang="en-US"/>
            </a:p>
          </p:txBody>
        </p:sp>
        <p:sp>
          <p:nvSpPr>
            <p:cNvPr id="49" name="任意多边形: 形状 48">
              <a:extLst>
                <a:ext uri="{FF2B5EF4-FFF2-40B4-BE49-F238E27FC236}">
                  <a16:creationId xmlns:a16="http://schemas.microsoft.com/office/drawing/2014/main" id="{B3DAA42A-0CB8-71C8-A37B-68643E6E79F4}"/>
                </a:ext>
              </a:extLst>
            </p:cNvPr>
            <p:cNvSpPr/>
            <p:nvPr/>
          </p:nvSpPr>
          <p:spPr>
            <a:xfrm rot="21213599">
              <a:off x="7473457" y="2694784"/>
              <a:ext cx="418528" cy="231838"/>
            </a:xfrm>
            <a:custGeom>
              <a:avLst/>
              <a:gdLst>
                <a:gd name="connsiteX0" fmla="*/ 0 w 418528"/>
                <a:gd name="connsiteY0" fmla="*/ 0 h 231838"/>
                <a:gd name="connsiteX1" fmla="*/ 418528 w 418528"/>
                <a:gd name="connsiteY1" fmla="*/ 0 h 231838"/>
                <a:gd name="connsiteX2" fmla="*/ 418528 w 418528"/>
                <a:gd name="connsiteY2" fmla="*/ 231838 h 231838"/>
                <a:gd name="connsiteX3" fmla="*/ 0 w 418528"/>
                <a:gd name="connsiteY3" fmla="*/ 231838 h 231838"/>
              </a:gdLst>
              <a:ahLst/>
              <a:cxnLst>
                <a:cxn ang="0">
                  <a:pos x="connsiteX0" y="connsiteY0"/>
                </a:cxn>
                <a:cxn ang="0">
                  <a:pos x="connsiteX1" y="connsiteY1"/>
                </a:cxn>
                <a:cxn ang="0">
                  <a:pos x="connsiteX2" y="connsiteY2"/>
                </a:cxn>
                <a:cxn ang="0">
                  <a:pos x="connsiteX3" y="connsiteY3"/>
                </a:cxn>
              </a:cxnLst>
              <a:rect l="l" t="t" r="r" b="b"/>
              <a:pathLst>
                <a:path w="418528" h="231838">
                  <a:moveTo>
                    <a:pt x="0" y="0"/>
                  </a:moveTo>
                  <a:lnTo>
                    <a:pt x="418528" y="0"/>
                  </a:lnTo>
                  <a:lnTo>
                    <a:pt x="418528" y="231838"/>
                  </a:lnTo>
                  <a:lnTo>
                    <a:pt x="0" y="231838"/>
                  </a:lnTo>
                  <a:close/>
                </a:path>
              </a:pathLst>
            </a:custGeom>
            <a:solidFill>
              <a:srgbClr val="FFFFFF"/>
            </a:solidFill>
            <a:ln w="9525" cap="flat">
              <a:solidFill>
                <a:srgbClr val="2F2E41"/>
              </a:solidFill>
              <a:prstDash val="solid"/>
              <a:miter/>
            </a:ln>
          </p:spPr>
          <p:txBody>
            <a:bodyPr rtlCol="0" anchor="ctr">
              <a:noAutofit/>
            </a:bodyPr>
            <a:lstStyle/>
            <a:p>
              <a:endParaRPr lang="zh-CN" altLang="en-US"/>
            </a:p>
          </p:txBody>
        </p:sp>
        <p:sp>
          <p:nvSpPr>
            <p:cNvPr id="50" name="任意多边形: 形状 49">
              <a:extLst>
                <a:ext uri="{FF2B5EF4-FFF2-40B4-BE49-F238E27FC236}">
                  <a16:creationId xmlns:a16="http://schemas.microsoft.com/office/drawing/2014/main" id="{F8A880F7-87FA-9279-C6E1-8B296CBE2F7D}"/>
                </a:ext>
              </a:extLst>
            </p:cNvPr>
            <p:cNvSpPr/>
            <p:nvPr/>
          </p:nvSpPr>
          <p:spPr>
            <a:xfrm>
              <a:off x="7660099" y="2725102"/>
              <a:ext cx="28956" cy="28956"/>
            </a:xfrm>
            <a:custGeom>
              <a:avLst/>
              <a:gdLst>
                <a:gd name="connsiteX0" fmla="*/ 28956 w 28956"/>
                <a:gd name="connsiteY0" fmla="*/ 14383 h 28956"/>
                <a:gd name="connsiteX1" fmla="*/ 14574 w 28956"/>
                <a:gd name="connsiteY1" fmla="*/ 28956 h 28956"/>
                <a:gd name="connsiteX2" fmla="*/ 0 w 28956"/>
                <a:gd name="connsiteY2" fmla="*/ 14573 h 28956"/>
                <a:gd name="connsiteX3" fmla="*/ 14383 w 28956"/>
                <a:gd name="connsiteY3" fmla="*/ 0 h 28956"/>
                <a:gd name="connsiteX4" fmla="*/ 14574 w 28956"/>
                <a:gd name="connsiteY4" fmla="*/ 0 h 28956"/>
                <a:gd name="connsiteX5" fmla="*/ 28956 w 28956"/>
                <a:gd name="connsiteY5" fmla="*/ 14383 h 28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56" h="28956">
                  <a:moveTo>
                    <a:pt x="28956" y="14383"/>
                  </a:moveTo>
                  <a:cubicBezTo>
                    <a:pt x="29004" y="22374"/>
                    <a:pt x="22565" y="28899"/>
                    <a:pt x="14574" y="28956"/>
                  </a:cubicBezTo>
                  <a:cubicBezTo>
                    <a:pt x="6582" y="29004"/>
                    <a:pt x="58" y="22565"/>
                    <a:pt x="0" y="14573"/>
                  </a:cubicBezTo>
                  <a:cubicBezTo>
                    <a:pt x="-47" y="6572"/>
                    <a:pt x="6392" y="57"/>
                    <a:pt x="14383" y="0"/>
                  </a:cubicBezTo>
                  <a:cubicBezTo>
                    <a:pt x="14450" y="0"/>
                    <a:pt x="14507" y="0"/>
                    <a:pt x="14574" y="0"/>
                  </a:cubicBezTo>
                  <a:cubicBezTo>
                    <a:pt x="22498" y="48"/>
                    <a:pt x="28909" y="6458"/>
                    <a:pt x="28956" y="14383"/>
                  </a:cubicBezTo>
                  <a:close/>
                </a:path>
              </a:pathLst>
            </a:custGeom>
            <a:solidFill>
              <a:srgbClr val="E0E0E0"/>
            </a:solidFill>
            <a:ln w="9525" cap="flat">
              <a:solidFill>
                <a:srgbClr val="2F2E41"/>
              </a:solidFill>
              <a:prstDash val="solid"/>
              <a:miter/>
            </a:ln>
          </p:spPr>
          <p:txBody>
            <a:bodyPr rtlCol="0" anchor="ctr">
              <a:noAutofit/>
            </a:bodyPr>
            <a:lstStyle/>
            <a:p>
              <a:endParaRPr lang="zh-CN" altLang="en-US"/>
            </a:p>
          </p:txBody>
        </p:sp>
        <p:sp>
          <p:nvSpPr>
            <p:cNvPr id="51" name="任意多边形: 形状 50">
              <a:extLst>
                <a:ext uri="{FF2B5EF4-FFF2-40B4-BE49-F238E27FC236}">
                  <a16:creationId xmlns:a16="http://schemas.microsoft.com/office/drawing/2014/main" id="{02E4DF51-E68A-1B98-3988-9CA72CAC5F3F}"/>
                </a:ext>
              </a:extLst>
            </p:cNvPr>
            <p:cNvSpPr/>
            <p:nvPr/>
          </p:nvSpPr>
          <p:spPr>
            <a:xfrm>
              <a:off x="7522844" y="2769416"/>
              <a:ext cx="316230" cy="45176"/>
            </a:xfrm>
            <a:custGeom>
              <a:avLst/>
              <a:gdLst>
                <a:gd name="connsiteX0" fmla="*/ 316231 w 316230"/>
                <a:gd name="connsiteY0" fmla="*/ 263 h 45176"/>
                <a:gd name="connsiteX1" fmla="*/ 158592 w 316230"/>
                <a:gd name="connsiteY1" fmla="*/ 25885 h 45176"/>
                <a:gd name="connsiteX2" fmla="*/ 0 w 316230"/>
                <a:gd name="connsiteY2" fmla="*/ 44935 h 45176"/>
                <a:gd name="connsiteX3" fmla="*/ 157639 w 316230"/>
                <a:gd name="connsiteY3" fmla="*/ 19313 h 45176"/>
                <a:gd name="connsiteX4" fmla="*/ 316231 w 316230"/>
                <a:gd name="connsiteY4" fmla="*/ 263 h 45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230" h="45176">
                  <a:moveTo>
                    <a:pt x="316231" y="263"/>
                  </a:moveTo>
                  <a:cubicBezTo>
                    <a:pt x="316231" y="2073"/>
                    <a:pt x="245841" y="13598"/>
                    <a:pt x="158592" y="25885"/>
                  </a:cubicBezTo>
                  <a:cubicBezTo>
                    <a:pt x="71343" y="38172"/>
                    <a:pt x="191" y="46745"/>
                    <a:pt x="0" y="44935"/>
                  </a:cubicBezTo>
                  <a:cubicBezTo>
                    <a:pt x="-190" y="43125"/>
                    <a:pt x="70295" y="31600"/>
                    <a:pt x="157639" y="19313"/>
                  </a:cubicBezTo>
                  <a:cubicBezTo>
                    <a:pt x="244983" y="7026"/>
                    <a:pt x="315564" y="-1642"/>
                    <a:pt x="316231" y="263"/>
                  </a:cubicBezTo>
                  <a:close/>
                </a:path>
              </a:pathLst>
            </a:custGeom>
            <a:solidFill>
              <a:srgbClr val="E0E0E0"/>
            </a:solidFill>
            <a:ln w="9525" cap="flat">
              <a:solidFill>
                <a:srgbClr val="2F2E41"/>
              </a:solidFill>
              <a:prstDash val="solid"/>
              <a:miter/>
            </a:ln>
          </p:spPr>
          <p:txBody>
            <a:bodyPr rtlCol="0" anchor="ctr">
              <a:noAutofit/>
            </a:bodyPr>
            <a:lstStyle/>
            <a:p>
              <a:endParaRPr lang="zh-CN" altLang="en-US"/>
            </a:p>
          </p:txBody>
        </p:sp>
        <p:sp>
          <p:nvSpPr>
            <p:cNvPr id="52" name="任意多边形: 形状 51">
              <a:extLst>
                <a:ext uri="{FF2B5EF4-FFF2-40B4-BE49-F238E27FC236}">
                  <a16:creationId xmlns:a16="http://schemas.microsoft.com/office/drawing/2014/main" id="{396AB836-0C8B-0330-D6DC-ED673855B5CB}"/>
                </a:ext>
              </a:extLst>
            </p:cNvPr>
            <p:cNvSpPr/>
            <p:nvPr/>
          </p:nvSpPr>
          <p:spPr>
            <a:xfrm>
              <a:off x="7528749" y="2801039"/>
              <a:ext cx="316230" cy="45176"/>
            </a:xfrm>
            <a:custGeom>
              <a:avLst/>
              <a:gdLst>
                <a:gd name="connsiteX0" fmla="*/ 316231 w 316230"/>
                <a:gd name="connsiteY0" fmla="*/ 263 h 45176"/>
                <a:gd name="connsiteX1" fmla="*/ 158592 w 316230"/>
                <a:gd name="connsiteY1" fmla="*/ 25885 h 45176"/>
                <a:gd name="connsiteX2" fmla="*/ 1 w 316230"/>
                <a:gd name="connsiteY2" fmla="*/ 44935 h 45176"/>
                <a:gd name="connsiteX3" fmla="*/ 157640 w 316230"/>
                <a:gd name="connsiteY3" fmla="*/ 19313 h 45176"/>
                <a:gd name="connsiteX4" fmla="*/ 316231 w 316230"/>
                <a:gd name="connsiteY4" fmla="*/ 263 h 45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230" h="45176">
                  <a:moveTo>
                    <a:pt x="316231" y="263"/>
                  </a:moveTo>
                  <a:cubicBezTo>
                    <a:pt x="316231" y="2072"/>
                    <a:pt x="245936" y="13598"/>
                    <a:pt x="158592" y="25885"/>
                  </a:cubicBezTo>
                  <a:cubicBezTo>
                    <a:pt x="71248" y="38172"/>
                    <a:pt x="287" y="46745"/>
                    <a:pt x="1" y="44935"/>
                  </a:cubicBezTo>
                  <a:cubicBezTo>
                    <a:pt x="-285" y="43125"/>
                    <a:pt x="70295" y="31600"/>
                    <a:pt x="157640" y="19313"/>
                  </a:cubicBezTo>
                  <a:cubicBezTo>
                    <a:pt x="244984" y="7025"/>
                    <a:pt x="315945" y="-1642"/>
                    <a:pt x="316231" y="263"/>
                  </a:cubicBezTo>
                  <a:close/>
                </a:path>
              </a:pathLst>
            </a:custGeom>
            <a:solidFill>
              <a:srgbClr val="E0E0E0"/>
            </a:solidFill>
            <a:ln w="9525" cap="flat">
              <a:solidFill>
                <a:srgbClr val="2F2E41"/>
              </a:solidFill>
              <a:prstDash val="solid"/>
              <a:miter/>
            </a:ln>
          </p:spPr>
          <p:txBody>
            <a:bodyPr rtlCol="0" anchor="ctr">
              <a:noAutofit/>
            </a:bodyPr>
            <a:lstStyle/>
            <a:p>
              <a:endParaRPr lang="zh-CN" altLang="en-US"/>
            </a:p>
          </p:txBody>
        </p:sp>
        <p:sp>
          <p:nvSpPr>
            <p:cNvPr id="53" name="任意多边形: 形状 52">
              <a:extLst>
                <a:ext uri="{FF2B5EF4-FFF2-40B4-BE49-F238E27FC236}">
                  <a16:creationId xmlns:a16="http://schemas.microsoft.com/office/drawing/2014/main" id="{4C5CFDB6-70AF-488E-0ABD-7B66D042FF8A}"/>
                </a:ext>
              </a:extLst>
            </p:cNvPr>
            <p:cNvSpPr/>
            <p:nvPr/>
          </p:nvSpPr>
          <p:spPr>
            <a:xfrm>
              <a:off x="7534559" y="2830266"/>
              <a:ext cx="316230" cy="45171"/>
            </a:xfrm>
            <a:custGeom>
              <a:avLst/>
              <a:gdLst>
                <a:gd name="connsiteX0" fmla="*/ 316231 w 316230"/>
                <a:gd name="connsiteY0" fmla="*/ 182 h 45171"/>
                <a:gd name="connsiteX1" fmla="*/ 158592 w 316230"/>
                <a:gd name="connsiteY1" fmla="*/ 25900 h 45171"/>
                <a:gd name="connsiteX2" fmla="*/ 1 w 316230"/>
                <a:gd name="connsiteY2" fmla="*/ 44950 h 45171"/>
                <a:gd name="connsiteX3" fmla="*/ 157640 w 316230"/>
                <a:gd name="connsiteY3" fmla="*/ 19232 h 45171"/>
                <a:gd name="connsiteX4" fmla="*/ 316231 w 316230"/>
                <a:gd name="connsiteY4" fmla="*/ 182 h 45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230" h="45171">
                  <a:moveTo>
                    <a:pt x="316231" y="182"/>
                  </a:moveTo>
                  <a:cubicBezTo>
                    <a:pt x="316231" y="2087"/>
                    <a:pt x="245936" y="13517"/>
                    <a:pt x="158592" y="25900"/>
                  </a:cubicBezTo>
                  <a:cubicBezTo>
                    <a:pt x="71248" y="38282"/>
                    <a:pt x="287" y="46664"/>
                    <a:pt x="1" y="44950"/>
                  </a:cubicBezTo>
                  <a:cubicBezTo>
                    <a:pt x="-285" y="43235"/>
                    <a:pt x="70295" y="31615"/>
                    <a:pt x="157640" y="19232"/>
                  </a:cubicBezTo>
                  <a:cubicBezTo>
                    <a:pt x="244984" y="6850"/>
                    <a:pt x="315945" y="-1342"/>
                    <a:pt x="316231" y="182"/>
                  </a:cubicBezTo>
                  <a:close/>
                </a:path>
              </a:pathLst>
            </a:custGeom>
            <a:solidFill>
              <a:srgbClr val="E0E0E0"/>
            </a:solidFill>
            <a:ln w="9525" cap="flat">
              <a:solidFill>
                <a:srgbClr val="2F2E41"/>
              </a:solidFill>
              <a:prstDash val="solid"/>
              <a:miter/>
            </a:ln>
          </p:spPr>
          <p:txBody>
            <a:bodyPr rtlCol="0" anchor="ctr">
              <a:noAutofit/>
            </a:bodyPr>
            <a:lstStyle/>
            <a:p>
              <a:endParaRPr lang="zh-CN" altLang="en-US"/>
            </a:p>
          </p:txBody>
        </p:sp>
        <p:sp>
          <p:nvSpPr>
            <p:cNvPr id="54" name="任意多边形: 形状 53">
              <a:extLst>
                <a:ext uri="{FF2B5EF4-FFF2-40B4-BE49-F238E27FC236}">
                  <a16:creationId xmlns:a16="http://schemas.microsoft.com/office/drawing/2014/main" id="{2874B88F-1657-85B8-A082-F3025E5275B4}"/>
                </a:ext>
              </a:extLst>
            </p:cNvPr>
            <p:cNvSpPr/>
            <p:nvPr/>
          </p:nvSpPr>
          <p:spPr>
            <a:xfrm>
              <a:off x="6613874" y="1866900"/>
              <a:ext cx="549401" cy="839914"/>
            </a:xfrm>
            <a:custGeom>
              <a:avLst/>
              <a:gdLst>
                <a:gd name="connsiteX0" fmla="*/ 0 w 549401"/>
                <a:gd name="connsiteY0" fmla="*/ 15526 h 839914"/>
                <a:gd name="connsiteX1" fmla="*/ 144304 w 549401"/>
                <a:gd name="connsiteY1" fmla="*/ 504825 h 839914"/>
                <a:gd name="connsiteX2" fmla="*/ 435102 w 549401"/>
                <a:gd name="connsiteY2" fmla="*/ 839914 h 839914"/>
                <a:gd name="connsiteX3" fmla="*/ 549402 w 549401"/>
                <a:gd name="connsiteY3" fmla="*/ 645890 h 839914"/>
                <a:gd name="connsiteX4" fmla="*/ 280797 w 549401"/>
                <a:gd name="connsiteY4" fmla="*/ 397669 h 839914"/>
                <a:gd name="connsiteX5" fmla="*/ 107061 w 549401"/>
                <a:gd name="connsiteY5" fmla="*/ 0 h 839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9401" h="839914">
                  <a:moveTo>
                    <a:pt x="0" y="15526"/>
                  </a:moveTo>
                  <a:cubicBezTo>
                    <a:pt x="0" y="15526"/>
                    <a:pt x="84582" y="403955"/>
                    <a:pt x="144304" y="504825"/>
                  </a:cubicBezTo>
                  <a:cubicBezTo>
                    <a:pt x="175070" y="556641"/>
                    <a:pt x="435102" y="839914"/>
                    <a:pt x="435102" y="839914"/>
                  </a:cubicBezTo>
                  <a:lnTo>
                    <a:pt x="549402" y="645890"/>
                  </a:lnTo>
                  <a:lnTo>
                    <a:pt x="280797" y="397669"/>
                  </a:lnTo>
                  <a:lnTo>
                    <a:pt x="107061" y="0"/>
                  </a:lnTo>
                  <a:close/>
                </a:path>
              </a:pathLst>
            </a:custGeom>
            <a:solidFill>
              <a:schemeClr val="bg1"/>
            </a:solidFill>
            <a:ln w="9525" cap="flat">
              <a:solidFill>
                <a:srgbClr val="2F2E41"/>
              </a:solidFill>
              <a:prstDash val="solid"/>
              <a:miter/>
            </a:ln>
          </p:spPr>
          <p:txBody>
            <a:bodyPr rtlCol="0" anchor="ctr">
              <a:noAutofit/>
            </a:bodyPr>
            <a:lstStyle/>
            <a:p>
              <a:endParaRPr lang="zh-CN" altLang="en-US"/>
            </a:p>
          </p:txBody>
        </p:sp>
        <p:sp>
          <p:nvSpPr>
            <p:cNvPr id="55" name="任意多边形: 形状 54">
              <a:extLst>
                <a:ext uri="{FF2B5EF4-FFF2-40B4-BE49-F238E27FC236}">
                  <a16:creationId xmlns:a16="http://schemas.microsoft.com/office/drawing/2014/main" id="{184599BF-3A5A-0588-5369-92EA9A1F7255}"/>
                </a:ext>
              </a:extLst>
            </p:cNvPr>
            <p:cNvSpPr/>
            <p:nvPr/>
          </p:nvSpPr>
          <p:spPr>
            <a:xfrm>
              <a:off x="6601025" y="1687747"/>
              <a:ext cx="170318" cy="202583"/>
            </a:xfrm>
            <a:custGeom>
              <a:avLst/>
              <a:gdLst>
                <a:gd name="connsiteX0" fmla="*/ 7895 w 170318"/>
                <a:gd name="connsiteY0" fmla="*/ 87331 h 202583"/>
                <a:gd name="connsiteX1" fmla="*/ 3990 w 170318"/>
                <a:gd name="connsiteY1" fmla="*/ 43611 h 202583"/>
                <a:gd name="connsiteX2" fmla="*/ 23040 w 170318"/>
                <a:gd name="connsiteY2" fmla="*/ 35039 h 202583"/>
                <a:gd name="connsiteX3" fmla="*/ 37899 w 170318"/>
                <a:gd name="connsiteY3" fmla="*/ 15513 h 202583"/>
                <a:gd name="connsiteX4" fmla="*/ 62378 w 170318"/>
                <a:gd name="connsiteY4" fmla="*/ 13417 h 202583"/>
                <a:gd name="connsiteX5" fmla="*/ 70951 w 170318"/>
                <a:gd name="connsiteY5" fmla="*/ 6559 h 202583"/>
                <a:gd name="connsiteX6" fmla="*/ 92763 w 170318"/>
                <a:gd name="connsiteY6" fmla="*/ 939 h 202583"/>
                <a:gd name="connsiteX7" fmla="*/ 115909 w 170318"/>
                <a:gd name="connsiteY7" fmla="*/ 7416 h 202583"/>
                <a:gd name="connsiteX8" fmla="*/ 155152 w 170318"/>
                <a:gd name="connsiteY8" fmla="*/ 52660 h 202583"/>
                <a:gd name="connsiteX9" fmla="*/ 164677 w 170318"/>
                <a:gd name="connsiteY9" fmla="*/ 112096 h 202583"/>
                <a:gd name="connsiteX10" fmla="*/ 117052 w 170318"/>
                <a:gd name="connsiteY10" fmla="*/ 184200 h 202583"/>
                <a:gd name="connsiteX11" fmla="*/ 19992 w 170318"/>
                <a:gd name="connsiteY11" fmla="*/ 202584 h 202583"/>
                <a:gd name="connsiteX12" fmla="*/ 942 w 170318"/>
                <a:gd name="connsiteY12" fmla="*/ 156959 h 202583"/>
                <a:gd name="connsiteX13" fmla="*/ 7895 w 170318"/>
                <a:gd name="connsiteY13" fmla="*/ 87331 h 202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0318" h="202583">
                  <a:moveTo>
                    <a:pt x="7895" y="87331"/>
                  </a:moveTo>
                  <a:cubicBezTo>
                    <a:pt x="7229" y="84569"/>
                    <a:pt x="-2201" y="53136"/>
                    <a:pt x="3990" y="43611"/>
                  </a:cubicBezTo>
                  <a:cubicBezTo>
                    <a:pt x="8581" y="37837"/>
                    <a:pt x="15677" y="34643"/>
                    <a:pt x="23040" y="35039"/>
                  </a:cubicBezTo>
                  <a:cubicBezTo>
                    <a:pt x="25650" y="27042"/>
                    <a:pt x="30889" y="20162"/>
                    <a:pt x="37899" y="15513"/>
                  </a:cubicBezTo>
                  <a:cubicBezTo>
                    <a:pt x="45633" y="12257"/>
                    <a:pt x="54206" y="11524"/>
                    <a:pt x="62378" y="13417"/>
                  </a:cubicBezTo>
                  <a:lnTo>
                    <a:pt x="70951" y="6559"/>
                  </a:lnTo>
                  <a:cubicBezTo>
                    <a:pt x="76599" y="748"/>
                    <a:pt x="85010" y="-1422"/>
                    <a:pt x="92763" y="939"/>
                  </a:cubicBezTo>
                  <a:cubicBezTo>
                    <a:pt x="99630" y="5431"/>
                    <a:pt x="107708" y="7693"/>
                    <a:pt x="115909" y="7416"/>
                  </a:cubicBezTo>
                  <a:cubicBezTo>
                    <a:pt x="127720" y="6083"/>
                    <a:pt x="145531" y="37706"/>
                    <a:pt x="155152" y="52660"/>
                  </a:cubicBezTo>
                  <a:cubicBezTo>
                    <a:pt x="164772" y="67614"/>
                    <a:pt x="178012" y="87426"/>
                    <a:pt x="164677" y="112096"/>
                  </a:cubicBezTo>
                  <a:cubicBezTo>
                    <a:pt x="150313" y="137095"/>
                    <a:pt x="134406" y="161176"/>
                    <a:pt x="117052" y="184200"/>
                  </a:cubicBezTo>
                  <a:lnTo>
                    <a:pt x="19992" y="202584"/>
                  </a:lnTo>
                  <a:cubicBezTo>
                    <a:pt x="19992" y="202584"/>
                    <a:pt x="5704" y="191820"/>
                    <a:pt x="942" y="156959"/>
                  </a:cubicBezTo>
                  <a:cubicBezTo>
                    <a:pt x="-1515" y="133518"/>
                    <a:pt x="847" y="109822"/>
                    <a:pt x="7895" y="87331"/>
                  </a:cubicBezTo>
                  <a:close/>
                </a:path>
              </a:pathLst>
            </a:custGeom>
            <a:solidFill>
              <a:schemeClr val="bg1"/>
            </a:solidFill>
            <a:ln w="9525" cap="flat">
              <a:solidFill>
                <a:srgbClr val="2F2E41"/>
              </a:solidFill>
              <a:prstDash val="solid"/>
              <a:miter/>
            </a:ln>
          </p:spPr>
          <p:txBody>
            <a:bodyPr rtlCol="0" anchor="ctr">
              <a:noAutofit/>
            </a:bodyPr>
            <a:lstStyle/>
            <a:p>
              <a:endParaRPr lang="zh-CN" altLang="en-US"/>
            </a:p>
          </p:txBody>
        </p:sp>
        <p:sp>
          <p:nvSpPr>
            <p:cNvPr id="56" name="任意多边形: 形状 55">
              <a:extLst>
                <a:ext uri="{FF2B5EF4-FFF2-40B4-BE49-F238E27FC236}">
                  <a16:creationId xmlns:a16="http://schemas.microsoft.com/office/drawing/2014/main" id="{A062811A-611E-7D1E-6720-DB5C7DD18747}"/>
                </a:ext>
              </a:extLst>
            </p:cNvPr>
            <p:cNvSpPr/>
            <p:nvPr/>
          </p:nvSpPr>
          <p:spPr>
            <a:xfrm>
              <a:off x="6609211" y="1722786"/>
              <a:ext cx="42765" cy="80137"/>
            </a:xfrm>
            <a:custGeom>
              <a:avLst/>
              <a:gdLst>
                <a:gd name="connsiteX0" fmla="*/ 15140 w 42765"/>
                <a:gd name="connsiteY0" fmla="*/ 0 h 80137"/>
                <a:gd name="connsiteX1" fmla="*/ 23141 w 42765"/>
                <a:gd name="connsiteY1" fmla="*/ 17717 h 80137"/>
                <a:gd name="connsiteX2" fmla="*/ 39715 w 42765"/>
                <a:gd name="connsiteY2" fmla="*/ 61436 h 80137"/>
                <a:gd name="connsiteX3" fmla="*/ 42001 w 42765"/>
                <a:gd name="connsiteY3" fmla="*/ 67818 h 80137"/>
                <a:gd name="connsiteX4" fmla="*/ 42572 w 42765"/>
                <a:gd name="connsiteY4" fmla="*/ 69723 h 80137"/>
                <a:gd name="connsiteX5" fmla="*/ 42572 w 42765"/>
                <a:gd name="connsiteY5" fmla="*/ 72390 h 80137"/>
                <a:gd name="connsiteX6" fmla="*/ 39905 w 42765"/>
                <a:gd name="connsiteY6" fmla="*/ 75724 h 80137"/>
                <a:gd name="connsiteX7" fmla="*/ 27428 w 42765"/>
                <a:gd name="connsiteY7" fmla="*/ 79915 h 80137"/>
                <a:gd name="connsiteX8" fmla="*/ 15522 w 42765"/>
                <a:gd name="connsiteY8" fmla="*/ 77248 h 80137"/>
                <a:gd name="connsiteX9" fmla="*/ 8187 w 42765"/>
                <a:gd name="connsiteY9" fmla="*/ 70104 h 80137"/>
                <a:gd name="connsiteX10" fmla="*/ 1329 w 42765"/>
                <a:gd name="connsiteY10" fmla="*/ 57340 h 80137"/>
                <a:gd name="connsiteX11" fmla="*/ 91 w 42765"/>
                <a:gd name="connsiteY11" fmla="*/ 52292 h 80137"/>
                <a:gd name="connsiteX12" fmla="*/ 10378 w 42765"/>
                <a:gd name="connsiteY12" fmla="*/ 68294 h 80137"/>
                <a:gd name="connsiteX13" fmla="*/ 26761 w 42765"/>
                <a:gd name="connsiteY13" fmla="*/ 76295 h 80137"/>
                <a:gd name="connsiteX14" fmla="*/ 37524 w 42765"/>
                <a:gd name="connsiteY14" fmla="*/ 72580 h 80137"/>
                <a:gd name="connsiteX15" fmla="*/ 38858 w 42765"/>
                <a:gd name="connsiteY15" fmla="*/ 70866 h 80137"/>
                <a:gd name="connsiteX16" fmla="*/ 38858 w 42765"/>
                <a:gd name="connsiteY16" fmla="*/ 69151 h 80137"/>
                <a:gd name="connsiteX17" fmla="*/ 36476 w 42765"/>
                <a:gd name="connsiteY17" fmla="*/ 62770 h 80137"/>
                <a:gd name="connsiteX18" fmla="*/ 21141 w 42765"/>
                <a:gd name="connsiteY18" fmla="*/ 18669 h 80137"/>
                <a:gd name="connsiteX19" fmla="*/ 15140 w 42765"/>
                <a:gd name="connsiteY19" fmla="*/ 0 h 8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765" h="80137">
                  <a:moveTo>
                    <a:pt x="15140" y="0"/>
                  </a:moveTo>
                  <a:cubicBezTo>
                    <a:pt x="18436" y="5600"/>
                    <a:pt x="21122" y="11539"/>
                    <a:pt x="23141" y="17717"/>
                  </a:cubicBezTo>
                  <a:cubicBezTo>
                    <a:pt x="27618" y="28861"/>
                    <a:pt x="33429" y="44291"/>
                    <a:pt x="39715" y="61436"/>
                  </a:cubicBezTo>
                  <a:lnTo>
                    <a:pt x="42001" y="67818"/>
                  </a:lnTo>
                  <a:cubicBezTo>
                    <a:pt x="42239" y="68436"/>
                    <a:pt x="42429" y="69073"/>
                    <a:pt x="42572" y="69723"/>
                  </a:cubicBezTo>
                  <a:cubicBezTo>
                    <a:pt x="42830" y="70594"/>
                    <a:pt x="42830" y="71519"/>
                    <a:pt x="42572" y="72390"/>
                  </a:cubicBezTo>
                  <a:cubicBezTo>
                    <a:pt x="42029" y="73741"/>
                    <a:pt x="41106" y="74902"/>
                    <a:pt x="39905" y="75724"/>
                  </a:cubicBezTo>
                  <a:cubicBezTo>
                    <a:pt x="36143" y="78102"/>
                    <a:pt x="31866" y="79539"/>
                    <a:pt x="27428" y="79915"/>
                  </a:cubicBezTo>
                  <a:cubicBezTo>
                    <a:pt x="23265" y="80612"/>
                    <a:pt x="18988" y="79655"/>
                    <a:pt x="15522" y="77248"/>
                  </a:cubicBezTo>
                  <a:cubicBezTo>
                    <a:pt x="12635" y="75370"/>
                    <a:pt x="10140" y="72942"/>
                    <a:pt x="8187" y="70104"/>
                  </a:cubicBezTo>
                  <a:cubicBezTo>
                    <a:pt x="5339" y="66179"/>
                    <a:pt x="3025" y="61885"/>
                    <a:pt x="1329" y="57340"/>
                  </a:cubicBezTo>
                  <a:cubicBezTo>
                    <a:pt x="186" y="54197"/>
                    <a:pt x="-195" y="52292"/>
                    <a:pt x="91" y="52292"/>
                  </a:cubicBezTo>
                  <a:cubicBezTo>
                    <a:pt x="377" y="52292"/>
                    <a:pt x="3139" y="59150"/>
                    <a:pt x="10378" y="68294"/>
                  </a:cubicBezTo>
                  <a:cubicBezTo>
                    <a:pt x="13997" y="73718"/>
                    <a:pt x="20255" y="76775"/>
                    <a:pt x="26761" y="76295"/>
                  </a:cubicBezTo>
                  <a:cubicBezTo>
                    <a:pt x="30571" y="75844"/>
                    <a:pt x="34248" y="74576"/>
                    <a:pt x="37524" y="72580"/>
                  </a:cubicBezTo>
                  <a:cubicBezTo>
                    <a:pt x="38115" y="72136"/>
                    <a:pt x="38572" y="71545"/>
                    <a:pt x="38858" y="70866"/>
                  </a:cubicBezTo>
                  <a:cubicBezTo>
                    <a:pt x="38858" y="70199"/>
                    <a:pt x="38858" y="70866"/>
                    <a:pt x="38858" y="69151"/>
                  </a:cubicBezTo>
                  <a:lnTo>
                    <a:pt x="36476" y="62770"/>
                  </a:lnTo>
                  <a:cubicBezTo>
                    <a:pt x="30285" y="45625"/>
                    <a:pt x="24856" y="30004"/>
                    <a:pt x="21141" y="18669"/>
                  </a:cubicBezTo>
                  <a:cubicBezTo>
                    <a:pt x="18493" y="12673"/>
                    <a:pt x="16483" y="6415"/>
                    <a:pt x="15140" y="0"/>
                  </a:cubicBezTo>
                  <a:close/>
                </a:path>
              </a:pathLst>
            </a:custGeom>
            <a:solidFill>
              <a:schemeClr val="bg1">
                <a:lumMod val="85000"/>
              </a:schemeClr>
            </a:solidFill>
            <a:ln w="9525" cap="flat">
              <a:solidFill>
                <a:srgbClr val="2F2E41"/>
              </a:solidFill>
              <a:prstDash val="solid"/>
              <a:miter/>
            </a:ln>
          </p:spPr>
          <p:txBody>
            <a:bodyPr rtlCol="0" anchor="ctr">
              <a:noAutofit/>
            </a:bodyPr>
            <a:lstStyle/>
            <a:p>
              <a:endParaRPr lang="zh-CN" altLang="en-US"/>
            </a:p>
          </p:txBody>
        </p:sp>
        <p:sp>
          <p:nvSpPr>
            <p:cNvPr id="57" name="任意多边形: 形状 56">
              <a:extLst>
                <a:ext uri="{FF2B5EF4-FFF2-40B4-BE49-F238E27FC236}">
                  <a16:creationId xmlns:a16="http://schemas.microsoft.com/office/drawing/2014/main" id="{3B963CB9-A64C-D9FB-5CB5-898490B9B981}"/>
                </a:ext>
              </a:extLst>
            </p:cNvPr>
            <p:cNvSpPr/>
            <p:nvPr/>
          </p:nvSpPr>
          <p:spPr>
            <a:xfrm>
              <a:off x="6649874" y="1701164"/>
              <a:ext cx="29924" cy="93655"/>
            </a:xfrm>
            <a:custGeom>
              <a:avLst/>
              <a:gdLst>
                <a:gd name="connsiteX0" fmla="*/ 13435 w 29924"/>
                <a:gd name="connsiteY0" fmla="*/ 0 h 93655"/>
                <a:gd name="connsiteX1" fmla="*/ 18007 w 29924"/>
                <a:gd name="connsiteY1" fmla="*/ 15621 h 93655"/>
                <a:gd name="connsiteX2" fmla="*/ 26484 w 29924"/>
                <a:gd name="connsiteY2" fmla="*/ 53721 h 93655"/>
                <a:gd name="connsiteX3" fmla="*/ 26484 w 29924"/>
                <a:gd name="connsiteY3" fmla="*/ 53721 h 93655"/>
                <a:gd name="connsiteX4" fmla="*/ 27055 w 29924"/>
                <a:gd name="connsiteY4" fmla="*/ 55435 h 93655"/>
                <a:gd name="connsiteX5" fmla="*/ 29342 w 29924"/>
                <a:gd name="connsiteY5" fmla="*/ 78391 h 93655"/>
                <a:gd name="connsiteX6" fmla="*/ 16959 w 29924"/>
                <a:gd name="connsiteY6" fmla="*/ 92773 h 93655"/>
                <a:gd name="connsiteX7" fmla="*/ 4195 w 29924"/>
                <a:gd name="connsiteY7" fmla="*/ 92773 h 93655"/>
                <a:gd name="connsiteX8" fmla="*/ 4 w 29924"/>
                <a:gd name="connsiteY8" fmla="*/ 90964 h 93655"/>
                <a:gd name="connsiteX9" fmla="*/ 4481 w 29924"/>
                <a:gd name="connsiteY9" fmla="*/ 90964 h 93655"/>
                <a:gd name="connsiteX10" fmla="*/ 15911 w 29924"/>
                <a:gd name="connsiteY10" fmla="*/ 89440 h 93655"/>
                <a:gd name="connsiteX11" fmla="*/ 25436 w 29924"/>
                <a:gd name="connsiteY11" fmla="*/ 76962 h 93655"/>
                <a:gd name="connsiteX12" fmla="*/ 22960 w 29924"/>
                <a:gd name="connsiteY12" fmla="*/ 56102 h 93655"/>
                <a:gd name="connsiteX13" fmla="*/ 22388 w 29924"/>
                <a:gd name="connsiteY13" fmla="*/ 54673 h 93655"/>
                <a:gd name="connsiteX14" fmla="*/ 22388 w 29924"/>
                <a:gd name="connsiteY14" fmla="*/ 54673 h 93655"/>
                <a:gd name="connsiteX15" fmla="*/ 22388 w 29924"/>
                <a:gd name="connsiteY15" fmla="*/ 54673 h 93655"/>
                <a:gd name="connsiteX16" fmla="*/ 15149 w 29924"/>
                <a:gd name="connsiteY16" fmla="*/ 15907 h 93655"/>
                <a:gd name="connsiteX17" fmla="*/ 13435 w 29924"/>
                <a:gd name="connsiteY17" fmla="*/ 0 h 93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924" h="93655">
                  <a:moveTo>
                    <a:pt x="13435" y="0"/>
                  </a:moveTo>
                  <a:cubicBezTo>
                    <a:pt x="15521" y="5027"/>
                    <a:pt x="17054" y="10264"/>
                    <a:pt x="18007" y="15621"/>
                  </a:cubicBezTo>
                  <a:cubicBezTo>
                    <a:pt x="20388" y="25146"/>
                    <a:pt x="23436" y="38957"/>
                    <a:pt x="26484" y="53721"/>
                  </a:cubicBezTo>
                  <a:lnTo>
                    <a:pt x="26484" y="53721"/>
                  </a:lnTo>
                  <a:lnTo>
                    <a:pt x="27055" y="55435"/>
                  </a:lnTo>
                  <a:cubicBezTo>
                    <a:pt x="29818" y="62755"/>
                    <a:pt x="30599" y="70671"/>
                    <a:pt x="29342" y="78391"/>
                  </a:cubicBezTo>
                  <a:cubicBezTo>
                    <a:pt x="28065" y="85046"/>
                    <a:pt x="23350" y="90523"/>
                    <a:pt x="16959" y="92773"/>
                  </a:cubicBezTo>
                  <a:cubicBezTo>
                    <a:pt x="12787" y="93950"/>
                    <a:pt x="8368" y="93950"/>
                    <a:pt x="4195" y="92773"/>
                  </a:cubicBezTo>
                  <a:cubicBezTo>
                    <a:pt x="1338" y="92107"/>
                    <a:pt x="-91" y="91250"/>
                    <a:pt x="4" y="90964"/>
                  </a:cubicBezTo>
                  <a:cubicBezTo>
                    <a:pt x="100" y="90678"/>
                    <a:pt x="1624" y="90964"/>
                    <a:pt x="4481" y="90964"/>
                  </a:cubicBezTo>
                  <a:cubicBezTo>
                    <a:pt x="8358" y="91298"/>
                    <a:pt x="12263" y="90778"/>
                    <a:pt x="15911" y="89440"/>
                  </a:cubicBezTo>
                  <a:cubicBezTo>
                    <a:pt x="20950" y="87102"/>
                    <a:pt x="24512" y="82436"/>
                    <a:pt x="25436" y="76962"/>
                  </a:cubicBezTo>
                  <a:cubicBezTo>
                    <a:pt x="26312" y="69911"/>
                    <a:pt x="25465" y="62752"/>
                    <a:pt x="22960" y="56102"/>
                  </a:cubicBezTo>
                  <a:lnTo>
                    <a:pt x="22388" y="54673"/>
                  </a:lnTo>
                  <a:lnTo>
                    <a:pt x="22388" y="54673"/>
                  </a:lnTo>
                  <a:lnTo>
                    <a:pt x="22388" y="54673"/>
                  </a:lnTo>
                  <a:cubicBezTo>
                    <a:pt x="19340" y="39529"/>
                    <a:pt x="16769" y="26098"/>
                    <a:pt x="15149" y="15907"/>
                  </a:cubicBezTo>
                  <a:cubicBezTo>
                    <a:pt x="13920" y="10697"/>
                    <a:pt x="13339" y="5353"/>
                    <a:pt x="13435" y="0"/>
                  </a:cubicBezTo>
                  <a:close/>
                </a:path>
              </a:pathLst>
            </a:custGeom>
            <a:solidFill>
              <a:schemeClr val="bg1">
                <a:lumMod val="85000"/>
              </a:schemeClr>
            </a:solidFill>
            <a:ln w="9525" cap="flat">
              <a:solidFill>
                <a:srgbClr val="2F2E41"/>
              </a:solidFill>
              <a:prstDash val="solid"/>
              <a:miter/>
            </a:ln>
          </p:spPr>
          <p:txBody>
            <a:bodyPr rtlCol="0" anchor="ctr">
              <a:noAutofit/>
            </a:bodyPr>
            <a:lstStyle/>
            <a:p>
              <a:endParaRPr lang="zh-CN" altLang="en-US"/>
            </a:p>
          </p:txBody>
        </p:sp>
        <p:sp>
          <p:nvSpPr>
            <p:cNvPr id="58" name="任意多边形: 形状 57">
              <a:extLst>
                <a:ext uri="{FF2B5EF4-FFF2-40B4-BE49-F238E27FC236}">
                  <a16:creationId xmlns:a16="http://schemas.microsoft.com/office/drawing/2014/main" id="{795EB36B-E9AA-8969-937E-3F306BF619A7}"/>
                </a:ext>
              </a:extLst>
            </p:cNvPr>
            <p:cNvSpPr/>
            <p:nvPr/>
          </p:nvSpPr>
          <p:spPr>
            <a:xfrm>
              <a:off x="6675920" y="1688687"/>
              <a:ext cx="40728" cy="99465"/>
            </a:xfrm>
            <a:custGeom>
              <a:avLst/>
              <a:gdLst>
                <a:gd name="connsiteX0" fmla="*/ 17773 w 40728"/>
                <a:gd name="connsiteY0" fmla="*/ 0 h 99465"/>
                <a:gd name="connsiteX1" fmla="*/ 17773 w 40728"/>
                <a:gd name="connsiteY1" fmla="*/ 24384 h 99465"/>
                <a:gd name="connsiteX2" fmla="*/ 17773 w 40728"/>
                <a:gd name="connsiteY2" fmla="*/ 23813 h 99465"/>
                <a:gd name="connsiteX3" fmla="*/ 36252 w 40728"/>
                <a:gd name="connsiteY3" fmla="*/ 70104 h 99465"/>
                <a:gd name="connsiteX4" fmla="*/ 40728 w 40728"/>
                <a:gd name="connsiteY4" fmla="*/ 81725 h 99465"/>
                <a:gd name="connsiteX5" fmla="*/ 40728 w 40728"/>
                <a:gd name="connsiteY5" fmla="*/ 82582 h 99465"/>
                <a:gd name="connsiteX6" fmla="*/ 40728 w 40728"/>
                <a:gd name="connsiteY6" fmla="*/ 83344 h 99465"/>
                <a:gd name="connsiteX7" fmla="*/ 32727 w 40728"/>
                <a:gd name="connsiteY7" fmla="*/ 94107 h 99465"/>
                <a:gd name="connsiteX8" fmla="*/ 21202 w 40728"/>
                <a:gd name="connsiteY8" fmla="*/ 99441 h 99465"/>
                <a:gd name="connsiteX9" fmla="*/ 10534 w 40728"/>
                <a:gd name="connsiteY9" fmla="*/ 95250 h 99465"/>
                <a:gd name="connsiteX10" fmla="*/ 5105 w 40728"/>
                <a:gd name="connsiteY10" fmla="*/ 87440 h 99465"/>
                <a:gd name="connsiteX11" fmla="*/ 628 w 40728"/>
                <a:gd name="connsiteY11" fmla="*/ 74962 h 99465"/>
                <a:gd name="connsiteX12" fmla="*/ 152 w 40728"/>
                <a:gd name="connsiteY12" fmla="*/ 70199 h 99465"/>
                <a:gd name="connsiteX13" fmla="*/ 7391 w 40728"/>
                <a:gd name="connsiteY13" fmla="*/ 86106 h 99465"/>
                <a:gd name="connsiteX14" fmla="*/ 21012 w 40728"/>
                <a:gd name="connsiteY14" fmla="*/ 95631 h 99465"/>
                <a:gd name="connsiteX15" fmla="*/ 37109 w 40728"/>
                <a:gd name="connsiteY15" fmla="*/ 81344 h 99465"/>
                <a:gd name="connsiteX16" fmla="*/ 37109 w 40728"/>
                <a:gd name="connsiteY16" fmla="*/ 82963 h 99465"/>
                <a:gd name="connsiteX17" fmla="*/ 32632 w 40728"/>
                <a:gd name="connsiteY17" fmla="*/ 71438 h 99465"/>
                <a:gd name="connsiteX18" fmla="*/ 15106 w 40728"/>
                <a:gd name="connsiteY18" fmla="*/ 24670 h 99465"/>
                <a:gd name="connsiteX19" fmla="*/ 15106 w 40728"/>
                <a:gd name="connsiteY19" fmla="*/ 24003 h 99465"/>
                <a:gd name="connsiteX20" fmla="*/ 17773 w 40728"/>
                <a:gd name="connsiteY20" fmla="*/ 0 h 99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728" h="99465">
                  <a:moveTo>
                    <a:pt x="17773" y="0"/>
                  </a:moveTo>
                  <a:cubicBezTo>
                    <a:pt x="18507" y="8111"/>
                    <a:pt x="18507" y="16272"/>
                    <a:pt x="17773" y="24384"/>
                  </a:cubicBezTo>
                  <a:lnTo>
                    <a:pt x="17773" y="23813"/>
                  </a:lnTo>
                  <a:cubicBezTo>
                    <a:pt x="22726" y="35814"/>
                    <a:pt x="29298" y="52388"/>
                    <a:pt x="36252" y="70104"/>
                  </a:cubicBezTo>
                  <a:cubicBezTo>
                    <a:pt x="37776" y="74104"/>
                    <a:pt x="39204" y="78010"/>
                    <a:pt x="40728" y="81725"/>
                  </a:cubicBezTo>
                  <a:lnTo>
                    <a:pt x="40728" y="82582"/>
                  </a:lnTo>
                  <a:lnTo>
                    <a:pt x="40728" y="83344"/>
                  </a:lnTo>
                  <a:cubicBezTo>
                    <a:pt x="38785" y="87415"/>
                    <a:pt x="36061" y="91069"/>
                    <a:pt x="32727" y="94107"/>
                  </a:cubicBezTo>
                  <a:cubicBezTo>
                    <a:pt x="29613" y="97151"/>
                    <a:pt x="25546" y="99033"/>
                    <a:pt x="21202" y="99441"/>
                  </a:cubicBezTo>
                  <a:cubicBezTo>
                    <a:pt x="17202" y="99681"/>
                    <a:pt x="13296" y="98148"/>
                    <a:pt x="10534" y="95250"/>
                  </a:cubicBezTo>
                  <a:cubicBezTo>
                    <a:pt x="8305" y="92962"/>
                    <a:pt x="6476" y="90324"/>
                    <a:pt x="5105" y="87440"/>
                  </a:cubicBezTo>
                  <a:cubicBezTo>
                    <a:pt x="3152" y="83460"/>
                    <a:pt x="1647" y="79275"/>
                    <a:pt x="628" y="74962"/>
                  </a:cubicBezTo>
                  <a:cubicBezTo>
                    <a:pt x="-39" y="71914"/>
                    <a:pt x="-134" y="70199"/>
                    <a:pt x="152" y="70199"/>
                  </a:cubicBezTo>
                  <a:cubicBezTo>
                    <a:pt x="438" y="70199"/>
                    <a:pt x="2152" y="76676"/>
                    <a:pt x="7391" y="86106"/>
                  </a:cubicBezTo>
                  <a:cubicBezTo>
                    <a:pt x="9963" y="90488"/>
                    <a:pt x="14249" y="96679"/>
                    <a:pt x="21012" y="95631"/>
                  </a:cubicBezTo>
                  <a:cubicBezTo>
                    <a:pt x="28393" y="93790"/>
                    <a:pt x="34404" y="88453"/>
                    <a:pt x="37109" y="81344"/>
                  </a:cubicBezTo>
                  <a:lnTo>
                    <a:pt x="37109" y="82963"/>
                  </a:lnTo>
                  <a:lnTo>
                    <a:pt x="32632" y="71438"/>
                  </a:lnTo>
                  <a:cubicBezTo>
                    <a:pt x="25679" y="53435"/>
                    <a:pt x="19488" y="36957"/>
                    <a:pt x="15106" y="24670"/>
                  </a:cubicBezTo>
                  <a:lnTo>
                    <a:pt x="15106" y="24003"/>
                  </a:lnTo>
                  <a:cubicBezTo>
                    <a:pt x="15316" y="15941"/>
                    <a:pt x="16211" y="7911"/>
                    <a:pt x="17773" y="0"/>
                  </a:cubicBezTo>
                  <a:close/>
                </a:path>
              </a:pathLst>
            </a:custGeom>
            <a:solidFill>
              <a:schemeClr val="bg1">
                <a:lumMod val="85000"/>
              </a:schemeClr>
            </a:solidFill>
            <a:ln w="9525" cap="flat">
              <a:solidFill>
                <a:srgbClr val="2F2E41"/>
              </a:solidFill>
              <a:prstDash val="solid"/>
              <a:miter/>
            </a:ln>
          </p:spPr>
          <p:txBody>
            <a:bodyPr rtlCol="0" anchor="ctr">
              <a:noAutofit/>
            </a:bodyPr>
            <a:lstStyle/>
            <a:p>
              <a:endParaRPr lang="zh-CN" altLang="en-US"/>
            </a:p>
          </p:txBody>
        </p:sp>
        <p:sp>
          <p:nvSpPr>
            <p:cNvPr id="59" name="任意多边形: 形状 58">
              <a:extLst>
                <a:ext uri="{FF2B5EF4-FFF2-40B4-BE49-F238E27FC236}">
                  <a16:creationId xmlns:a16="http://schemas.microsoft.com/office/drawing/2014/main" id="{4A7458A7-353C-C99C-992D-B990AC174699}"/>
                </a:ext>
              </a:extLst>
            </p:cNvPr>
            <p:cNvSpPr/>
            <p:nvPr/>
          </p:nvSpPr>
          <p:spPr>
            <a:xfrm>
              <a:off x="6418421" y="1446847"/>
              <a:ext cx="392715" cy="478440"/>
            </a:xfrm>
            <a:custGeom>
              <a:avLst/>
              <a:gdLst>
                <a:gd name="connsiteX0" fmla="*/ 94107 w 392715"/>
                <a:gd name="connsiteY0" fmla="*/ 478441 h 478440"/>
                <a:gd name="connsiteX1" fmla="*/ 59341 w 392715"/>
                <a:gd name="connsiteY1" fmla="*/ 470725 h 478440"/>
                <a:gd name="connsiteX2" fmla="*/ 10954 w 392715"/>
                <a:gd name="connsiteY2" fmla="*/ 348139 h 478440"/>
                <a:gd name="connsiteX3" fmla="*/ 0 w 392715"/>
                <a:gd name="connsiteY3" fmla="*/ 195072 h 478440"/>
                <a:gd name="connsiteX4" fmla="*/ 361950 w 392715"/>
                <a:gd name="connsiteY4" fmla="*/ 0 h 478440"/>
                <a:gd name="connsiteX5" fmla="*/ 392716 w 392715"/>
                <a:gd name="connsiteY5" fmla="*/ 175831 h 47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715" h="478440">
                  <a:moveTo>
                    <a:pt x="94107" y="478441"/>
                  </a:moveTo>
                  <a:lnTo>
                    <a:pt x="59341" y="470725"/>
                  </a:lnTo>
                  <a:cubicBezTo>
                    <a:pt x="34947" y="433629"/>
                    <a:pt x="18469" y="391896"/>
                    <a:pt x="10954" y="348139"/>
                  </a:cubicBezTo>
                  <a:cubicBezTo>
                    <a:pt x="3648" y="297445"/>
                    <a:pt x="-19" y="246291"/>
                    <a:pt x="0" y="195072"/>
                  </a:cubicBezTo>
                  <a:lnTo>
                    <a:pt x="361950" y="0"/>
                  </a:lnTo>
                  <a:lnTo>
                    <a:pt x="392716" y="175831"/>
                  </a:lnTo>
                  <a:close/>
                </a:path>
              </a:pathLst>
            </a:custGeom>
            <a:solidFill>
              <a:schemeClr val="tx2">
                <a:lumMod val="75000"/>
              </a:schemeClr>
            </a:solidFill>
            <a:ln w="9525" cap="flat">
              <a:solidFill>
                <a:srgbClr val="2F2E41"/>
              </a:solidFill>
              <a:prstDash val="solid"/>
              <a:miter/>
            </a:ln>
          </p:spPr>
          <p:txBody>
            <a:bodyPr rtlCol="0" anchor="ctr">
              <a:noAutofit/>
            </a:bodyPr>
            <a:lstStyle/>
            <a:p>
              <a:endParaRPr lang="zh-CN" altLang="en-US"/>
            </a:p>
          </p:txBody>
        </p:sp>
        <p:sp>
          <p:nvSpPr>
            <p:cNvPr id="60" name="任意多边形: 形状 59">
              <a:extLst>
                <a:ext uri="{FF2B5EF4-FFF2-40B4-BE49-F238E27FC236}">
                  <a16:creationId xmlns:a16="http://schemas.microsoft.com/office/drawing/2014/main" id="{FD0A2375-3AB0-3D0B-F186-0DD3BBCA06C5}"/>
                </a:ext>
              </a:extLst>
            </p:cNvPr>
            <p:cNvSpPr/>
            <p:nvPr/>
          </p:nvSpPr>
          <p:spPr>
            <a:xfrm>
              <a:off x="6430040" y="1456753"/>
              <a:ext cx="401861" cy="458438"/>
            </a:xfrm>
            <a:custGeom>
              <a:avLst/>
              <a:gdLst>
                <a:gd name="connsiteX0" fmla="*/ 400528 w 401861"/>
                <a:gd name="connsiteY0" fmla="*/ 249460 h 458438"/>
                <a:gd name="connsiteX1" fmla="*/ 401861 w 401861"/>
                <a:gd name="connsiteY1" fmla="*/ 12764 h 458438"/>
                <a:gd name="connsiteX2" fmla="*/ 373286 w 401861"/>
                <a:gd name="connsiteY2" fmla="*/ 0 h 458438"/>
                <a:gd name="connsiteX3" fmla="*/ 859 w 401861"/>
                <a:gd name="connsiteY3" fmla="*/ 202978 h 458438"/>
                <a:gd name="connsiteX4" fmla="*/ 54580 w 401861"/>
                <a:gd name="connsiteY4" fmla="*/ 453009 h 458438"/>
                <a:gd name="connsiteX5" fmla="*/ 77916 w 401861"/>
                <a:gd name="connsiteY5" fmla="*/ 458438 h 45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1861" h="458438">
                  <a:moveTo>
                    <a:pt x="400528" y="249460"/>
                  </a:moveTo>
                  <a:lnTo>
                    <a:pt x="401861" y="12764"/>
                  </a:lnTo>
                  <a:lnTo>
                    <a:pt x="373286" y="0"/>
                  </a:lnTo>
                  <a:lnTo>
                    <a:pt x="859" y="202978"/>
                  </a:lnTo>
                  <a:cubicBezTo>
                    <a:pt x="859" y="202978"/>
                    <a:pt x="-11143" y="356330"/>
                    <a:pt x="54580" y="453009"/>
                  </a:cubicBezTo>
                  <a:lnTo>
                    <a:pt x="77916" y="458438"/>
                  </a:lnTo>
                  <a:close/>
                </a:path>
              </a:pathLst>
            </a:custGeom>
            <a:solidFill>
              <a:srgbClr val="FFFFFF"/>
            </a:solidFill>
            <a:ln w="9525" cap="flat">
              <a:solidFill>
                <a:srgbClr val="2F2E41"/>
              </a:solidFill>
              <a:prstDash val="solid"/>
              <a:miter/>
            </a:ln>
          </p:spPr>
          <p:txBody>
            <a:bodyPr rtlCol="0" anchor="ctr">
              <a:noAutofit/>
            </a:bodyPr>
            <a:lstStyle/>
            <a:p>
              <a:endParaRPr lang="zh-CN" altLang="en-US"/>
            </a:p>
          </p:txBody>
        </p:sp>
        <p:sp>
          <p:nvSpPr>
            <p:cNvPr id="61" name="任意多边形: 形状 60">
              <a:extLst>
                <a:ext uri="{FF2B5EF4-FFF2-40B4-BE49-F238E27FC236}">
                  <a16:creationId xmlns:a16="http://schemas.microsoft.com/office/drawing/2014/main" id="{4F7D7222-CBF8-1E52-E465-CB1ADD19AC7F}"/>
                </a:ext>
              </a:extLst>
            </p:cNvPr>
            <p:cNvSpPr/>
            <p:nvPr/>
          </p:nvSpPr>
          <p:spPr>
            <a:xfrm>
              <a:off x="6461054" y="1466945"/>
              <a:ext cx="405137" cy="458342"/>
            </a:xfrm>
            <a:custGeom>
              <a:avLst/>
              <a:gdLst>
                <a:gd name="connsiteX0" fmla="*/ 51474 w 405137"/>
                <a:gd name="connsiteY0" fmla="*/ 458343 h 458342"/>
                <a:gd name="connsiteX1" fmla="*/ 382563 w 405137"/>
                <a:gd name="connsiteY1" fmla="*/ 245555 h 458342"/>
                <a:gd name="connsiteX2" fmla="*/ 405137 w 405137"/>
                <a:gd name="connsiteY2" fmla="*/ 0 h 458342"/>
                <a:gd name="connsiteX3" fmla="*/ 8612 w 405137"/>
                <a:gd name="connsiteY3" fmla="*/ 228505 h 458342"/>
                <a:gd name="connsiteX4" fmla="*/ 51474 w 405137"/>
                <a:gd name="connsiteY4" fmla="*/ 458343 h 458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137" h="458342">
                  <a:moveTo>
                    <a:pt x="51474" y="458343"/>
                  </a:moveTo>
                  <a:lnTo>
                    <a:pt x="382563" y="245555"/>
                  </a:lnTo>
                  <a:cubicBezTo>
                    <a:pt x="382563" y="245555"/>
                    <a:pt x="376848" y="37433"/>
                    <a:pt x="405137" y="0"/>
                  </a:cubicBezTo>
                  <a:lnTo>
                    <a:pt x="8612" y="228505"/>
                  </a:lnTo>
                  <a:cubicBezTo>
                    <a:pt x="8612" y="228505"/>
                    <a:pt x="-28536" y="291941"/>
                    <a:pt x="51474" y="458343"/>
                  </a:cubicBezTo>
                  <a:close/>
                </a:path>
              </a:pathLst>
            </a:custGeom>
            <a:solidFill>
              <a:schemeClr val="tx2">
                <a:lumMod val="75000"/>
              </a:schemeClr>
            </a:solidFill>
            <a:ln w="9525" cap="flat">
              <a:solidFill>
                <a:srgbClr val="2F2E41"/>
              </a:solidFill>
              <a:prstDash val="solid"/>
              <a:miter/>
            </a:ln>
          </p:spPr>
          <p:txBody>
            <a:bodyPr rtlCol="0" anchor="ctr">
              <a:noAutofit/>
            </a:bodyPr>
            <a:lstStyle/>
            <a:p>
              <a:endParaRPr lang="zh-CN" altLang="en-US"/>
            </a:p>
          </p:txBody>
        </p:sp>
        <p:sp>
          <p:nvSpPr>
            <p:cNvPr id="62" name="任意多边形: 形状 61">
              <a:extLst>
                <a:ext uri="{FF2B5EF4-FFF2-40B4-BE49-F238E27FC236}">
                  <a16:creationId xmlns:a16="http://schemas.microsoft.com/office/drawing/2014/main" id="{60DA5FFD-261B-2846-8512-D4BDA74FB39D}"/>
                </a:ext>
              </a:extLst>
            </p:cNvPr>
            <p:cNvSpPr/>
            <p:nvPr/>
          </p:nvSpPr>
          <p:spPr>
            <a:xfrm>
              <a:off x="6445472" y="1463230"/>
              <a:ext cx="365759" cy="201167"/>
            </a:xfrm>
            <a:custGeom>
              <a:avLst/>
              <a:gdLst>
                <a:gd name="connsiteX0" fmla="*/ 365760 w 365759"/>
                <a:gd name="connsiteY0" fmla="*/ 0 h 201167"/>
                <a:gd name="connsiteX1" fmla="*/ 351854 w 365759"/>
                <a:gd name="connsiteY1" fmla="*/ 8763 h 201167"/>
                <a:gd name="connsiteX2" fmla="*/ 312991 w 365759"/>
                <a:gd name="connsiteY2" fmla="*/ 31052 h 201167"/>
                <a:gd name="connsiteX3" fmla="*/ 184118 w 365759"/>
                <a:gd name="connsiteY3" fmla="*/ 102870 h 201167"/>
                <a:gd name="connsiteX4" fmla="*/ 54388 w 365759"/>
                <a:gd name="connsiteY4" fmla="*/ 173450 h 201167"/>
                <a:gd name="connsiteX5" fmla="*/ 14859 w 365759"/>
                <a:gd name="connsiteY5" fmla="*/ 194120 h 201167"/>
                <a:gd name="connsiteX6" fmla="*/ 0 w 365759"/>
                <a:gd name="connsiteY6" fmla="*/ 201168 h 201167"/>
                <a:gd name="connsiteX7" fmla="*/ 13906 w 365759"/>
                <a:gd name="connsiteY7" fmla="*/ 192405 h 201167"/>
                <a:gd name="connsiteX8" fmla="*/ 52673 w 365759"/>
                <a:gd name="connsiteY8" fmla="*/ 170117 h 201167"/>
                <a:gd name="connsiteX9" fmla="*/ 181642 w 365759"/>
                <a:gd name="connsiteY9" fmla="*/ 98298 h 201167"/>
                <a:gd name="connsiteX10" fmla="*/ 311372 w 365759"/>
                <a:gd name="connsiteY10" fmla="*/ 27813 h 201167"/>
                <a:gd name="connsiteX11" fmla="*/ 350901 w 365759"/>
                <a:gd name="connsiteY11" fmla="*/ 6858 h 201167"/>
                <a:gd name="connsiteX12" fmla="*/ 365760 w 365759"/>
                <a:gd name="connsiteY12" fmla="*/ 0 h 201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5759" h="201167">
                  <a:moveTo>
                    <a:pt x="365760" y="0"/>
                  </a:moveTo>
                  <a:cubicBezTo>
                    <a:pt x="361359" y="3277"/>
                    <a:pt x="356711" y="6206"/>
                    <a:pt x="351854" y="8763"/>
                  </a:cubicBezTo>
                  <a:lnTo>
                    <a:pt x="312991" y="31052"/>
                  </a:lnTo>
                  <a:cubicBezTo>
                    <a:pt x="280130" y="49625"/>
                    <a:pt x="234601" y="75057"/>
                    <a:pt x="184118" y="102870"/>
                  </a:cubicBezTo>
                  <a:cubicBezTo>
                    <a:pt x="133636" y="130683"/>
                    <a:pt x="87725" y="156020"/>
                    <a:pt x="54388" y="173450"/>
                  </a:cubicBezTo>
                  <a:lnTo>
                    <a:pt x="14859" y="194120"/>
                  </a:lnTo>
                  <a:cubicBezTo>
                    <a:pt x="10106" y="196869"/>
                    <a:pt x="5134" y="199227"/>
                    <a:pt x="0" y="201168"/>
                  </a:cubicBezTo>
                  <a:cubicBezTo>
                    <a:pt x="4381" y="197863"/>
                    <a:pt x="9030" y="194932"/>
                    <a:pt x="13906" y="192405"/>
                  </a:cubicBezTo>
                  <a:lnTo>
                    <a:pt x="52673" y="170117"/>
                  </a:lnTo>
                  <a:cubicBezTo>
                    <a:pt x="85630" y="151067"/>
                    <a:pt x="131159" y="126111"/>
                    <a:pt x="181642" y="98298"/>
                  </a:cubicBezTo>
                  <a:cubicBezTo>
                    <a:pt x="232124" y="70485"/>
                    <a:pt x="278035" y="45625"/>
                    <a:pt x="311372" y="27813"/>
                  </a:cubicBezTo>
                  <a:lnTo>
                    <a:pt x="350901" y="6858"/>
                  </a:lnTo>
                  <a:cubicBezTo>
                    <a:pt x="355683" y="4224"/>
                    <a:pt x="360654" y="1933"/>
                    <a:pt x="365760" y="0"/>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63" name="任意多边形: 形状 62">
              <a:extLst>
                <a:ext uri="{FF2B5EF4-FFF2-40B4-BE49-F238E27FC236}">
                  <a16:creationId xmlns:a16="http://schemas.microsoft.com/office/drawing/2014/main" id="{971D2550-E5BF-4547-DDB4-80D0B1530CDA}"/>
                </a:ext>
              </a:extLst>
            </p:cNvPr>
            <p:cNvSpPr/>
            <p:nvPr/>
          </p:nvSpPr>
          <p:spPr>
            <a:xfrm>
              <a:off x="6462141" y="1470660"/>
              <a:ext cx="365283" cy="201358"/>
            </a:xfrm>
            <a:custGeom>
              <a:avLst/>
              <a:gdLst>
                <a:gd name="connsiteX0" fmla="*/ 365284 w 365283"/>
                <a:gd name="connsiteY0" fmla="*/ 0 h 201358"/>
                <a:gd name="connsiteX1" fmla="*/ 351377 w 365283"/>
                <a:gd name="connsiteY1" fmla="*/ 8763 h 201358"/>
                <a:gd name="connsiteX2" fmla="*/ 312515 w 365283"/>
                <a:gd name="connsiteY2" fmla="*/ 31051 h 201358"/>
                <a:gd name="connsiteX3" fmla="*/ 183547 w 365283"/>
                <a:gd name="connsiteY3" fmla="*/ 102870 h 201358"/>
                <a:gd name="connsiteX4" fmla="*/ 53912 w 365283"/>
                <a:gd name="connsiteY4" fmla="*/ 173355 h 201358"/>
                <a:gd name="connsiteX5" fmla="*/ 14859 w 365283"/>
                <a:gd name="connsiteY5" fmla="*/ 194310 h 201358"/>
                <a:gd name="connsiteX6" fmla="*/ 0 w 365283"/>
                <a:gd name="connsiteY6" fmla="*/ 201359 h 201358"/>
                <a:gd name="connsiteX7" fmla="*/ 13906 w 365283"/>
                <a:gd name="connsiteY7" fmla="*/ 192596 h 201358"/>
                <a:gd name="connsiteX8" fmla="*/ 52673 w 365283"/>
                <a:gd name="connsiteY8" fmla="*/ 170307 h 201358"/>
                <a:gd name="connsiteX9" fmla="*/ 181642 w 365283"/>
                <a:gd name="connsiteY9" fmla="*/ 98489 h 201358"/>
                <a:gd name="connsiteX10" fmla="*/ 311277 w 365283"/>
                <a:gd name="connsiteY10" fmla="*/ 27908 h 201358"/>
                <a:gd name="connsiteX11" fmla="*/ 350901 w 365283"/>
                <a:gd name="connsiteY11" fmla="*/ 7048 h 201358"/>
                <a:gd name="connsiteX12" fmla="*/ 365284 w 365283"/>
                <a:gd name="connsiteY12" fmla="*/ 0 h 20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5283" h="201358">
                  <a:moveTo>
                    <a:pt x="365284" y="0"/>
                  </a:moveTo>
                  <a:cubicBezTo>
                    <a:pt x="360864" y="3247"/>
                    <a:pt x="356216" y="6176"/>
                    <a:pt x="351377" y="8763"/>
                  </a:cubicBezTo>
                  <a:lnTo>
                    <a:pt x="312515" y="31051"/>
                  </a:lnTo>
                  <a:cubicBezTo>
                    <a:pt x="279654" y="50101"/>
                    <a:pt x="234124" y="75057"/>
                    <a:pt x="183547" y="102870"/>
                  </a:cubicBezTo>
                  <a:cubicBezTo>
                    <a:pt x="132969" y="130683"/>
                    <a:pt x="87249" y="155543"/>
                    <a:pt x="53912" y="173355"/>
                  </a:cubicBezTo>
                  <a:lnTo>
                    <a:pt x="14859" y="194310"/>
                  </a:lnTo>
                  <a:cubicBezTo>
                    <a:pt x="10077" y="197009"/>
                    <a:pt x="5115" y="199365"/>
                    <a:pt x="0" y="201359"/>
                  </a:cubicBezTo>
                  <a:cubicBezTo>
                    <a:pt x="4381" y="198053"/>
                    <a:pt x="9030" y="195122"/>
                    <a:pt x="13906" y="192596"/>
                  </a:cubicBezTo>
                  <a:lnTo>
                    <a:pt x="52673" y="170307"/>
                  </a:lnTo>
                  <a:cubicBezTo>
                    <a:pt x="85535" y="151257"/>
                    <a:pt x="131159" y="126301"/>
                    <a:pt x="181642" y="98489"/>
                  </a:cubicBezTo>
                  <a:cubicBezTo>
                    <a:pt x="232124" y="70675"/>
                    <a:pt x="278035" y="45815"/>
                    <a:pt x="311277" y="27908"/>
                  </a:cubicBezTo>
                  <a:lnTo>
                    <a:pt x="350901" y="7048"/>
                  </a:lnTo>
                  <a:cubicBezTo>
                    <a:pt x="355502" y="4321"/>
                    <a:pt x="360312" y="1965"/>
                    <a:pt x="365284" y="0"/>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64" name="任意多边形: 形状 63">
              <a:extLst>
                <a:ext uri="{FF2B5EF4-FFF2-40B4-BE49-F238E27FC236}">
                  <a16:creationId xmlns:a16="http://schemas.microsoft.com/office/drawing/2014/main" id="{AE9CB9FA-7E7C-76E1-9384-8D5AFE76252C}"/>
                </a:ext>
              </a:extLst>
            </p:cNvPr>
            <p:cNvSpPr/>
            <p:nvPr/>
          </p:nvSpPr>
          <p:spPr>
            <a:xfrm>
              <a:off x="6640427" y="1682210"/>
              <a:ext cx="124704" cy="191166"/>
            </a:xfrm>
            <a:custGeom>
              <a:avLst/>
              <a:gdLst>
                <a:gd name="connsiteX0" fmla="*/ 77079 w 124704"/>
                <a:gd name="connsiteY0" fmla="*/ 189738 h 191166"/>
                <a:gd name="connsiteX1" fmla="*/ 124704 w 124704"/>
                <a:gd name="connsiteY1" fmla="*/ 117634 h 191166"/>
                <a:gd name="connsiteX2" fmla="*/ 92795 w 124704"/>
                <a:gd name="connsiteY2" fmla="*/ 28575 h 191166"/>
                <a:gd name="connsiteX3" fmla="*/ 61553 w 124704"/>
                <a:gd name="connsiteY3" fmla="*/ 0 h 191166"/>
                <a:gd name="connsiteX4" fmla="*/ 52028 w 124704"/>
                <a:gd name="connsiteY4" fmla="*/ 33147 h 191166"/>
                <a:gd name="connsiteX5" fmla="*/ 74031 w 124704"/>
                <a:gd name="connsiteY5" fmla="*/ 90297 h 191166"/>
                <a:gd name="connsiteX6" fmla="*/ 57934 w 124704"/>
                <a:gd name="connsiteY6" fmla="*/ 114300 h 191166"/>
                <a:gd name="connsiteX7" fmla="*/ 212 w 124704"/>
                <a:gd name="connsiteY7" fmla="*/ 191167 h 191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704" h="191166">
                  <a:moveTo>
                    <a:pt x="77079" y="189738"/>
                  </a:moveTo>
                  <a:cubicBezTo>
                    <a:pt x="77079" y="189738"/>
                    <a:pt x="124704" y="120110"/>
                    <a:pt x="124704" y="117634"/>
                  </a:cubicBezTo>
                  <a:cubicBezTo>
                    <a:pt x="124704" y="115157"/>
                    <a:pt x="106130" y="41434"/>
                    <a:pt x="92795" y="28575"/>
                  </a:cubicBezTo>
                  <a:cubicBezTo>
                    <a:pt x="79460" y="15716"/>
                    <a:pt x="61553" y="0"/>
                    <a:pt x="61553" y="0"/>
                  </a:cubicBezTo>
                  <a:cubicBezTo>
                    <a:pt x="61553" y="0"/>
                    <a:pt x="42503" y="4858"/>
                    <a:pt x="52028" y="33147"/>
                  </a:cubicBezTo>
                  <a:cubicBezTo>
                    <a:pt x="61553" y="61436"/>
                    <a:pt x="74031" y="90297"/>
                    <a:pt x="74031" y="90297"/>
                  </a:cubicBezTo>
                  <a:lnTo>
                    <a:pt x="57934" y="114300"/>
                  </a:lnTo>
                  <a:cubicBezTo>
                    <a:pt x="57934" y="114300"/>
                    <a:pt x="-4074" y="131826"/>
                    <a:pt x="212" y="191167"/>
                  </a:cubicBezTo>
                </a:path>
              </a:pathLst>
            </a:custGeom>
            <a:solidFill>
              <a:schemeClr val="bg1"/>
            </a:solidFill>
            <a:ln w="9525" cap="flat">
              <a:solidFill>
                <a:srgbClr val="2F2E41"/>
              </a:solidFill>
              <a:prstDash val="solid"/>
              <a:miter/>
            </a:ln>
          </p:spPr>
          <p:txBody>
            <a:bodyPr rtlCol="0" anchor="ctr">
              <a:noAutofit/>
            </a:bodyPr>
            <a:lstStyle/>
            <a:p>
              <a:endParaRPr lang="zh-CN" altLang="en-US"/>
            </a:p>
          </p:txBody>
        </p:sp>
        <p:sp>
          <p:nvSpPr>
            <p:cNvPr id="65" name="任意多边形: 形状 64">
              <a:extLst>
                <a:ext uri="{FF2B5EF4-FFF2-40B4-BE49-F238E27FC236}">
                  <a16:creationId xmlns:a16="http://schemas.microsoft.com/office/drawing/2014/main" id="{F05388F3-FEE8-E1F8-25C5-530366F407A2}"/>
                </a:ext>
              </a:extLst>
            </p:cNvPr>
            <p:cNvSpPr/>
            <p:nvPr/>
          </p:nvSpPr>
          <p:spPr>
            <a:xfrm>
              <a:off x="6640702" y="1680781"/>
              <a:ext cx="125952" cy="192309"/>
            </a:xfrm>
            <a:custGeom>
              <a:avLst/>
              <a:gdLst>
                <a:gd name="connsiteX0" fmla="*/ 604 w 125952"/>
                <a:gd name="connsiteY0" fmla="*/ 192310 h 192309"/>
                <a:gd name="connsiteX1" fmla="*/ 32 w 125952"/>
                <a:gd name="connsiteY1" fmla="*/ 184880 h 192309"/>
                <a:gd name="connsiteX2" fmla="*/ 604 w 125952"/>
                <a:gd name="connsiteY2" fmla="*/ 175927 h 192309"/>
                <a:gd name="connsiteX3" fmla="*/ 3175 w 125952"/>
                <a:gd name="connsiteY3" fmla="*/ 163925 h 192309"/>
                <a:gd name="connsiteX4" fmla="*/ 20797 w 125952"/>
                <a:gd name="connsiteY4" fmla="*/ 135922 h 192309"/>
                <a:gd name="connsiteX5" fmla="*/ 57849 w 125952"/>
                <a:gd name="connsiteY5" fmla="*/ 113824 h 192309"/>
                <a:gd name="connsiteX6" fmla="*/ 56896 w 125952"/>
                <a:gd name="connsiteY6" fmla="*/ 114491 h 192309"/>
                <a:gd name="connsiteX7" fmla="*/ 72803 w 125952"/>
                <a:gd name="connsiteY7" fmla="*/ 90869 h 192309"/>
                <a:gd name="connsiteX8" fmla="*/ 72803 w 125952"/>
                <a:gd name="connsiteY8" fmla="*/ 92583 h 192309"/>
                <a:gd name="connsiteX9" fmla="*/ 55848 w 125952"/>
                <a:gd name="connsiteY9" fmla="*/ 50102 h 192309"/>
                <a:gd name="connsiteX10" fmla="*/ 48229 w 125952"/>
                <a:gd name="connsiteY10" fmla="*/ 26575 h 192309"/>
                <a:gd name="connsiteX11" fmla="*/ 48705 w 125952"/>
                <a:gd name="connsiteY11" fmla="*/ 13240 h 192309"/>
                <a:gd name="connsiteX12" fmla="*/ 56801 w 125952"/>
                <a:gd name="connsiteY12" fmla="*/ 2000 h 192309"/>
                <a:gd name="connsiteX13" fmla="*/ 61182 w 125952"/>
                <a:gd name="connsiteY13" fmla="*/ 0 h 192309"/>
                <a:gd name="connsiteX14" fmla="*/ 62135 w 125952"/>
                <a:gd name="connsiteY14" fmla="*/ 0 h 192309"/>
                <a:gd name="connsiteX15" fmla="*/ 62992 w 125952"/>
                <a:gd name="connsiteY15" fmla="*/ 762 h 192309"/>
                <a:gd name="connsiteX16" fmla="*/ 79947 w 125952"/>
                <a:gd name="connsiteY16" fmla="*/ 16383 h 192309"/>
                <a:gd name="connsiteX17" fmla="*/ 88329 w 125952"/>
                <a:gd name="connsiteY17" fmla="*/ 24003 h 192309"/>
                <a:gd name="connsiteX18" fmla="*/ 96330 w 125952"/>
                <a:gd name="connsiteY18" fmla="*/ 32004 h 192309"/>
                <a:gd name="connsiteX19" fmla="*/ 105855 w 125952"/>
                <a:gd name="connsiteY19" fmla="*/ 51625 h 192309"/>
                <a:gd name="connsiteX20" fmla="*/ 112903 w 125952"/>
                <a:gd name="connsiteY20" fmla="*/ 70675 h 192309"/>
                <a:gd name="connsiteX21" fmla="*/ 123476 w 125952"/>
                <a:gd name="connsiteY21" fmla="*/ 107347 h 192309"/>
                <a:gd name="connsiteX22" fmla="*/ 125476 w 125952"/>
                <a:gd name="connsiteY22" fmla="*/ 115919 h 192309"/>
                <a:gd name="connsiteX23" fmla="*/ 125953 w 125952"/>
                <a:gd name="connsiteY23" fmla="*/ 118205 h 192309"/>
                <a:gd name="connsiteX24" fmla="*/ 125953 w 125952"/>
                <a:gd name="connsiteY24" fmla="*/ 119539 h 192309"/>
                <a:gd name="connsiteX25" fmla="*/ 125381 w 125952"/>
                <a:gd name="connsiteY25" fmla="*/ 121063 h 192309"/>
                <a:gd name="connsiteX26" fmla="*/ 123095 w 125952"/>
                <a:gd name="connsiteY26" fmla="*/ 124873 h 192309"/>
                <a:gd name="connsiteX27" fmla="*/ 114332 w 125952"/>
                <a:gd name="connsiteY27" fmla="*/ 138113 h 192309"/>
                <a:gd name="connsiteX28" fmla="*/ 86995 w 125952"/>
                <a:gd name="connsiteY28" fmla="*/ 177546 h 192309"/>
                <a:gd name="connsiteX29" fmla="*/ 79280 w 125952"/>
                <a:gd name="connsiteY29" fmla="*/ 188023 h 192309"/>
                <a:gd name="connsiteX30" fmla="*/ 76423 w 125952"/>
                <a:gd name="connsiteY30" fmla="*/ 191548 h 192309"/>
                <a:gd name="connsiteX31" fmla="*/ 78613 w 125952"/>
                <a:gd name="connsiteY31" fmla="*/ 187547 h 192309"/>
                <a:gd name="connsiteX32" fmla="*/ 85662 w 125952"/>
                <a:gd name="connsiteY32" fmla="*/ 176594 h 192309"/>
                <a:gd name="connsiteX33" fmla="*/ 111951 w 125952"/>
                <a:gd name="connsiteY33" fmla="*/ 136589 h 192309"/>
                <a:gd name="connsiteX34" fmla="*/ 120428 w 125952"/>
                <a:gd name="connsiteY34" fmla="*/ 123158 h 192309"/>
                <a:gd name="connsiteX35" fmla="*/ 122428 w 125952"/>
                <a:gd name="connsiteY35" fmla="*/ 119729 h 192309"/>
                <a:gd name="connsiteX36" fmla="*/ 122428 w 125952"/>
                <a:gd name="connsiteY36" fmla="*/ 119729 h 192309"/>
                <a:gd name="connsiteX37" fmla="*/ 123381 w 125952"/>
                <a:gd name="connsiteY37" fmla="*/ 119729 h 192309"/>
                <a:gd name="connsiteX38" fmla="*/ 122523 w 125952"/>
                <a:gd name="connsiteY38" fmla="*/ 119729 h 192309"/>
                <a:gd name="connsiteX39" fmla="*/ 122523 w 125952"/>
                <a:gd name="connsiteY39" fmla="*/ 119158 h 192309"/>
                <a:gd name="connsiteX40" fmla="*/ 122523 w 125952"/>
                <a:gd name="connsiteY40" fmla="*/ 117253 h 192309"/>
                <a:gd name="connsiteX41" fmla="*/ 120333 w 125952"/>
                <a:gd name="connsiteY41" fmla="*/ 108775 h 192309"/>
                <a:gd name="connsiteX42" fmla="*/ 109474 w 125952"/>
                <a:gd name="connsiteY42" fmla="*/ 72390 h 192309"/>
                <a:gd name="connsiteX43" fmla="*/ 102521 w 125952"/>
                <a:gd name="connsiteY43" fmla="*/ 53340 h 192309"/>
                <a:gd name="connsiteX44" fmla="*/ 92996 w 125952"/>
                <a:gd name="connsiteY44" fmla="*/ 34290 h 192309"/>
                <a:gd name="connsiteX45" fmla="*/ 85376 w 125952"/>
                <a:gd name="connsiteY45" fmla="*/ 26765 h 192309"/>
                <a:gd name="connsiteX46" fmla="*/ 77089 w 125952"/>
                <a:gd name="connsiteY46" fmla="*/ 19241 h 192309"/>
                <a:gd name="connsiteX47" fmla="*/ 60135 w 125952"/>
                <a:gd name="connsiteY47" fmla="*/ 3810 h 192309"/>
                <a:gd name="connsiteX48" fmla="*/ 61945 w 125952"/>
                <a:gd name="connsiteY48" fmla="*/ 3810 h 192309"/>
                <a:gd name="connsiteX49" fmla="*/ 58801 w 125952"/>
                <a:gd name="connsiteY49" fmla="*/ 5334 h 192309"/>
                <a:gd name="connsiteX50" fmla="*/ 52039 w 125952"/>
                <a:gd name="connsiteY50" fmla="*/ 25813 h 192309"/>
                <a:gd name="connsiteX51" fmla="*/ 59373 w 125952"/>
                <a:gd name="connsiteY51" fmla="*/ 48673 h 192309"/>
                <a:gd name="connsiteX52" fmla="*/ 75946 w 125952"/>
                <a:gd name="connsiteY52" fmla="*/ 91059 h 192309"/>
                <a:gd name="connsiteX53" fmla="*/ 76423 w 125952"/>
                <a:gd name="connsiteY53" fmla="*/ 92012 h 192309"/>
                <a:gd name="connsiteX54" fmla="*/ 75851 w 125952"/>
                <a:gd name="connsiteY54" fmla="*/ 92773 h 192309"/>
                <a:gd name="connsiteX55" fmla="*/ 59563 w 125952"/>
                <a:gd name="connsiteY55" fmla="*/ 116777 h 192309"/>
                <a:gd name="connsiteX56" fmla="*/ 59563 w 125952"/>
                <a:gd name="connsiteY56" fmla="*/ 117348 h 192309"/>
                <a:gd name="connsiteX57" fmla="*/ 58897 w 125952"/>
                <a:gd name="connsiteY57" fmla="*/ 117348 h 192309"/>
                <a:gd name="connsiteX58" fmla="*/ 22892 w 125952"/>
                <a:gd name="connsiteY58" fmla="*/ 138113 h 192309"/>
                <a:gd name="connsiteX59" fmla="*/ 5176 w 125952"/>
                <a:gd name="connsiteY59" fmla="*/ 164687 h 192309"/>
                <a:gd name="connsiteX60" fmla="*/ 604 w 125952"/>
                <a:gd name="connsiteY60" fmla="*/ 192310 h 19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25952" h="192309">
                  <a:moveTo>
                    <a:pt x="604" y="192310"/>
                  </a:moveTo>
                  <a:cubicBezTo>
                    <a:pt x="175" y="189858"/>
                    <a:pt x="-25" y="187369"/>
                    <a:pt x="32" y="184880"/>
                  </a:cubicBezTo>
                  <a:cubicBezTo>
                    <a:pt x="-82" y="181885"/>
                    <a:pt x="108" y="178884"/>
                    <a:pt x="604" y="175927"/>
                  </a:cubicBezTo>
                  <a:cubicBezTo>
                    <a:pt x="1042" y="171848"/>
                    <a:pt x="1908" y="167826"/>
                    <a:pt x="3175" y="163925"/>
                  </a:cubicBezTo>
                  <a:cubicBezTo>
                    <a:pt x="6747" y="153328"/>
                    <a:pt x="12786" y="143730"/>
                    <a:pt x="20797" y="135922"/>
                  </a:cubicBezTo>
                  <a:cubicBezTo>
                    <a:pt x="31369" y="125913"/>
                    <a:pt x="44019" y="118366"/>
                    <a:pt x="57849" y="113824"/>
                  </a:cubicBezTo>
                  <a:lnTo>
                    <a:pt x="56896" y="114491"/>
                  </a:lnTo>
                  <a:lnTo>
                    <a:pt x="72803" y="90869"/>
                  </a:lnTo>
                  <a:lnTo>
                    <a:pt x="72803" y="92583"/>
                  </a:lnTo>
                  <a:cubicBezTo>
                    <a:pt x="67088" y="79343"/>
                    <a:pt x="61373" y="65151"/>
                    <a:pt x="55848" y="50102"/>
                  </a:cubicBezTo>
                  <a:cubicBezTo>
                    <a:pt x="52724" y="42460"/>
                    <a:pt x="50181" y="34596"/>
                    <a:pt x="48229" y="26575"/>
                  </a:cubicBezTo>
                  <a:cubicBezTo>
                    <a:pt x="47390" y="22149"/>
                    <a:pt x="47552" y="17594"/>
                    <a:pt x="48705" y="13240"/>
                  </a:cubicBezTo>
                  <a:cubicBezTo>
                    <a:pt x="49895" y="8610"/>
                    <a:pt x="52791" y="4598"/>
                    <a:pt x="56801" y="2000"/>
                  </a:cubicBezTo>
                  <a:cubicBezTo>
                    <a:pt x="58144" y="1109"/>
                    <a:pt x="59630" y="433"/>
                    <a:pt x="61182" y="0"/>
                  </a:cubicBezTo>
                  <a:lnTo>
                    <a:pt x="62135" y="0"/>
                  </a:lnTo>
                  <a:lnTo>
                    <a:pt x="62992" y="762"/>
                  </a:lnTo>
                  <a:lnTo>
                    <a:pt x="79947" y="16383"/>
                  </a:lnTo>
                  <a:lnTo>
                    <a:pt x="88329" y="24003"/>
                  </a:lnTo>
                  <a:cubicBezTo>
                    <a:pt x="91253" y="26401"/>
                    <a:pt x="93930" y="29082"/>
                    <a:pt x="96330" y="32004"/>
                  </a:cubicBezTo>
                  <a:cubicBezTo>
                    <a:pt x="100302" y="38126"/>
                    <a:pt x="103502" y="44716"/>
                    <a:pt x="105855" y="51625"/>
                  </a:cubicBezTo>
                  <a:cubicBezTo>
                    <a:pt x="108522" y="58198"/>
                    <a:pt x="110713" y="64770"/>
                    <a:pt x="112903" y="70675"/>
                  </a:cubicBezTo>
                  <a:cubicBezTo>
                    <a:pt x="116999" y="83439"/>
                    <a:pt x="120523" y="95726"/>
                    <a:pt x="123476" y="107347"/>
                  </a:cubicBezTo>
                  <a:cubicBezTo>
                    <a:pt x="124114" y="110331"/>
                    <a:pt x="124781" y="113188"/>
                    <a:pt x="125476" y="115919"/>
                  </a:cubicBezTo>
                  <a:lnTo>
                    <a:pt x="125953" y="118205"/>
                  </a:lnTo>
                  <a:cubicBezTo>
                    <a:pt x="125953" y="118205"/>
                    <a:pt x="125953" y="119063"/>
                    <a:pt x="125953" y="119539"/>
                  </a:cubicBezTo>
                  <a:lnTo>
                    <a:pt x="125381" y="121063"/>
                  </a:lnTo>
                  <a:lnTo>
                    <a:pt x="123095" y="124873"/>
                  </a:lnTo>
                  <a:lnTo>
                    <a:pt x="114332" y="138113"/>
                  </a:lnTo>
                  <a:cubicBezTo>
                    <a:pt x="102902" y="154877"/>
                    <a:pt x="93472" y="168307"/>
                    <a:pt x="86995" y="177546"/>
                  </a:cubicBezTo>
                  <a:lnTo>
                    <a:pt x="79280" y="188023"/>
                  </a:lnTo>
                  <a:cubicBezTo>
                    <a:pt x="78451" y="189290"/>
                    <a:pt x="77489" y="190471"/>
                    <a:pt x="76423" y="191548"/>
                  </a:cubicBezTo>
                  <a:cubicBezTo>
                    <a:pt x="77023" y="190145"/>
                    <a:pt x="77756" y="188805"/>
                    <a:pt x="78613" y="187547"/>
                  </a:cubicBezTo>
                  <a:cubicBezTo>
                    <a:pt x="80518" y="184690"/>
                    <a:pt x="82804" y="181070"/>
                    <a:pt x="85662" y="176594"/>
                  </a:cubicBezTo>
                  <a:lnTo>
                    <a:pt x="111951" y="136589"/>
                  </a:lnTo>
                  <a:lnTo>
                    <a:pt x="120428" y="123158"/>
                  </a:lnTo>
                  <a:lnTo>
                    <a:pt x="122428" y="119729"/>
                  </a:lnTo>
                  <a:lnTo>
                    <a:pt x="122428" y="119729"/>
                  </a:lnTo>
                  <a:lnTo>
                    <a:pt x="123381" y="119729"/>
                  </a:lnTo>
                  <a:cubicBezTo>
                    <a:pt x="122333" y="119729"/>
                    <a:pt x="122619" y="119729"/>
                    <a:pt x="122523" y="119729"/>
                  </a:cubicBezTo>
                  <a:lnTo>
                    <a:pt x="122523" y="119158"/>
                  </a:lnTo>
                  <a:lnTo>
                    <a:pt x="122523" y="117253"/>
                  </a:lnTo>
                  <a:lnTo>
                    <a:pt x="120333" y="108775"/>
                  </a:lnTo>
                  <a:cubicBezTo>
                    <a:pt x="117285" y="97250"/>
                    <a:pt x="113761" y="85058"/>
                    <a:pt x="109474" y="72390"/>
                  </a:cubicBezTo>
                  <a:cubicBezTo>
                    <a:pt x="107379" y="66104"/>
                    <a:pt x="105093" y="59627"/>
                    <a:pt x="102521" y="53340"/>
                  </a:cubicBezTo>
                  <a:cubicBezTo>
                    <a:pt x="100083" y="46647"/>
                    <a:pt x="96892" y="40255"/>
                    <a:pt x="92996" y="34290"/>
                  </a:cubicBezTo>
                  <a:cubicBezTo>
                    <a:pt x="90672" y="31572"/>
                    <a:pt x="88119" y="29054"/>
                    <a:pt x="85376" y="26765"/>
                  </a:cubicBezTo>
                  <a:lnTo>
                    <a:pt x="77089" y="19241"/>
                  </a:lnTo>
                  <a:lnTo>
                    <a:pt x="60135" y="3810"/>
                  </a:lnTo>
                  <a:lnTo>
                    <a:pt x="61945" y="3810"/>
                  </a:lnTo>
                  <a:cubicBezTo>
                    <a:pt x="60840" y="4180"/>
                    <a:pt x="59783" y="4692"/>
                    <a:pt x="58801" y="5334"/>
                  </a:cubicBezTo>
                  <a:cubicBezTo>
                    <a:pt x="52524" y="10104"/>
                    <a:pt x="49838" y="18245"/>
                    <a:pt x="52039" y="25813"/>
                  </a:cubicBezTo>
                  <a:cubicBezTo>
                    <a:pt x="53886" y="33610"/>
                    <a:pt x="56344" y="41253"/>
                    <a:pt x="59373" y="48673"/>
                  </a:cubicBezTo>
                  <a:cubicBezTo>
                    <a:pt x="64802" y="63627"/>
                    <a:pt x="70422" y="77819"/>
                    <a:pt x="75946" y="91059"/>
                  </a:cubicBezTo>
                  <a:lnTo>
                    <a:pt x="76423" y="92012"/>
                  </a:lnTo>
                  <a:lnTo>
                    <a:pt x="75851" y="92773"/>
                  </a:lnTo>
                  <a:cubicBezTo>
                    <a:pt x="70203" y="101156"/>
                    <a:pt x="64774" y="109156"/>
                    <a:pt x="59563" y="116777"/>
                  </a:cubicBezTo>
                  <a:lnTo>
                    <a:pt x="59563" y="117348"/>
                  </a:lnTo>
                  <a:lnTo>
                    <a:pt x="58897" y="117348"/>
                  </a:lnTo>
                  <a:cubicBezTo>
                    <a:pt x="45542" y="121600"/>
                    <a:pt x="33265" y="128682"/>
                    <a:pt x="22892" y="138113"/>
                  </a:cubicBezTo>
                  <a:cubicBezTo>
                    <a:pt x="15043" y="145505"/>
                    <a:pt x="8976" y="154595"/>
                    <a:pt x="5176" y="164687"/>
                  </a:cubicBezTo>
                  <a:cubicBezTo>
                    <a:pt x="2509" y="173668"/>
                    <a:pt x="975" y="182948"/>
                    <a:pt x="604" y="192310"/>
                  </a:cubicBezTo>
                  <a:close/>
                </a:path>
              </a:pathLst>
            </a:custGeom>
            <a:solidFill>
              <a:schemeClr val="bg1">
                <a:lumMod val="85000"/>
              </a:schemeClr>
            </a:solidFill>
            <a:ln w="9525" cap="flat">
              <a:solidFill>
                <a:srgbClr val="2F2E41"/>
              </a:solidFill>
              <a:prstDash val="solid"/>
              <a:miter/>
            </a:ln>
          </p:spPr>
          <p:txBody>
            <a:bodyPr rtlCol="0" anchor="ctr">
              <a:noAutofit/>
            </a:bodyPr>
            <a:lstStyle/>
            <a:p>
              <a:endParaRPr lang="zh-CN" altLang="en-US"/>
            </a:p>
          </p:txBody>
        </p:sp>
        <p:sp>
          <p:nvSpPr>
            <p:cNvPr id="66" name="任意多边形: 形状 65">
              <a:extLst>
                <a:ext uri="{FF2B5EF4-FFF2-40B4-BE49-F238E27FC236}">
                  <a16:creationId xmlns:a16="http://schemas.microsoft.com/office/drawing/2014/main" id="{771C5F4B-4571-DB48-4BFA-25CEA8500CF6}"/>
                </a:ext>
              </a:extLst>
            </p:cNvPr>
            <p:cNvSpPr/>
            <p:nvPr/>
          </p:nvSpPr>
          <p:spPr>
            <a:xfrm>
              <a:off x="6621113" y="1932146"/>
              <a:ext cx="623799" cy="906208"/>
            </a:xfrm>
            <a:custGeom>
              <a:avLst/>
              <a:gdLst>
                <a:gd name="connsiteX0" fmla="*/ 143256 w 623799"/>
                <a:gd name="connsiteY0" fmla="*/ 34004 h 906208"/>
                <a:gd name="connsiteX1" fmla="*/ 274987 w 623799"/>
                <a:gd name="connsiteY1" fmla="*/ 289560 h 906208"/>
                <a:gd name="connsiteX2" fmla="*/ 304609 w 623799"/>
                <a:gd name="connsiteY2" fmla="*/ 346043 h 906208"/>
                <a:gd name="connsiteX3" fmla="*/ 524828 w 623799"/>
                <a:gd name="connsiteY3" fmla="*/ 541306 h 906208"/>
                <a:gd name="connsiteX4" fmla="*/ 622840 w 623799"/>
                <a:gd name="connsiteY4" fmla="*/ 568071 h 906208"/>
                <a:gd name="connsiteX5" fmla="*/ 550450 w 623799"/>
                <a:gd name="connsiteY5" fmla="*/ 638556 h 906208"/>
                <a:gd name="connsiteX6" fmla="*/ 505778 w 623799"/>
                <a:gd name="connsiteY6" fmla="*/ 906209 h 906208"/>
                <a:gd name="connsiteX7" fmla="*/ 224123 w 623799"/>
                <a:gd name="connsiteY7" fmla="*/ 631507 h 906208"/>
                <a:gd name="connsiteX8" fmla="*/ 62198 w 623799"/>
                <a:gd name="connsiteY8" fmla="*/ 357473 h 906208"/>
                <a:gd name="connsiteX9" fmla="*/ 0 w 623799"/>
                <a:gd name="connsiteY9" fmla="*/ 112490 h 906208"/>
                <a:gd name="connsiteX10" fmla="*/ 11906 w 623799"/>
                <a:gd name="connsiteY10" fmla="*/ 87154 h 906208"/>
                <a:gd name="connsiteX11" fmla="*/ 4096 w 623799"/>
                <a:gd name="connsiteY11" fmla="*/ 50483 h 906208"/>
                <a:gd name="connsiteX12" fmla="*/ 127921 w 623799"/>
                <a:gd name="connsiteY12" fmla="*/ 0 h 90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799" h="906208">
                  <a:moveTo>
                    <a:pt x="143256" y="34004"/>
                  </a:moveTo>
                  <a:cubicBezTo>
                    <a:pt x="196501" y="112776"/>
                    <a:pt x="215455" y="214979"/>
                    <a:pt x="274987" y="289560"/>
                  </a:cubicBezTo>
                  <a:cubicBezTo>
                    <a:pt x="303086" y="324803"/>
                    <a:pt x="273558" y="318992"/>
                    <a:pt x="304609" y="346043"/>
                  </a:cubicBezTo>
                  <a:cubicBezTo>
                    <a:pt x="364903" y="398717"/>
                    <a:pt x="472726" y="488918"/>
                    <a:pt x="524828" y="541306"/>
                  </a:cubicBezTo>
                  <a:cubicBezTo>
                    <a:pt x="540734" y="557308"/>
                    <a:pt x="595408" y="524637"/>
                    <a:pt x="622840" y="568071"/>
                  </a:cubicBezTo>
                  <a:cubicBezTo>
                    <a:pt x="633127" y="584359"/>
                    <a:pt x="557498" y="620554"/>
                    <a:pt x="550450" y="638556"/>
                  </a:cubicBezTo>
                  <a:cubicBezTo>
                    <a:pt x="518160" y="721043"/>
                    <a:pt x="538067" y="823722"/>
                    <a:pt x="505778" y="906209"/>
                  </a:cubicBezTo>
                  <a:cubicBezTo>
                    <a:pt x="419100" y="830009"/>
                    <a:pt x="299371" y="717614"/>
                    <a:pt x="224123" y="631507"/>
                  </a:cubicBezTo>
                  <a:cubicBezTo>
                    <a:pt x="148876" y="545402"/>
                    <a:pt x="96488" y="464725"/>
                    <a:pt x="62198" y="357473"/>
                  </a:cubicBezTo>
                  <a:cubicBezTo>
                    <a:pt x="36271" y="277216"/>
                    <a:pt x="15497" y="195396"/>
                    <a:pt x="0" y="112490"/>
                  </a:cubicBezTo>
                  <a:lnTo>
                    <a:pt x="11906" y="87154"/>
                  </a:lnTo>
                  <a:lnTo>
                    <a:pt x="4096" y="50483"/>
                  </a:lnTo>
                  <a:lnTo>
                    <a:pt x="127921" y="0"/>
                  </a:lnTo>
                  <a:close/>
                </a:path>
              </a:pathLst>
            </a:custGeom>
            <a:solidFill>
              <a:schemeClr val="accent1"/>
            </a:solidFill>
            <a:ln w="9525" cap="flat">
              <a:solidFill>
                <a:srgbClr val="2F2E41"/>
              </a:solidFill>
              <a:prstDash val="solid"/>
              <a:miter/>
            </a:ln>
          </p:spPr>
          <p:txBody>
            <a:bodyPr rtlCol="0" anchor="ctr">
              <a:noAutofit/>
            </a:bodyPr>
            <a:lstStyle/>
            <a:p>
              <a:endParaRPr lang="zh-CN" altLang="en-US"/>
            </a:p>
          </p:txBody>
        </p:sp>
        <p:sp>
          <p:nvSpPr>
            <p:cNvPr id="67" name="任意多边形: 形状 66">
              <a:extLst>
                <a:ext uri="{FF2B5EF4-FFF2-40B4-BE49-F238E27FC236}">
                  <a16:creationId xmlns:a16="http://schemas.microsoft.com/office/drawing/2014/main" id="{12FEC5B5-F841-9677-A4F7-FCED87904C71}"/>
                </a:ext>
              </a:extLst>
            </p:cNvPr>
            <p:cNvSpPr/>
            <p:nvPr/>
          </p:nvSpPr>
          <p:spPr>
            <a:xfrm>
              <a:off x="7586539" y="2512264"/>
              <a:ext cx="476297" cy="954326"/>
            </a:xfrm>
            <a:custGeom>
              <a:avLst/>
              <a:gdLst>
                <a:gd name="connsiteX0" fmla="*/ 462086 w 476297"/>
                <a:gd name="connsiteY0" fmla="*/ 120160 h 954326"/>
                <a:gd name="connsiteX1" fmla="*/ 323783 w 476297"/>
                <a:gd name="connsiteY1" fmla="*/ 18052 h 954326"/>
                <a:gd name="connsiteX2" fmla="*/ 40985 w 476297"/>
                <a:gd name="connsiteY2" fmla="*/ 42245 h 954326"/>
                <a:gd name="connsiteX3" fmla="*/ 31460 w 476297"/>
                <a:gd name="connsiteY3" fmla="*/ 553833 h 954326"/>
                <a:gd name="connsiteX4" fmla="*/ 218 w 476297"/>
                <a:gd name="connsiteY4" fmla="*/ 718235 h 954326"/>
                <a:gd name="connsiteX5" fmla="*/ 43747 w 476297"/>
                <a:gd name="connsiteY5" fmla="*/ 875778 h 954326"/>
                <a:gd name="connsiteX6" fmla="*/ 323592 w 476297"/>
                <a:gd name="connsiteY6" fmla="*/ 914735 h 954326"/>
                <a:gd name="connsiteX7" fmla="*/ 414365 w 476297"/>
                <a:gd name="connsiteY7" fmla="*/ 743285 h 954326"/>
                <a:gd name="connsiteX8" fmla="*/ 464562 w 476297"/>
                <a:gd name="connsiteY8" fmla="*/ 380002 h 954326"/>
                <a:gd name="connsiteX9" fmla="*/ 476278 w 476297"/>
                <a:gd name="connsiteY9" fmla="*/ 197884 h 954326"/>
                <a:gd name="connsiteX10" fmla="*/ 462086 w 476297"/>
                <a:gd name="connsiteY10" fmla="*/ 120160 h 954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6297" h="954326">
                  <a:moveTo>
                    <a:pt x="462086" y="120160"/>
                  </a:moveTo>
                  <a:cubicBezTo>
                    <a:pt x="445131" y="91013"/>
                    <a:pt x="373598" y="36816"/>
                    <a:pt x="323783" y="18052"/>
                  </a:cubicBezTo>
                  <a:cubicBezTo>
                    <a:pt x="283206" y="2717"/>
                    <a:pt x="66608" y="-22810"/>
                    <a:pt x="40985" y="42245"/>
                  </a:cubicBezTo>
                  <a:lnTo>
                    <a:pt x="31460" y="553833"/>
                  </a:lnTo>
                  <a:cubicBezTo>
                    <a:pt x="16887" y="608126"/>
                    <a:pt x="2219" y="662799"/>
                    <a:pt x="218" y="718235"/>
                  </a:cubicBezTo>
                  <a:cubicBezTo>
                    <a:pt x="-1782" y="773670"/>
                    <a:pt x="9743" y="830725"/>
                    <a:pt x="43747" y="875778"/>
                  </a:cubicBezTo>
                  <a:cubicBezTo>
                    <a:pt x="110870" y="962780"/>
                    <a:pt x="235257" y="980087"/>
                    <a:pt x="323592" y="914735"/>
                  </a:cubicBezTo>
                  <a:cubicBezTo>
                    <a:pt x="377885" y="872825"/>
                    <a:pt x="399792" y="806436"/>
                    <a:pt x="414365" y="743285"/>
                  </a:cubicBezTo>
                  <a:cubicBezTo>
                    <a:pt x="442083" y="623461"/>
                    <a:pt x="453322" y="501541"/>
                    <a:pt x="464562" y="380002"/>
                  </a:cubicBezTo>
                  <a:cubicBezTo>
                    <a:pt x="470087" y="319328"/>
                    <a:pt x="475706" y="258654"/>
                    <a:pt x="476278" y="197884"/>
                  </a:cubicBezTo>
                  <a:cubicBezTo>
                    <a:pt x="476468" y="171404"/>
                    <a:pt x="475516" y="143496"/>
                    <a:pt x="462086" y="120160"/>
                  </a:cubicBezTo>
                  <a:close/>
                </a:path>
              </a:pathLst>
            </a:custGeom>
            <a:solidFill>
              <a:schemeClr val="tx2">
                <a:lumMod val="75000"/>
              </a:schemeClr>
            </a:solidFill>
            <a:ln w="9525" cap="flat">
              <a:solidFill>
                <a:srgbClr val="2F2E41"/>
              </a:solidFill>
              <a:prstDash val="solid"/>
              <a:miter/>
            </a:ln>
          </p:spPr>
          <p:txBody>
            <a:bodyPr rtlCol="0" anchor="ctr">
              <a:noAutofit/>
            </a:bodyPr>
            <a:lstStyle/>
            <a:p>
              <a:endParaRPr lang="zh-CN" altLang="en-US"/>
            </a:p>
          </p:txBody>
        </p:sp>
        <p:sp>
          <p:nvSpPr>
            <p:cNvPr id="68" name="任意多边形: 形状 67">
              <a:extLst>
                <a:ext uri="{FF2B5EF4-FFF2-40B4-BE49-F238E27FC236}">
                  <a16:creationId xmlns:a16="http://schemas.microsoft.com/office/drawing/2014/main" id="{A7331E16-8680-D2CA-72F0-4BB3DD1B8E9A}"/>
                </a:ext>
              </a:extLst>
            </p:cNvPr>
            <p:cNvSpPr/>
            <p:nvPr/>
          </p:nvSpPr>
          <p:spPr>
            <a:xfrm>
              <a:off x="7956518" y="4031075"/>
              <a:ext cx="378618" cy="407883"/>
            </a:xfrm>
            <a:custGeom>
              <a:avLst/>
              <a:gdLst>
                <a:gd name="connsiteX0" fmla="*/ 25432 w 378618"/>
                <a:gd name="connsiteY0" fmla="*/ 242697 h 407883"/>
                <a:gd name="connsiteX1" fmla="*/ 234982 w 378618"/>
                <a:gd name="connsiteY1" fmla="*/ 209074 h 407883"/>
                <a:gd name="connsiteX2" fmla="*/ 378619 w 378618"/>
                <a:gd name="connsiteY2" fmla="*/ 407861 h 407883"/>
                <a:gd name="connsiteX3" fmla="*/ 327946 w 378618"/>
                <a:gd name="connsiteY3" fmla="*/ 0 h 407883"/>
                <a:gd name="connsiteX4" fmla="*/ 0 w 378618"/>
                <a:gd name="connsiteY4" fmla="*/ 39053 h 407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618" h="407883">
                  <a:moveTo>
                    <a:pt x="25432" y="242697"/>
                  </a:moveTo>
                  <a:lnTo>
                    <a:pt x="234982" y="209074"/>
                  </a:lnTo>
                  <a:cubicBezTo>
                    <a:pt x="234982" y="209074"/>
                    <a:pt x="339757" y="410337"/>
                    <a:pt x="378619" y="407861"/>
                  </a:cubicBezTo>
                  <a:lnTo>
                    <a:pt x="327946" y="0"/>
                  </a:lnTo>
                  <a:lnTo>
                    <a:pt x="0" y="39053"/>
                  </a:lnTo>
                  <a:close/>
                </a:path>
              </a:pathLst>
            </a:custGeom>
            <a:solidFill>
              <a:schemeClr val="accent1"/>
            </a:solidFill>
            <a:ln w="9525" cap="flat">
              <a:solidFill>
                <a:srgbClr val="2F2E41"/>
              </a:solidFill>
              <a:prstDash val="solid"/>
              <a:miter/>
            </a:ln>
          </p:spPr>
          <p:txBody>
            <a:bodyPr rtlCol="0" anchor="ctr">
              <a:noAutofit/>
            </a:bodyPr>
            <a:lstStyle/>
            <a:p>
              <a:endParaRPr lang="zh-CN" altLang="en-US"/>
            </a:p>
          </p:txBody>
        </p:sp>
        <p:sp>
          <p:nvSpPr>
            <p:cNvPr id="69" name="任意多边形: 形状 68">
              <a:extLst>
                <a:ext uri="{FF2B5EF4-FFF2-40B4-BE49-F238E27FC236}">
                  <a16:creationId xmlns:a16="http://schemas.microsoft.com/office/drawing/2014/main" id="{D5513E55-E88E-2E6D-D5C3-44A6AFFDAF14}"/>
                </a:ext>
              </a:extLst>
            </p:cNvPr>
            <p:cNvSpPr/>
            <p:nvPr/>
          </p:nvSpPr>
          <p:spPr>
            <a:xfrm>
              <a:off x="8157619" y="4102287"/>
              <a:ext cx="31933" cy="32024"/>
            </a:xfrm>
            <a:custGeom>
              <a:avLst/>
              <a:gdLst>
                <a:gd name="connsiteX0" fmla="*/ 448 w 31933"/>
                <a:gd name="connsiteY0" fmla="*/ 13942 h 32024"/>
                <a:gd name="connsiteX1" fmla="*/ 17974 w 31933"/>
                <a:gd name="connsiteY1" fmla="*/ 35 h 32024"/>
                <a:gd name="connsiteX2" fmla="*/ 31880 w 31933"/>
                <a:gd name="connsiteY2" fmla="*/ 17371 h 32024"/>
                <a:gd name="connsiteX3" fmla="*/ 12830 w 31933"/>
                <a:gd name="connsiteY3" fmla="*/ 31944 h 32024"/>
                <a:gd name="connsiteX4" fmla="*/ 353 w 31933"/>
                <a:gd name="connsiteY4" fmla="*/ 12323 h 32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33" h="32024">
                  <a:moveTo>
                    <a:pt x="448" y="13942"/>
                  </a:moveTo>
                  <a:cubicBezTo>
                    <a:pt x="1848" y="5493"/>
                    <a:pt x="9430" y="-517"/>
                    <a:pt x="17974" y="35"/>
                  </a:cubicBezTo>
                  <a:cubicBezTo>
                    <a:pt x="26470" y="1216"/>
                    <a:pt x="32566" y="8817"/>
                    <a:pt x="31880" y="17371"/>
                  </a:cubicBezTo>
                  <a:cubicBezTo>
                    <a:pt x="30328" y="26467"/>
                    <a:pt x="22012" y="32820"/>
                    <a:pt x="12830" y="31944"/>
                  </a:cubicBezTo>
                  <a:cubicBezTo>
                    <a:pt x="4039" y="29867"/>
                    <a:pt x="-1486" y="21162"/>
                    <a:pt x="353" y="12323"/>
                  </a:cubicBezTo>
                </a:path>
              </a:pathLst>
            </a:custGeom>
            <a:solidFill>
              <a:srgbClr val="E0E0E0"/>
            </a:solidFill>
            <a:ln w="9525" cap="flat">
              <a:solidFill>
                <a:srgbClr val="2F2E41"/>
              </a:solidFill>
              <a:prstDash val="solid"/>
              <a:miter/>
            </a:ln>
          </p:spPr>
          <p:txBody>
            <a:bodyPr rtlCol="0" anchor="ctr">
              <a:noAutofit/>
            </a:bodyPr>
            <a:lstStyle/>
            <a:p>
              <a:endParaRPr lang="zh-CN" altLang="en-US"/>
            </a:p>
          </p:txBody>
        </p:sp>
        <p:sp>
          <p:nvSpPr>
            <p:cNvPr id="70" name="任意多边形: 形状 69">
              <a:extLst>
                <a:ext uri="{FF2B5EF4-FFF2-40B4-BE49-F238E27FC236}">
                  <a16:creationId xmlns:a16="http://schemas.microsoft.com/office/drawing/2014/main" id="{42746A46-BFAB-0156-1240-C47C6AC7DA1A}"/>
                </a:ext>
              </a:extLst>
            </p:cNvPr>
            <p:cNvSpPr/>
            <p:nvPr/>
          </p:nvSpPr>
          <p:spPr>
            <a:xfrm>
              <a:off x="8251507" y="4031075"/>
              <a:ext cx="83534" cy="408362"/>
            </a:xfrm>
            <a:custGeom>
              <a:avLst/>
              <a:gdLst>
                <a:gd name="connsiteX0" fmla="*/ 32861 w 83534"/>
                <a:gd name="connsiteY0" fmla="*/ 0 h 408362"/>
                <a:gd name="connsiteX1" fmla="*/ 0 w 83534"/>
                <a:gd name="connsiteY1" fmla="*/ 5239 h 408362"/>
                <a:gd name="connsiteX2" fmla="*/ 60865 w 83534"/>
                <a:gd name="connsiteY2" fmla="*/ 394335 h 408362"/>
                <a:gd name="connsiteX3" fmla="*/ 83534 w 83534"/>
                <a:gd name="connsiteY3" fmla="*/ 407861 h 408362"/>
              </a:gdLst>
              <a:ahLst/>
              <a:cxnLst>
                <a:cxn ang="0">
                  <a:pos x="connsiteX0" y="connsiteY0"/>
                </a:cxn>
                <a:cxn ang="0">
                  <a:pos x="connsiteX1" y="connsiteY1"/>
                </a:cxn>
                <a:cxn ang="0">
                  <a:pos x="connsiteX2" y="connsiteY2"/>
                </a:cxn>
                <a:cxn ang="0">
                  <a:pos x="connsiteX3" y="connsiteY3"/>
                </a:cxn>
              </a:cxnLst>
              <a:rect l="l" t="t" r="r" b="b"/>
              <a:pathLst>
                <a:path w="83534" h="408362">
                  <a:moveTo>
                    <a:pt x="32861" y="0"/>
                  </a:moveTo>
                  <a:lnTo>
                    <a:pt x="0" y="5239"/>
                  </a:lnTo>
                  <a:lnTo>
                    <a:pt x="60865" y="394335"/>
                  </a:lnTo>
                  <a:cubicBezTo>
                    <a:pt x="60865" y="394335"/>
                    <a:pt x="71057" y="411480"/>
                    <a:pt x="83534" y="407861"/>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71" name="任意多边形: 形状 70">
              <a:extLst>
                <a:ext uri="{FF2B5EF4-FFF2-40B4-BE49-F238E27FC236}">
                  <a16:creationId xmlns:a16="http://schemas.microsoft.com/office/drawing/2014/main" id="{CC5B084C-3686-28C5-A38C-1CC6DC6B99ED}"/>
                </a:ext>
              </a:extLst>
            </p:cNvPr>
            <p:cNvSpPr/>
            <p:nvPr/>
          </p:nvSpPr>
          <p:spPr>
            <a:xfrm>
              <a:off x="8187319" y="4206998"/>
              <a:ext cx="21611" cy="40082"/>
            </a:xfrm>
            <a:custGeom>
              <a:avLst/>
              <a:gdLst>
                <a:gd name="connsiteX0" fmla="*/ 2847 w 21611"/>
                <a:gd name="connsiteY0" fmla="*/ 40008 h 40082"/>
                <a:gd name="connsiteX1" fmla="*/ 9610 w 21611"/>
                <a:gd name="connsiteY1" fmla="*/ 18958 h 40082"/>
                <a:gd name="connsiteX2" fmla="*/ 21516 w 21611"/>
                <a:gd name="connsiteY2" fmla="*/ 384 h 40082"/>
                <a:gd name="connsiteX3" fmla="*/ 3323 w 21611"/>
                <a:gd name="connsiteY3" fmla="*/ 16005 h 40082"/>
                <a:gd name="connsiteX4" fmla="*/ 2847 w 21611"/>
                <a:gd name="connsiteY4" fmla="*/ 40008 h 40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11" h="40082">
                  <a:moveTo>
                    <a:pt x="2847" y="40008"/>
                  </a:moveTo>
                  <a:cubicBezTo>
                    <a:pt x="4752" y="40008"/>
                    <a:pt x="4466" y="29626"/>
                    <a:pt x="9610" y="18958"/>
                  </a:cubicBezTo>
                  <a:cubicBezTo>
                    <a:pt x="14753" y="8290"/>
                    <a:pt x="22564" y="2194"/>
                    <a:pt x="21516" y="384"/>
                  </a:cubicBezTo>
                  <a:cubicBezTo>
                    <a:pt x="20468" y="-1425"/>
                    <a:pt x="9419" y="3051"/>
                    <a:pt x="3323" y="16005"/>
                  </a:cubicBezTo>
                  <a:cubicBezTo>
                    <a:pt x="-2773" y="28959"/>
                    <a:pt x="1037" y="41151"/>
                    <a:pt x="2847" y="40008"/>
                  </a:cubicBezTo>
                  <a:close/>
                </a:path>
              </a:pathLst>
            </a:custGeom>
            <a:solidFill>
              <a:srgbClr val="FFFFFF"/>
            </a:solidFill>
            <a:ln w="9525" cap="flat">
              <a:solidFill>
                <a:srgbClr val="2F2E41"/>
              </a:solidFill>
              <a:prstDash val="solid"/>
              <a:miter/>
            </a:ln>
          </p:spPr>
          <p:txBody>
            <a:bodyPr rtlCol="0" anchor="ctr">
              <a:noAutofit/>
            </a:bodyPr>
            <a:lstStyle/>
            <a:p>
              <a:endParaRPr lang="zh-CN" altLang="en-US"/>
            </a:p>
          </p:txBody>
        </p:sp>
        <p:sp>
          <p:nvSpPr>
            <p:cNvPr id="72" name="任意多边形: 形状 71">
              <a:extLst>
                <a:ext uri="{FF2B5EF4-FFF2-40B4-BE49-F238E27FC236}">
                  <a16:creationId xmlns:a16="http://schemas.microsoft.com/office/drawing/2014/main" id="{07096CC6-BEA7-4377-0AF8-A6094C48AA4E}"/>
                </a:ext>
              </a:extLst>
            </p:cNvPr>
            <p:cNvSpPr/>
            <p:nvPr/>
          </p:nvSpPr>
          <p:spPr>
            <a:xfrm>
              <a:off x="8211999" y="4257050"/>
              <a:ext cx="28947" cy="30535"/>
            </a:xfrm>
            <a:custGeom>
              <a:avLst/>
              <a:gdLst>
                <a:gd name="connsiteX0" fmla="*/ 1122 w 28947"/>
                <a:gd name="connsiteY0" fmla="*/ 30533 h 30535"/>
                <a:gd name="connsiteX1" fmla="*/ 13028 w 28947"/>
                <a:gd name="connsiteY1" fmla="*/ 13864 h 30535"/>
                <a:gd name="connsiteX2" fmla="*/ 28935 w 28947"/>
                <a:gd name="connsiteY2" fmla="*/ 1006 h 30535"/>
                <a:gd name="connsiteX3" fmla="*/ 7980 w 28947"/>
                <a:gd name="connsiteY3" fmla="*/ 9102 h 30535"/>
                <a:gd name="connsiteX4" fmla="*/ 1122 w 28947"/>
                <a:gd name="connsiteY4" fmla="*/ 30533 h 30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47" h="30535">
                  <a:moveTo>
                    <a:pt x="1122" y="30533"/>
                  </a:moveTo>
                  <a:cubicBezTo>
                    <a:pt x="3122" y="30533"/>
                    <a:pt x="5408" y="21675"/>
                    <a:pt x="13028" y="13864"/>
                  </a:cubicBezTo>
                  <a:cubicBezTo>
                    <a:pt x="20648" y="6054"/>
                    <a:pt x="29316" y="3006"/>
                    <a:pt x="28935" y="1006"/>
                  </a:cubicBezTo>
                  <a:cubicBezTo>
                    <a:pt x="28554" y="-995"/>
                    <a:pt x="17219" y="-804"/>
                    <a:pt x="7980" y="9102"/>
                  </a:cubicBezTo>
                  <a:cubicBezTo>
                    <a:pt x="-1259" y="19008"/>
                    <a:pt x="-783" y="30724"/>
                    <a:pt x="1122" y="30533"/>
                  </a:cubicBezTo>
                  <a:close/>
                </a:path>
              </a:pathLst>
            </a:custGeom>
            <a:solidFill>
              <a:srgbClr val="FFFFFF"/>
            </a:solidFill>
            <a:ln w="9525" cap="flat">
              <a:solidFill>
                <a:srgbClr val="2F2E41"/>
              </a:solidFill>
              <a:prstDash val="solid"/>
              <a:miter/>
            </a:ln>
          </p:spPr>
          <p:txBody>
            <a:bodyPr rtlCol="0" anchor="ctr">
              <a:noAutofit/>
            </a:bodyPr>
            <a:lstStyle/>
            <a:p>
              <a:endParaRPr lang="zh-CN" altLang="en-US"/>
            </a:p>
          </p:txBody>
        </p:sp>
        <p:sp>
          <p:nvSpPr>
            <p:cNvPr id="73" name="任意多边形: 形状 72">
              <a:extLst>
                <a:ext uri="{FF2B5EF4-FFF2-40B4-BE49-F238E27FC236}">
                  <a16:creationId xmlns:a16="http://schemas.microsoft.com/office/drawing/2014/main" id="{C184AB5C-5540-8E16-BFED-CF33DC31DC34}"/>
                </a:ext>
              </a:extLst>
            </p:cNvPr>
            <p:cNvSpPr/>
            <p:nvPr/>
          </p:nvSpPr>
          <p:spPr>
            <a:xfrm>
              <a:off x="8235227" y="4303654"/>
              <a:ext cx="32472" cy="21684"/>
            </a:xfrm>
            <a:custGeom>
              <a:avLst/>
              <a:gdLst>
                <a:gd name="connsiteX0" fmla="*/ 32473 w 32472"/>
                <a:gd name="connsiteY0" fmla="*/ 1646 h 21684"/>
                <a:gd name="connsiteX1" fmla="*/ 12184 w 32472"/>
                <a:gd name="connsiteY1" fmla="*/ 4694 h 21684"/>
                <a:gd name="connsiteX2" fmla="*/ 469 w 32472"/>
                <a:gd name="connsiteY2" fmla="*/ 21649 h 21684"/>
                <a:gd name="connsiteX3" fmla="*/ 15804 w 32472"/>
                <a:gd name="connsiteY3" fmla="*/ 10600 h 21684"/>
                <a:gd name="connsiteX4" fmla="*/ 32473 w 32472"/>
                <a:gd name="connsiteY4" fmla="*/ 1646 h 2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72" h="21684">
                  <a:moveTo>
                    <a:pt x="32473" y="1646"/>
                  </a:moveTo>
                  <a:cubicBezTo>
                    <a:pt x="32473" y="-259"/>
                    <a:pt x="22376" y="-1783"/>
                    <a:pt x="12184" y="4694"/>
                  </a:cubicBezTo>
                  <a:cubicBezTo>
                    <a:pt x="1992" y="11171"/>
                    <a:pt x="-1341" y="21077"/>
                    <a:pt x="469" y="21649"/>
                  </a:cubicBezTo>
                  <a:cubicBezTo>
                    <a:pt x="2278" y="22220"/>
                    <a:pt x="7326" y="15838"/>
                    <a:pt x="15804" y="10600"/>
                  </a:cubicBezTo>
                  <a:cubicBezTo>
                    <a:pt x="24281" y="5361"/>
                    <a:pt x="32473" y="3837"/>
                    <a:pt x="32473" y="1646"/>
                  </a:cubicBezTo>
                  <a:close/>
                </a:path>
              </a:pathLst>
            </a:custGeom>
            <a:solidFill>
              <a:srgbClr val="FFFFFF"/>
            </a:solidFill>
            <a:ln w="9525" cap="flat">
              <a:solidFill>
                <a:srgbClr val="2F2E41"/>
              </a:solidFill>
              <a:prstDash val="solid"/>
              <a:miter/>
            </a:ln>
          </p:spPr>
          <p:txBody>
            <a:bodyPr rtlCol="0" anchor="ctr">
              <a:noAutofit/>
            </a:bodyPr>
            <a:lstStyle/>
            <a:p>
              <a:endParaRPr lang="zh-CN" altLang="en-US"/>
            </a:p>
          </p:txBody>
        </p:sp>
        <p:sp>
          <p:nvSpPr>
            <p:cNvPr id="74" name="任意多边形: 形状 73">
              <a:extLst>
                <a:ext uri="{FF2B5EF4-FFF2-40B4-BE49-F238E27FC236}">
                  <a16:creationId xmlns:a16="http://schemas.microsoft.com/office/drawing/2014/main" id="{19C6BF14-F59C-5C2A-886E-4FB9A194492D}"/>
                </a:ext>
              </a:extLst>
            </p:cNvPr>
            <p:cNvSpPr/>
            <p:nvPr/>
          </p:nvSpPr>
          <p:spPr>
            <a:xfrm>
              <a:off x="8131773" y="4206662"/>
              <a:ext cx="10255" cy="42828"/>
            </a:xfrm>
            <a:custGeom>
              <a:avLst/>
              <a:gdLst>
                <a:gd name="connsiteX0" fmla="*/ 9816 w 10255"/>
                <a:gd name="connsiteY0" fmla="*/ 42726 h 42828"/>
                <a:gd name="connsiteX1" fmla="*/ 7054 w 10255"/>
                <a:gd name="connsiteY1" fmla="*/ 21485 h 42828"/>
                <a:gd name="connsiteX2" fmla="*/ 7054 w 10255"/>
                <a:gd name="connsiteY2" fmla="*/ 54 h 42828"/>
                <a:gd name="connsiteX3" fmla="*/ 100 w 10255"/>
                <a:gd name="connsiteY3" fmla="*/ 21962 h 42828"/>
                <a:gd name="connsiteX4" fmla="*/ 9816 w 10255"/>
                <a:gd name="connsiteY4" fmla="*/ 42726 h 42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55" h="42828">
                  <a:moveTo>
                    <a:pt x="9816" y="42726"/>
                  </a:moveTo>
                  <a:cubicBezTo>
                    <a:pt x="11530" y="41678"/>
                    <a:pt x="7720" y="33201"/>
                    <a:pt x="7054" y="21485"/>
                  </a:cubicBezTo>
                  <a:cubicBezTo>
                    <a:pt x="6387" y="9770"/>
                    <a:pt x="8863" y="911"/>
                    <a:pt x="7054" y="54"/>
                  </a:cubicBezTo>
                  <a:cubicBezTo>
                    <a:pt x="5244" y="-803"/>
                    <a:pt x="-852" y="8626"/>
                    <a:pt x="100" y="21962"/>
                  </a:cubicBezTo>
                  <a:cubicBezTo>
                    <a:pt x="1053" y="35297"/>
                    <a:pt x="8387" y="43869"/>
                    <a:pt x="9816" y="42726"/>
                  </a:cubicBezTo>
                  <a:close/>
                </a:path>
              </a:pathLst>
            </a:custGeom>
            <a:solidFill>
              <a:srgbClr val="FFFFFF"/>
            </a:solidFill>
            <a:ln w="9525" cap="flat">
              <a:solidFill>
                <a:srgbClr val="2F2E41"/>
              </a:solidFill>
              <a:prstDash val="solid"/>
              <a:miter/>
            </a:ln>
          </p:spPr>
          <p:txBody>
            <a:bodyPr rtlCol="0" anchor="ctr">
              <a:noAutofit/>
            </a:bodyPr>
            <a:lstStyle/>
            <a:p>
              <a:endParaRPr lang="zh-CN" altLang="en-US"/>
            </a:p>
          </p:txBody>
        </p:sp>
        <p:sp>
          <p:nvSpPr>
            <p:cNvPr id="75" name="任意多边形: 形状 74">
              <a:extLst>
                <a:ext uri="{FF2B5EF4-FFF2-40B4-BE49-F238E27FC236}">
                  <a16:creationId xmlns:a16="http://schemas.microsoft.com/office/drawing/2014/main" id="{6AF9B0E8-6889-6F23-3DEC-A657E841BA3C}"/>
                </a:ext>
              </a:extLst>
            </p:cNvPr>
            <p:cNvSpPr/>
            <p:nvPr/>
          </p:nvSpPr>
          <p:spPr>
            <a:xfrm>
              <a:off x="7631810" y="4088701"/>
              <a:ext cx="378618" cy="407882"/>
            </a:xfrm>
            <a:custGeom>
              <a:avLst/>
              <a:gdLst>
                <a:gd name="connsiteX0" fmla="*/ 25432 w 378618"/>
                <a:gd name="connsiteY0" fmla="*/ 242697 h 407882"/>
                <a:gd name="connsiteX1" fmla="*/ 234982 w 378618"/>
                <a:gd name="connsiteY1" fmla="*/ 209074 h 407882"/>
                <a:gd name="connsiteX2" fmla="*/ 378619 w 378618"/>
                <a:gd name="connsiteY2" fmla="*/ 407860 h 407882"/>
                <a:gd name="connsiteX3" fmla="*/ 327946 w 378618"/>
                <a:gd name="connsiteY3" fmla="*/ 0 h 407882"/>
                <a:gd name="connsiteX4" fmla="*/ 0 w 378618"/>
                <a:gd name="connsiteY4" fmla="*/ 39052 h 407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618" h="407882">
                  <a:moveTo>
                    <a:pt x="25432" y="242697"/>
                  </a:moveTo>
                  <a:lnTo>
                    <a:pt x="234982" y="209074"/>
                  </a:lnTo>
                  <a:cubicBezTo>
                    <a:pt x="234982" y="209074"/>
                    <a:pt x="339757" y="410337"/>
                    <a:pt x="378619" y="407860"/>
                  </a:cubicBezTo>
                  <a:lnTo>
                    <a:pt x="327946" y="0"/>
                  </a:lnTo>
                  <a:lnTo>
                    <a:pt x="0" y="39052"/>
                  </a:lnTo>
                  <a:close/>
                </a:path>
              </a:pathLst>
            </a:custGeom>
            <a:solidFill>
              <a:schemeClr val="accent1"/>
            </a:solidFill>
            <a:ln w="9525" cap="flat">
              <a:solidFill>
                <a:srgbClr val="2F2E41"/>
              </a:solidFill>
              <a:prstDash val="solid"/>
              <a:miter/>
            </a:ln>
          </p:spPr>
          <p:txBody>
            <a:bodyPr rtlCol="0" anchor="ctr">
              <a:noAutofit/>
            </a:bodyPr>
            <a:lstStyle/>
            <a:p>
              <a:endParaRPr lang="zh-CN" altLang="en-US"/>
            </a:p>
          </p:txBody>
        </p:sp>
        <p:sp>
          <p:nvSpPr>
            <p:cNvPr id="76" name="任意多边形: 形状 75">
              <a:extLst>
                <a:ext uri="{FF2B5EF4-FFF2-40B4-BE49-F238E27FC236}">
                  <a16:creationId xmlns:a16="http://schemas.microsoft.com/office/drawing/2014/main" id="{DD0794AE-144E-5571-986E-750556329E12}"/>
                </a:ext>
              </a:extLst>
            </p:cNvPr>
            <p:cNvSpPr/>
            <p:nvPr/>
          </p:nvSpPr>
          <p:spPr>
            <a:xfrm>
              <a:off x="7832927" y="4159913"/>
              <a:ext cx="31631" cy="32016"/>
            </a:xfrm>
            <a:custGeom>
              <a:avLst/>
              <a:gdLst>
                <a:gd name="connsiteX0" fmla="*/ 146 w 31631"/>
                <a:gd name="connsiteY0" fmla="*/ 13942 h 32016"/>
                <a:gd name="connsiteX1" fmla="*/ 17672 w 31631"/>
                <a:gd name="connsiteY1" fmla="*/ 35 h 32016"/>
                <a:gd name="connsiteX2" fmla="*/ 31579 w 31631"/>
                <a:gd name="connsiteY2" fmla="*/ 17371 h 32016"/>
                <a:gd name="connsiteX3" fmla="*/ 12529 w 31631"/>
                <a:gd name="connsiteY3" fmla="*/ 31944 h 32016"/>
                <a:gd name="connsiteX4" fmla="*/ 432 w 31631"/>
                <a:gd name="connsiteY4" fmla="*/ 12037 h 32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31" h="32016">
                  <a:moveTo>
                    <a:pt x="146" y="13942"/>
                  </a:moveTo>
                  <a:cubicBezTo>
                    <a:pt x="1547" y="5493"/>
                    <a:pt x="9128" y="-517"/>
                    <a:pt x="17672" y="35"/>
                  </a:cubicBezTo>
                  <a:cubicBezTo>
                    <a:pt x="26169" y="1216"/>
                    <a:pt x="32265" y="8817"/>
                    <a:pt x="31579" y="17371"/>
                  </a:cubicBezTo>
                  <a:cubicBezTo>
                    <a:pt x="29979" y="26439"/>
                    <a:pt x="21701" y="32773"/>
                    <a:pt x="12529" y="31944"/>
                  </a:cubicBezTo>
                  <a:cubicBezTo>
                    <a:pt x="3756" y="29696"/>
                    <a:pt x="-1606" y="20857"/>
                    <a:pt x="432" y="12037"/>
                  </a:cubicBezTo>
                </a:path>
              </a:pathLst>
            </a:custGeom>
            <a:solidFill>
              <a:srgbClr val="E0E0E0"/>
            </a:solidFill>
            <a:ln w="9525" cap="flat">
              <a:solidFill>
                <a:srgbClr val="2F2E41"/>
              </a:solidFill>
              <a:prstDash val="solid"/>
              <a:miter/>
            </a:ln>
          </p:spPr>
          <p:txBody>
            <a:bodyPr rtlCol="0" anchor="ctr">
              <a:noAutofit/>
            </a:bodyPr>
            <a:lstStyle/>
            <a:p>
              <a:endParaRPr lang="zh-CN" altLang="en-US"/>
            </a:p>
          </p:txBody>
        </p:sp>
        <p:sp>
          <p:nvSpPr>
            <p:cNvPr id="77" name="任意多边形: 形状 76">
              <a:extLst>
                <a:ext uri="{FF2B5EF4-FFF2-40B4-BE49-F238E27FC236}">
                  <a16:creationId xmlns:a16="http://schemas.microsoft.com/office/drawing/2014/main" id="{444B93B1-AB2B-6DDF-3BE3-66264EBA93D9}"/>
                </a:ext>
              </a:extLst>
            </p:cNvPr>
            <p:cNvSpPr/>
            <p:nvPr/>
          </p:nvSpPr>
          <p:spPr>
            <a:xfrm>
              <a:off x="7926514" y="4088701"/>
              <a:ext cx="83534" cy="408362"/>
            </a:xfrm>
            <a:custGeom>
              <a:avLst/>
              <a:gdLst>
                <a:gd name="connsiteX0" fmla="*/ 32861 w 83534"/>
                <a:gd name="connsiteY0" fmla="*/ 0 h 408362"/>
                <a:gd name="connsiteX1" fmla="*/ 0 w 83534"/>
                <a:gd name="connsiteY1" fmla="*/ 5239 h 408362"/>
                <a:gd name="connsiteX2" fmla="*/ 60865 w 83534"/>
                <a:gd name="connsiteY2" fmla="*/ 394335 h 408362"/>
                <a:gd name="connsiteX3" fmla="*/ 83534 w 83534"/>
                <a:gd name="connsiteY3" fmla="*/ 407860 h 408362"/>
              </a:gdLst>
              <a:ahLst/>
              <a:cxnLst>
                <a:cxn ang="0">
                  <a:pos x="connsiteX0" y="connsiteY0"/>
                </a:cxn>
                <a:cxn ang="0">
                  <a:pos x="connsiteX1" y="connsiteY1"/>
                </a:cxn>
                <a:cxn ang="0">
                  <a:pos x="connsiteX2" y="connsiteY2"/>
                </a:cxn>
                <a:cxn ang="0">
                  <a:pos x="connsiteX3" y="connsiteY3"/>
                </a:cxn>
              </a:cxnLst>
              <a:rect l="l" t="t" r="r" b="b"/>
              <a:pathLst>
                <a:path w="83534" h="408362">
                  <a:moveTo>
                    <a:pt x="32861" y="0"/>
                  </a:moveTo>
                  <a:lnTo>
                    <a:pt x="0" y="5239"/>
                  </a:lnTo>
                  <a:lnTo>
                    <a:pt x="60865" y="394335"/>
                  </a:lnTo>
                  <a:cubicBezTo>
                    <a:pt x="60865" y="394335"/>
                    <a:pt x="71057" y="411480"/>
                    <a:pt x="83534" y="407860"/>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78" name="任意多边形: 形状 77">
              <a:extLst>
                <a:ext uri="{FF2B5EF4-FFF2-40B4-BE49-F238E27FC236}">
                  <a16:creationId xmlns:a16="http://schemas.microsoft.com/office/drawing/2014/main" id="{88FC5F55-CA3B-C8A0-A669-8A6A27BD1D33}"/>
                </a:ext>
              </a:extLst>
            </p:cNvPr>
            <p:cNvSpPr/>
            <p:nvPr/>
          </p:nvSpPr>
          <p:spPr>
            <a:xfrm>
              <a:off x="7862360" y="4264121"/>
              <a:ext cx="21577" cy="40538"/>
            </a:xfrm>
            <a:custGeom>
              <a:avLst/>
              <a:gdLst>
                <a:gd name="connsiteX0" fmla="*/ 2717 w 21577"/>
                <a:gd name="connsiteY0" fmla="*/ 40512 h 40538"/>
                <a:gd name="connsiteX1" fmla="*/ 9575 w 21577"/>
                <a:gd name="connsiteY1" fmla="*/ 19557 h 40538"/>
                <a:gd name="connsiteX2" fmla="*/ 21482 w 21577"/>
                <a:gd name="connsiteY2" fmla="*/ 507 h 40538"/>
                <a:gd name="connsiteX3" fmla="*/ 3289 w 21577"/>
                <a:gd name="connsiteY3" fmla="*/ 16128 h 40538"/>
                <a:gd name="connsiteX4" fmla="*/ 2717 w 21577"/>
                <a:gd name="connsiteY4" fmla="*/ 40512 h 40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77" h="40538">
                  <a:moveTo>
                    <a:pt x="2717" y="40512"/>
                  </a:moveTo>
                  <a:cubicBezTo>
                    <a:pt x="4718" y="40512"/>
                    <a:pt x="4432" y="30129"/>
                    <a:pt x="9575" y="19557"/>
                  </a:cubicBezTo>
                  <a:cubicBezTo>
                    <a:pt x="14719" y="8984"/>
                    <a:pt x="22529" y="2697"/>
                    <a:pt x="21482" y="507"/>
                  </a:cubicBezTo>
                  <a:cubicBezTo>
                    <a:pt x="20434" y="-1684"/>
                    <a:pt x="9290" y="3174"/>
                    <a:pt x="3289" y="16128"/>
                  </a:cubicBezTo>
                  <a:cubicBezTo>
                    <a:pt x="-2712" y="29082"/>
                    <a:pt x="1003" y="41178"/>
                    <a:pt x="2717" y="40512"/>
                  </a:cubicBezTo>
                  <a:close/>
                </a:path>
              </a:pathLst>
            </a:custGeom>
            <a:solidFill>
              <a:srgbClr val="FFFFFF"/>
            </a:solidFill>
            <a:ln w="9525" cap="flat">
              <a:solidFill>
                <a:srgbClr val="2F2E41"/>
              </a:solidFill>
              <a:prstDash val="solid"/>
              <a:miter/>
            </a:ln>
          </p:spPr>
          <p:txBody>
            <a:bodyPr rtlCol="0" anchor="ctr">
              <a:noAutofit/>
            </a:bodyPr>
            <a:lstStyle/>
            <a:p>
              <a:endParaRPr lang="zh-CN" altLang="en-US"/>
            </a:p>
          </p:txBody>
        </p:sp>
        <p:sp>
          <p:nvSpPr>
            <p:cNvPr id="79" name="任意多边形: 形状 78">
              <a:extLst>
                <a:ext uri="{FF2B5EF4-FFF2-40B4-BE49-F238E27FC236}">
                  <a16:creationId xmlns:a16="http://schemas.microsoft.com/office/drawing/2014/main" id="{77542680-4A3D-A5EA-D13A-4A5A7E9E3781}"/>
                </a:ext>
              </a:extLst>
            </p:cNvPr>
            <p:cNvSpPr/>
            <p:nvPr/>
          </p:nvSpPr>
          <p:spPr>
            <a:xfrm>
              <a:off x="7887192" y="4314676"/>
              <a:ext cx="28755" cy="30535"/>
            </a:xfrm>
            <a:custGeom>
              <a:avLst/>
              <a:gdLst>
                <a:gd name="connsiteX0" fmla="*/ 936 w 28755"/>
                <a:gd name="connsiteY0" fmla="*/ 30533 h 30535"/>
                <a:gd name="connsiteX1" fmla="*/ 12842 w 28755"/>
                <a:gd name="connsiteY1" fmla="*/ 13864 h 30535"/>
                <a:gd name="connsiteX2" fmla="*/ 28749 w 28755"/>
                <a:gd name="connsiteY2" fmla="*/ 1006 h 30535"/>
                <a:gd name="connsiteX3" fmla="*/ 7699 w 28755"/>
                <a:gd name="connsiteY3" fmla="*/ 9102 h 30535"/>
                <a:gd name="connsiteX4" fmla="*/ 936 w 28755"/>
                <a:gd name="connsiteY4" fmla="*/ 30533 h 30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55" h="30535">
                  <a:moveTo>
                    <a:pt x="936" y="30533"/>
                  </a:moveTo>
                  <a:cubicBezTo>
                    <a:pt x="2936" y="30533"/>
                    <a:pt x="5222" y="21675"/>
                    <a:pt x="12842" y="13864"/>
                  </a:cubicBezTo>
                  <a:cubicBezTo>
                    <a:pt x="20462" y="6054"/>
                    <a:pt x="29035" y="3006"/>
                    <a:pt x="28749" y="1006"/>
                  </a:cubicBezTo>
                  <a:cubicBezTo>
                    <a:pt x="28463" y="-995"/>
                    <a:pt x="16938" y="-804"/>
                    <a:pt x="7699" y="9102"/>
                  </a:cubicBezTo>
                  <a:cubicBezTo>
                    <a:pt x="-1540" y="19008"/>
                    <a:pt x="-493" y="30723"/>
                    <a:pt x="936" y="30533"/>
                  </a:cubicBezTo>
                  <a:close/>
                </a:path>
              </a:pathLst>
            </a:custGeom>
            <a:solidFill>
              <a:srgbClr val="FFFFFF"/>
            </a:solidFill>
            <a:ln w="9525" cap="flat">
              <a:solidFill>
                <a:srgbClr val="2F2E41"/>
              </a:solidFill>
              <a:prstDash val="solid"/>
              <a:miter/>
            </a:ln>
          </p:spPr>
          <p:txBody>
            <a:bodyPr rtlCol="0" anchor="ctr">
              <a:noAutofit/>
            </a:bodyPr>
            <a:lstStyle/>
            <a:p>
              <a:endParaRPr lang="zh-CN" altLang="en-US"/>
            </a:p>
          </p:txBody>
        </p:sp>
        <p:sp>
          <p:nvSpPr>
            <p:cNvPr id="80" name="任意多边形: 形状 79">
              <a:extLst>
                <a:ext uri="{FF2B5EF4-FFF2-40B4-BE49-F238E27FC236}">
                  <a16:creationId xmlns:a16="http://schemas.microsoft.com/office/drawing/2014/main" id="{987CCD59-86D1-AE15-1362-2C6EE97FBA0D}"/>
                </a:ext>
              </a:extLst>
            </p:cNvPr>
            <p:cNvSpPr/>
            <p:nvPr/>
          </p:nvSpPr>
          <p:spPr>
            <a:xfrm>
              <a:off x="7909838" y="4361470"/>
              <a:ext cx="32488" cy="21684"/>
            </a:xfrm>
            <a:custGeom>
              <a:avLst/>
              <a:gdLst>
                <a:gd name="connsiteX0" fmla="*/ 32487 w 32488"/>
                <a:gd name="connsiteY0" fmla="*/ 1646 h 21684"/>
                <a:gd name="connsiteX1" fmla="*/ 12104 w 32488"/>
                <a:gd name="connsiteY1" fmla="*/ 4694 h 21684"/>
                <a:gd name="connsiteX2" fmla="*/ 483 w 32488"/>
                <a:gd name="connsiteY2" fmla="*/ 21649 h 21684"/>
                <a:gd name="connsiteX3" fmla="*/ 15818 w 32488"/>
                <a:gd name="connsiteY3" fmla="*/ 10600 h 21684"/>
                <a:gd name="connsiteX4" fmla="*/ 32487 w 32488"/>
                <a:gd name="connsiteY4" fmla="*/ 1646 h 2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88" h="21684">
                  <a:moveTo>
                    <a:pt x="32487" y="1646"/>
                  </a:moveTo>
                  <a:cubicBezTo>
                    <a:pt x="32487" y="-259"/>
                    <a:pt x="22391" y="-1783"/>
                    <a:pt x="12104" y="4694"/>
                  </a:cubicBezTo>
                  <a:cubicBezTo>
                    <a:pt x="1817" y="11171"/>
                    <a:pt x="-1326" y="21077"/>
                    <a:pt x="483" y="21649"/>
                  </a:cubicBezTo>
                  <a:cubicBezTo>
                    <a:pt x="2293" y="22220"/>
                    <a:pt x="7341" y="15838"/>
                    <a:pt x="15818" y="10600"/>
                  </a:cubicBezTo>
                  <a:cubicBezTo>
                    <a:pt x="24296" y="5361"/>
                    <a:pt x="32583" y="3646"/>
                    <a:pt x="32487" y="1646"/>
                  </a:cubicBezTo>
                  <a:close/>
                </a:path>
              </a:pathLst>
            </a:custGeom>
            <a:solidFill>
              <a:srgbClr val="FFFFFF"/>
            </a:solidFill>
            <a:ln w="9525" cap="flat">
              <a:solidFill>
                <a:srgbClr val="2F2E41"/>
              </a:solidFill>
              <a:prstDash val="solid"/>
              <a:miter/>
            </a:ln>
          </p:spPr>
          <p:txBody>
            <a:bodyPr rtlCol="0" anchor="ctr">
              <a:noAutofit/>
            </a:bodyPr>
            <a:lstStyle/>
            <a:p>
              <a:endParaRPr lang="zh-CN" altLang="en-US"/>
            </a:p>
          </p:txBody>
        </p:sp>
        <p:sp>
          <p:nvSpPr>
            <p:cNvPr id="81" name="任意多边形: 形状 80">
              <a:extLst>
                <a:ext uri="{FF2B5EF4-FFF2-40B4-BE49-F238E27FC236}">
                  <a16:creationId xmlns:a16="http://schemas.microsoft.com/office/drawing/2014/main" id="{3FF5D129-F6C4-78B6-1432-038815631A63}"/>
                </a:ext>
              </a:extLst>
            </p:cNvPr>
            <p:cNvSpPr/>
            <p:nvPr/>
          </p:nvSpPr>
          <p:spPr>
            <a:xfrm>
              <a:off x="7806703" y="4264393"/>
              <a:ext cx="10324" cy="42722"/>
            </a:xfrm>
            <a:custGeom>
              <a:avLst/>
              <a:gdLst>
                <a:gd name="connsiteX0" fmla="*/ 9893 w 10324"/>
                <a:gd name="connsiteY0" fmla="*/ 42621 h 42722"/>
                <a:gd name="connsiteX1" fmla="*/ 7131 w 10324"/>
                <a:gd name="connsiteY1" fmla="*/ 21380 h 42722"/>
                <a:gd name="connsiteX2" fmla="*/ 7131 w 10324"/>
                <a:gd name="connsiteY2" fmla="*/ 44 h 42722"/>
                <a:gd name="connsiteX3" fmla="*/ 82 w 10324"/>
                <a:gd name="connsiteY3" fmla="*/ 21856 h 42722"/>
                <a:gd name="connsiteX4" fmla="*/ 9893 w 10324"/>
                <a:gd name="connsiteY4" fmla="*/ 42621 h 42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24" h="42722">
                  <a:moveTo>
                    <a:pt x="9893" y="42621"/>
                  </a:moveTo>
                  <a:cubicBezTo>
                    <a:pt x="11608" y="41573"/>
                    <a:pt x="7702" y="33096"/>
                    <a:pt x="7131" y="21380"/>
                  </a:cubicBezTo>
                  <a:cubicBezTo>
                    <a:pt x="6559" y="9664"/>
                    <a:pt x="8941" y="806"/>
                    <a:pt x="7131" y="44"/>
                  </a:cubicBezTo>
                  <a:cubicBezTo>
                    <a:pt x="5321" y="-718"/>
                    <a:pt x="-775" y="8521"/>
                    <a:pt x="82" y="21856"/>
                  </a:cubicBezTo>
                  <a:cubicBezTo>
                    <a:pt x="940" y="35191"/>
                    <a:pt x="8464" y="43764"/>
                    <a:pt x="9893" y="42621"/>
                  </a:cubicBezTo>
                  <a:close/>
                </a:path>
              </a:pathLst>
            </a:custGeom>
            <a:solidFill>
              <a:srgbClr val="FFFFFF"/>
            </a:solidFill>
            <a:ln w="9525" cap="flat">
              <a:solidFill>
                <a:srgbClr val="2F2E41"/>
              </a:solidFill>
              <a:prstDash val="solid"/>
              <a:miter/>
            </a:ln>
          </p:spPr>
          <p:txBody>
            <a:bodyPr rtlCol="0" anchor="ctr">
              <a:noAutofit/>
            </a:bodyPr>
            <a:lstStyle/>
            <a:p>
              <a:endParaRPr lang="zh-CN" altLang="en-US"/>
            </a:p>
          </p:txBody>
        </p:sp>
        <p:sp>
          <p:nvSpPr>
            <p:cNvPr id="82" name="任意多边形: 形状 81">
              <a:extLst>
                <a:ext uri="{FF2B5EF4-FFF2-40B4-BE49-F238E27FC236}">
                  <a16:creationId xmlns:a16="http://schemas.microsoft.com/office/drawing/2014/main" id="{7BDD529A-8BDA-4C44-89EF-9F45738111A3}"/>
                </a:ext>
              </a:extLst>
            </p:cNvPr>
            <p:cNvSpPr/>
            <p:nvPr/>
          </p:nvSpPr>
          <p:spPr>
            <a:xfrm>
              <a:off x="6917695" y="3395471"/>
              <a:ext cx="737546" cy="930271"/>
            </a:xfrm>
            <a:custGeom>
              <a:avLst/>
              <a:gdLst>
                <a:gd name="connsiteX0" fmla="*/ 195479 w 737546"/>
                <a:gd name="connsiteY0" fmla="*/ 44672 h 930271"/>
                <a:gd name="connsiteX1" fmla="*/ 43650 w 737546"/>
                <a:gd name="connsiteY1" fmla="*/ 496062 h 930271"/>
                <a:gd name="connsiteX2" fmla="*/ 26029 w 737546"/>
                <a:gd name="connsiteY2" fmla="*/ 858012 h 930271"/>
                <a:gd name="connsiteX3" fmla="*/ 264821 w 737546"/>
                <a:gd name="connsiteY3" fmla="*/ 916972 h 930271"/>
                <a:gd name="connsiteX4" fmla="*/ 737547 w 737546"/>
                <a:gd name="connsiteY4" fmla="*/ 652653 h 930271"/>
                <a:gd name="connsiteX5" fmla="*/ 730879 w 737546"/>
                <a:gd name="connsiteY5" fmla="*/ 514731 h 930271"/>
                <a:gd name="connsiteX6" fmla="*/ 362166 w 737546"/>
                <a:gd name="connsiteY6" fmla="*/ 566071 h 930271"/>
                <a:gd name="connsiteX7" fmla="*/ 441319 w 737546"/>
                <a:gd name="connsiteY7" fmla="*/ 207359 h 930271"/>
                <a:gd name="connsiteX8" fmla="*/ 453320 w 737546"/>
                <a:gd name="connsiteY8" fmla="*/ 0 h 93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7546" h="930271">
                  <a:moveTo>
                    <a:pt x="195479" y="44672"/>
                  </a:moveTo>
                  <a:cubicBezTo>
                    <a:pt x="195479" y="44672"/>
                    <a:pt x="64129" y="420624"/>
                    <a:pt x="43650" y="496062"/>
                  </a:cubicBezTo>
                  <a:cubicBezTo>
                    <a:pt x="23172" y="571500"/>
                    <a:pt x="-32550" y="769525"/>
                    <a:pt x="26029" y="858012"/>
                  </a:cubicBezTo>
                  <a:cubicBezTo>
                    <a:pt x="84608" y="946499"/>
                    <a:pt x="209481" y="936593"/>
                    <a:pt x="264821" y="916972"/>
                  </a:cubicBezTo>
                  <a:cubicBezTo>
                    <a:pt x="320161" y="897350"/>
                    <a:pt x="737547" y="652653"/>
                    <a:pt x="737547" y="652653"/>
                  </a:cubicBezTo>
                  <a:lnTo>
                    <a:pt x="730879" y="514731"/>
                  </a:lnTo>
                  <a:lnTo>
                    <a:pt x="362166" y="566071"/>
                  </a:lnTo>
                  <a:lnTo>
                    <a:pt x="441319" y="207359"/>
                  </a:lnTo>
                  <a:lnTo>
                    <a:pt x="453320" y="0"/>
                  </a:ln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83" name="任意多边形: 形状 82">
              <a:extLst>
                <a:ext uri="{FF2B5EF4-FFF2-40B4-BE49-F238E27FC236}">
                  <a16:creationId xmlns:a16="http://schemas.microsoft.com/office/drawing/2014/main" id="{C60BBF05-8D78-85DA-55E4-22133914B915}"/>
                </a:ext>
              </a:extLst>
            </p:cNvPr>
            <p:cNvSpPr/>
            <p:nvPr/>
          </p:nvSpPr>
          <p:spPr>
            <a:xfrm>
              <a:off x="7237543" y="3335559"/>
              <a:ext cx="872612" cy="1041691"/>
            </a:xfrm>
            <a:custGeom>
              <a:avLst/>
              <a:gdLst>
                <a:gd name="connsiteX0" fmla="*/ 52701 w 872612"/>
                <a:gd name="connsiteY0" fmla="*/ 319373 h 1041691"/>
                <a:gd name="connsiteX1" fmla="*/ 82514 w 872612"/>
                <a:gd name="connsiteY1" fmla="*/ 354139 h 1041691"/>
                <a:gd name="connsiteX2" fmla="*/ 123 w 872612"/>
                <a:gd name="connsiteY2" fmla="*/ 812959 h 1041691"/>
                <a:gd name="connsiteX3" fmla="*/ 113661 w 872612"/>
                <a:gd name="connsiteY3" fmla="*/ 1025747 h 1041691"/>
                <a:gd name="connsiteX4" fmla="*/ 251488 w 872612"/>
                <a:gd name="connsiteY4" fmla="*/ 1036415 h 1041691"/>
                <a:gd name="connsiteX5" fmla="*/ 412841 w 872612"/>
                <a:gd name="connsiteY5" fmla="*/ 1015270 h 1041691"/>
                <a:gd name="connsiteX6" fmla="*/ 872613 w 872612"/>
                <a:gd name="connsiteY6" fmla="*/ 943451 h 1041691"/>
                <a:gd name="connsiteX7" fmla="*/ 848229 w 872612"/>
                <a:gd name="connsiteY7" fmla="*/ 701135 h 1041691"/>
                <a:gd name="connsiteX8" fmla="*/ 357024 w 872612"/>
                <a:gd name="connsiteY8" fmla="*/ 711422 h 1041691"/>
                <a:gd name="connsiteX9" fmla="*/ 445036 w 872612"/>
                <a:gd name="connsiteY9" fmla="*/ 462820 h 1041691"/>
                <a:gd name="connsiteX10" fmla="*/ 508091 w 872612"/>
                <a:gd name="connsiteY10" fmla="*/ 261652 h 1041691"/>
                <a:gd name="connsiteX11" fmla="*/ 540190 w 872612"/>
                <a:gd name="connsiteY11" fmla="*/ 94202 h 1041691"/>
                <a:gd name="connsiteX12" fmla="*/ 473515 w 872612"/>
                <a:gd name="connsiteY12" fmla="*/ 6572 h 1041691"/>
                <a:gd name="connsiteX13" fmla="*/ 70322 w 872612"/>
                <a:gd name="connsiteY13" fmla="*/ 0 h 1041691"/>
                <a:gd name="connsiteX14" fmla="*/ 35365 w 872612"/>
                <a:gd name="connsiteY14" fmla="*/ 224885 h 1041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2612" h="1041691">
                  <a:moveTo>
                    <a:pt x="52701" y="319373"/>
                  </a:moveTo>
                  <a:lnTo>
                    <a:pt x="82514" y="354139"/>
                  </a:lnTo>
                  <a:cubicBezTo>
                    <a:pt x="82514" y="354139"/>
                    <a:pt x="-3687" y="732282"/>
                    <a:pt x="123" y="812959"/>
                  </a:cubicBezTo>
                  <a:cubicBezTo>
                    <a:pt x="3266" y="879634"/>
                    <a:pt x="-830" y="980980"/>
                    <a:pt x="113661" y="1025747"/>
                  </a:cubicBezTo>
                  <a:cubicBezTo>
                    <a:pt x="157638" y="1042397"/>
                    <a:pt x="205472" y="1046102"/>
                    <a:pt x="251488" y="1036415"/>
                  </a:cubicBezTo>
                  <a:lnTo>
                    <a:pt x="412841" y="1015270"/>
                  </a:lnTo>
                  <a:lnTo>
                    <a:pt x="872613" y="943451"/>
                  </a:lnTo>
                  <a:lnTo>
                    <a:pt x="848229" y="701135"/>
                  </a:lnTo>
                  <a:lnTo>
                    <a:pt x="357024" y="711422"/>
                  </a:lnTo>
                  <a:lnTo>
                    <a:pt x="445036" y="462820"/>
                  </a:lnTo>
                  <a:cubicBezTo>
                    <a:pt x="445036" y="462820"/>
                    <a:pt x="494756" y="345186"/>
                    <a:pt x="508091" y="261652"/>
                  </a:cubicBezTo>
                  <a:cubicBezTo>
                    <a:pt x="521426" y="178118"/>
                    <a:pt x="546191" y="96298"/>
                    <a:pt x="540190" y="94202"/>
                  </a:cubicBezTo>
                  <a:cubicBezTo>
                    <a:pt x="517521" y="86677"/>
                    <a:pt x="473515" y="6572"/>
                    <a:pt x="473515" y="6572"/>
                  </a:cubicBezTo>
                  <a:lnTo>
                    <a:pt x="70322" y="0"/>
                  </a:lnTo>
                  <a:lnTo>
                    <a:pt x="35365" y="224885"/>
                  </a:ln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84" name="任意多边形: 形状 83">
              <a:extLst>
                <a:ext uri="{FF2B5EF4-FFF2-40B4-BE49-F238E27FC236}">
                  <a16:creationId xmlns:a16="http://schemas.microsoft.com/office/drawing/2014/main" id="{E056749C-7D98-B1F4-73E1-F816D8B53A8C}"/>
                </a:ext>
              </a:extLst>
            </p:cNvPr>
            <p:cNvSpPr/>
            <p:nvPr/>
          </p:nvSpPr>
          <p:spPr>
            <a:xfrm>
              <a:off x="7546181" y="3798093"/>
              <a:ext cx="136398" cy="368522"/>
            </a:xfrm>
            <a:custGeom>
              <a:avLst/>
              <a:gdLst>
                <a:gd name="connsiteX0" fmla="*/ 136398 w 136398"/>
                <a:gd name="connsiteY0" fmla="*/ 0 h 368522"/>
                <a:gd name="connsiteX1" fmla="*/ 132302 w 136398"/>
                <a:gd name="connsiteY1" fmla="*/ 14954 h 368522"/>
                <a:gd name="connsiteX2" fmla="*/ 119348 w 136398"/>
                <a:gd name="connsiteY2" fmla="*/ 55054 h 368522"/>
                <a:gd name="connsiteX3" fmla="*/ 75152 w 136398"/>
                <a:gd name="connsiteY3" fmla="*/ 186690 h 368522"/>
                <a:gd name="connsiteX4" fmla="*/ 50292 w 136398"/>
                <a:gd name="connsiteY4" fmla="*/ 259080 h 368522"/>
                <a:gd name="connsiteX5" fmla="*/ 27051 w 136398"/>
                <a:gd name="connsiteY5" fmla="*/ 317182 h 368522"/>
                <a:gd name="connsiteX6" fmla="*/ 8001 w 136398"/>
                <a:gd name="connsiteY6" fmla="*/ 355282 h 368522"/>
                <a:gd name="connsiteX7" fmla="*/ 0 w 136398"/>
                <a:gd name="connsiteY7" fmla="*/ 368522 h 368522"/>
                <a:gd name="connsiteX8" fmla="*/ 6287 w 136398"/>
                <a:gd name="connsiteY8" fmla="*/ 354425 h 368522"/>
                <a:gd name="connsiteX9" fmla="*/ 23717 w 136398"/>
                <a:gd name="connsiteY9" fmla="*/ 316325 h 368522"/>
                <a:gd name="connsiteX10" fmla="*/ 45911 w 136398"/>
                <a:gd name="connsiteY10" fmla="*/ 258223 h 368522"/>
                <a:gd name="connsiteX11" fmla="*/ 70295 w 136398"/>
                <a:gd name="connsiteY11" fmla="*/ 185738 h 368522"/>
                <a:gd name="connsiteX12" fmla="*/ 116014 w 136398"/>
                <a:gd name="connsiteY12" fmla="*/ 54483 h 368522"/>
                <a:gd name="connsiteX13" fmla="*/ 130302 w 136398"/>
                <a:gd name="connsiteY13" fmla="*/ 14859 h 368522"/>
                <a:gd name="connsiteX14" fmla="*/ 136398 w 136398"/>
                <a:gd name="connsiteY14" fmla="*/ 0 h 368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6398" h="368522">
                  <a:moveTo>
                    <a:pt x="136398" y="0"/>
                  </a:moveTo>
                  <a:cubicBezTo>
                    <a:pt x="135369" y="5067"/>
                    <a:pt x="134007" y="10068"/>
                    <a:pt x="132302" y="14954"/>
                  </a:cubicBezTo>
                  <a:lnTo>
                    <a:pt x="119348" y="55054"/>
                  </a:lnTo>
                  <a:cubicBezTo>
                    <a:pt x="108299" y="88773"/>
                    <a:pt x="92678" y="135350"/>
                    <a:pt x="75152" y="186690"/>
                  </a:cubicBezTo>
                  <a:cubicBezTo>
                    <a:pt x="66294" y="212312"/>
                    <a:pt x="57912" y="236791"/>
                    <a:pt x="50292" y="259080"/>
                  </a:cubicBezTo>
                  <a:cubicBezTo>
                    <a:pt x="42672" y="281369"/>
                    <a:pt x="34385" y="300990"/>
                    <a:pt x="27051" y="317182"/>
                  </a:cubicBezTo>
                  <a:cubicBezTo>
                    <a:pt x="19717" y="333375"/>
                    <a:pt x="12954" y="346234"/>
                    <a:pt x="8001" y="355282"/>
                  </a:cubicBezTo>
                  <a:cubicBezTo>
                    <a:pt x="5791" y="359950"/>
                    <a:pt x="3105" y="364389"/>
                    <a:pt x="0" y="368522"/>
                  </a:cubicBezTo>
                  <a:cubicBezTo>
                    <a:pt x="1676" y="363646"/>
                    <a:pt x="3781" y="358931"/>
                    <a:pt x="6287" y="354425"/>
                  </a:cubicBezTo>
                  <a:cubicBezTo>
                    <a:pt x="10573" y="345472"/>
                    <a:pt x="16764" y="332518"/>
                    <a:pt x="23717" y="316325"/>
                  </a:cubicBezTo>
                  <a:cubicBezTo>
                    <a:pt x="30671" y="300133"/>
                    <a:pt x="38481" y="280416"/>
                    <a:pt x="45911" y="258223"/>
                  </a:cubicBezTo>
                  <a:cubicBezTo>
                    <a:pt x="53340" y="236029"/>
                    <a:pt x="61627" y="211360"/>
                    <a:pt x="70295" y="185738"/>
                  </a:cubicBezTo>
                  <a:cubicBezTo>
                    <a:pt x="87821" y="134398"/>
                    <a:pt x="104013" y="88011"/>
                    <a:pt x="116014" y="54483"/>
                  </a:cubicBezTo>
                  <a:cubicBezTo>
                    <a:pt x="121825" y="38386"/>
                    <a:pt x="126682" y="25051"/>
                    <a:pt x="130302" y="14859"/>
                  </a:cubicBezTo>
                  <a:cubicBezTo>
                    <a:pt x="131845" y="9715"/>
                    <a:pt x="133883" y="4743"/>
                    <a:pt x="136398" y="0"/>
                  </a:cubicBezTo>
                  <a:close/>
                </a:path>
              </a:pathLst>
            </a:custGeom>
            <a:solidFill>
              <a:schemeClr val="tx2">
                <a:lumMod val="75000"/>
              </a:schemeClr>
            </a:solidFill>
            <a:ln w="9525" cap="flat">
              <a:solidFill>
                <a:srgbClr val="2F2E41"/>
              </a:solidFill>
              <a:prstDash val="solid"/>
              <a:miter/>
            </a:ln>
          </p:spPr>
          <p:txBody>
            <a:bodyPr rtlCol="0" anchor="ctr">
              <a:noAutofit/>
            </a:bodyPr>
            <a:lstStyle/>
            <a:p>
              <a:endParaRPr lang="zh-CN" altLang="en-US"/>
            </a:p>
          </p:txBody>
        </p:sp>
        <p:sp>
          <p:nvSpPr>
            <p:cNvPr id="85" name="任意多边形: 形状 84">
              <a:extLst>
                <a:ext uri="{FF2B5EF4-FFF2-40B4-BE49-F238E27FC236}">
                  <a16:creationId xmlns:a16="http://schemas.microsoft.com/office/drawing/2014/main" id="{E204369C-5EED-4CE3-F00F-3940A40B2E6B}"/>
                </a:ext>
              </a:extLst>
            </p:cNvPr>
            <p:cNvSpPr/>
            <p:nvPr/>
          </p:nvSpPr>
          <p:spPr>
            <a:xfrm>
              <a:off x="7135152" y="4169834"/>
              <a:ext cx="103847" cy="106319"/>
            </a:xfrm>
            <a:custGeom>
              <a:avLst/>
              <a:gdLst>
                <a:gd name="connsiteX0" fmla="*/ 103848 w 103847"/>
                <a:gd name="connsiteY0" fmla="*/ 20 h 106319"/>
                <a:gd name="connsiteX1" fmla="*/ 91846 w 103847"/>
                <a:gd name="connsiteY1" fmla="*/ 18404 h 106319"/>
                <a:gd name="connsiteX2" fmla="*/ 57175 w 103847"/>
                <a:gd name="connsiteY2" fmla="*/ 58409 h 106319"/>
                <a:gd name="connsiteX3" fmla="*/ 18027 w 103847"/>
                <a:gd name="connsiteY3" fmla="*/ 93842 h 106319"/>
                <a:gd name="connsiteX4" fmla="*/ 25 w 103847"/>
                <a:gd name="connsiteY4" fmla="*/ 106319 h 106319"/>
                <a:gd name="connsiteX5" fmla="*/ 53651 w 103847"/>
                <a:gd name="connsiteY5" fmla="*/ 54884 h 106319"/>
                <a:gd name="connsiteX6" fmla="*/ 103848 w 103847"/>
                <a:gd name="connsiteY6" fmla="*/ 20 h 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847" h="106319">
                  <a:moveTo>
                    <a:pt x="103848" y="20"/>
                  </a:moveTo>
                  <a:cubicBezTo>
                    <a:pt x="100676" y="6650"/>
                    <a:pt x="96647" y="12832"/>
                    <a:pt x="91846" y="18404"/>
                  </a:cubicBezTo>
                  <a:cubicBezTo>
                    <a:pt x="81093" y="32415"/>
                    <a:pt x="69510" y="45769"/>
                    <a:pt x="57175" y="58409"/>
                  </a:cubicBezTo>
                  <a:cubicBezTo>
                    <a:pt x="44898" y="71048"/>
                    <a:pt x="31820" y="82878"/>
                    <a:pt x="18027" y="93842"/>
                  </a:cubicBezTo>
                  <a:cubicBezTo>
                    <a:pt x="12646" y="98833"/>
                    <a:pt x="6588" y="103033"/>
                    <a:pt x="25" y="106319"/>
                  </a:cubicBezTo>
                  <a:cubicBezTo>
                    <a:pt x="-927" y="105176"/>
                    <a:pt x="25076" y="84317"/>
                    <a:pt x="53651" y="54884"/>
                  </a:cubicBezTo>
                  <a:cubicBezTo>
                    <a:pt x="82226" y="25452"/>
                    <a:pt x="102610" y="-837"/>
                    <a:pt x="103848" y="20"/>
                  </a:cubicBezTo>
                  <a:close/>
                </a:path>
              </a:pathLst>
            </a:custGeom>
            <a:solidFill>
              <a:schemeClr val="tx2">
                <a:lumMod val="75000"/>
              </a:schemeClr>
            </a:solidFill>
            <a:ln w="9525" cap="flat">
              <a:solidFill>
                <a:srgbClr val="2F2E41"/>
              </a:solidFill>
              <a:prstDash val="solid"/>
              <a:miter/>
            </a:ln>
          </p:spPr>
          <p:txBody>
            <a:bodyPr rtlCol="0" anchor="ctr">
              <a:noAutofit/>
            </a:bodyPr>
            <a:lstStyle/>
            <a:p>
              <a:endParaRPr lang="zh-CN" altLang="en-US"/>
            </a:p>
          </p:txBody>
        </p:sp>
        <p:sp>
          <p:nvSpPr>
            <p:cNvPr id="86" name="任意多边形: 形状 85">
              <a:extLst>
                <a:ext uri="{FF2B5EF4-FFF2-40B4-BE49-F238E27FC236}">
                  <a16:creationId xmlns:a16="http://schemas.microsoft.com/office/drawing/2014/main" id="{B93ED1F7-F1D9-5936-C6C7-52CA223DE642}"/>
                </a:ext>
              </a:extLst>
            </p:cNvPr>
            <p:cNvSpPr/>
            <p:nvPr/>
          </p:nvSpPr>
          <p:spPr>
            <a:xfrm>
              <a:off x="7235452" y="3675411"/>
              <a:ext cx="87748" cy="642080"/>
            </a:xfrm>
            <a:custGeom>
              <a:avLst/>
              <a:gdLst>
                <a:gd name="connsiteX0" fmla="*/ 49267 w 87748"/>
                <a:gd name="connsiteY0" fmla="*/ 642080 h 642080"/>
                <a:gd name="connsiteX1" fmla="*/ 43933 w 87748"/>
                <a:gd name="connsiteY1" fmla="*/ 637889 h 642080"/>
                <a:gd name="connsiteX2" fmla="*/ 31455 w 87748"/>
                <a:gd name="connsiteY2" fmla="*/ 623126 h 642080"/>
                <a:gd name="connsiteX3" fmla="*/ 7071 w 87748"/>
                <a:gd name="connsiteY3" fmla="*/ 556451 h 642080"/>
                <a:gd name="connsiteX4" fmla="*/ 3738 w 87748"/>
                <a:gd name="connsiteY4" fmla="*/ 533114 h 642080"/>
                <a:gd name="connsiteX5" fmla="*/ 1166 w 87748"/>
                <a:gd name="connsiteY5" fmla="*/ 507683 h 642080"/>
                <a:gd name="connsiteX6" fmla="*/ 23 w 87748"/>
                <a:gd name="connsiteY6" fmla="*/ 480346 h 642080"/>
                <a:gd name="connsiteX7" fmla="*/ 499 w 87748"/>
                <a:gd name="connsiteY7" fmla="*/ 451295 h 642080"/>
                <a:gd name="connsiteX8" fmla="*/ 16025 w 87748"/>
                <a:gd name="connsiteY8" fmla="*/ 323279 h 642080"/>
                <a:gd name="connsiteX9" fmla="*/ 65936 w 87748"/>
                <a:gd name="connsiteY9" fmla="*/ 94679 h 642080"/>
                <a:gd name="connsiteX10" fmla="*/ 81557 w 87748"/>
                <a:gd name="connsiteY10" fmla="*/ 25527 h 642080"/>
                <a:gd name="connsiteX11" fmla="*/ 85938 w 87748"/>
                <a:gd name="connsiteY11" fmla="*/ 6477 h 642080"/>
                <a:gd name="connsiteX12" fmla="*/ 87748 w 87748"/>
                <a:gd name="connsiteY12" fmla="*/ 0 h 642080"/>
                <a:gd name="connsiteX13" fmla="*/ 86891 w 87748"/>
                <a:gd name="connsiteY13" fmla="*/ 6668 h 642080"/>
                <a:gd name="connsiteX14" fmla="*/ 83462 w 87748"/>
                <a:gd name="connsiteY14" fmla="*/ 25718 h 642080"/>
                <a:gd name="connsiteX15" fmla="*/ 69365 w 87748"/>
                <a:gd name="connsiteY15" fmla="*/ 95155 h 642080"/>
                <a:gd name="connsiteX16" fmla="*/ 20883 w 87748"/>
                <a:gd name="connsiteY16" fmla="*/ 323755 h 642080"/>
                <a:gd name="connsiteX17" fmla="*/ 5071 w 87748"/>
                <a:gd name="connsiteY17" fmla="*/ 451104 h 642080"/>
                <a:gd name="connsiteX18" fmla="*/ 4404 w 87748"/>
                <a:gd name="connsiteY18" fmla="*/ 479679 h 642080"/>
                <a:gd name="connsiteX19" fmla="*/ 5262 w 87748"/>
                <a:gd name="connsiteY19" fmla="*/ 506825 h 642080"/>
                <a:gd name="connsiteX20" fmla="*/ 7548 w 87748"/>
                <a:gd name="connsiteY20" fmla="*/ 532067 h 642080"/>
                <a:gd name="connsiteX21" fmla="*/ 10501 w 87748"/>
                <a:gd name="connsiteY21" fmla="*/ 555308 h 642080"/>
                <a:gd name="connsiteX22" fmla="*/ 33075 w 87748"/>
                <a:gd name="connsiteY22" fmla="*/ 621506 h 642080"/>
                <a:gd name="connsiteX23" fmla="*/ 49267 w 87748"/>
                <a:gd name="connsiteY23" fmla="*/ 642080 h 642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7748" h="642080">
                  <a:moveTo>
                    <a:pt x="49267" y="642080"/>
                  </a:moveTo>
                  <a:cubicBezTo>
                    <a:pt x="47324" y="640909"/>
                    <a:pt x="45533" y="639499"/>
                    <a:pt x="43933" y="637889"/>
                  </a:cubicBezTo>
                  <a:cubicBezTo>
                    <a:pt x="39256" y="633432"/>
                    <a:pt x="35075" y="628479"/>
                    <a:pt x="31455" y="623126"/>
                  </a:cubicBezTo>
                  <a:cubicBezTo>
                    <a:pt x="19006" y="602732"/>
                    <a:pt x="10719" y="580063"/>
                    <a:pt x="7071" y="556451"/>
                  </a:cubicBezTo>
                  <a:cubicBezTo>
                    <a:pt x="5643" y="549021"/>
                    <a:pt x="4881" y="541211"/>
                    <a:pt x="3738" y="533114"/>
                  </a:cubicBezTo>
                  <a:cubicBezTo>
                    <a:pt x="2595" y="525018"/>
                    <a:pt x="1452" y="516541"/>
                    <a:pt x="1166" y="507683"/>
                  </a:cubicBezTo>
                  <a:cubicBezTo>
                    <a:pt x="880" y="498824"/>
                    <a:pt x="-168" y="489776"/>
                    <a:pt x="23" y="480346"/>
                  </a:cubicBezTo>
                  <a:cubicBezTo>
                    <a:pt x="213" y="470916"/>
                    <a:pt x="23" y="461296"/>
                    <a:pt x="499" y="451295"/>
                  </a:cubicBezTo>
                  <a:cubicBezTo>
                    <a:pt x="2738" y="408318"/>
                    <a:pt x="7929" y="365541"/>
                    <a:pt x="16025" y="323279"/>
                  </a:cubicBezTo>
                  <a:cubicBezTo>
                    <a:pt x="32694" y="233267"/>
                    <a:pt x="52887" y="153067"/>
                    <a:pt x="65936" y="94679"/>
                  </a:cubicBezTo>
                  <a:cubicBezTo>
                    <a:pt x="72413" y="66104"/>
                    <a:pt x="77747" y="42386"/>
                    <a:pt x="81557" y="25527"/>
                  </a:cubicBezTo>
                  <a:cubicBezTo>
                    <a:pt x="83367" y="17717"/>
                    <a:pt x="84795" y="11525"/>
                    <a:pt x="85938" y="6477"/>
                  </a:cubicBezTo>
                  <a:cubicBezTo>
                    <a:pt x="86377" y="4277"/>
                    <a:pt x="86977" y="2105"/>
                    <a:pt x="87748" y="0"/>
                  </a:cubicBezTo>
                  <a:cubicBezTo>
                    <a:pt x="87720" y="2248"/>
                    <a:pt x="87434" y="4486"/>
                    <a:pt x="86891" y="6668"/>
                  </a:cubicBezTo>
                  <a:lnTo>
                    <a:pt x="83462" y="25718"/>
                  </a:lnTo>
                  <a:cubicBezTo>
                    <a:pt x="80414" y="42196"/>
                    <a:pt x="75556" y="65913"/>
                    <a:pt x="69365" y="95155"/>
                  </a:cubicBezTo>
                  <a:cubicBezTo>
                    <a:pt x="57173" y="153829"/>
                    <a:pt x="37552" y="234220"/>
                    <a:pt x="20883" y="323755"/>
                  </a:cubicBezTo>
                  <a:cubicBezTo>
                    <a:pt x="12853" y="365817"/>
                    <a:pt x="7567" y="408356"/>
                    <a:pt x="5071" y="451104"/>
                  </a:cubicBezTo>
                  <a:cubicBezTo>
                    <a:pt x="4309" y="460629"/>
                    <a:pt x="4500" y="470154"/>
                    <a:pt x="4404" y="479679"/>
                  </a:cubicBezTo>
                  <a:cubicBezTo>
                    <a:pt x="4309" y="489204"/>
                    <a:pt x="4404" y="498062"/>
                    <a:pt x="5262" y="506825"/>
                  </a:cubicBezTo>
                  <a:cubicBezTo>
                    <a:pt x="6119" y="515588"/>
                    <a:pt x="6595" y="523970"/>
                    <a:pt x="7548" y="532067"/>
                  </a:cubicBezTo>
                  <a:cubicBezTo>
                    <a:pt x="8500" y="540163"/>
                    <a:pt x="9262" y="547973"/>
                    <a:pt x="10501" y="555308"/>
                  </a:cubicBezTo>
                  <a:cubicBezTo>
                    <a:pt x="13796" y="578596"/>
                    <a:pt x="21454" y="601056"/>
                    <a:pt x="33075" y="621506"/>
                  </a:cubicBezTo>
                  <a:cubicBezTo>
                    <a:pt x="37761" y="628898"/>
                    <a:pt x="43190" y="635784"/>
                    <a:pt x="49267" y="642080"/>
                  </a:cubicBezTo>
                  <a:close/>
                </a:path>
              </a:pathLst>
            </a:custGeom>
            <a:solidFill>
              <a:schemeClr val="tx2">
                <a:lumMod val="75000"/>
              </a:schemeClr>
            </a:solidFill>
            <a:ln w="9525" cap="flat">
              <a:solidFill>
                <a:srgbClr val="2F2E41"/>
              </a:solidFill>
              <a:prstDash val="solid"/>
              <a:miter/>
            </a:ln>
          </p:spPr>
          <p:txBody>
            <a:bodyPr rtlCol="0" anchor="ctr">
              <a:noAutofit/>
            </a:bodyPr>
            <a:lstStyle/>
            <a:p>
              <a:endParaRPr lang="zh-CN" altLang="en-US"/>
            </a:p>
          </p:txBody>
        </p:sp>
        <p:sp>
          <p:nvSpPr>
            <p:cNvPr id="87" name="任意多边形: 形状 86">
              <a:extLst>
                <a:ext uri="{FF2B5EF4-FFF2-40B4-BE49-F238E27FC236}">
                  <a16:creationId xmlns:a16="http://schemas.microsoft.com/office/drawing/2014/main" id="{CD3B870E-BE30-4DB8-EB68-883ADA8D3DC0}"/>
                </a:ext>
              </a:extLst>
            </p:cNvPr>
            <p:cNvSpPr/>
            <p:nvPr/>
          </p:nvSpPr>
          <p:spPr>
            <a:xfrm>
              <a:off x="7599902" y="4035837"/>
              <a:ext cx="485870" cy="11724"/>
            </a:xfrm>
            <a:custGeom>
              <a:avLst/>
              <a:gdLst>
                <a:gd name="connsiteX0" fmla="*/ 485870 w 485870"/>
                <a:gd name="connsiteY0" fmla="*/ 571 h 11724"/>
                <a:gd name="connsiteX1" fmla="*/ 480917 w 485870"/>
                <a:gd name="connsiteY1" fmla="*/ 1048 h 11724"/>
                <a:gd name="connsiteX2" fmla="*/ 466725 w 485870"/>
                <a:gd name="connsiteY2" fmla="*/ 1619 h 11724"/>
                <a:gd name="connsiteX3" fmla="*/ 414623 w 485870"/>
                <a:gd name="connsiteY3" fmla="*/ 2953 h 11724"/>
                <a:gd name="connsiteX4" fmla="*/ 243173 w 485870"/>
                <a:gd name="connsiteY4" fmla="*/ 8096 h 11724"/>
                <a:gd name="connsiteX5" fmla="*/ 71247 w 485870"/>
                <a:gd name="connsiteY5" fmla="*/ 11716 h 11724"/>
                <a:gd name="connsiteX6" fmla="*/ 19050 w 485870"/>
                <a:gd name="connsiteY6" fmla="*/ 11716 h 11724"/>
                <a:gd name="connsiteX7" fmla="*/ 4953 w 485870"/>
                <a:gd name="connsiteY7" fmla="*/ 11716 h 11724"/>
                <a:gd name="connsiteX8" fmla="*/ 0 w 485870"/>
                <a:gd name="connsiteY8" fmla="*/ 11240 h 11724"/>
                <a:gd name="connsiteX9" fmla="*/ 4953 w 485870"/>
                <a:gd name="connsiteY9" fmla="*/ 10763 h 11724"/>
                <a:gd name="connsiteX10" fmla="*/ 19050 w 485870"/>
                <a:gd name="connsiteY10" fmla="*/ 10192 h 11724"/>
                <a:gd name="connsiteX11" fmla="*/ 71151 w 485870"/>
                <a:gd name="connsiteY11" fmla="*/ 8858 h 11724"/>
                <a:gd name="connsiteX12" fmla="*/ 243078 w 485870"/>
                <a:gd name="connsiteY12" fmla="*/ 3715 h 11724"/>
                <a:gd name="connsiteX13" fmla="*/ 415004 w 485870"/>
                <a:gd name="connsiteY13" fmla="*/ 0 h 11724"/>
                <a:gd name="connsiteX14" fmla="*/ 467106 w 485870"/>
                <a:gd name="connsiteY14" fmla="*/ 0 h 11724"/>
                <a:gd name="connsiteX15" fmla="*/ 481298 w 485870"/>
                <a:gd name="connsiteY15" fmla="*/ 476 h 11724"/>
                <a:gd name="connsiteX16" fmla="*/ 485870 w 485870"/>
                <a:gd name="connsiteY16" fmla="*/ 571 h 11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870" h="11724">
                  <a:moveTo>
                    <a:pt x="485870" y="571"/>
                  </a:moveTo>
                  <a:cubicBezTo>
                    <a:pt x="484232" y="867"/>
                    <a:pt x="482574" y="1029"/>
                    <a:pt x="480917" y="1048"/>
                  </a:cubicBezTo>
                  <a:lnTo>
                    <a:pt x="466725" y="1619"/>
                  </a:lnTo>
                  <a:lnTo>
                    <a:pt x="414623" y="2953"/>
                  </a:lnTo>
                  <a:lnTo>
                    <a:pt x="243173" y="8096"/>
                  </a:lnTo>
                  <a:cubicBezTo>
                    <a:pt x="176022" y="10192"/>
                    <a:pt x="115252" y="11525"/>
                    <a:pt x="71247" y="11716"/>
                  </a:cubicBezTo>
                  <a:cubicBezTo>
                    <a:pt x="49244" y="11716"/>
                    <a:pt x="31432" y="11716"/>
                    <a:pt x="19050" y="11716"/>
                  </a:cubicBezTo>
                  <a:lnTo>
                    <a:pt x="4953" y="11716"/>
                  </a:lnTo>
                  <a:cubicBezTo>
                    <a:pt x="3286" y="11764"/>
                    <a:pt x="1629" y="11602"/>
                    <a:pt x="0" y="11240"/>
                  </a:cubicBezTo>
                  <a:cubicBezTo>
                    <a:pt x="1619" y="10821"/>
                    <a:pt x="3286" y="10659"/>
                    <a:pt x="4953" y="10763"/>
                  </a:cubicBezTo>
                  <a:lnTo>
                    <a:pt x="19050" y="10192"/>
                  </a:lnTo>
                  <a:lnTo>
                    <a:pt x="71151" y="8858"/>
                  </a:lnTo>
                  <a:lnTo>
                    <a:pt x="243078" y="3715"/>
                  </a:lnTo>
                  <a:cubicBezTo>
                    <a:pt x="309753" y="1619"/>
                    <a:pt x="370999" y="191"/>
                    <a:pt x="415004" y="0"/>
                  </a:cubicBezTo>
                  <a:cubicBezTo>
                    <a:pt x="437007" y="0"/>
                    <a:pt x="454819" y="0"/>
                    <a:pt x="467106" y="0"/>
                  </a:cubicBezTo>
                  <a:lnTo>
                    <a:pt x="481298" y="476"/>
                  </a:lnTo>
                  <a:cubicBezTo>
                    <a:pt x="482822" y="286"/>
                    <a:pt x="484356" y="315"/>
                    <a:pt x="485870" y="571"/>
                  </a:cubicBezTo>
                  <a:close/>
                </a:path>
              </a:pathLst>
            </a:custGeom>
            <a:solidFill>
              <a:schemeClr val="tx2">
                <a:lumMod val="75000"/>
              </a:schemeClr>
            </a:solidFill>
            <a:ln w="9525" cap="flat">
              <a:solidFill>
                <a:srgbClr val="2F2E41"/>
              </a:solidFill>
              <a:prstDash val="solid"/>
              <a:miter/>
            </a:ln>
          </p:spPr>
          <p:txBody>
            <a:bodyPr rtlCol="0" anchor="ctr">
              <a:noAutofit/>
            </a:bodyPr>
            <a:lstStyle/>
            <a:p>
              <a:endParaRPr lang="zh-CN" altLang="en-US"/>
            </a:p>
          </p:txBody>
        </p:sp>
        <p:sp>
          <p:nvSpPr>
            <p:cNvPr id="88" name="任意多边形: 形状 87">
              <a:extLst>
                <a:ext uri="{FF2B5EF4-FFF2-40B4-BE49-F238E27FC236}">
                  <a16:creationId xmlns:a16="http://schemas.microsoft.com/office/drawing/2014/main" id="{94795824-4A32-15BE-F4DB-8763C66765A3}"/>
                </a:ext>
              </a:extLst>
            </p:cNvPr>
            <p:cNvSpPr/>
            <p:nvPr/>
          </p:nvSpPr>
          <p:spPr>
            <a:xfrm>
              <a:off x="7304037" y="3528536"/>
              <a:ext cx="19727" cy="132873"/>
            </a:xfrm>
            <a:custGeom>
              <a:avLst/>
              <a:gdLst>
                <a:gd name="connsiteX0" fmla="*/ 1637 w 19727"/>
                <a:gd name="connsiteY0" fmla="*/ 0 h 132873"/>
                <a:gd name="connsiteX1" fmla="*/ 8781 w 19727"/>
                <a:gd name="connsiteY1" fmla="*/ 66675 h 132873"/>
                <a:gd name="connsiteX2" fmla="*/ 19544 w 19727"/>
                <a:gd name="connsiteY2" fmla="*/ 132874 h 132873"/>
                <a:gd name="connsiteX3" fmla="*/ 13162 w 19727"/>
                <a:gd name="connsiteY3" fmla="*/ 113824 h 132873"/>
                <a:gd name="connsiteX4" fmla="*/ 3637 w 19727"/>
                <a:gd name="connsiteY4" fmla="*/ 66961 h 132873"/>
                <a:gd name="connsiteX5" fmla="*/ 113 w 19727"/>
                <a:gd name="connsiteY5" fmla="*/ 19336 h 132873"/>
                <a:gd name="connsiteX6" fmla="*/ 1637 w 19727"/>
                <a:gd name="connsiteY6" fmla="*/ 0 h 132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27" h="132873">
                  <a:moveTo>
                    <a:pt x="1637" y="0"/>
                  </a:moveTo>
                  <a:cubicBezTo>
                    <a:pt x="3161" y="0"/>
                    <a:pt x="3828" y="30004"/>
                    <a:pt x="8781" y="66675"/>
                  </a:cubicBezTo>
                  <a:cubicBezTo>
                    <a:pt x="13734" y="103346"/>
                    <a:pt x="20973" y="132493"/>
                    <a:pt x="19544" y="132874"/>
                  </a:cubicBezTo>
                  <a:cubicBezTo>
                    <a:pt x="16525" y="126863"/>
                    <a:pt x="14372" y="120444"/>
                    <a:pt x="13162" y="113824"/>
                  </a:cubicBezTo>
                  <a:cubicBezTo>
                    <a:pt x="8981" y="98422"/>
                    <a:pt x="5800" y="82772"/>
                    <a:pt x="3637" y="66961"/>
                  </a:cubicBezTo>
                  <a:cubicBezTo>
                    <a:pt x="1504" y="51168"/>
                    <a:pt x="323" y="35271"/>
                    <a:pt x="113" y="19336"/>
                  </a:cubicBezTo>
                  <a:cubicBezTo>
                    <a:pt x="-249" y="12849"/>
                    <a:pt x="256" y="6344"/>
                    <a:pt x="1637" y="0"/>
                  </a:cubicBezTo>
                  <a:close/>
                </a:path>
              </a:pathLst>
            </a:custGeom>
            <a:solidFill>
              <a:schemeClr val="tx2">
                <a:lumMod val="75000"/>
              </a:schemeClr>
            </a:solidFill>
            <a:ln w="9525" cap="flat">
              <a:solidFill>
                <a:srgbClr val="2F2E41"/>
              </a:solidFill>
              <a:prstDash val="solid"/>
              <a:miter/>
            </a:ln>
          </p:spPr>
          <p:txBody>
            <a:bodyPr rtlCol="0" anchor="ctr">
              <a:noAutofit/>
            </a:bodyPr>
            <a:lstStyle/>
            <a:p>
              <a:endParaRPr lang="zh-CN" altLang="en-US"/>
            </a:p>
          </p:txBody>
        </p:sp>
        <p:sp>
          <p:nvSpPr>
            <p:cNvPr id="89" name="任意多边形: 形状 88">
              <a:extLst>
                <a:ext uri="{FF2B5EF4-FFF2-40B4-BE49-F238E27FC236}">
                  <a16:creationId xmlns:a16="http://schemas.microsoft.com/office/drawing/2014/main" id="{5E207BCC-D348-20E9-C1E8-6414B3DDEE2F}"/>
                </a:ext>
              </a:extLst>
            </p:cNvPr>
            <p:cNvSpPr/>
            <p:nvPr/>
          </p:nvSpPr>
          <p:spPr>
            <a:xfrm>
              <a:off x="7214206" y="2226111"/>
              <a:ext cx="568917" cy="375452"/>
            </a:xfrm>
            <a:custGeom>
              <a:avLst/>
              <a:gdLst>
                <a:gd name="connsiteX0" fmla="*/ 542764 w 568917"/>
                <a:gd name="connsiteY0" fmla="*/ 55317 h 375452"/>
                <a:gd name="connsiteX1" fmla="*/ 437989 w 568917"/>
                <a:gd name="connsiteY1" fmla="*/ 453 h 375452"/>
                <a:gd name="connsiteX2" fmla="*/ 317878 w 568917"/>
                <a:gd name="connsiteY2" fmla="*/ 17979 h 375452"/>
                <a:gd name="connsiteX3" fmla="*/ 34319 w 568917"/>
                <a:gd name="connsiteY3" fmla="*/ 188857 h 375452"/>
                <a:gd name="connsiteX4" fmla="*/ 886 w 568917"/>
                <a:gd name="connsiteY4" fmla="*/ 239245 h 375452"/>
                <a:gd name="connsiteX5" fmla="*/ 27842 w 568917"/>
                <a:gd name="connsiteY5" fmla="*/ 286870 h 375452"/>
                <a:gd name="connsiteX6" fmla="*/ 281588 w 568917"/>
                <a:gd name="connsiteY6" fmla="*/ 375452 h 375452"/>
                <a:gd name="connsiteX7" fmla="*/ 416081 w 568917"/>
                <a:gd name="connsiteY7" fmla="*/ 352116 h 375452"/>
                <a:gd name="connsiteX8" fmla="*/ 528762 w 568917"/>
                <a:gd name="connsiteY8" fmla="*/ 278583 h 375452"/>
                <a:gd name="connsiteX9" fmla="*/ 568672 w 568917"/>
                <a:gd name="connsiteY9" fmla="*/ 152758 h 375452"/>
                <a:gd name="connsiteX10" fmla="*/ 542764 w 568917"/>
                <a:gd name="connsiteY10" fmla="*/ 55317 h 375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917" h="375452">
                  <a:moveTo>
                    <a:pt x="542764" y="55317"/>
                  </a:moveTo>
                  <a:cubicBezTo>
                    <a:pt x="518951" y="22265"/>
                    <a:pt x="478279" y="4263"/>
                    <a:pt x="437989" y="453"/>
                  </a:cubicBezTo>
                  <a:cubicBezTo>
                    <a:pt x="397183" y="-1766"/>
                    <a:pt x="356350" y="4187"/>
                    <a:pt x="317878" y="17979"/>
                  </a:cubicBezTo>
                  <a:cubicBezTo>
                    <a:pt x="211341" y="52078"/>
                    <a:pt x="114243" y="110590"/>
                    <a:pt x="34319" y="188857"/>
                  </a:cubicBezTo>
                  <a:cubicBezTo>
                    <a:pt x="19746" y="203145"/>
                    <a:pt x="5077" y="219242"/>
                    <a:pt x="886" y="239245"/>
                  </a:cubicBezTo>
                  <a:cubicBezTo>
                    <a:pt x="-3305" y="259247"/>
                    <a:pt x="7649" y="283822"/>
                    <a:pt x="27842" y="286870"/>
                  </a:cubicBezTo>
                  <a:lnTo>
                    <a:pt x="281588" y="375452"/>
                  </a:lnTo>
                  <a:cubicBezTo>
                    <a:pt x="327099" y="372299"/>
                    <a:pt x="372171" y="364479"/>
                    <a:pt x="416081" y="352116"/>
                  </a:cubicBezTo>
                  <a:cubicBezTo>
                    <a:pt x="459515" y="338305"/>
                    <a:pt x="501044" y="314778"/>
                    <a:pt x="528762" y="278583"/>
                  </a:cubicBezTo>
                  <a:cubicBezTo>
                    <a:pt x="555127" y="241959"/>
                    <a:pt x="569110" y="197878"/>
                    <a:pt x="568672" y="152758"/>
                  </a:cubicBezTo>
                  <a:cubicBezTo>
                    <a:pt x="570567" y="118353"/>
                    <a:pt x="561490" y="84235"/>
                    <a:pt x="542764" y="55317"/>
                  </a:cubicBezTo>
                  <a:close/>
                </a:path>
              </a:pathLst>
            </a:custGeom>
            <a:solidFill>
              <a:schemeClr val="accent1"/>
            </a:solidFill>
            <a:ln w="9525" cap="flat">
              <a:solidFill>
                <a:srgbClr val="2F2E41"/>
              </a:solidFill>
              <a:prstDash val="solid"/>
              <a:miter/>
            </a:ln>
          </p:spPr>
          <p:txBody>
            <a:bodyPr rtlCol="0" anchor="ctr">
              <a:noAutofit/>
            </a:bodyPr>
            <a:lstStyle/>
            <a:p>
              <a:endParaRPr lang="zh-CN" altLang="en-US"/>
            </a:p>
          </p:txBody>
        </p:sp>
        <p:sp>
          <p:nvSpPr>
            <p:cNvPr id="90" name="任意多边形: 形状 89">
              <a:extLst>
                <a:ext uri="{FF2B5EF4-FFF2-40B4-BE49-F238E27FC236}">
                  <a16:creationId xmlns:a16="http://schemas.microsoft.com/office/drawing/2014/main" id="{93A50E36-01B5-E719-DD55-E6C115CE9943}"/>
                </a:ext>
              </a:extLst>
            </p:cNvPr>
            <p:cNvSpPr/>
            <p:nvPr/>
          </p:nvSpPr>
          <p:spPr>
            <a:xfrm>
              <a:off x="7034608" y="2463408"/>
              <a:ext cx="781225" cy="1099798"/>
            </a:xfrm>
            <a:custGeom>
              <a:avLst/>
              <a:gdLst>
                <a:gd name="connsiteX0" fmla="*/ 261541 w 781225"/>
                <a:gd name="connsiteY0" fmla="*/ 6996 h 1099798"/>
                <a:gd name="connsiteX1" fmla="*/ 80090 w 781225"/>
                <a:gd name="connsiteY1" fmla="*/ 79005 h 1099798"/>
                <a:gd name="connsiteX2" fmla="*/ 37418 w 781225"/>
                <a:gd name="connsiteY2" fmla="*/ 654791 h 1099798"/>
                <a:gd name="connsiteX3" fmla="*/ 55896 w 781225"/>
                <a:gd name="connsiteY3" fmla="*/ 742135 h 1099798"/>
                <a:gd name="connsiteX4" fmla="*/ 34941 w 781225"/>
                <a:gd name="connsiteY4" fmla="*/ 835385 h 1099798"/>
                <a:gd name="connsiteX5" fmla="*/ 747 w 781225"/>
                <a:gd name="connsiteY5" fmla="*/ 935874 h 1099798"/>
                <a:gd name="connsiteX6" fmla="*/ 30846 w 781225"/>
                <a:gd name="connsiteY6" fmla="*/ 1019313 h 1099798"/>
                <a:gd name="connsiteX7" fmla="*/ 14748 w 781225"/>
                <a:gd name="connsiteY7" fmla="*/ 1071700 h 1099798"/>
                <a:gd name="connsiteX8" fmla="*/ 423276 w 781225"/>
                <a:gd name="connsiteY8" fmla="*/ 1082273 h 1099798"/>
                <a:gd name="connsiteX9" fmla="*/ 730647 w 781225"/>
                <a:gd name="connsiteY9" fmla="*/ 1099799 h 1099798"/>
                <a:gd name="connsiteX10" fmla="*/ 731314 w 781225"/>
                <a:gd name="connsiteY10" fmla="*/ 1042649 h 1099798"/>
                <a:gd name="connsiteX11" fmla="*/ 775891 w 781225"/>
                <a:gd name="connsiteY11" fmla="*/ 879867 h 1099798"/>
                <a:gd name="connsiteX12" fmla="*/ 692452 w 781225"/>
                <a:gd name="connsiteY12" fmla="*/ 624501 h 1099798"/>
                <a:gd name="connsiteX13" fmla="*/ 773415 w 781225"/>
                <a:gd name="connsiteY13" fmla="*/ 164063 h 1099798"/>
                <a:gd name="connsiteX14" fmla="*/ 781225 w 781225"/>
                <a:gd name="connsiteY14" fmla="*/ 92816 h 1099798"/>
                <a:gd name="connsiteX15" fmla="*/ 660544 w 781225"/>
                <a:gd name="connsiteY15" fmla="*/ 13092 h 1099798"/>
                <a:gd name="connsiteX16" fmla="*/ 261541 w 781225"/>
                <a:gd name="connsiteY16" fmla="*/ 6996 h 109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1225" h="1099798">
                  <a:moveTo>
                    <a:pt x="261541" y="6996"/>
                  </a:moveTo>
                  <a:cubicBezTo>
                    <a:pt x="254302" y="9567"/>
                    <a:pt x="95901" y="51573"/>
                    <a:pt x="80090" y="79005"/>
                  </a:cubicBezTo>
                  <a:cubicBezTo>
                    <a:pt x="64278" y="106437"/>
                    <a:pt x="33513" y="621930"/>
                    <a:pt x="37418" y="654791"/>
                  </a:cubicBezTo>
                  <a:cubicBezTo>
                    <a:pt x="39418" y="671364"/>
                    <a:pt x="47895" y="708798"/>
                    <a:pt x="55896" y="742135"/>
                  </a:cubicBezTo>
                  <a:cubicBezTo>
                    <a:pt x="64945" y="780235"/>
                    <a:pt x="55039" y="800619"/>
                    <a:pt x="34941" y="835385"/>
                  </a:cubicBezTo>
                  <a:cubicBezTo>
                    <a:pt x="12462" y="874247"/>
                    <a:pt x="-3730" y="889773"/>
                    <a:pt x="747" y="935874"/>
                  </a:cubicBezTo>
                  <a:cubicBezTo>
                    <a:pt x="2461" y="954352"/>
                    <a:pt x="25512" y="999596"/>
                    <a:pt x="30846" y="1019313"/>
                  </a:cubicBezTo>
                  <a:lnTo>
                    <a:pt x="14748" y="1071700"/>
                  </a:lnTo>
                  <a:cubicBezTo>
                    <a:pt x="14748" y="1071700"/>
                    <a:pt x="170863" y="1074177"/>
                    <a:pt x="423276" y="1082273"/>
                  </a:cubicBezTo>
                  <a:cubicBezTo>
                    <a:pt x="675688" y="1090369"/>
                    <a:pt x="730647" y="1099799"/>
                    <a:pt x="730647" y="1099799"/>
                  </a:cubicBezTo>
                  <a:lnTo>
                    <a:pt x="731314" y="1042649"/>
                  </a:lnTo>
                  <a:cubicBezTo>
                    <a:pt x="753212" y="990566"/>
                    <a:pt x="768195" y="935836"/>
                    <a:pt x="775891" y="879867"/>
                  </a:cubicBezTo>
                  <a:cubicBezTo>
                    <a:pt x="784273" y="818526"/>
                    <a:pt x="692452" y="624501"/>
                    <a:pt x="692452" y="624501"/>
                  </a:cubicBezTo>
                  <a:lnTo>
                    <a:pt x="773415" y="164063"/>
                  </a:lnTo>
                  <a:lnTo>
                    <a:pt x="781225" y="92816"/>
                  </a:lnTo>
                  <a:cubicBezTo>
                    <a:pt x="749288" y="55430"/>
                    <a:pt x="707464" y="27798"/>
                    <a:pt x="660544" y="13092"/>
                  </a:cubicBezTo>
                  <a:cubicBezTo>
                    <a:pt x="581200" y="-12245"/>
                    <a:pt x="261541" y="6996"/>
                    <a:pt x="261541" y="6996"/>
                  </a:cubicBezTo>
                  <a:close/>
                </a:path>
              </a:pathLst>
            </a:custGeom>
            <a:solidFill>
              <a:schemeClr val="accent1"/>
            </a:solidFill>
            <a:ln w="9525" cap="flat">
              <a:solidFill>
                <a:srgbClr val="2F2E41"/>
              </a:solidFill>
              <a:prstDash val="solid"/>
              <a:miter/>
            </a:ln>
          </p:spPr>
          <p:txBody>
            <a:bodyPr rtlCol="0" anchor="ctr">
              <a:noAutofit/>
            </a:bodyPr>
            <a:lstStyle/>
            <a:p>
              <a:endParaRPr lang="zh-CN" altLang="en-US"/>
            </a:p>
          </p:txBody>
        </p:sp>
        <p:sp>
          <p:nvSpPr>
            <p:cNvPr id="91" name="任意多边形: 形状 90">
              <a:extLst>
                <a:ext uri="{FF2B5EF4-FFF2-40B4-BE49-F238E27FC236}">
                  <a16:creationId xmlns:a16="http://schemas.microsoft.com/office/drawing/2014/main" id="{20B154AC-7A6B-CCB4-BD26-0DF3C2180340}"/>
                </a:ext>
              </a:extLst>
            </p:cNvPr>
            <p:cNvSpPr/>
            <p:nvPr/>
          </p:nvSpPr>
          <p:spPr>
            <a:xfrm>
              <a:off x="7416450" y="2954845"/>
              <a:ext cx="555402" cy="190693"/>
            </a:xfrm>
            <a:custGeom>
              <a:avLst/>
              <a:gdLst>
                <a:gd name="connsiteX0" fmla="*/ 0 w 555402"/>
                <a:gd name="connsiteY0" fmla="*/ 0 h 190693"/>
                <a:gd name="connsiteX1" fmla="*/ 80200 w 555402"/>
                <a:gd name="connsiteY1" fmla="*/ 93345 h 190693"/>
                <a:gd name="connsiteX2" fmla="*/ 139446 w 555402"/>
                <a:gd name="connsiteY2" fmla="*/ 99155 h 190693"/>
                <a:gd name="connsiteX3" fmla="*/ 236411 w 555402"/>
                <a:gd name="connsiteY3" fmla="*/ 132683 h 190693"/>
                <a:gd name="connsiteX4" fmla="*/ 394621 w 555402"/>
                <a:gd name="connsiteY4" fmla="*/ 183261 h 190693"/>
                <a:gd name="connsiteX5" fmla="*/ 487775 w 555402"/>
                <a:gd name="connsiteY5" fmla="*/ 187071 h 190693"/>
                <a:gd name="connsiteX6" fmla="*/ 555403 w 555402"/>
                <a:gd name="connsiteY6" fmla="*/ 128302 h 190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5402" h="190693">
                  <a:moveTo>
                    <a:pt x="0" y="0"/>
                  </a:moveTo>
                  <a:cubicBezTo>
                    <a:pt x="17621" y="38576"/>
                    <a:pt x="39624" y="81058"/>
                    <a:pt x="80200" y="93345"/>
                  </a:cubicBezTo>
                  <a:cubicBezTo>
                    <a:pt x="99250" y="99060"/>
                    <a:pt x="119634" y="97060"/>
                    <a:pt x="139446" y="99155"/>
                  </a:cubicBezTo>
                  <a:cubicBezTo>
                    <a:pt x="173641" y="102870"/>
                    <a:pt x="204978" y="118967"/>
                    <a:pt x="236411" y="132683"/>
                  </a:cubicBezTo>
                  <a:cubicBezTo>
                    <a:pt x="287255" y="154981"/>
                    <a:pt x="340271" y="171926"/>
                    <a:pt x="394621" y="183261"/>
                  </a:cubicBezTo>
                  <a:cubicBezTo>
                    <a:pt x="425291" y="189643"/>
                    <a:pt x="457295" y="194215"/>
                    <a:pt x="487775" y="187071"/>
                  </a:cubicBezTo>
                  <a:cubicBezTo>
                    <a:pt x="518255" y="179927"/>
                    <a:pt x="547211" y="158496"/>
                    <a:pt x="555403" y="128302"/>
                  </a:cubicBezTo>
                  <a:close/>
                </a:path>
              </a:pathLst>
            </a:custGeom>
            <a:solidFill>
              <a:srgbClr val="000000"/>
            </a:solidFill>
            <a:ln w="9525" cap="flat">
              <a:solidFill>
                <a:srgbClr val="2F2E41"/>
              </a:solidFill>
              <a:prstDash val="solid"/>
              <a:miter/>
            </a:ln>
          </p:spPr>
          <p:txBody>
            <a:bodyPr rtlCol="0" anchor="ctr">
              <a:noAutofit/>
            </a:bodyPr>
            <a:lstStyle/>
            <a:p>
              <a:endParaRPr lang="zh-CN" altLang="en-US"/>
            </a:p>
          </p:txBody>
        </p:sp>
        <p:sp>
          <p:nvSpPr>
            <p:cNvPr id="92" name="任意多边形: 形状 91">
              <a:extLst>
                <a:ext uri="{FF2B5EF4-FFF2-40B4-BE49-F238E27FC236}">
                  <a16:creationId xmlns:a16="http://schemas.microsoft.com/office/drawing/2014/main" id="{50D4404B-6CDA-9A4D-3513-1F74860D5883}"/>
                </a:ext>
              </a:extLst>
            </p:cNvPr>
            <p:cNvSpPr/>
            <p:nvPr/>
          </p:nvSpPr>
          <p:spPr>
            <a:xfrm>
              <a:off x="7705534" y="2480405"/>
              <a:ext cx="122586" cy="92678"/>
            </a:xfrm>
            <a:custGeom>
              <a:avLst/>
              <a:gdLst>
                <a:gd name="connsiteX0" fmla="*/ 122587 w 122586"/>
                <a:gd name="connsiteY0" fmla="*/ 92678 h 92678"/>
                <a:gd name="connsiteX1" fmla="*/ 67627 w 122586"/>
                <a:gd name="connsiteY1" fmla="*/ 38100 h 92678"/>
                <a:gd name="connsiteX2" fmla="*/ 0 w 122586"/>
                <a:gd name="connsiteY2" fmla="*/ 0 h 92678"/>
                <a:gd name="connsiteX3" fmla="*/ 22098 w 122586"/>
                <a:gd name="connsiteY3" fmla="*/ 6477 h 92678"/>
                <a:gd name="connsiteX4" fmla="*/ 70580 w 122586"/>
                <a:gd name="connsiteY4" fmla="*/ 33718 h 92678"/>
                <a:gd name="connsiteX5" fmla="*/ 110299 w 122586"/>
                <a:gd name="connsiteY5" fmla="*/ 72771 h 92678"/>
                <a:gd name="connsiteX6" fmla="*/ 122587 w 122586"/>
                <a:gd name="connsiteY6" fmla="*/ 92678 h 9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6" h="92678">
                  <a:moveTo>
                    <a:pt x="122587" y="92678"/>
                  </a:moveTo>
                  <a:cubicBezTo>
                    <a:pt x="106251" y="72590"/>
                    <a:pt x="87830" y="54292"/>
                    <a:pt x="67627" y="38100"/>
                  </a:cubicBezTo>
                  <a:cubicBezTo>
                    <a:pt x="46472" y="23079"/>
                    <a:pt x="23813" y="10306"/>
                    <a:pt x="0" y="0"/>
                  </a:cubicBezTo>
                  <a:cubicBezTo>
                    <a:pt x="7639" y="1067"/>
                    <a:pt x="15087" y="3248"/>
                    <a:pt x="22098" y="6477"/>
                  </a:cubicBezTo>
                  <a:cubicBezTo>
                    <a:pt x="39414" y="13325"/>
                    <a:pt x="55721" y="22488"/>
                    <a:pt x="70580" y="33718"/>
                  </a:cubicBezTo>
                  <a:cubicBezTo>
                    <a:pt x="85506" y="44901"/>
                    <a:pt x="98860" y="58036"/>
                    <a:pt x="110299" y="72771"/>
                  </a:cubicBezTo>
                  <a:cubicBezTo>
                    <a:pt x="115424" y="78715"/>
                    <a:pt x="119577" y="85430"/>
                    <a:pt x="122587" y="92678"/>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93" name="任意多边形: 形状 92">
              <a:extLst>
                <a:ext uri="{FF2B5EF4-FFF2-40B4-BE49-F238E27FC236}">
                  <a16:creationId xmlns:a16="http://schemas.microsoft.com/office/drawing/2014/main" id="{AB37041B-598C-A677-8805-95C2890C2662}"/>
                </a:ext>
              </a:extLst>
            </p:cNvPr>
            <p:cNvSpPr/>
            <p:nvPr/>
          </p:nvSpPr>
          <p:spPr>
            <a:xfrm>
              <a:off x="7402449" y="2458083"/>
              <a:ext cx="436816" cy="944532"/>
            </a:xfrm>
            <a:custGeom>
              <a:avLst/>
              <a:gdLst>
                <a:gd name="connsiteX0" fmla="*/ 80200 w 436816"/>
                <a:gd name="connsiteY0" fmla="*/ 403227 h 944532"/>
                <a:gd name="connsiteX1" fmla="*/ 244126 w 436816"/>
                <a:gd name="connsiteY1" fmla="*/ 121668 h 944532"/>
                <a:gd name="connsiteX2" fmla="*/ 315278 w 436816"/>
                <a:gd name="connsiteY2" fmla="*/ 25656 h 944532"/>
                <a:gd name="connsiteX3" fmla="*/ 200978 w 436816"/>
                <a:gd name="connsiteY3" fmla="*/ 3843 h 944532"/>
                <a:gd name="connsiteX4" fmla="*/ 137541 w 436816"/>
                <a:gd name="connsiteY4" fmla="*/ 96998 h 944532"/>
                <a:gd name="connsiteX5" fmla="*/ 0 w 436816"/>
                <a:gd name="connsiteY5" fmla="*/ 376176 h 944532"/>
                <a:gd name="connsiteX6" fmla="*/ 8572 w 436816"/>
                <a:gd name="connsiteY6" fmla="*/ 485999 h 944532"/>
                <a:gd name="connsiteX7" fmla="*/ 407194 w 436816"/>
                <a:gd name="connsiteY7" fmla="*/ 944532 h 944532"/>
                <a:gd name="connsiteX8" fmla="*/ 436816 w 436816"/>
                <a:gd name="connsiteY8" fmla="*/ 830232 h 944532"/>
                <a:gd name="connsiteX9" fmla="*/ 283845 w 436816"/>
                <a:gd name="connsiteY9" fmla="*/ 715932 h 944532"/>
                <a:gd name="connsiteX10" fmla="*/ 106299 w 436816"/>
                <a:gd name="connsiteY10" fmla="*/ 525432 h 944532"/>
                <a:gd name="connsiteX11" fmla="*/ 80200 w 436816"/>
                <a:gd name="connsiteY11" fmla="*/ 403227 h 944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6816" h="944532">
                  <a:moveTo>
                    <a:pt x="80200" y="403227"/>
                  </a:moveTo>
                  <a:lnTo>
                    <a:pt x="244126" y="121668"/>
                  </a:lnTo>
                  <a:lnTo>
                    <a:pt x="315278" y="25656"/>
                  </a:lnTo>
                  <a:cubicBezTo>
                    <a:pt x="277178" y="4415"/>
                    <a:pt x="243459" y="-6253"/>
                    <a:pt x="200978" y="3843"/>
                  </a:cubicBezTo>
                  <a:cubicBezTo>
                    <a:pt x="197929" y="10892"/>
                    <a:pt x="169736" y="38895"/>
                    <a:pt x="137541" y="96998"/>
                  </a:cubicBezTo>
                  <a:cubicBezTo>
                    <a:pt x="62770" y="231967"/>
                    <a:pt x="0" y="376176"/>
                    <a:pt x="0" y="376176"/>
                  </a:cubicBezTo>
                  <a:lnTo>
                    <a:pt x="8572" y="485999"/>
                  </a:lnTo>
                  <a:lnTo>
                    <a:pt x="407194" y="944532"/>
                  </a:lnTo>
                  <a:lnTo>
                    <a:pt x="436816" y="830232"/>
                  </a:lnTo>
                  <a:lnTo>
                    <a:pt x="283845" y="715932"/>
                  </a:lnTo>
                  <a:cubicBezTo>
                    <a:pt x="283845" y="715932"/>
                    <a:pt x="104108" y="532767"/>
                    <a:pt x="106299" y="525432"/>
                  </a:cubicBezTo>
                  <a:cubicBezTo>
                    <a:pt x="108490" y="518098"/>
                    <a:pt x="80200" y="403227"/>
                    <a:pt x="80200" y="403227"/>
                  </a:cubicBezTo>
                  <a:close/>
                </a:path>
              </a:pathLst>
            </a:custGeom>
            <a:solidFill>
              <a:schemeClr val="tx2">
                <a:lumMod val="75000"/>
              </a:schemeClr>
            </a:solidFill>
            <a:ln w="9525" cap="flat">
              <a:solidFill>
                <a:srgbClr val="2F2E41"/>
              </a:solidFill>
              <a:prstDash val="solid"/>
              <a:miter/>
            </a:ln>
          </p:spPr>
          <p:txBody>
            <a:bodyPr rtlCol="0" anchor="ctr">
              <a:noAutofit/>
            </a:bodyPr>
            <a:lstStyle/>
            <a:p>
              <a:endParaRPr lang="zh-CN" altLang="en-US"/>
            </a:p>
          </p:txBody>
        </p:sp>
        <p:sp>
          <p:nvSpPr>
            <p:cNvPr id="94" name="任意多边形: 形状 93">
              <a:extLst>
                <a:ext uri="{FF2B5EF4-FFF2-40B4-BE49-F238E27FC236}">
                  <a16:creationId xmlns:a16="http://schemas.microsoft.com/office/drawing/2014/main" id="{8B772F1F-641E-F748-362D-483BF9F328D0}"/>
                </a:ext>
              </a:extLst>
            </p:cNvPr>
            <p:cNvSpPr/>
            <p:nvPr/>
          </p:nvSpPr>
          <p:spPr>
            <a:xfrm>
              <a:off x="7078191" y="2631852"/>
              <a:ext cx="27675" cy="291084"/>
            </a:xfrm>
            <a:custGeom>
              <a:avLst/>
              <a:gdLst>
                <a:gd name="connsiteX0" fmla="*/ 27458 w 27675"/>
                <a:gd name="connsiteY0" fmla="*/ 0 h 291084"/>
                <a:gd name="connsiteX1" fmla="*/ 16314 w 27675"/>
                <a:gd name="connsiteY1" fmla="*/ 145733 h 291084"/>
                <a:gd name="connsiteX2" fmla="*/ 217 w 27675"/>
                <a:gd name="connsiteY2" fmla="*/ 291084 h 291084"/>
                <a:gd name="connsiteX3" fmla="*/ 11361 w 27675"/>
                <a:gd name="connsiteY3" fmla="*/ 145256 h 291084"/>
                <a:gd name="connsiteX4" fmla="*/ 27458 w 27675"/>
                <a:gd name="connsiteY4" fmla="*/ 0 h 291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5" h="291084">
                  <a:moveTo>
                    <a:pt x="27458" y="0"/>
                  </a:moveTo>
                  <a:cubicBezTo>
                    <a:pt x="28792" y="0"/>
                    <a:pt x="23839" y="65437"/>
                    <a:pt x="16314" y="145733"/>
                  </a:cubicBezTo>
                  <a:cubicBezTo>
                    <a:pt x="8789" y="226028"/>
                    <a:pt x="1550" y="291179"/>
                    <a:pt x="217" y="291084"/>
                  </a:cubicBezTo>
                  <a:cubicBezTo>
                    <a:pt x="-1117" y="290989"/>
                    <a:pt x="3836" y="225647"/>
                    <a:pt x="11361" y="145256"/>
                  </a:cubicBezTo>
                  <a:cubicBezTo>
                    <a:pt x="18886" y="64865"/>
                    <a:pt x="26030" y="-95"/>
                    <a:pt x="27458" y="0"/>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95" name="任意多边形: 形状 94">
              <a:extLst>
                <a:ext uri="{FF2B5EF4-FFF2-40B4-BE49-F238E27FC236}">
                  <a16:creationId xmlns:a16="http://schemas.microsoft.com/office/drawing/2014/main" id="{7056807C-E21D-0B91-AA56-17664A9E79EF}"/>
                </a:ext>
              </a:extLst>
            </p:cNvPr>
            <p:cNvSpPr/>
            <p:nvPr/>
          </p:nvSpPr>
          <p:spPr>
            <a:xfrm>
              <a:off x="7217283" y="2494970"/>
              <a:ext cx="84521" cy="124404"/>
            </a:xfrm>
            <a:custGeom>
              <a:avLst/>
              <a:gdLst>
                <a:gd name="connsiteX0" fmla="*/ 84487 w 84521"/>
                <a:gd name="connsiteY0" fmla="*/ 124404 h 124404"/>
                <a:gd name="connsiteX1" fmla="*/ 68294 w 84521"/>
                <a:gd name="connsiteY1" fmla="*/ 109164 h 124404"/>
                <a:gd name="connsiteX2" fmla="*/ 8191 w 84521"/>
                <a:gd name="connsiteY2" fmla="*/ 20677 h 124404"/>
                <a:gd name="connsiteX3" fmla="*/ 0 w 84521"/>
                <a:gd name="connsiteY3" fmla="*/ 8 h 124404"/>
                <a:gd name="connsiteX4" fmla="*/ 39243 w 84521"/>
                <a:gd name="connsiteY4" fmla="*/ 64302 h 124404"/>
                <a:gd name="connsiteX5" fmla="*/ 84487 w 84521"/>
                <a:gd name="connsiteY5" fmla="*/ 124404 h 124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521" h="124404">
                  <a:moveTo>
                    <a:pt x="84487" y="124404"/>
                  </a:moveTo>
                  <a:cubicBezTo>
                    <a:pt x="78467" y="120032"/>
                    <a:pt x="73028" y="114908"/>
                    <a:pt x="68294" y="109164"/>
                  </a:cubicBezTo>
                  <a:cubicBezTo>
                    <a:pt x="44205" y="82637"/>
                    <a:pt x="23974" y="52843"/>
                    <a:pt x="8191" y="20677"/>
                  </a:cubicBezTo>
                  <a:cubicBezTo>
                    <a:pt x="4553" y="14181"/>
                    <a:pt x="1800" y="7228"/>
                    <a:pt x="0" y="8"/>
                  </a:cubicBezTo>
                  <a:cubicBezTo>
                    <a:pt x="1333" y="-564"/>
                    <a:pt x="15812" y="30012"/>
                    <a:pt x="39243" y="64302"/>
                  </a:cubicBezTo>
                  <a:cubicBezTo>
                    <a:pt x="62674" y="98592"/>
                    <a:pt x="85535" y="122976"/>
                    <a:pt x="84487" y="124404"/>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96" name="任意多边形: 形状 95">
              <a:extLst>
                <a:ext uri="{FF2B5EF4-FFF2-40B4-BE49-F238E27FC236}">
                  <a16:creationId xmlns:a16="http://schemas.microsoft.com/office/drawing/2014/main" id="{19B86B37-2AA1-4CFE-33D3-2CCBF5D91526}"/>
                </a:ext>
              </a:extLst>
            </p:cNvPr>
            <p:cNvSpPr/>
            <p:nvPr/>
          </p:nvSpPr>
          <p:spPr>
            <a:xfrm>
              <a:off x="7353395" y="2452496"/>
              <a:ext cx="254698" cy="173736"/>
            </a:xfrm>
            <a:custGeom>
              <a:avLst/>
              <a:gdLst>
                <a:gd name="connsiteX0" fmla="*/ 254698 w 254698"/>
                <a:gd name="connsiteY0" fmla="*/ 0 h 173736"/>
                <a:gd name="connsiteX1" fmla="*/ 247269 w 254698"/>
                <a:gd name="connsiteY1" fmla="*/ 9525 h 173736"/>
                <a:gd name="connsiteX2" fmla="*/ 224409 w 254698"/>
                <a:gd name="connsiteY2" fmla="*/ 33909 h 173736"/>
                <a:gd name="connsiteX3" fmla="*/ 138684 w 254698"/>
                <a:gd name="connsiteY3" fmla="*/ 103251 h 173736"/>
                <a:gd name="connsiteX4" fmla="*/ 42863 w 254698"/>
                <a:gd name="connsiteY4" fmla="*/ 157925 h 173736"/>
                <a:gd name="connsiteX5" fmla="*/ 11811 w 254698"/>
                <a:gd name="connsiteY5" fmla="*/ 170402 h 173736"/>
                <a:gd name="connsiteX6" fmla="*/ 0 w 254698"/>
                <a:gd name="connsiteY6" fmla="*/ 173736 h 173736"/>
                <a:gd name="connsiteX7" fmla="*/ 11144 w 254698"/>
                <a:gd name="connsiteY7" fmla="*/ 168592 h 173736"/>
                <a:gd name="connsiteX8" fmla="*/ 41338 w 254698"/>
                <a:gd name="connsiteY8" fmla="*/ 154781 h 173736"/>
                <a:gd name="connsiteX9" fmla="*/ 135922 w 254698"/>
                <a:gd name="connsiteY9" fmla="*/ 99155 h 173736"/>
                <a:gd name="connsiteX10" fmla="*/ 222123 w 254698"/>
                <a:gd name="connsiteY10" fmla="*/ 31433 h 173736"/>
                <a:gd name="connsiteX11" fmla="*/ 246031 w 254698"/>
                <a:gd name="connsiteY11" fmla="*/ 8287 h 173736"/>
                <a:gd name="connsiteX12" fmla="*/ 254698 w 254698"/>
                <a:gd name="connsiteY12" fmla="*/ 0 h 17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4698" h="173736">
                  <a:moveTo>
                    <a:pt x="254698" y="0"/>
                  </a:moveTo>
                  <a:cubicBezTo>
                    <a:pt x="252527" y="3401"/>
                    <a:pt x="250041" y="6591"/>
                    <a:pt x="247269" y="9525"/>
                  </a:cubicBezTo>
                  <a:cubicBezTo>
                    <a:pt x="240135" y="18088"/>
                    <a:pt x="232496" y="26232"/>
                    <a:pt x="224409" y="33909"/>
                  </a:cubicBezTo>
                  <a:cubicBezTo>
                    <a:pt x="197806" y="59360"/>
                    <a:pt x="169135" y="82553"/>
                    <a:pt x="138684" y="103251"/>
                  </a:cubicBezTo>
                  <a:cubicBezTo>
                    <a:pt x="108356" y="124177"/>
                    <a:pt x="76305" y="142465"/>
                    <a:pt x="42863" y="157925"/>
                  </a:cubicBezTo>
                  <a:cubicBezTo>
                    <a:pt x="32766" y="162687"/>
                    <a:pt x="22393" y="166849"/>
                    <a:pt x="11811" y="170402"/>
                  </a:cubicBezTo>
                  <a:cubicBezTo>
                    <a:pt x="8001" y="171917"/>
                    <a:pt x="4038" y="173031"/>
                    <a:pt x="0" y="173736"/>
                  </a:cubicBezTo>
                  <a:cubicBezTo>
                    <a:pt x="3477" y="171545"/>
                    <a:pt x="7220" y="169821"/>
                    <a:pt x="11144" y="168592"/>
                  </a:cubicBezTo>
                  <a:cubicBezTo>
                    <a:pt x="18383" y="165545"/>
                    <a:pt x="28861" y="161068"/>
                    <a:pt x="41338" y="154781"/>
                  </a:cubicBezTo>
                  <a:cubicBezTo>
                    <a:pt x="74133" y="138484"/>
                    <a:pt x="105737" y="119891"/>
                    <a:pt x="135922" y="99155"/>
                  </a:cubicBezTo>
                  <a:cubicBezTo>
                    <a:pt x="166183" y="78591"/>
                    <a:pt x="194986" y="55969"/>
                    <a:pt x="222123" y="31433"/>
                  </a:cubicBezTo>
                  <a:cubicBezTo>
                    <a:pt x="232600" y="21908"/>
                    <a:pt x="240601" y="13907"/>
                    <a:pt x="246031" y="8287"/>
                  </a:cubicBezTo>
                  <a:cubicBezTo>
                    <a:pt x="248631" y="5239"/>
                    <a:pt x="251536" y="2458"/>
                    <a:pt x="254698" y="0"/>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97" name="任意多边形: 形状 96">
              <a:extLst>
                <a:ext uri="{FF2B5EF4-FFF2-40B4-BE49-F238E27FC236}">
                  <a16:creationId xmlns:a16="http://schemas.microsoft.com/office/drawing/2014/main" id="{0ED50B44-BFAB-FD91-900C-0643DBE82917}"/>
                </a:ext>
              </a:extLst>
            </p:cNvPr>
            <p:cNvSpPr/>
            <p:nvPr/>
          </p:nvSpPr>
          <p:spPr>
            <a:xfrm>
              <a:off x="7111244" y="3148488"/>
              <a:ext cx="100044" cy="173546"/>
            </a:xfrm>
            <a:custGeom>
              <a:avLst/>
              <a:gdLst>
                <a:gd name="connsiteX0" fmla="*/ 99752 w 100044"/>
                <a:gd name="connsiteY0" fmla="*/ 1 h 173546"/>
                <a:gd name="connsiteX1" fmla="*/ 99752 w 100044"/>
                <a:gd name="connsiteY1" fmla="*/ 8192 h 173546"/>
                <a:gd name="connsiteX2" fmla="*/ 96418 w 100044"/>
                <a:gd name="connsiteY2" fmla="*/ 30100 h 173546"/>
                <a:gd name="connsiteX3" fmla="*/ 24314 w 100044"/>
                <a:gd name="connsiteY3" fmla="*/ 155449 h 173546"/>
                <a:gd name="connsiteX4" fmla="*/ 6978 w 100044"/>
                <a:gd name="connsiteY4" fmla="*/ 169355 h 173546"/>
                <a:gd name="connsiteX5" fmla="*/ 25 w 100044"/>
                <a:gd name="connsiteY5" fmla="*/ 173546 h 173546"/>
                <a:gd name="connsiteX6" fmla="*/ 21837 w 100044"/>
                <a:gd name="connsiteY6" fmla="*/ 152877 h 173546"/>
                <a:gd name="connsiteX7" fmla="*/ 92989 w 100044"/>
                <a:gd name="connsiteY7" fmla="*/ 29052 h 173546"/>
                <a:gd name="connsiteX8" fmla="*/ 99752 w 100044"/>
                <a:gd name="connsiteY8" fmla="*/ 1 h 17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44" h="173546">
                  <a:moveTo>
                    <a:pt x="99752" y="1"/>
                  </a:moveTo>
                  <a:cubicBezTo>
                    <a:pt x="100143" y="2715"/>
                    <a:pt x="100143" y="5477"/>
                    <a:pt x="99752" y="8192"/>
                  </a:cubicBezTo>
                  <a:cubicBezTo>
                    <a:pt x="99104" y="15555"/>
                    <a:pt x="97990" y="22880"/>
                    <a:pt x="96418" y="30100"/>
                  </a:cubicBezTo>
                  <a:cubicBezTo>
                    <a:pt x="85960" y="78344"/>
                    <a:pt x="60757" y="122149"/>
                    <a:pt x="24314" y="155449"/>
                  </a:cubicBezTo>
                  <a:cubicBezTo>
                    <a:pt x="18818" y="160421"/>
                    <a:pt x="13027" y="165069"/>
                    <a:pt x="6978" y="169355"/>
                  </a:cubicBezTo>
                  <a:cubicBezTo>
                    <a:pt x="4893" y="171108"/>
                    <a:pt x="2549" y="172527"/>
                    <a:pt x="25" y="173546"/>
                  </a:cubicBezTo>
                  <a:cubicBezTo>
                    <a:pt x="-546" y="172784"/>
                    <a:pt x="8693" y="165831"/>
                    <a:pt x="21837" y="152877"/>
                  </a:cubicBezTo>
                  <a:cubicBezTo>
                    <a:pt x="56366" y="118834"/>
                    <a:pt x="80969" y="76029"/>
                    <a:pt x="92989" y="29052"/>
                  </a:cubicBezTo>
                  <a:cubicBezTo>
                    <a:pt x="97466" y="11431"/>
                    <a:pt x="99180" y="-95"/>
                    <a:pt x="99752" y="1"/>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98" name="任意多边形: 形状 97">
              <a:extLst>
                <a:ext uri="{FF2B5EF4-FFF2-40B4-BE49-F238E27FC236}">
                  <a16:creationId xmlns:a16="http://schemas.microsoft.com/office/drawing/2014/main" id="{9213003C-0ECB-1ECD-E010-3CCEC73910FF}"/>
                </a:ext>
              </a:extLst>
            </p:cNvPr>
            <p:cNvSpPr/>
            <p:nvPr/>
          </p:nvSpPr>
          <p:spPr>
            <a:xfrm>
              <a:off x="7529126" y="3172774"/>
              <a:ext cx="66299" cy="152879"/>
            </a:xfrm>
            <a:custGeom>
              <a:avLst/>
              <a:gdLst>
                <a:gd name="connsiteX0" fmla="*/ 66299 w 66299"/>
                <a:gd name="connsiteY0" fmla="*/ 152879 h 152879"/>
                <a:gd name="connsiteX1" fmla="*/ 48107 w 66299"/>
                <a:gd name="connsiteY1" fmla="*/ 135068 h 152879"/>
                <a:gd name="connsiteX2" fmla="*/ 12293 w 66299"/>
                <a:gd name="connsiteY2" fmla="*/ 84871 h 152879"/>
                <a:gd name="connsiteX3" fmla="*/ 386 w 66299"/>
                <a:gd name="connsiteY3" fmla="*/ 24482 h 152879"/>
                <a:gd name="connsiteX4" fmla="*/ 4673 w 66299"/>
                <a:gd name="connsiteY4" fmla="*/ 6099 h 152879"/>
                <a:gd name="connsiteX5" fmla="*/ 7816 w 66299"/>
                <a:gd name="connsiteY5" fmla="*/ 3 h 152879"/>
                <a:gd name="connsiteX6" fmla="*/ 3815 w 66299"/>
                <a:gd name="connsiteY6" fmla="*/ 24768 h 152879"/>
                <a:gd name="connsiteX7" fmla="*/ 16769 w 66299"/>
                <a:gd name="connsiteY7" fmla="*/ 82680 h 152879"/>
                <a:gd name="connsiteX8" fmla="*/ 50678 w 66299"/>
                <a:gd name="connsiteY8" fmla="*/ 132781 h 152879"/>
                <a:gd name="connsiteX9" fmla="*/ 66299 w 66299"/>
                <a:gd name="connsiteY9" fmla="*/ 152879 h 152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299" h="152879">
                  <a:moveTo>
                    <a:pt x="66299" y="152879"/>
                  </a:moveTo>
                  <a:cubicBezTo>
                    <a:pt x="59613" y="147612"/>
                    <a:pt x="53517" y="141640"/>
                    <a:pt x="48107" y="135068"/>
                  </a:cubicBezTo>
                  <a:cubicBezTo>
                    <a:pt x="33857" y="120104"/>
                    <a:pt x="21808" y="103206"/>
                    <a:pt x="12293" y="84871"/>
                  </a:cubicBezTo>
                  <a:cubicBezTo>
                    <a:pt x="2777" y="66240"/>
                    <a:pt x="-1347" y="45332"/>
                    <a:pt x="386" y="24482"/>
                  </a:cubicBezTo>
                  <a:cubicBezTo>
                    <a:pt x="948" y="18186"/>
                    <a:pt x="2396" y="11995"/>
                    <a:pt x="4673" y="6099"/>
                  </a:cubicBezTo>
                  <a:cubicBezTo>
                    <a:pt x="6292" y="2003"/>
                    <a:pt x="7530" y="-92"/>
                    <a:pt x="7816" y="3"/>
                  </a:cubicBezTo>
                  <a:cubicBezTo>
                    <a:pt x="6035" y="8175"/>
                    <a:pt x="4701" y="16443"/>
                    <a:pt x="3815" y="24768"/>
                  </a:cubicBezTo>
                  <a:cubicBezTo>
                    <a:pt x="3234" y="44847"/>
                    <a:pt x="7692" y="64754"/>
                    <a:pt x="16769" y="82680"/>
                  </a:cubicBezTo>
                  <a:cubicBezTo>
                    <a:pt x="26180" y="100587"/>
                    <a:pt x="37553" y="117389"/>
                    <a:pt x="50678" y="132781"/>
                  </a:cubicBezTo>
                  <a:cubicBezTo>
                    <a:pt x="56450" y="139021"/>
                    <a:pt x="61670" y="145745"/>
                    <a:pt x="66299" y="152879"/>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99" name="任意多边形: 形状 98">
              <a:extLst>
                <a:ext uri="{FF2B5EF4-FFF2-40B4-BE49-F238E27FC236}">
                  <a16:creationId xmlns:a16="http://schemas.microsoft.com/office/drawing/2014/main" id="{8CF74AF9-DE36-4E2C-8731-6DF52F4F0F16}"/>
                </a:ext>
              </a:extLst>
            </p:cNvPr>
            <p:cNvSpPr/>
            <p:nvPr/>
          </p:nvSpPr>
          <p:spPr>
            <a:xfrm>
              <a:off x="7094982" y="3468040"/>
              <a:ext cx="617124" cy="27079"/>
            </a:xfrm>
            <a:custGeom>
              <a:avLst/>
              <a:gdLst>
                <a:gd name="connsiteX0" fmla="*/ 617125 w 617124"/>
                <a:gd name="connsiteY0" fmla="*/ 26872 h 27079"/>
                <a:gd name="connsiteX1" fmla="*/ 610838 w 617124"/>
                <a:gd name="connsiteY1" fmla="*/ 26872 h 27079"/>
                <a:gd name="connsiteX2" fmla="*/ 592836 w 617124"/>
                <a:gd name="connsiteY2" fmla="*/ 25348 h 27079"/>
                <a:gd name="connsiteX3" fmla="*/ 526923 w 617124"/>
                <a:gd name="connsiteY3" fmla="*/ 19633 h 27079"/>
                <a:gd name="connsiteX4" fmla="*/ 308896 w 617124"/>
                <a:gd name="connsiteY4" fmla="*/ 6870 h 27079"/>
                <a:gd name="connsiteX5" fmla="*/ 90488 w 617124"/>
                <a:gd name="connsiteY5" fmla="*/ 5346 h 27079"/>
                <a:gd name="connsiteX6" fmla="*/ 24289 w 617124"/>
                <a:gd name="connsiteY6" fmla="*/ 6774 h 27079"/>
                <a:gd name="connsiteX7" fmla="*/ 6287 w 617124"/>
                <a:gd name="connsiteY7" fmla="*/ 6774 h 27079"/>
                <a:gd name="connsiteX8" fmla="*/ 0 w 617124"/>
                <a:gd name="connsiteY8" fmla="*/ 6774 h 27079"/>
                <a:gd name="connsiteX9" fmla="*/ 6191 w 617124"/>
                <a:gd name="connsiteY9" fmla="*/ 6012 h 27079"/>
                <a:gd name="connsiteX10" fmla="*/ 24194 w 617124"/>
                <a:gd name="connsiteY10" fmla="*/ 4774 h 27079"/>
                <a:gd name="connsiteX11" fmla="*/ 90392 w 617124"/>
                <a:gd name="connsiteY11" fmla="*/ 1726 h 27079"/>
                <a:gd name="connsiteX12" fmla="*/ 309467 w 617124"/>
                <a:gd name="connsiteY12" fmla="*/ 1726 h 27079"/>
                <a:gd name="connsiteX13" fmla="*/ 527590 w 617124"/>
                <a:gd name="connsiteY13" fmla="*/ 15919 h 27079"/>
                <a:gd name="connsiteX14" fmla="*/ 593407 w 617124"/>
                <a:gd name="connsiteY14" fmla="*/ 23253 h 27079"/>
                <a:gd name="connsiteX15" fmla="*/ 611314 w 617124"/>
                <a:gd name="connsiteY15" fmla="*/ 25634 h 27079"/>
                <a:gd name="connsiteX16" fmla="*/ 617125 w 617124"/>
                <a:gd name="connsiteY16" fmla="*/ 26872 h 27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7124" h="27079">
                  <a:moveTo>
                    <a:pt x="617125" y="26872"/>
                  </a:moveTo>
                  <a:cubicBezTo>
                    <a:pt x="615039" y="27149"/>
                    <a:pt x="612924" y="27149"/>
                    <a:pt x="610838" y="26872"/>
                  </a:cubicBezTo>
                  <a:lnTo>
                    <a:pt x="592836" y="25348"/>
                  </a:lnTo>
                  <a:lnTo>
                    <a:pt x="526923" y="19633"/>
                  </a:lnTo>
                  <a:cubicBezTo>
                    <a:pt x="471202" y="14966"/>
                    <a:pt x="394145" y="10108"/>
                    <a:pt x="308896" y="6870"/>
                  </a:cubicBezTo>
                  <a:cubicBezTo>
                    <a:pt x="223647" y="3631"/>
                    <a:pt x="146399" y="4393"/>
                    <a:pt x="90488" y="5346"/>
                  </a:cubicBezTo>
                  <a:lnTo>
                    <a:pt x="24289" y="6774"/>
                  </a:lnTo>
                  <a:lnTo>
                    <a:pt x="6287" y="6774"/>
                  </a:lnTo>
                  <a:cubicBezTo>
                    <a:pt x="4201" y="7022"/>
                    <a:pt x="2086" y="7022"/>
                    <a:pt x="0" y="6774"/>
                  </a:cubicBezTo>
                  <a:cubicBezTo>
                    <a:pt x="2038" y="6317"/>
                    <a:pt x="4105" y="6060"/>
                    <a:pt x="6191" y="6012"/>
                  </a:cubicBezTo>
                  <a:lnTo>
                    <a:pt x="24194" y="4774"/>
                  </a:lnTo>
                  <a:cubicBezTo>
                    <a:pt x="39814" y="3727"/>
                    <a:pt x="62294" y="2679"/>
                    <a:pt x="90392" y="1726"/>
                  </a:cubicBezTo>
                  <a:cubicBezTo>
                    <a:pt x="146304" y="-179"/>
                    <a:pt x="223742" y="-941"/>
                    <a:pt x="309467" y="1726"/>
                  </a:cubicBezTo>
                  <a:cubicBezTo>
                    <a:pt x="395192" y="4393"/>
                    <a:pt x="471869" y="10394"/>
                    <a:pt x="527590" y="15919"/>
                  </a:cubicBezTo>
                  <a:cubicBezTo>
                    <a:pt x="555403" y="18681"/>
                    <a:pt x="577977" y="21157"/>
                    <a:pt x="593407" y="23253"/>
                  </a:cubicBezTo>
                  <a:lnTo>
                    <a:pt x="611314" y="25634"/>
                  </a:lnTo>
                  <a:cubicBezTo>
                    <a:pt x="613286" y="25891"/>
                    <a:pt x="615229" y="26301"/>
                    <a:pt x="617125" y="26872"/>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100" name="任意多边形: 形状 99">
              <a:extLst>
                <a:ext uri="{FF2B5EF4-FFF2-40B4-BE49-F238E27FC236}">
                  <a16:creationId xmlns:a16="http://schemas.microsoft.com/office/drawing/2014/main" id="{2CB0E257-1BAC-BD00-356C-1A4DFEA8783A}"/>
                </a:ext>
              </a:extLst>
            </p:cNvPr>
            <p:cNvSpPr/>
            <p:nvPr/>
          </p:nvSpPr>
          <p:spPr>
            <a:xfrm>
              <a:off x="7229093" y="3106577"/>
              <a:ext cx="255841" cy="27240"/>
            </a:xfrm>
            <a:custGeom>
              <a:avLst/>
              <a:gdLst>
                <a:gd name="connsiteX0" fmla="*/ 255842 w 255841"/>
                <a:gd name="connsiteY0" fmla="*/ 27147 h 27240"/>
                <a:gd name="connsiteX1" fmla="*/ 218885 w 255841"/>
                <a:gd name="connsiteY1" fmla="*/ 19051 h 27240"/>
                <a:gd name="connsiteX2" fmla="*/ 128969 w 255841"/>
                <a:gd name="connsiteY2" fmla="*/ 6097 h 27240"/>
                <a:gd name="connsiteX3" fmla="*/ 38100 w 255841"/>
                <a:gd name="connsiteY3" fmla="*/ 6668 h 27240"/>
                <a:gd name="connsiteX4" fmla="*/ 0 w 255841"/>
                <a:gd name="connsiteY4" fmla="*/ 9621 h 27240"/>
                <a:gd name="connsiteX5" fmla="*/ 9525 w 255841"/>
                <a:gd name="connsiteY5" fmla="*/ 7240 h 27240"/>
                <a:gd name="connsiteX6" fmla="*/ 37052 w 255841"/>
                <a:gd name="connsiteY6" fmla="*/ 3144 h 27240"/>
                <a:gd name="connsiteX7" fmla="*/ 128492 w 255841"/>
                <a:gd name="connsiteY7" fmla="*/ 1239 h 27240"/>
                <a:gd name="connsiteX8" fmla="*/ 218980 w 255841"/>
                <a:gd name="connsiteY8" fmla="*/ 15622 h 27240"/>
                <a:gd name="connsiteX9" fmla="*/ 245554 w 255841"/>
                <a:gd name="connsiteY9" fmla="*/ 23337 h 27240"/>
                <a:gd name="connsiteX10" fmla="*/ 255842 w 255841"/>
                <a:gd name="connsiteY10" fmla="*/ 27147 h 2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5841" h="27240">
                  <a:moveTo>
                    <a:pt x="255842" y="27147"/>
                  </a:moveTo>
                  <a:cubicBezTo>
                    <a:pt x="255842" y="27909"/>
                    <a:pt x="241649" y="23909"/>
                    <a:pt x="218885" y="19051"/>
                  </a:cubicBezTo>
                  <a:cubicBezTo>
                    <a:pt x="189262" y="12564"/>
                    <a:pt x="159210" y="8231"/>
                    <a:pt x="128969" y="6097"/>
                  </a:cubicBezTo>
                  <a:cubicBezTo>
                    <a:pt x="98708" y="4135"/>
                    <a:pt x="68342" y="4325"/>
                    <a:pt x="38100" y="6668"/>
                  </a:cubicBezTo>
                  <a:cubicBezTo>
                    <a:pt x="14859" y="8383"/>
                    <a:pt x="571" y="10478"/>
                    <a:pt x="0" y="9621"/>
                  </a:cubicBezTo>
                  <a:cubicBezTo>
                    <a:pt x="3086" y="8497"/>
                    <a:pt x="6277" y="7707"/>
                    <a:pt x="9525" y="7240"/>
                  </a:cubicBezTo>
                  <a:cubicBezTo>
                    <a:pt x="16002" y="5906"/>
                    <a:pt x="25337" y="4478"/>
                    <a:pt x="37052" y="3144"/>
                  </a:cubicBezTo>
                  <a:cubicBezTo>
                    <a:pt x="67408" y="-266"/>
                    <a:pt x="98022" y="-904"/>
                    <a:pt x="128492" y="1239"/>
                  </a:cubicBezTo>
                  <a:cubicBezTo>
                    <a:pt x="159030" y="3316"/>
                    <a:pt x="189309" y="8126"/>
                    <a:pt x="218980" y="15622"/>
                  </a:cubicBezTo>
                  <a:cubicBezTo>
                    <a:pt x="230315" y="18479"/>
                    <a:pt x="239363" y="21242"/>
                    <a:pt x="245554" y="23337"/>
                  </a:cubicBezTo>
                  <a:cubicBezTo>
                    <a:pt x="249117" y="24204"/>
                    <a:pt x="252574" y="25490"/>
                    <a:pt x="255842" y="27147"/>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101" name="任意多边形: 形状 100">
              <a:extLst>
                <a:ext uri="{FF2B5EF4-FFF2-40B4-BE49-F238E27FC236}">
                  <a16:creationId xmlns:a16="http://schemas.microsoft.com/office/drawing/2014/main" id="{15739453-7D7D-45A8-7AFF-F320A2638928}"/>
                </a:ext>
              </a:extLst>
            </p:cNvPr>
            <p:cNvSpPr/>
            <p:nvPr/>
          </p:nvSpPr>
          <p:spPr>
            <a:xfrm>
              <a:off x="7727441" y="2555748"/>
              <a:ext cx="340506" cy="559572"/>
            </a:xfrm>
            <a:custGeom>
              <a:avLst/>
              <a:gdLst>
                <a:gd name="connsiteX0" fmla="*/ 88582 w 340506"/>
                <a:gd name="connsiteY0" fmla="*/ 0 h 559572"/>
                <a:gd name="connsiteX1" fmla="*/ 278321 w 340506"/>
                <a:gd name="connsiteY1" fmla="*/ 247650 h 559572"/>
                <a:gd name="connsiteX2" fmla="*/ 338328 w 340506"/>
                <a:gd name="connsiteY2" fmla="*/ 450437 h 559572"/>
                <a:gd name="connsiteX3" fmla="*/ 243078 w 340506"/>
                <a:gd name="connsiteY3" fmla="*/ 556546 h 559572"/>
                <a:gd name="connsiteX4" fmla="*/ 33528 w 340506"/>
                <a:gd name="connsiteY4" fmla="*/ 530923 h 559572"/>
                <a:gd name="connsiteX5" fmla="*/ 54197 w 340506"/>
                <a:gd name="connsiteY5" fmla="*/ 378523 h 559572"/>
                <a:gd name="connsiteX6" fmla="*/ 96679 w 340506"/>
                <a:gd name="connsiteY6" fmla="*/ 367093 h 559572"/>
                <a:gd name="connsiteX7" fmla="*/ 6858 w 340506"/>
                <a:gd name="connsiteY7" fmla="*/ 281083 h 559572"/>
                <a:gd name="connsiteX8" fmla="*/ 0 w 340506"/>
                <a:gd name="connsiteY8" fmla="*/ 135731 h 55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0506" h="559572">
                  <a:moveTo>
                    <a:pt x="88582" y="0"/>
                  </a:moveTo>
                  <a:cubicBezTo>
                    <a:pt x="88582" y="0"/>
                    <a:pt x="253365" y="201835"/>
                    <a:pt x="278321" y="247650"/>
                  </a:cubicBezTo>
                  <a:cubicBezTo>
                    <a:pt x="303276" y="293465"/>
                    <a:pt x="351282" y="402526"/>
                    <a:pt x="338328" y="450437"/>
                  </a:cubicBezTo>
                  <a:cubicBezTo>
                    <a:pt x="325374" y="498348"/>
                    <a:pt x="291846" y="542449"/>
                    <a:pt x="243078" y="556546"/>
                  </a:cubicBezTo>
                  <a:cubicBezTo>
                    <a:pt x="194310" y="570643"/>
                    <a:pt x="33528" y="530923"/>
                    <a:pt x="33528" y="530923"/>
                  </a:cubicBezTo>
                  <a:cubicBezTo>
                    <a:pt x="33528" y="530923"/>
                    <a:pt x="48863" y="371856"/>
                    <a:pt x="54197" y="378523"/>
                  </a:cubicBezTo>
                  <a:cubicBezTo>
                    <a:pt x="59531" y="385191"/>
                    <a:pt x="96679" y="367093"/>
                    <a:pt x="96679" y="367093"/>
                  </a:cubicBezTo>
                  <a:lnTo>
                    <a:pt x="6858" y="281083"/>
                  </a:lnTo>
                  <a:lnTo>
                    <a:pt x="0" y="135731"/>
                  </a:lnTo>
                  <a:close/>
                </a:path>
              </a:pathLst>
            </a:custGeom>
            <a:solidFill>
              <a:schemeClr val="accent1"/>
            </a:solidFill>
            <a:ln w="9525" cap="flat">
              <a:solidFill>
                <a:srgbClr val="2F2E41"/>
              </a:solidFill>
              <a:prstDash val="solid"/>
              <a:miter/>
            </a:ln>
          </p:spPr>
          <p:txBody>
            <a:bodyPr rtlCol="0" anchor="ctr">
              <a:noAutofit/>
            </a:bodyPr>
            <a:lstStyle/>
            <a:p>
              <a:endParaRPr lang="zh-CN" altLang="en-US"/>
            </a:p>
          </p:txBody>
        </p:sp>
        <p:sp>
          <p:nvSpPr>
            <p:cNvPr id="102" name="任意多边形: 形状 101">
              <a:extLst>
                <a:ext uri="{FF2B5EF4-FFF2-40B4-BE49-F238E27FC236}">
                  <a16:creationId xmlns:a16="http://schemas.microsoft.com/office/drawing/2014/main" id="{8C715DBD-ACE2-AEE2-41BF-1C03B1CF9502}"/>
                </a:ext>
              </a:extLst>
            </p:cNvPr>
            <p:cNvSpPr/>
            <p:nvPr/>
          </p:nvSpPr>
          <p:spPr>
            <a:xfrm>
              <a:off x="7816976" y="2910327"/>
              <a:ext cx="157257" cy="17562"/>
            </a:xfrm>
            <a:custGeom>
              <a:avLst/>
              <a:gdLst>
                <a:gd name="connsiteX0" fmla="*/ 157258 w 157257"/>
                <a:gd name="connsiteY0" fmla="*/ 14515 h 17562"/>
                <a:gd name="connsiteX1" fmla="*/ 78486 w 157257"/>
                <a:gd name="connsiteY1" fmla="*/ 4990 h 17562"/>
                <a:gd name="connsiteX2" fmla="*/ 0 w 157257"/>
                <a:gd name="connsiteY2" fmla="*/ 17563 h 17562"/>
                <a:gd name="connsiteX3" fmla="*/ 21908 w 157257"/>
                <a:gd name="connsiteY3" fmla="*/ 8704 h 17562"/>
                <a:gd name="connsiteX4" fmla="*/ 135064 w 157257"/>
                <a:gd name="connsiteY4" fmla="*/ 6514 h 17562"/>
                <a:gd name="connsiteX5" fmla="*/ 157258 w 157257"/>
                <a:gd name="connsiteY5" fmla="*/ 14515 h 17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257" h="17562">
                  <a:moveTo>
                    <a:pt x="157258" y="14515"/>
                  </a:moveTo>
                  <a:cubicBezTo>
                    <a:pt x="131426" y="8466"/>
                    <a:pt x="105013" y="5275"/>
                    <a:pt x="78486" y="4990"/>
                  </a:cubicBezTo>
                  <a:cubicBezTo>
                    <a:pt x="51949" y="6352"/>
                    <a:pt x="25632" y="10562"/>
                    <a:pt x="0" y="17563"/>
                  </a:cubicBezTo>
                  <a:cubicBezTo>
                    <a:pt x="6839" y="13572"/>
                    <a:pt x="14221" y="10590"/>
                    <a:pt x="21908" y="8704"/>
                  </a:cubicBezTo>
                  <a:cubicBezTo>
                    <a:pt x="58760" y="-2106"/>
                    <a:pt x="97822" y="-2859"/>
                    <a:pt x="135064" y="6514"/>
                  </a:cubicBezTo>
                  <a:cubicBezTo>
                    <a:pt x="142808" y="8114"/>
                    <a:pt x="150276" y="10809"/>
                    <a:pt x="157258" y="14515"/>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103" name="任意多边形: 形状 102">
              <a:extLst>
                <a:ext uri="{FF2B5EF4-FFF2-40B4-BE49-F238E27FC236}">
                  <a16:creationId xmlns:a16="http://schemas.microsoft.com/office/drawing/2014/main" id="{0CCEF7C6-6D79-EE1D-AEE1-87B0400A9698}"/>
                </a:ext>
              </a:extLst>
            </p:cNvPr>
            <p:cNvSpPr/>
            <p:nvPr/>
          </p:nvSpPr>
          <p:spPr>
            <a:xfrm>
              <a:off x="7758587" y="2662428"/>
              <a:ext cx="46066" cy="236886"/>
            </a:xfrm>
            <a:custGeom>
              <a:avLst/>
              <a:gdLst>
                <a:gd name="connsiteX0" fmla="*/ 46007 w 46066"/>
                <a:gd name="connsiteY0" fmla="*/ 0 h 236886"/>
                <a:gd name="connsiteX1" fmla="*/ 45340 w 46066"/>
                <a:gd name="connsiteY1" fmla="*/ 9525 h 236886"/>
                <a:gd name="connsiteX2" fmla="*/ 41911 w 46066"/>
                <a:gd name="connsiteY2" fmla="*/ 35147 h 236886"/>
                <a:gd name="connsiteX3" fmla="*/ 27242 w 46066"/>
                <a:gd name="connsiteY3" fmla="*/ 119253 h 236886"/>
                <a:gd name="connsiteX4" fmla="*/ 9335 w 46066"/>
                <a:gd name="connsiteY4" fmla="*/ 202787 h 236886"/>
                <a:gd name="connsiteX5" fmla="*/ 3049 w 46066"/>
                <a:gd name="connsiteY5" fmla="*/ 227838 h 236886"/>
                <a:gd name="connsiteX6" fmla="*/ 1 w 46066"/>
                <a:gd name="connsiteY6" fmla="*/ 236887 h 236886"/>
                <a:gd name="connsiteX7" fmla="*/ 1144 w 46066"/>
                <a:gd name="connsiteY7" fmla="*/ 227362 h 236886"/>
                <a:gd name="connsiteX8" fmla="*/ 5906 w 46066"/>
                <a:gd name="connsiteY8" fmla="*/ 201930 h 236886"/>
                <a:gd name="connsiteX9" fmla="*/ 22384 w 46066"/>
                <a:gd name="connsiteY9" fmla="*/ 118205 h 236886"/>
                <a:gd name="connsiteX10" fmla="*/ 38386 w 46066"/>
                <a:gd name="connsiteY10" fmla="*/ 34480 h 236886"/>
                <a:gd name="connsiteX11" fmla="*/ 43435 w 46066"/>
                <a:gd name="connsiteY11" fmla="*/ 9144 h 236886"/>
                <a:gd name="connsiteX12" fmla="*/ 46007 w 46066"/>
                <a:gd name="connsiteY12" fmla="*/ 0 h 236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066" h="236886">
                  <a:moveTo>
                    <a:pt x="46007" y="0"/>
                  </a:moveTo>
                  <a:cubicBezTo>
                    <a:pt x="46187" y="3191"/>
                    <a:pt x="45959" y="6391"/>
                    <a:pt x="45340" y="9525"/>
                  </a:cubicBezTo>
                  <a:cubicBezTo>
                    <a:pt x="44673" y="15621"/>
                    <a:pt x="43530" y="24384"/>
                    <a:pt x="41911" y="35147"/>
                  </a:cubicBezTo>
                  <a:cubicBezTo>
                    <a:pt x="38672" y="56769"/>
                    <a:pt x="33624" y="86582"/>
                    <a:pt x="27242" y="119253"/>
                  </a:cubicBezTo>
                  <a:cubicBezTo>
                    <a:pt x="20860" y="151924"/>
                    <a:pt x="14479" y="181546"/>
                    <a:pt x="9335" y="202787"/>
                  </a:cubicBezTo>
                  <a:cubicBezTo>
                    <a:pt x="6859" y="213360"/>
                    <a:pt x="4668" y="221837"/>
                    <a:pt x="3049" y="227838"/>
                  </a:cubicBezTo>
                  <a:cubicBezTo>
                    <a:pt x="2496" y="230991"/>
                    <a:pt x="1468" y="234039"/>
                    <a:pt x="1" y="236887"/>
                  </a:cubicBezTo>
                  <a:cubicBezTo>
                    <a:pt x="-18" y="233677"/>
                    <a:pt x="363" y="230476"/>
                    <a:pt x="1144" y="227362"/>
                  </a:cubicBezTo>
                  <a:cubicBezTo>
                    <a:pt x="2477" y="220218"/>
                    <a:pt x="4097" y="211741"/>
                    <a:pt x="5906" y="201930"/>
                  </a:cubicBezTo>
                  <a:cubicBezTo>
                    <a:pt x="10383" y="179260"/>
                    <a:pt x="16098" y="150304"/>
                    <a:pt x="22384" y="118205"/>
                  </a:cubicBezTo>
                  <a:cubicBezTo>
                    <a:pt x="28671" y="86106"/>
                    <a:pt x="34100" y="57245"/>
                    <a:pt x="38386" y="34480"/>
                  </a:cubicBezTo>
                  <a:cubicBezTo>
                    <a:pt x="40387" y="24955"/>
                    <a:pt x="42101" y="16192"/>
                    <a:pt x="43435" y="9144"/>
                  </a:cubicBezTo>
                  <a:cubicBezTo>
                    <a:pt x="43873" y="5991"/>
                    <a:pt x="44730" y="2915"/>
                    <a:pt x="46007" y="0"/>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104" name="任意多边形: 形状 103">
              <a:extLst>
                <a:ext uri="{FF2B5EF4-FFF2-40B4-BE49-F238E27FC236}">
                  <a16:creationId xmlns:a16="http://schemas.microsoft.com/office/drawing/2014/main" id="{11D31592-805D-5B47-0DBA-67CA05203D1E}"/>
                </a:ext>
              </a:extLst>
            </p:cNvPr>
            <p:cNvSpPr/>
            <p:nvPr/>
          </p:nvSpPr>
          <p:spPr>
            <a:xfrm>
              <a:off x="7410450" y="2430807"/>
              <a:ext cx="249014" cy="171136"/>
            </a:xfrm>
            <a:custGeom>
              <a:avLst/>
              <a:gdLst>
                <a:gd name="connsiteX0" fmla="*/ 243459 w 249014"/>
                <a:gd name="connsiteY0" fmla="*/ 3972 h 171136"/>
                <a:gd name="connsiteX1" fmla="*/ 224409 w 249014"/>
                <a:gd name="connsiteY1" fmla="*/ 1496 h 171136"/>
                <a:gd name="connsiteX2" fmla="*/ 207550 w 249014"/>
                <a:gd name="connsiteY2" fmla="*/ 12831 h 171136"/>
                <a:gd name="connsiteX3" fmla="*/ 0 w 249014"/>
                <a:gd name="connsiteY3" fmla="*/ 171136 h 171136"/>
                <a:gd name="connsiteX4" fmla="*/ 0 w 249014"/>
                <a:gd name="connsiteY4" fmla="*/ 171136 h 171136"/>
                <a:gd name="connsiteX5" fmla="*/ 235268 w 249014"/>
                <a:gd name="connsiteY5" fmla="*/ 42168 h 171136"/>
                <a:gd name="connsiteX6" fmla="*/ 247745 w 249014"/>
                <a:gd name="connsiteY6" fmla="*/ 24261 h 171136"/>
                <a:gd name="connsiteX7" fmla="*/ 243459 w 249014"/>
                <a:gd name="connsiteY7" fmla="*/ 3972 h 171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014" h="171136">
                  <a:moveTo>
                    <a:pt x="243459" y="3972"/>
                  </a:moveTo>
                  <a:cubicBezTo>
                    <a:pt x="238020" y="-228"/>
                    <a:pt x="230743" y="-1171"/>
                    <a:pt x="224409" y="1496"/>
                  </a:cubicBezTo>
                  <a:cubicBezTo>
                    <a:pt x="218065" y="4058"/>
                    <a:pt x="212322" y="7925"/>
                    <a:pt x="207550" y="12831"/>
                  </a:cubicBezTo>
                  <a:cubicBezTo>
                    <a:pt x="144399" y="74172"/>
                    <a:pt x="96012" y="124940"/>
                    <a:pt x="0" y="171136"/>
                  </a:cubicBezTo>
                  <a:lnTo>
                    <a:pt x="0" y="171136"/>
                  </a:lnTo>
                  <a:cubicBezTo>
                    <a:pt x="70485" y="150181"/>
                    <a:pt x="174879" y="105890"/>
                    <a:pt x="235268" y="42168"/>
                  </a:cubicBezTo>
                  <a:cubicBezTo>
                    <a:pt x="240659" y="37158"/>
                    <a:pt x="244916" y="31052"/>
                    <a:pt x="247745" y="24261"/>
                  </a:cubicBezTo>
                  <a:cubicBezTo>
                    <a:pt x="250441" y="17241"/>
                    <a:pt x="248764" y="9297"/>
                    <a:pt x="243459" y="3972"/>
                  </a:cubicBezTo>
                  <a:close/>
                </a:path>
              </a:pathLst>
            </a:custGeom>
            <a:solidFill>
              <a:srgbClr val="000000"/>
            </a:solidFill>
            <a:ln w="9525" cap="flat">
              <a:solidFill>
                <a:srgbClr val="2F2E41"/>
              </a:solidFill>
              <a:prstDash val="solid"/>
              <a:miter/>
            </a:ln>
          </p:spPr>
          <p:txBody>
            <a:bodyPr rtlCol="0" anchor="ctr">
              <a:noAutofit/>
            </a:bodyPr>
            <a:lstStyle/>
            <a:p>
              <a:endParaRPr lang="zh-CN" altLang="en-US"/>
            </a:p>
          </p:txBody>
        </p:sp>
        <p:sp>
          <p:nvSpPr>
            <p:cNvPr id="105" name="任意多边形: 形状 104">
              <a:extLst>
                <a:ext uri="{FF2B5EF4-FFF2-40B4-BE49-F238E27FC236}">
                  <a16:creationId xmlns:a16="http://schemas.microsoft.com/office/drawing/2014/main" id="{3DAE24F3-9EDA-3E67-EA99-50A9BC1C2ED3}"/>
                </a:ext>
              </a:extLst>
            </p:cNvPr>
            <p:cNvSpPr/>
            <p:nvPr/>
          </p:nvSpPr>
          <p:spPr>
            <a:xfrm>
              <a:off x="7374403" y="2789015"/>
              <a:ext cx="403520" cy="291560"/>
            </a:xfrm>
            <a:custGeom>
              <a:avLst/>
              <a:gdLst>
                <a:gd name="connsiteX0" fmla="*/ 188446 w 403520"/>
                <a:gd name="connsiteY0" fmla="*/ 105251 h 291560"/>
                <a:gd name="connsiteX1" fmla="*/ 168825 w 403520"/>
                <a:gd name="connsiteY1" fmla="*/ 26479 h 291560"/>
                <a:gd name="connsiteX2" fmla="*/ 60526 w 403520"/>
                <a:gd name="connsiteY2" fmla="*/ 0 h 291560"/>
                <a:gd name="connsiteX3" fmla="*/ 6138 w 403520"/>
                <a:gd name="connsiteY3" fmla="*/ 24860 h 291560"/>
                <a:gd name="connsiteX4" fmla="*/ 18330 w 403520"/>
                <a:gd name="connsiteY4" fmla="*/ 52102 h 291560"/>
                <a:gd name="connsiteX5" fmla="*/ 2709 w 403520"/>
                <a:gd name="connsiteY5" fmla="*/ 77819 h 291560"/>
                <a:gd name="connsiteX6" fmla="*/ 10424 w 403520"/>
                <a:gd name="connsiteY6" fmla="*/ 94202 h 291560"/>
                <a:gd name="connsiteX7" fmla="*/ 423 w 403520"/>
                <a:gd name="connsiteY7" fmla="*/ 114109 h 291560"/>
                <a:gd name="connsiteX8" fmla="*/ 16425 w 403520"/>
                <a:gd name="connsiteY8" fmla="*/ 138398 h 291560"/>
                <a:gd name="connsiteX9" fmla="*/ 20425 w 403520"/>
                <a:gd name="connsiteY9" fmla="*/ 159544 h 291560"/>
                <a:gd name="connsiteX10" fmla="*/ 51191 w 403520"/>
                <a:gd name="connsiteY10" fmla="*/ 173831 h 291560"/>
                <a:gd name="connsiteX11" fmla="*/ 114913 w 403520"/>
                <a:gd name="connsiteY11" fmla="*/ 229171 h 291560"/>
                <a:gd name="connsiteX12" fmla="*/ 194257 w 403520"/>
                <a:gd name="connsiteY12" fmla="*/ 229171 h 291560"/>
                <a:gd name="connsiteX13" fmla="*/ 387043 w 403520"/>
                <a:gd name="connsiteY13" fmla="*/ 291560 h 291560"/>
                <a:gd name="connsiteX14" fmla="*/ 403521 w 403520"/>
                <a:gd name="connsiteY14" fmla="*/ 155543 h 29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3520" h="291560">
                  <a:moveTo>
                    <a:pt x="188446" y="105251"/>
                  </a:moveTo>
                  <a:cubicBezTo>
                    <a:pt x="188446" y="105251"/>
                    <a:pt x="174635" y="36004"/>
                    <a:pt x="168825" y="26479"/>
                  </a:cubicBezTo>
                  <a:cubicBezTo>
                    <a:pt x="163015" y="16954"/>
                    <a:pt x="60526" y="0"/>
                    <a:pt x="60526" y="0"/>
                  </a:cubicBezTo>
                  <a:cubicBezTo>
                    <a:pt x="60526" y="0"/>
                    <a:pt x="5090" y="1715"/>
                    <a:pt x="6138" y="24860"/>
                  </a:cubicBezTo>
                  <a:cubicBezTo>
                    <a:pt x="7186" y="48006"/>
                    <a:pt x="18330" y="52102"/>
                    <a:pt x="18330" y="52102"/>
                  </a:cubicBezTo>
                  <a:cubicBezTo>
                    <a:pt x="18330" y="52102"/>
                    <a:pt x="42" y="64103"/>
                    <a:pt x="2709" y="77819"/>
                  </a:cubicBezTo>
                  <a:cubicBezTo>
                    <a:pt x="5376" y="91535"/>
                    <a:pt x="10424" y="94202"/>
                    <a:pt x="10424" y="94202"/>
                  </a:cubicBezTo>
                  <a:cubicBezTo>
                    <a:pt x="2785" y="97622"/>
                    <a:pt x="-1396" y="105937"/>
                    <a:pt x="423" y="114109"/>
                  </a:cubicBezTo>
                  <a:cubicBezTo>
                    <a:pt x="3518" y="123473"/>
                    <a:pt x="9043" y="131855"/>
                    <a:pt x="16425" y="138398"/>
                  </a:cubicBezTo>
                  <a:cubicBezTo>
                    <a:pt x="12653" y="145514"/>
                    <a:pt x="14320" y="154296"/>
                    <a:pt x="20425" y="159544"/>
                  </a:cubicBezTo>
                  <a:cubicBezTo>
                    <a:pt x="29303" y="166840"/>
                    <a:pt x="39894" y="171755"/>
                    <a:pt x="51191" y="173831"/>
                  </a:cubicBezTo>
                  <a:cubicBezTo>
                    <a:pt x="51191" y="173831"/>
                    <a:pt x="95959" y="227362"/>
                    <a:pt x="114913" y="229171"/>
                  </a:cubicBezTo>
                  <a:cubicBezTo>
                    <a:pt x="133868" y="230981"/>
                    <a:pt x="194257" y="229171"/>
                    <a:pt x="194257" y="229171"/>
                  </a:cubicBezTo>
                  <a:lnTo>
                    <a:pt x="387043" y="291560"/>
                  </a:lnTo>
                  <a:lnTo>
                    <a:pt x="403521" y="155543"/>
                  </a:lnTo>
                  <a:close/>
                </a:path>
              </a:pathLst>
            </a:custGeom>
            <a:solidFill>
              <a:schemeClr val="bg1"/>
            </a:solidFill>
            <a:ln w="9525" cap="flat">
              <a:solidFill>
                <a:srgbClr val="2F2E41"/>
              </a:solidFill>
              <a:prstDash val="solid"/>
              <a:miter/>
            </a:ln>
          </p:spPr>
          <p:txBody>
            <a:bodyPr rtlCol="0" anchor="ctr">
              <a:noAutofit/>
            </a:bodyPr>
            <a:lstStyle/>
            <a:p>
              <a:endParaRPr lang="zh-CN" altLang="en-US"/>
            </a:p>
          </p:txBody>
        </p:sp>
        <p:sp>
          <p:nvSpPr>
            <p:cNvPr id="106" name="任意多边形: 形状 105">
              <a:extLst>
                <a:ext uri="{FF2B5EF4-FFF2-40B4-BE49-F238E27FC236}">
                  <a16:creationId xmlns:a16="http://schemas.microsoft.com/office/drawing/2014/main" id="{33A6D7AE-043A-F387-EA86-5488F04C9E4D}"/>
                </a:ext>
              </a:extLst>
            </p:cNvPr>
            <p:cNvSpPr/>
            <p:nvPr/>
          </p:nvSpPr>
          <p:spPr>
            <a:xfrm>
              <a:off x="7390638" y="2837889"/>
              <a:ext cx="53816" cy="5568"/>
            </a:xfrm>
            <a:custGeom>
              <a:avLst/>
              <a:gdLst>
                <a:gd name="connsiteX0" fmla="*/ 53816 w 53816"/>
                <a:gd name="connsiteY0" fmla="*/ 1609 h 5568"/>
                <a:gd name="connsiteX1" fmla="*/ 26956 w 53816"/>
                <a:gd name="connsiteY1" fmla="*/ 5038 h 5568"/>
                <a:gd name="connsiteX2" fmla="*/ 0 w 53816"/>
                <a:gd name="connsiteY2" fmla="*/ 3419 h 5568"/>
                <a:gd name="connsiteX3" fmla="*/ 53816 w 53816"/>
                <a:gd name="connsiteY3" fmla="*/ 1609 h 5568"/>
              </a:gdLst>
              <a:ahLst/>
              <a:cxnLst>
                <a:cxn ang="0">
                  <a:pos x="connsiteX0" y="connsiteY0"/>
                </a:cxn>
                <a:cxn ang="0">
                  <a:pos x="connsiteX1" y="connsiteY1"/>
                </a:cxn>
                <a:cxn ang="0">
                  <a:pos x="connsiteX2" y="connsiteY2"/>
                </a:cxn>
                <a:cxn ang="0">
                  <a:pos x="connsiteX3" y="connsiteY3"/>
                </a:cxn>
              </a:cxnLst>
              <a:rect l="l" t="t" r="r" b="b"/>
              <a:pathLst>
                <a:path w="53816" h="5568">
                  <a:moveTo>
                    <a:pt x="53816" y="1609"/>
                  </a:moveTo>
                  <a:cubicBezTo>
                    <a:pt x="45129" y="4304"/>
                    <a:pt x="36043" y="5466"/>
                    <a:pt x="26956" y="5038"/>
                  </a:cubicBezTo>
                  <a:cubicBezTo>
                    <a:pt x="17945" y="6105"/>
                    <a:pt x="8820" y="5562"/>
                    <a:pt x="0" y="3419"/>
                  </a:cubicBezTo>
                  <a:cubicBezTo>
                    <a:pt x="17688" y="-420"/>
                    <a:pt x="35919" y="-1030"/>
                    <a:pt x="53816" y="1609"/>
                  </a:cubicBezTo>
                  <a:close/>
                </a:path>
              </a:pathLst>
            </a:custGeom>
            <a:solidFill>
              <a:schemeClr val="bg1">
                <a:lumMod val="85000"/>
              </a:schemeClr>
            </a:solidFill>
            <a:ln w="9525" cap="flat">
              <a:solidFill>
                <a:srgbClr val="2F2E41"/>
              </a:solidFill>
              <a:prstDash val="solid"/>
              <a:miter/>
            </a:ln>
          </p:spPr>
          <p:txBody>
            <a:bodyPr rtlCol="0" anchor="ctr">
              <a:noAutofit/>
            </a:bodyPr>
            <a:lstStyle/>
            <a:p>
              <a:endParaRPr lang="zh-CN" altLang="en-US"/>
            </a:p>
          </p:txBody>
        </p:sp>
        <p:sp>
          <p:nvSpPr>
            <p:cNvPr id="107" name="任意多边形: 形状 106">
              <a:extLst>
                <a:ext uri="{FF2B5EF4-FFF2-40B4-BE49-F238E27FC236}">
                  <a16:creationId xmlns:a16="http://schemas.microsoft.com/office/drawing/2014/main" id="{9308FC2A-6B61-0861-9A27-4C58090C9AC1}"/>
                </a:ext>
              </a:extLst>
            </p:cNvPr>
            <p:cNvSpPr/>
            <p:nvPr/>
          </p:nvSpPr>
          <p:spPr>
            <a:xfrm>
              <a:off x="7387208" y="2881558"/>
              <a:ext cx="44481" cy="5799"/>
            </a:xfrm>
            <a:custGeom>
              <a:avLst/>
              <a:gdLst>
                <a:gd name="connsiteX0" fmla="*/ 44482 w 44481"/>
                <a:gd name="connsiteY0" fmla="*/ 2325 h 5799"/>
                <a:gd name="connsiteX1" fmla="*/ 22288 w 44481"/>
                <a:gd name="connsiteY1" fmla="*/ 5373 h 5799"/>
                <a:gd name="connsiteX2" fmla="*/ 0 w 44481"/>
                <a:gd name="connsiteY2" fmla="*/ 3468 h 5799"/>
                <a:gd name="connsiteX3" fmla="*/ 22193 w 44481"/>
                <a:gd name="connsiteY3" fmla="*/ 420 h 5799"/>
                <a:gd name="connsiteX4" fmla="*/ 44482 w 44481"/>
                <a:gd name="connsiteY4" fmla="*/ 2325 h 5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81" h="5799">
                  <a:moveTo>
                    <a:pt x="44482" y="2325"/>
                  </a:moveTo>
                  <a:cubicBezTo>
                    <a:pt x="37395" y="4926"/>
                    <a:pt x="29823" y="5973"/>
                    <a:pt x="22288" y="5373"/>
                  </a:cubicBezTo>
                  <a:cubicBezTo>
                    <a:pt x="14811" y="6326"/>
                    <a:pt x="7210" y="5678"/>
                    <a:pt x="0" y="3468"/>
                  </a:cubicBezTo>
                  <a:cubicBezTo>
                    <a:pt x="7077" y="811"/>
                    <a:pt x="14659" y="-227"/>
                    <a:pt x="22193" y="420"/>
                  </a:cubicBezTo>
                  <a:cubicBezTo>
                    <a:pt x="29670" y="-523"/>
                    <a:pt x="37271" y="125"/>
                    <a:pt x="44482" y="2325"/>
                  </a:cubicBezTo>
                  <a:close/>
                </a:path>
              </a:pathLst>
            </a:custGeom>
            <a:solidFill>
              <a:schemeClr val="bg1">
                <a:lumMod val="85000"/>
              </a:schemeClr>
            </a:solidFill>
            <a:ln w="9525" cap="flat">
              <a:solidFill>
                <a:srgbClr val="2F2E41"/>
              </a:solidFill>
              <a:prstDash val="solid"/>
              <a:miter/>
            </a:ln>
          </p:spPr>
          <p:txBody>
            <a:bodyPr rtlCol="0" anchor="ctr">
              <a:noAutofit/>
            </a:bodyPr>
            <a:lstStyle/>
            <a:p>
              <a:endParaRPr lang="zh-CN" altLang="en-US"/>
            </a:p>
          </p:txBody>
        </p:sp>
        <p:sp>
          <p:nvSpPr>
            <p:cNvPr id="108" name="任意多边形: 形状 107">
              <a:extLst>
                <a:ext uri="{FF2B5EF4-FFF2-40B4-BE49-F238E27FC236}">
                  <a16:creationId xmlns:a16="http://schemas.microsoft.com/office/drawing/2014/main" id="{ED8AC3D3-ADCB-C446-6E4D-BAED06CA8B94}"/>
                </a:ext>
              </a:extLst>
            </p:cNvPr>
            <p:cNvSpPr/>
            <p:nvPr/>
          </p:nvSpPr>
          <p:spPr>
            <a:xfrm>
              <a:off x="7392257" y="2920000"/>
              <a:ext cx="41909" cy="7293"/>
            </a:xfrm>
            <a:custGeom>
              <a:avLst/>
              <a:gdLst>
                <a:gd name="connsiteX0" fmla="*/ 41910 w 41909"/>
                <a:gd name="connsiteY0" fmla="*/ 1222 h 7293"/>
                <a:gd name="connsiteX1" fmla="*/ 21241 w 41909"/>
                <a:gd name="connsiteY1" fmla="*/ 6079 h 7293"/>
                <a:gd name="connsiteX2" fmla="*/ 0 w 41909"/>
                <a:gd name="connsiteY2" fmla="*/ 6079 h 7293"/>
                <a:gd name="connsiteX3" fmla="*/ 20669 w 41909"/>
                <a:gd name="connsiteY3" fmla="*/ 1222 h 7293"/>
                <a:gd name="connsiteX4" fmla="*/ 41910 w 41909"/>
                <a:gd name="connsiteY4" fmla="*/ 1222 h 7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09" h="7293">
                  <a:moveTo>
                    <a:pt x="41910" y="1222"/>
                  </a:moveTo>
                  <a:cubicBezTo>
                    <a:pt x="41910" y="2650"/>
                    <a:pt x="32861" y="4746"/>
                    <a:pt x="21241" y="6079"/>
                  </a:cubicBezTo>
                  <a:cubicBezTo>
                    <a:pt x="14249" y="7699"/>
                    <a:pt x="6991" y="7699"/>
                    <a:pt x="0" y="6079"/>
                  </a:cubicBezTo>
                  <a:cubicBezTo>
                    <a:pt x="6439" y="2927"/>
                    <a:pt x="13506" y="1269"/>
                    <a:pt x="20669" y="1222"/>
                  </a:cubicBezTo>
                  <a:cubicBezTo>
                    <a:pt x="27661" y="-407"/>
                    <a:pt x="34919" y="-407"/>
                    <a:pt x="41910" y="1222"/>
                  </a:cubicBezTo>
                  <a:close/>
                </a:path>
              </a:pathLst>
            </a:custGeom>
            <a:solidFill>
              <a:schemeClr val="bg1">
                <a:lumMod val="85000"/>
              </a:schemeClr>
            </a:solidFill>
            <a:ln w="9525" cap="flat">
              <a:solidFill>
                <a:srgbClr val="2F2E41"/>
              </a:solidFill>
              <a:prstDash val="solid"/>
              <a:miter/>
            </a:ln>
          </p:spPr>
          <p:txBody>
            <a:bodyPr rtlCol="0" anchor="ctr">
              <a:noAutofit/>
            </a:bodyPr>
            <a:lstStyle/>
            <a:p>
              <a:endParaRPr lang="zh-CN" altLang="en-US"/>
            </a:p>
          </p:txBody>
        </p:sp>
        <p:sp>
          <p:nvSpPr>
            <p:cNvPr id="109" name="任意多边形: 形状 108">
              <a:extLst>
                <a:ext uri="{FF2B5EF4-FFF2-40B4-BE49-F238E27FC236}">
                  <a16:creationId xmlns:a16="http://schemas.microsoft.com/office/drawing/2014/main" id="{2537F06A-CBB1-F890-417F-7A569982E9A5}"/>
                </a:ext>
              </a:extLst>
            </p:cNvPr>
            <p:cNvSpPr/>
            <p:nvPr/>
          </p:nvSpPr>
          <p:spPr>
            <a:xfrm>
              <a:off x="7439014" y="2886746"/>
              <a:ext cx="16299" cy="21807"/>
            </a:xfrm>
            <a:custGeom>
              <a:avLst/>
              <a:gdLst>
                <a:gd name="connsiteX0" fmla="*/ 2678 w 16299"/>
                <a:gd name="connsiteY0" fmla="*/ 21808 h 21807"/>
                <a:gd name="connsiteX1" fmla="*/ 201 w 16299"/>
                <a:gd name="connsiteY1" fmla="*/ 17807 h 21807"/>
                <a:gd name="connsiteX2" fmla="*/ 2678 w 16299"/>
                <a:gd name="connsiteY2" fmla="*/ 6949 h 21807"/>
                <a:gd name="connsiteX3" fmla="*/ 11631 w 16299"/>
                <a:gd name="connsiteY3" fmla="*/ 281 h 21807"/>
                <a:gd name="connsiteX4" fmla="*/ 16298 w 16299"/>
                <a:gd name="connsiteY4" fmla="*/ 757 h 21807"/>
                <a:gd name="connsiteX5" fmla="*/ 6773 w 16299"/>
                <a:gd name="connsiteY5" fmla="*/ 9616 h 21807"/>
                <a:gd name="connsiteX6" fmla="*/ 2678 w 16299"/>
                <a:gd name="connsiteY6" fmla="*/ 21808 h 21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99" h="21807">
                  <a:moveTo>
                    <a:pt x="2678" y="21808"/>
                  </a:moveTo>
                  <a:cubicBezTo>
                    <a:pt x="2106" y="21808"/>
                    <a:pt x="773" y="20665"/>
                    <a:pt x="201" y="17807"/>
                  </a:cubicBezTo>
                  <a:cubicBezTo>
                    <a:pt x="-437" y="14007"/>
                    <a:pt x="458" y="10101"/>
                    <a:pt x="2678" y="6949"/>
                  </a:cubicBezTo>
                  <a:cubicBezTo>
                    <a:pt x="4773" y="3739"/>
                    <a:pt x="7955" y="1377"/>
                    <a:pt x="11631" y="281"/>
                  </a:cubicBezTo>
                  <a:cubicBezTo>
                    <a:pt x="14393" y="-386"/>
                    <a:pt x="16203" y="281"/>
                    <a:pt x="16298" y="757"/>
                  </a:cubicBezTo>
                  <a:cubicBezTo>
                    <a:pt x="16394" y="1234"/>
                    <a:pt x="10583" y="3805"/>
                    <a:pt x="6773" y="9616"/>
                  </a:cubicBezTo>
                  <a:cubicBezTo>
                    <a:pt x="2963" y="15426"/>
                    <a:pt x="3916" y="21236"/>
                    <a:pt x="2678" y="21808"/>
                  </a:cubicBezTo>
                  <a:close/>
                </a:path>
              </a:pathLst>
            </a:custGeom>
            <a:solidFill>
              <a:schemeClr val="bg1">
                <a:lumMod val="85000"/>
              </a:schemeClr>
            </a:solidFill>
            <a:ln w="9525" cap="flat">
              <a:solidFill>
                <a:srgbClr val="2F2E41"/>
              </a:solidFill>
              <a:prstDash val="solid"/>
              <a:miter/>
            </a:ln>
          </p:spPr>
          <p:txBody>
            <a:bodyPr rtlCol="0" anchor="ctr">
              <a:noAutofit/>
            </a:bodyPr>
            <a:lstStyle/>
            <a:p>
              <a:endParaRPr lang="zh-CN" altLang="en-US"/>
            </a:p>
          </p:txBody>
        </p:sp>
        <p:sp>
          <p:nvSpPr>
            <p:cNvPr id="110" name="任意多边形: 形状 109">
              <a:extLst>
                <a:ext uri="{FF2B5EF4-FFF2-40B4-BE49-F238E27FC236}">
                  <a16:creationId xmlns:a16="http://schemas.microsoft.com/office/drawing/2014/main" id="{0F71C05B-1374-93C5-829F-16CD47217C89}"/>
                </a:ext>
              </a:extLst>
            </p:cNvPr>
            <p:cNvSpPr/>
            <p:nvPr/>
          </p:nvSpPr>
          <p:spPr>
            <a:xfrm>
              <a:off x="7464414" y="2853965"/>
              <a:ext cx="13474" cy="18965"/>
            </a:xfrm>
            <a:custGeom>
              <a:avLst/>
              <a:gdLst>
                <a:gd name="connsiteX0" fmla="*/ 2519 w 13474"/>
                <a:gd name="connsiteY0" fmla="*/ 18965 h 18965"/>
                <a:gd name="connsiteX1" fmla="*/ 233 w 13474"/>
                <a:gd name="connsiteY1" fmla="*/ 15632 h 18965"/>
                <a:gd name="connsiteX2" fmla="*/ 2138 w 13474"/>
                <a:gd name="connsiteY2" fmla="*/ 6107 h 18965"/>
                <a:gd name="connsiteX3" fmla="*/ 9472 w 13474"/>
                <a:gd name="connsiteY3" fmla="*/ 296 h 18965"/>
                <a:gd name="connsiteX4" fmla="*/ 13473 w 13474"/>
                <a:gd name="connsiteY4" fmla="*/ 296 h 18965"/>
                <a:gd name="connsiteX5" fmla="*/ 6329 w 13474"/>
                <a:gd name="connsiteY5" fmla="*/ 8393 h 18965"/>
                <a:gd name="connsiteX6" fmla="*/ 2519 w 13474"/>
                <a:gd name="connsiteY6" fmla="*/ 18965 h 18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74" h="18965">
                  <a:moveTo>
                    <a:pt x="2519" y="18965"/>
                  </a:moveTo>
                  <a:cubicBezTo>
                    <a:pt x="1947" y="18965"/>
                    <a:pt x="804" y="18013"/>
                    <a:pt x="233" y="15632"/>
                  </a:cubicBezTo>
                  <a:cubicBezTo>
                    <a:pt x="-405" y="12326"/>
                    <a:pt x="281" y="8907"/>
                    <a:pt x="2138" y="6107"/>
                  </a:cubicBezTo>
                  <a:cubicBezTo>
                    <a:pt x="3814" y="3363"/>
                    <a:pt x="6415" y="1296"/>
                    <a:pt x="9472" y="296"/>
                  </a:cubicBezTo>
                  <a:cubicBezTo>
                    <a:pt x="11853" y="-370"/>
                    <a:pt x="13377" y="296"/>
                    <a:pt x="13473" y="296"/>
                  </a:cubicBezTo>
                  <a:cubicBezTo>
                    <a:pt x="13568" y="296"/>
                    <a:pt x="9186" y="3630"/>
                    <a:pt x="6329" y="8393"/>
                  </a:cubicBezTo>
                  <a:cubicBezTo>
                    <a:pt x="3471" y="13155"/>
                    <a:pt x="3852" y="18394"/>
                    <a:pt x="2519" y="18965"/>
                  </a:cubicBezTo>
                  <a:close/>
                </a:path>
              </a:pathLst>
            </a:custGeom>
            <a:solidFill>
              <a:schemeClr val="bg1">
                <a:lumMod val="85000"/>
              </a:schemeClr>
            </a:solidFill>
            <a:ln w="9525" cap="flat">
              <a:solidFill>
                <a:srgbClr val="2F2E41"/>
              </a:solidFill>
              <a:prstDash val="solid"/>
              <a:miter/>
            </a:ln>
          </p:spPr>
          <p:txBody>
            <a:bodyPr rtlCol="0" anchor="ctr">
              <a:noAutofit/>
            </a:bodyPr>
            <a:lstStyle/>
            <a:p>
              <a:endParaRPr lang="zh-CN" altLang="en-US"/>
            </a:p>
          </p:txBody>
        </p:sp>
        <p:sp>
          <p:nvSpPr>
            <p:cNvPr id="111" name="任意多边形: 形状 110">
              <a:extLst>
                <a:ext uri="{FF2B5EF4-FFF2-40B4-BE49-F238E27FC236}">
                  <a16:creationId xmlns:a16="http://schemas.microsoft.com/office/drawing/2014/main" id="{7A337CB9-E8A6-D6E3-EE20-8BCEC9C344BB}"/>
                </a:ext>
              </a:extLst>
            </p:cNvPr>
            <p:cNvSpPr/>
            <p:nvPr/>
          </p:nvSpPr>
          <p:spPr>
            <a:xfrm>
              <a:off x="7485038" y="2810330"/>
              <a:ext cx="11156" cy="14975"/>
            </a:xfrm>
            <a:custGeom>
              <a:avLst/>
              <a:gdLst>
                <a:gd name="connsiteX0" fmla="*/ 1612 w 11156"/>
                <a:gd name="connsiteY0" fmla="*/ 14975 h 14975"/>
                <a:gd name="connsiteX1" fmla="*/ 2088 w 11156"/>
                <a:gd name="connsiteY1" fmla="*/ 4879 h 14975"/>
                <a:gd name="connsiteX2" fmla="*/ 11137 w 11156"/>
                <a:gd name="connsiteY2" fmla="*/ 592 h 14975"/>
                <a:gd name="connsiteX3" fmla="*/ 6184 w 11156"/>
                <a:gd name="connsiteY3" fmla="*/ 7736 h 14975"/>
                <a:gd name="connsiteX4" fmla="*/ 1612 w 11156"/>
                <a:gd name="connsiteY4" fmla="*/ 14975 h 14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56" h="14975">
                  <a:moveTo>
                    <a:pt x="1612" y="14975"/>
                  </a:moveTo>
                  <a:cubicBezTo>
                    <a:pt x="278" y="14975"/>
                    <a:pt x="-1436" y="10022"/>
                    <a:pt x="2088" y="4879"/>
                  </a:cubicBezTo>
                  <a:cubicBezTo>
                    <a:pt x="5613" y="-265"/>
                    <a:pt x="10851" y="-646"/>
                    <a:pt x="11137" y="592"/>
                  </a:cubicBezTo>
                  <a:cubicBezTo>
                    <a:pt x="11423" y="1831"/>
                    <a:pt x="8470" y="4117"/>
                    <a:pt x="6184" y="7736"/>
                  </a:cubicBezTo>
                  <a:cubicBezTo>
                    <a:pt x="3898" y="11356"/>
                    <a:pt x="3041" y="14785"/>
                    <a:pt x="1612" y="14975"/>
                  </a:cubicBezTo>
                  <a:close/>
                </a:path>
              </a:pathLst>
            </a:custGeom>
            <a:solidFill>
              <a:schemeClr val="bg1">
                <a:lumMod val="85000"/>
              </a:schemeClr>
            </a:solidFill>
            <a:ln w="9525" cap="flat">
              <a:solidFill>
                <a:srgbClr val="2F2E41"/>
              </a:solidFill>
              <a:prstDash val="solid"/>
              <a:miter/>
            </a:ln>
          </p:spPr>
          <p:txBody>
            <a:bodyPr rtlCol="0" anchor="ctr">
              <a:noAutofit/>
            </a:bodyPr>
            <a:lstStyle/>
            <a:p>
              <a:endParaRPr lang="zh-CN" altLang="en-US"/>
            </a:p>
          </p:txBody>
        </p:sp>
        <p:sp>
          <p:nvSpPr>
            <p:cNvPr id="112" name="任意多边形: 形状 111">
              <a:extLst>
                <a:ext uri="{FF2B5EF4-FFF2-40B4-BE49-F238E27FC236}">
                  <a16:creationId xmlns:a16="http://schemas.microsoft.com/office/drawing/2014/main" id="{1521C245-77ED-8F67-663A-B7A6A3203353}"/>
                </a:ext>
              </a:extLst>
            </p:cNvPr>
            <p:cNvSpPr/>
            <p:nvPr/>
          </p:nvSpPr>
          <p:spPr>
            <a:xfrm>
              <a:off x="7558195" y="2895409"/>
              <a:ext cx="5976" cy="41627"/>
            </a:xfrm>
            <a:custGeom>
              <a:avLst/>
              <a:gdLst>
                <a:gd name="connsiteX0" fmla="*/ 2177 w 5976"/>
                <a:gd name="connsiteY0" fmla="*/ 41624 h 41627"/>
                <a:gd name="connsiteX1" fmla="*/ 463 w 5976"/>
                <a:gd name="connsiteY1" fmla="*/ 20765 h 41627"/>
                <a:gd name="connsiteX2" fmla="*/ 3701 w 5976"/>
                <a:gd name="connsiteY2" fmla="*/ 0 h 41627"/>
                <a:gd name="connsiteX3" fmla="*/ 5416 w 5976"/>
                <a:gd name="connsiteY3" fmla="*/ 20955 h 41627"/>
                <a:gd name="connsiteX4" fmla="*/ 2177 w 5976"/>
                <a:gd name="connsiteY4" fmla="*/ 41624 h 41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76" h="41627">
                  <a:moveTo>
                    <a:pt x="2177" y="41624"/>
                  </a:moveTo>
                  <a:cubicBezTo>
                    <a:pt x="63" y="34881"/>
                    <a:pt x="-518" y="27756"/>
                    <a:pt x="463" y="20765"/>
                  </a:cubicBezTo>
                  <a:cubicBezTo>
                    <a:pt x="15" y="13688"/>
                    <a:pt x="1120" y="6601"/>
                    <a:pt x="3701" y="0"/>
                  </a:cubicBezTo>
                  <a:cubicBezTo>
                    <a:pt x="5959" y="6744"/>
                    <a:pt x="6550" y="13935"/>
                    <a:pt x="5416" y="20955"/>
                  </a:cubicBezTo>
                  <a:cubicBezTo>
                    <a:pt x="4654" y="32480"/>
                    <a:pt x="3606" y="41815"/>
                    <a:pt x="2177" y="41624"/>
                  </a:cubicBezTo>
                  <a:close/>
                </a:path>
              </a:pathLst>
            </a:custGeom>
            <a:solidFill>
              <a:schemeClr val="bg1">
                <a:lumMod val="85000"/>
              </a:schemeClr>
            </a:solidFill>
            <a:ln w="9525" cap="flat">
              <a:solidFill>
                <a:srgbClr val="2F2E41"/>
              </a:solidFill>
              <a:prstDash val="solid"/>
              <a:miter/>
            </a:ln>
          </p:spPr>
          <p:txBody>
            <a:bodyPr rtlCol="0" anchor="ctr">
              <a:noAutofit/>
            </a:bodyPr>
            <a:lstStyle/>
            <a:p>
              <a:endParaRPr lang="zh-CN" altLang="en-US"/>
            </a:p>
          </p:txBody>
        </p:sp>
        <p:sp>
          <p:nvSpPr>
            <p:cNvPr id="113" name="任意多边形: 形状 112">
              <a:extLst>
                <a:ext uri="{FF2B5EF4-FFF2-40B4-BE49-F238E27FC236}">
                  <a16:creationId xmlns:a16="http://schemas.microsoft.com/office/drawing/2014/main" id="{8C2A6AFB-C48C-F32F-AD01-85B06A12D3D5}"/>
                </a:ext>
              </a:extLst>
            </p:cNvPr>
            <p:cNvSpPr/>
            <p:nvPr/>
          </p:nvSpPr>
          <p:spPr>
            <a:xfrm>
              <a:off x="7512841" y="2279195"/>
              <a:ext cx="104512" cy="171682"/>
            </a:xfrm>
            <a:custGeom>
              <a:avLst/>
              <a:gdLst>
                <a:gd name="connsiteX0" fmla="*/ 94109 w 104512"/>
                <a:gd name="connsiteY0" fmla="*/ 2233 h 171682"/>
                <a:gd name="connsiteX1" fmla="*/ 75059 w 104512"/>
                <a:gd name="connsiteY1" fmla="*/ 899 h 171682"/>
                <a:gd name="connsiteX2" fmla="*/ 24196 w 104512"/>
                <a:gd name="connsiteY2" fmla="*/ 15187 h 171682"/>
                <a:gd name="connsiteX3" fmla="*/ 2765 w 104512"/>
                <a:gd name="connsiteY3" fmla="*/ 31855 h 171682"/>
                <a:gd name="connsiteX4" fmla="*/ 193 w 104512"/>
                <a:gd name="connsiteY4" fmla="*/ 50905 h 171682"/>
                <a:gd name="connsiteX5" fmla="*/ 2574 w 104512"/>
                <a:gd name="connsiteY5" fmla="*/ 171682 h 171682"/>
                <a:gd name="connsiteX6" fmla="*/ 14099 w 104512"/>
                <a:gd name="connsiteY6" fmla="*/ 158633 h 171682"/>
                <a:gd name="connsiteX7" fmla="*/ 95633 w 104512"/>
                <a:gd name="connsiteY7" fmla="*/ 47953 h 171682"/>
                <a:gd name="connsiteX8" fmla="*/ 104301 w 104512"/>
                <a:gd name="connsiteY8" fmla="*/ 24140 h 171682"/>
                <a:gd name="connsiteX9" fmla="*/ 94109 w 104512"/>
                <a:gd name="connsiteY9" fmla="*/ 2233 h 171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512" h="171682">
                  <a:moveTo>
                    <a:pt x="94109" y="2233"/>
                  </a:moveTo>
                  <a:cubicBezTo>
                    <a:pt x="88051" y="-187"/>
                    <a:pt x="81394" y="-654"/>
                    <a:pt x="75059" y="899"/>
                  </a:cubicBezTo>
                  <a:cubicBezTo>
                    <a:pt x="57590" y="3595"/>
                    <a:pt x="40512" y="8395"/>
                    <a:pt x="24196" y="15187"/>
                  </a:cubicBezTo>
                  <a:cubicBezTo>
                    <a:pt x="15271" y="17968"/>
                    <a:pt x="7660" y="23893"/>
                    <a:pt x="2765" y="31855"/>
                  </a:cubicBezTo>
                  <a:cubicBezTo>
                    <a:pt x="450" y="37923"/>
                    <a:pt x="-426" y="44438"/>
                    <a:pt x="193" y="50905"/>
                  </a:cubicBezTo>
                  <a:cubicBezTo>
                    <a:pt x="955" y="91167"/>
                    <a:pt x="1746" y="131420"/>
                    <a:pt x="2574" y="171682"/>
                  </a:cubicBezTo>
                  <a:lnTo>
                    <a:pt x="14099" y="158633"/>
                  </a:lnTo>
                  <a:cubicBezTo>
                    <a:pt x="46275" y="125696"/>
                    <a:pt x="73716" y="88443"/>
                    <a:pt x="95633" y="47953"/>
                  </a:cubicBezTo>
                  <a:cubicBezTo>
                    <a:pt x="100196" y="40733"/>
                    <a:pt x="103158" y="32608"/>
                    <a:pt x="104301" y="24140"/>
                  </a:cubicBezTo>
                  <a:cubicBezTo>
                    <a:pt x="105501" y="15472"/>
                    <a:pt x="101510" y="6900"/>
                    <a:pt x="94109" y="2233"/>
                  </a:cubicBezTo>
                  <a:close/>
                </a:path>
              </a:pathLst>
            </a:custGeom>
            <a:solidFill>
              <a:srgbClr val="000000"/>
            </a:solidFill>
            <a:ln w="9525" cap="flat">
              <a:solidFill>
                <a:srgbClr val="2F2E41"/>
              </a:solidFill>
              <a:prstDash val="solid"/>
              <a:miter/>
            </a:ln>
          </p:spPr>
          <p:txBody>
            <a:bodyPr rtlCol="0" anchor="ctr">
              <a:noAutofit/>
            </a:bodyPr>
            <a:lstStyle/>
            <a:p>
              <a:endParaRPr lang="zh-CN" altLang="en-US"/>
            </a:p>
          </p:txBody>
        </p:sp>
        <p:sp>
          <p:nvSpPr>
            <p:cNvPr id="114" name="任意多边形: 形状 113">
              <a:extLst>
                <a:ext uri="{FF2B5EF4-FFF2-40B4-BE49-F238E27FC236}">
                  <a16:creationId xmlns:a16="http://schemas.microsoft.com/office/drawing/2014/main" id="{09DCAC05-AD48-81E0-4ECA-A228C42E7DB7}"/>
                </a:ext>
              </a:extLst>
            </p:cNvPr>
            <p:cNvSpPr/>
            <p:nvPr/>
          </p:nvSpPr>
          <p:spPr>
            <a:xfrm>
              <a:off x="7341108" y="2276796"/>
              <a:ext cx="280064" cy="322766"/>
            </a:xfrm>
            <a:custGeom>
              <a:avLst/>
              <a:gdLst>
                <a:gd name="connsiteX0" fmla="*/ 171260 w 280064"/>
                <a:gd name="connsiteY0" fmla="*/ 32731 h 322766"/>
                <a:gd name="connsiteX1" fmla="*/ 175260 w 280064"/>
                <a:gd name="connsiteY1" fmla="*/ 28921 h 322766"/>
                <a:gd name="connsiteX2" fmla="*/ 243459 w 280064"/>
                <a:gd name="connsiteY2" fmla="*/ 1203 h 322766"/>
                <a:gd name="connsiteX3" fmla="*/ 263176 w 280064"/>
                <a:gd name="connsiteY3" fmla="*/ 536 h 322766"/>
                <a:gd name="connsiteX4" fmla="*/ 279463 w 280064"/>
                <a:gd name="connsiteY4" fmla="*/ 15109 h 322766"/>
                <a:gd name="connsiteX5" fmla="*/ 264605 w 280064"/>
                <a:gd name="connsiteY5" fmla="*/ 59210 h 322766"/>
                <a:gd name="connsiteX6" fmla="*/ 66008 w 280064"/>
                <a:gd name="connsiteY6" fmla="*/ 278952 h 322766"/>
                <a:gd name="connsiteX7" fmla="*/ 18383 w 280064"/>
                <a:gd name="connsiteY7" fmla="*/ 312099 h 322766"/>
                <a:gd name="connsiteX8" fmla="*/ 4858 w 280064"/>
                <a:gd name="connsiteY8" fmla="*/ 320195 h 322766"/>
                <a:gd name="connsiteX9" fmla="*/ 0 w 280064"/>
                <a:gd name="connsiteY9" fmla="*/ 322767 h 322766"/>
                <a:gd name="connsiteX10" fmla="*/ 4286 w 280064"/>
                <a:gd name="connsiteY10" fmla="*/ 319338 h 322766"/>
                <a:gd name="connsiteX11" fmla="*/ 17336 w 280064"/>
                <a:gd name="connsiteY11" fmla="*/ 310480 h 322766"/>
                <a:gd name="connsiteX12" fmla="*/ 64103 w 280064"/>
                <a:gd name="connsiteY12" fmla="*/ 276190 h 322766"/>
                <a:gd name="connsiteX13" fmla="*/ 200215 w 280064"/>
                <a:gd name="connsiteY13" fmla="*/ 142840 h 322766"/>
                <a:gd name="connsiteX14" fmla="*/ 260890 w 280064"/>
                <a:gd name="connsiteY14" fmla="*/ 57115 h 322766"/>
                <a:gd name="connsiteX15" fmla="*/ 272415 w 280064"/>
                <a:gd name="connsiteY15" fmla="*/ 36826 h 322766"/>
                <a:gd name="connsiteX16" fmla="*/ 275654 w 280064"/>
                <a:gd name="connsiteY16" fmla="*/ 16443 h 322766"/>
                <a:gd name="connsiteX17" fmla="*/ 262604 w 280064"/>
                <a:gd name="connsiteY17" fmla="*/ 4537 h 322766"/>
                <a:gd name="connsiteX18" fmla="*/ 244126 w 280064"/>
                <a:gd name="connsiteY18" fmla="*/ 5013 h 322766"/>
                <a:gd name="connsiteX19" fmla="*/ 189452 w 280064"/>
                <a:gd name="connsiteY19" fmla="*/ 21777 h 322766"/>
                <a:gd name="connsiteX20" fmla="*/ 171260 w 280064"/>
                <a:gd name="connsiteY20" fmla="*/ 32731 h 32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0064" h="322766">
                  <a:moveTo>
                    <a:pt x="171260" y="32731"/>
                  </a:moveTo>
                  <a:cubicBezTo>
                    <a:pt x="171260" y="32731"/>
                    <a:pt x="172498" y="31302"/>
                    <a:pt x="175260" y="28921"/>
                  </a:cubicBezTo>
                  <a:cubicBezTo>
                    <a:pt x="194853" y="13319"/>
                    <a:pt x="218532" y="3698"/>
                    <a:pt x="243459" y="1203"/>
                  </a:cubicBezTo>
                  <a:cubicBezTo>
                    <a:pt x="249946" y="-131"/>
                    <a:pt x="256613" y="-359"/>
                    <a:pt x="263176" y="536"/>
                  </a:cubicBezTo>
                  <a:cubicBezTo>
                    <a:pt x="271015" y="1736"/>
                    <a:pt x="277406" y="7451"/>
                    <a:pt x="279463" y="15109"/>
                  </a:cubicBezTo>
                  <a:cubicBezTo>
                    <a:pt x="282607" y="31207"/>
                    <a:pt x="272796" y="45780"/>
                    <a:pt x="264605" y="59210"/>
                  </a:cubicBezTo>
                  <a:cubicBezTo>
                    <a:pt x="212950" y="144392"/>
                    <a:pt x="145552" y="218963"/>
                    <a:pt x="66008" y="278952"/>
                  </a:cubicBezTo>
                  <a:cubicBezTo>
                    <a:pt x="46387" y="293716"/>
                    <a:pt x="29813" y="304765"/>
                    <a:pt x="18383" y="312099"/>
                  </a:cubicBezTo>
                  <a:lnTo>
                    <a:pt x="4858" y="320195"/>
                  </a:lnTo>
                  <a:cubicBezTo>
                    <a:pt x="3353" y="321252"/>
                    <a:pt x="1714" y="322110"/>
                    <a:pt x="0" y="322767"/>
                  </a:cubicBezTo>
                  <a:cubicBezTo>
                    <a:pt x="0" y="322767"/>
                    <a:pt x="1333" y="321433"/>
                    <a:pt x="4286" y="319338"/>
                  </a:cubicBezTo>
                  <a:lnTo>
                    <a:pt x="17336" y="310480"/>
                  </a:lnTo>
                  <a:cubicBezTo>
                    <a:pt x="28575" y="302669"/>
                    <a:pt x="44863" y="291430"/>
                    <a:pt x="64103" y="276190"/>
                  </a:cubicBezTo>
                  <a:cubicBezTo>
                    <a:pt x="114357" y="237013"/>
                    <a:pt x="160020" y="192274"/>
                    <a:pt x="200215" y="142840"/>
                  </a:cubicBezTo>
                  <a:cubicBezTo>
                    <a:pt x="222247" y="115589"/>
                    <a:pt x="242506" y="86947"/>
                    <a:pt x="260890" y="57115"/>
                  </a:cubicBezTo>
                  <a:cubicBezTo>
                    <a:pt x="265243" y="50657"/>
                    <a:pt x="269100" y="43875"/>
                    <a:pt x="272415" y="36826"/>
                  </a:cubicBezTo>
                  <a:cubicBezTo>
                    <a:pt x="275530" y="30511"/>
                    <a:pt x="276654" y="23406"/>
                    <a:pt x="275654" y="16443"/>
                  </a:cubicBezTo>
                  <a:cubicBezTo>
                    <a:pt x="274063" y="10233"/>
                    <a:pt x="268938" y="5556"/>
                    <a:pt x="262604" y="4537"/>
                  </a:cubicBezTo>
                  <a:cubicBezTo>
                    <a:pt x="256461" y="3641"/>
                    <a:pt x="250212" y="3803"/>
                    <a:pt x="244126" y="5013"/>
                  </a:cubicBezTo>
                  <a:cubicBezTo>
                    <a:pt x="224980" y="6985"/>
                    <a:pt x="206407" y="12681"/>
                    <a:pt x="189452" y="21777"/>
                  </a:cubicBezTo>
                  <a:cubicBezTo>
                    <a:pt x="177355" y="28254"/>
                    <a:pt x="171545" y="33112"/>
                    <a:pt x="171260" y="32731"/>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115" name="任意多边形: 形状 114">
              <a:extLst>
                <a:ext uri="{FF2B5EF4-FFF2-40B4-BE49-F238E27FC236}">
                  <a16:creationId xmlns:a16="http://schemas.microsoft.com/office/drawing/2014/main" id="{735378CE-AF8E-432E-45B7-A805B7D005ED}"/>
                </a:ext>
              </a:extLst>
            </p:cNvPr>
            <p:cNvSpPr/>
            <p:nvPr/>
          </p:nvSpPr>
          <p:spPr>
            <a:xfrm>
              <a:off x="7171557" y="1950350"/>
              <a:ext cx="343857" cy="659404"/>
            </a:xfrm>
            <a:custGeom>
              <a:avLst/>
              <a:gdLst>
                <a:gd name="connsiteX0" fmla="*/ 176980 w 343857"/>
                <a:gd name="connsiteY0" fmla="*/ 84 h 659404"/>
                <a:gd name="connsiteX1" fmla="*/ 167455 w 343857"/>
                <a:gd name="connsiteY1" fmla="*/ 846 h 659404"/>
                <a:gd name="connsiteX2" fmla="*/ 5 w 343857"/>
                <a:gd name="connsiteY2" fmla="*/ 185155 h 659404"/>
                <a:gd name="connsiteX3" fmla="*/ 5530 w 343857"/>
                <a:gd name="connsiteY3" fmla="*/ 402134 h 659404"/>
                <a:gd name="connsiteX4" fmla="*/ 116020 w 343857"/>
                <a:gd name="connsiteY4" fmla="*/ 510529 h 659404"/>
                <a:gd name="connsiteX5" fmla="*/ 119734 w 343857"/>
                <a:gd name="connsiteY5" fmla="*/ 579299 h 659404"/>
                <a:gd name="connsiteX6" fmla="*/ 157834 w 343857"/>
                <a:gd name="connsiteY6" fmla="*/ 659405 h 659404"/>
                <a:gd name="connsiteX7" fmla="*/ 343858 w 343857"/>
                <a:gd name="connsiteY7" fmla="*/ 500337 h 659404"/>
                <a:gd name="connsiteX8" fmla="*/ 339762 w 343857"/>
                <a:gd name="connsiteY8" fmla="*/ 185155 h 659404"/>
                <a:gd name="connsiteX9" fmla="*/ 176980 w 343857"/>
                <a:gd name="connsiteY9" fmla="*/ 84 h 659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857" h="659404">
                  <a:moveTo>
                    <a:pt x="176980" y="84"/>
                  </a:moveTo>
                  <a:lnTo>
                    <a:pt x="167455" y="846"/>
                  </a:lnTo>
                  <a:cubicBezTo>
                    <a:pt x="72147" y="9279"/>
                    <a:pt x="-719" y="89476"/>
                    <a:pt x="5" y="185155"/>
                  </a:cubicBezTo>
                  <a:cubicBezTo>
                    <a:pt x="672" y="274214"/>
                    <a:pt x="767" y="354795"/>
                    <a:pt x="5530" y="402134"/>
                  </a:cubicBezTo>
                  <a:cubicBezTo>
                    <a:pt x="15055" y="500242"/>
                    <a:pt x="116020" y="510529"/>
                    <a:pt x="116020" y="510529"/>
                  </a:cubicBezTo>
                  <a:cubicBezTo>
                    <a:pt x="116020" y="510529"/>
                    <a:pt x="118401" y="550343"/>
                    <a:pt x="119734" y="579299"/>
                  </a:cubicBezTo>
                  <a:lnTo>
                    <a:pt x="157834" y="659405"/>
                  </a:lnTo>
                  <a:cubicBezTo>
                    <a:pt x="225462" y="610256"/>
                    <a:pt x="300709" y="548248"/>
                    <a:pt x="343858" y="500337"/>
                  </a:cubicBezTo>
                  <a:lnTo>
                    <a:pt x="339762" y="185155"/>
                  </a:lnTo>
                  <a:cubicBezTo>
                    <a:pt x="339572" y="82475"/>
                    <a:pt x="279659" y="-3059"/>
                    <a:pt x="176980" y="84"/>
                  </a:cubicBezTo>
                  <a:close/>
                </a:path>
              </a:pathLst>
            </a:custGeom>
            <a:solidFill>
              <a:schemeClr val="bg1"/>
            </a:solidFill>
            <a:ln w="9525" cap="flat">
              <a:solidFill>
                <a:srgbClr val="2F2E41"/>
              </a:solidFill>
              <a:prstDash val="solid"/>
              <a:miter/>
            </a:ln>
          </p:spPr>
          <p:txBody>
            <a:bodyPr rtlCol="0" anchor="ctr">
              <a:noAutofit/>
            </a:bodyPr>
            <a:lstStyle/>
            <a:p>
              <a:endParaRPr lang="zh-CN" altLang="en-US"/>
            </a:p>
          </p:txBody>
        </p:sp>
        <p:sp>
          <p:nvSpPr>
            <p:cNvPr id="116" name="任意多边形: 形状 115">
              <a:extLst>
                <a:ext uri="{FF2B5EF4-FFF2-40B4-BE49-F238E27FC236}">
                  <a16:creationId xmlns:a16="http://schemas.microsoft.com/office/drawing/2014/main" id="{D50B87E4-813C-6D31-1748-7B1AF202558A}"/>
                </a:ext>
              </a:extLst>
            </p:cNvPr>
            <p:cNvSpPr/>
            <p:nvPr/>
          </p:nvSpPr>
          <p:spPr>
            <a:xfrm>
              <a:off x="7287767" y="2411539"/>
              <a:ext cx="124491" cy="76200"/>
            </a:xfrm>
            <a:custGeom>
              <a:avLst/>
              <a:gdLst>
                <a:gd name="connsiteX0" fmla="*/ 0 w 124491"/>
                <a:gd name="connsiteY0" fmla="*/ 49149 h 76200"/>
                <a:gd name="connsiteX1" fmla="*/ 124492 w 124491"/>
                <a:gd name="connsiteY1" fmla="*/ 0 h 76200"/>
                <a:gd name="connsiteX2" fmla="*/ 1524 w 124491"/>
                <a:gd name="connsiteY2" fmla="*/ 76200 h 76200"/>
              </a:gdLst>
              <a:ahLst/>
              <a:cxnLst>
                <a:cxn ang="0">
                  <a:pos x="connsiteX0" y="connsiteY0"/>
                </a:cxn>
                <a:cxn ang="0">
                  <a:pos x="connsiteX1" y="connsiteY1"/>
                </a:cxn>
                <a:cxn ang="0">
                  <a:pos x="connsiteX2" y="connsiteY2"/>
                </a:cxn>
              </a:cxnLst>
              <a:rect l="l" t="t" r="r" b="b"/>
              <a:pathLst>
                <a:path w="124491" h="76200">
                  <a:moveTo>
                    <a:pt x="0" y="49149"/>
                  </a:moveTo>
                  <a:cubicBezTo>
                    <a:pt x="45339" y="44977"/>
                    <a:pt x="88535" y="27927"/>
                    <a:pt x="124492" y="0"/>
                  </a:cubicBezTo>
                  <a:cubicBezTo>
                    <a:pt x="124492" y="0"/>
                    <a:pt x="100203" y="76200"/>
                    <a:pt x="1524" y="76200"/>
                  </a:cubicBezTo>
                  <a:close/>
                </a:path>
              </a:pathLst>
            </a:custGeom>
            <a:solidFill>
              <a:schemeClr val="bg1">
                <a:lumMod val="85000"/>
              </a:schemeClr>
            </a:solidFill>
            <a:ln w="9525" cap="flat">
              <a:solidFill>
                <a:srgbClr val="2F2E41"/>
              </a:solidFill>
              <a:prstDash val="solid"/>
              <a:miter/>
            </a:ln>
          </p:spPr>
          <p:txBody>
            <a:bodyPr rtlCol="0" anchor="ctr">
              <a:noAutofit/>
            </a:bodyPr>
            <a:lstStyle/>
            <a:p>
              <a:endParaRPr lang="zh-CN" altLang="en-US"/>
            </a:p>
          </p:txBody>
        </p:sp>
        <p:sp>
          <p:nvSpPr>
            <p:cNvPr id="117" name="任意多边形: 形状 116">
              <a:extLst>
                <a:ext uri="{FF2B5EF4-FFF2-40B4-BE49-F238E27FC236}">
                  <a16:creationId xmlns:a16="http://schemas.microsoft.com/office/drawing/2014/main" id="{57C6690D-8F07-10A9-78BB-4B188FFCA3A3}"/>
                </a:ext>
              </a:extLst>
            </p:cNvPr>
            <p:cNvSpPr/>
            <p:nvPr/>
          </p:nvSpPr>
          <p:spPr>
            <a:xfrm>
              <a:off x="7220801" y="2201590"/>
              <a:ext cx="27731" cy="26897"/>
            </a:xfrm>
            <a:custGeom>
              <a:avLst/>
              <a:gdLst>
                <a:gd name="connsiteX0" fmla="*/ 5 w 27731"/>
                <a:gd name="connsiteY0" fmla="*/ 13924 h 26897"/>
                <a:gd name="connsiteX1" fmla="*/ 14864 w 27731"/>
                <a:gd name="connsiteY1" fmla="*/ 26878 h 26897"/>
                <a:gd name="connsiteX2" fmla="*/ 27723 w 27731"/>
                <a:gd name="connsiteY2" fmla="*/ 13086 h 26897"/>
                <a:gd name="connsiteX3" fmla="*/ 27723 w 27731"/>
                <a:gd name="connsiteY3" fmla="*/ 12972 h 26897"/>
                <a:gd name="connsiteX4" fmla="*/ 13055 w 27731"/>
                <a:gd name="connsiteY4" fmla="*/ 18 h 26897"/>
                <a:gd name="connsiteX5" fmla="*/ 5 w 27731"/>
                <a:gd name="connsiteY5" fmla="*/ 13924 h 26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31" h="26897">
                  <a:moveTo>
                    <a:pt x="5" y="13924"/>
                  </a:moveTo>
                  <a:cubicBezTo>
                    <a:pt x="663" y="21535"/>
                    <a:pt x="7235" y="27269"/>
                    <a:pt x="14864" y="26878"/>
                  </a:cubicBezTo>
                  <a:cubicBezTo>
                    <a:pt x="22227" y="26621"/>
                    <a:pt x="27981" y="20449"/>
                    <a:pt x="27723" y="13086"/>
                  </a:cubicBezTo>
                  <a:cubicBezTo>
                    <a:pt x="27723" y="13048"/>
                    <a:pt x="27723" y="13010"/>
                    <a:pt x="27723" y="12972"/>
                  </a:cubicBezTo>
                  <a:cubicBezTo>
                    <a:pt x="27161" y="5390"/>
                    <a:pt x="20646" y="-363"/>
                    <a:pt x="13055" y="18"/>
                  </a:cubicBezTo>
                  <a:cubicBezTo>
                    <a:pt x="5625" y="275"/>
                    <a:pt x="-204" y="6485"/>
                    <a:pt x="5" y="13924"/>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118" name="任意多边形: 形状 117">
              <a:extLst>
                <a:ext uri="{FF2B5EF4-FFF2-40B4-BE49-F238E27FC236}">
                  <a16:creationId xmlns:a16="http://schemas.microsoft.com/office/drawing/2014/main" id="{9F4F4A62-38A1-5BE7-933B-B8BAFBDCD3F6}"/>
                </a:ext>
              </a:extLst>
            </p:cNvPr>
            <p:cNvSpPr/>
            <p:nvPr/>
          </p:nvSpPr>
          <p:spPr>
            <a:xfrm>
              <a:off x="7196038" y="2159710"/>
              <a:ext cx="56335" cy="17521"/>
            </a:xfrm>
            <a:custGeom>
              <a:avLst/>
              <a:gdLst>
                <a:gd name="connsiteX0" fmla="*/ 289 w 56335"/>
                <a:gd name="connsiteY0" fmla="*/ 17323 h 17521"/>
                <a:gd name="connsiteX1" fmla="*/ 27245 w 56335"/>
                <a:gd name="connsiteY1" fmla="*/ 8846 h 17521"/>
                <a:gd name="connsiteX2" fmla="*/ 55820 w 56335"/>
                <a:gd name="connsiteY2" fmla="*/ 12180 h 17521"/>
                <a:gd name="connsiteX3" fmla="*/ 49343 w 56335"/>
                <a:gd name="connsiteY3" fmla="*/ 5036 h 17521"/>
                <a:gd name="connsiteX4" fmla="*/ 26483 w 56335"/>
                <a:gd name="connsiteY4" fmla="*/ 178 h 17521"/>
                <a:gd name="connsiteX5" fmla="*/ 5243 w 56335"/>
                <a:gd name="connsiteY5" fmla="*/ 9132 h 17521"/>
                <a:gd name="connsiteX6" fmla="*/ 289 w 56335"/>
                <a:gd name="connsiteY6" fmla="*/ 17323 h 17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335" h="17521">
                  <a:moveTo>
                    <a:pt x="289" y="17323"/>
                  </a:moveTo>
                  <a:cubicBezTo>
                    <a:pt x="2195" y="18942"/>
                    <a:pt x="12101" y="10179"/>
                    <a:pt x="27245" y="8846"/>
                  </a:cubicBezTo>
                  <a:cubicBezTo>
                    <a:pt x="42390" y="7512"/>
                    <a:pt x="54011" y="14180"/>
                    <a:pt x="55820" y="12180"/>
                  </a:cubicBezTo>
                  <a:cubicBezTo>
                    <a:pt x="57630" y="10179"/>
                    <a:pt x="54487" y="8084"/>
                    <a:pt x="49343" y="5036"/>
                  </a:cubicBezTo>
                  <a:cubicBezTo>
                    <a:pt x="42400" y="1112"/>
                    <a:pt x="34418" y="-584"/>
                    <a:pt x="26483" y="178"/>
                  </a:cubicBezTo>
                  <a:cubicBezTo>
                    <a:pt x="18635" y="845"/>
                    <a:pt x="11196" y="3978"/>
                    <a:pt x="5243" y="9132"/>
                  </a:cubicBezTo>
                  <a:cubicBezTo>
                    <a:pt x="671" y="13132"/>
                    <a:pt x="-663" y="16561"/>
                    <a:pt x="289" y="17323"/>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119" name="任意多边形: 形状 118">
              <a:extLst>
                <a:ext uri="{FF2B5EF4-FFF2-40B4-BE49-F238E27FC236}">
                  <a16:creationId xmlns:a16="http://schemas.microsoft.com/office/drawing/2014/main" id="{36120BE3-57F6-80F4-03EA-2B75E3CD9646}"/>
                </a:ext>
              </a:extLst>
            </p:cNvPr>
            <p:cNvSpPr/>
            <p:nvPr/>
          </p:nvSpPr>
          <p:spPr>
            <a:xfrm>
              <a:off x="7356528" y="2195208"/>
              <a:ext cx="28110" cy="26901"/>
            </a:xfrm>
            <a:custGeom>
              <a:avLst/>
              <a:gdLst>
                <a:gd name="connsiteX0" fmla="*/ 10 w 28110"/>
                <a:gd name="connsiteY0" fmla="*/ 13924 h 26901"/>
                <a:gd name="connsiteX1" fmla="*/ 14774 w 28110"/>
                <a:gd name="connsiteY1" fmla="*/ 26878 h 26901"/>
                <a:gd name="connsiteX2" fmla="*/ 28109 w 28110"/>
                <a:gd name="connsiteY2" fmla="*/ 13172 h 26901"/>
                <a:gd name="connsiteX3" fmla="*/ 28109 w 28110"/>
                <a:gd name="connsiteY3" fmla="*/ 12972 h 26901"/>
                <a:gd name="connsiteX4" fmla="*/ 13345 w 28110"/>
                <a:gd name="connsiteY4" fmla="*/ 18 h 26901"/>
                <a:gd name="connsiteX5" fmla="*/ 0 w 28110"/>
                <a:gd name="connsiteY5" fmla="*/ 13534 h 26901"/>
                <a:gd name="connsiteX6" fmla="*/ 10 w 28110"/>
                <a:gd name="connsiteY6" fmla="*/ 13924 h 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110" h="26901">
                  <a:moveTo>
                    <a:pt x="10" y="13924"/>
                  </a:moveTo>
                  <a:cubicBezTo>
                    <a:pt x="572" y="21544"/>
                    <a:pt x="7144" y="27317"/>
                    <a:pt x="14774" y="26878"/>
                  </a:cubicBezTo>
                  <a:cubicBezTo>
                    <a:pt x="22241" y="26774"/>
                    <a:pt x="28213" y="20640"/>
                    <a:pt x="28109" y="13172"/>
                  </a:cubicBezTo>
                  <a:cubicBezTo>
                    <a:pt x="28109" y="13105"/>
                    <a:pt x="28109" y="13039"/>
                    <a:pt x="28109" y="12972"/>
                  </a:cubicBezTo>
                  <a:cubicBezTo>
                    <a:pt x="27499" y="5371"/>
                    <a:pt x="20955" y="-363"/>
                    <a:pt x="13345" y="18"/>
                  </a:cubicBezTo>
                  <a:cubicBezTo>
                    <a:pt x="5925" y="66"/>
                    <a:pt x="-47" y="6114"/>
                    <a:pt x="0" y="13534"/>
                  </a:cubicBezTo>
                  <a:cubicBezTo>
                    <a:pt x="0" y="13667"/>
                    <a:pt x="10" y="13791"/>
                    <a:pt x="10" y="13924"/>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120" name="任意多边形: 形状 119">
              <a:extLst>
                <a:ext uri="{FF2B5EF4-FFF2-40B4-BE49-F238E27FC236}">
                  <a16:creationId xmlns:a16="http://schemas.microsoft.com/office/drawing/2014/main" id="{FAB987F1-BEAA-2C7E-DE0C-40F9F9BAF037}"/>
                </a:ext>
              </a:extLst>
            </p:cNvPr>
            <p:cNvSpPr/>
            <p:nvPr/>
          </p:nvSpPr>
          <p:spPr>
            <a:xfrm>
              <a:off x="7344319" y="2150092"/>
              <a:ext cx="56141" cy="17540"/>
            </a:xfrm>
            <a:custGeom>
              <a:avLst/>
              <a:gdLst>
                <a:gd name="connsiteX0" fmla="*/ 218 w 56141"/>
                <a:gd name="connsiteY0" fmla="*/ 17321 h 17540"/>
                <a:gd name="connsiteX1" fmla="*/ 27078 w 56141"/>
                <a:gd name="connsiteY1" fmla="*/ 8939 h 17540"/>
                <a:gd name="connsiteX2" fmla="*/ 55653 w 56141"/>
                <a:gd name="connsiteY2" fmla="*/ 12177 h 17540"/>
                <a:gd name="connsiteX3" fmla="*/ 49176 w 56141"/>
                <a:gd name="connsiteY3" fmla="*/ 5129 h 17540"/>
                <a:gd name="connsiteX4" fmla="*/ 26411 w 56141"/>
                <a:gd name="connsiteY4" fmla="*/ 176 h 17540"/>
                <a:gd name="connsiteX5" fmla="*/ 5171 w 56141"/>
                <a:gd name="connsiteY5" fmla="*/ 9701 h 17540"/>
                <a:gd name="connsiteX6" fmla="*/ 218 w 56141"/>
                <a:gd name="connsiteY6" fmla="*/ 17321 h 17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41" h="17540">
                  <a:moveTo>
                    <a:pt x="218" y="17321"/>
                  </a:moveTo>
                  <a:cubicBezTo>
                    <a:pt x="2123" y="19036"/>
                    <a:pt x="12029" y="10177"/>
                    <a:pt x="27078" y="8939"/>
                  </a:cubicBezTo>
                  <a:cubicBezTo>
                    <a:pt x="42128" y="7701"/>
                    <a:pt x="53939" y="14178"/>
                    <a:pt x="55653" y="12177"/>
                  </a:cubicBezTo>
                  <a:cubicBezTo>
                    <a:pt x="57368" y="10177"/>
                    <a:pt x="54415" y="8177"/>
                    <a:pt x="49176" y="5129"/>
                  </a:cubicBezTo>
                  <a:cubicBezTo>
                    <a:pt x="42290" y="1138"/>
                    <a:pt x="34327" y="-586"/>
                    <a:pt x="26411" y="176"/>
                  </a:cubicBezTo>
                  <a:cubicBezTo>
                    <a:pt x="18477" y="938"/>
                    <a:pt x="11019" y="4281"/>
                    <a:pt x="5171" y="9701"/>
                  </a:cubicBezTo>
                  <a:cubicBezTo>
                    <a:pt x="599" y="13130"/>
                    <a:pt x="-544" y="16559"/>
                    <a:pt x="218" y="17321"/>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121" name="任意多边形: 形状 120">
              <a:extLst>
                <a:ext uri="{FF2B5EF4-FFF2-40B4-BE49-F238E27FC236}">
                  <a16:creationId xmlns:a16="http://schemas.microsoft.com/office/drawing/2014/main" id="{32C740DB-D9E0-2D52-EE4C-11FFEF4C2044}"/>
                </a:ext>
              </a:extLst>
            </p:cNvPr>
            <p:cNvSpPr/>
            <p:nvPr/>
          </p:nvSpPr>
          <p:spPr>
            <a:xfrm>
              <a:off x="7261594" y="2161789"/>
              <a:ext cx="39032" cy="128418"/>
            </a:xfrm>
            <a:custGeom>
              <a:avLst/>
              <a:gdLst>
                <a:gd name="connsiteX0" fmla="*/ 39032 w 39032"/>
                <a:gd name="connsiteY0" fmla="*/ 126306 h 128418"/>
                <a:gd name="connsiteX1" fmla="*/ 14172 w 39032"/>
                <a:gd name="connsiteY1" fmla="*/ 124116 h 128418"/>
                <a:gd name="connsiteX2" fmla="*/ 5695 w 39032"/>
                <a:gd name="connsiteY2" fmla="*/ 120972 h 128418"/>
                <a:gd name="connsiteX3" fmla="*/ 7219 w 39032"/>
                <a:gd name="connsiteY3" fmla="*/ 109352 h 128418"/>
                <a:gd name="connsiteX4" fmla="*/ 16077 w 39032"/>
                <a:gd name="connsiteY4" fmla="*/ 79062 h 128418"/>
                <a:gd name="connsiteX5" fmla="*/ 35127 w 39032"/>
                <a:gd name="connsiteY5" fmla="*/ 5 h 128418"/>
                <a:gd name="connsiteX6" fmla="*/ 9981 w 39032"/>
                <a:gd name="connsiteY6" fmla="*/ 77348 h 128418"/>
                <a:gd name="connsiteX7" fmla="*/ 1694 w 39032"/>
                <a:gd name="connsiteY7" fmla="*/ 107828 h 128418"/>
                <a:gd name="connsiteX8" fmla="*/ 1028 w 39032"/>
                <a:gd name="connsiteY8" fmla="*/ 123068 h 128418"/>
                <a:gd name="connsiteX9" fmla="*/ 7886 w 39032"/>
                <a:gd name="connsiteY9" fmla="*/ 128211 h 128418"/>
                <a:gd name="connsiteX10" fmla="*/ 14553 w 39032"/>
                <a:gd name="connsiteY10" fmla="*/ 128211 h 128418"/>
                <a:gd name="connsiteX11" fmla="*/ 39032 w 39032"/>
                <a:gd name="connsiteY11" fmla="*/ 126306 h 128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032" h="128418">
                  <a:moveTo>
                    <a:pt x="39032" y="126306"/>
                  </a:moveTo>
                  <a:cubicBezTo>
                    <a:pt x="30869" y="124554"/>
                    <a:pt x="22516" y="123820"/>
                    <a:pt x="14172" y="124116"/>
                  </a:cubicBezTo>
                  <a:cubicBezTo>
                    <a:pt x="10267" y="124116"/>
                    <a:pt x="6552" y="123544"/>
                    <a:pt x="5695" y="120972"/>
                  </a:cubicBezTo>
                  <a:cubicBezTo>
                    <a:pt x="5028" y="117029"/>
                    <a:pt x="5561" y="112990"/>
                    <a:pt x="7219" y="109352"/>
                  </a:cubicBezTo>
                  <a:cubicBezTo>
                    <a:pt x="10076" y="99827"/>
                    <a:pt x="12934" y="89635"/>
                    <a:pt x="16077" y="79062"/>
                  </a:cubicBezTo>
                  <a:cubicBezTo>
                    <a:pt x="28174" y="35914"/>
                    <a:pt x="36556" y="481"/>
                    <a:pt x="35127" y="5"/>
                  </a:cubicBezTo>
                  <a:cubicBezTo>
                    <a:pt x="33698" y="-471"/>
                    <a:pt x="22173" y="34200"/>
                    <a:pt x="9981" y="77348"/>
                  </a:cubicBezTo>
                  <a:cubicBezTo>
                    <a:pt x="7124" y="88016"/>
                    <a:pt x="4361" y="98112"/>
                    <a:pt x="1694" y="107828"/>
                  </a:cubicBezTo>
                  <a:cubicBezTo>
                    <a:pt x="-306" y="112676"/>
                    <a:pt x="-544" y="118067"/>
                    <a:pt x="1028" y="123068"/>
                  </a:cubicBezTo>
                  <a:cubicBezTo>
                    <a:pt x="2371" y="125773"/>
                    <a:pt x="4914" y="127678"/>
                    <a:pt x="7886" y="128211"/>
                  </a:cubicBezTo>
                  <a:cubicBezTo>
                    <a:pt x="10095" y="128488"/>
                    <a:pt x="12343" y="128488"/>
                    <a:pt x="14553" y="128211"/>
                  </a:cubicBezTo>
                  <a:cubicBezTo>
                    <a:pt x="22764" y="128650"/>
                    <a:pt x="30993" y="128002"/>
                    <a:pt x="39032" y="126306"/>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122" name="任意多边形: 形状 121">
              <a:extLst>
                <a:ext uri="{FF2B5EF4-FFF2-40B4-BE49-F238E27FC236}">
                  <a16:creationId xmlns:a16="http://schemas.microsoft.com/office/drawing/2014/main" id="{818A3A6E-1ED9-B1FC-1F51-E9AAF232E46C}"/>
                </a:ext>
              </a:extLst>
            </p:cNvPr>
            <p:cNvSpPr/>
            <p:nvPr/>
          </p:nvSpPr>
          <p:spPr>
            <a:xfrm>
              <a:off x="7335182" y="2101295"/>
              <a:ext cx="69159" cy="20633"/>
            </a:xfrm>
            <a:custGeom>
              <a:avLst/>
              <a:gdLst>
                <a:gd name="connsiteX0" fmla="*/ 306 w 69159"/>
                <a:gd name="connsiteY0" fmla="*/ 19351 h 20633"/>
                <a:gd name="connsiteX1" fmla="*/ 34691 w 69159"/>
                <a:gd name="connsiteY1" fmla="*/ 15731 h 20633"/>
                <a:gd name="connsiteX2" fmla="*/ 69076 w 69159"/>
                <a:gd name="connsiteY2" fmla="*/ 11064 h 20633"/>
                <a:gd name="connsiteX3" fmla="*/ 59551 w 69159"/>
                <a:gd name="connsiteY3" fmla="*/ 3349 h 20633"/>
                <a:gd name="connsiteX4" fmla="*/ 32595 w 69159"/>
                <a:gd name="connsiteY4" fmla="*/ 491 h 20633"/>
                <a:gd name="connsiteX5" fmla="*/ 7164 w 69159"/>
                <a:gd name="connsiteY5" fmla="*/ 10016 h 20633"/>
                <a:gd name="connsiteX6" fmla="*/ 306 w 69159"/>
                <a:gd name="connsiteY6" fmla="*/ 19351 h 20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159" h="20633">
                  <a:moveTo>
                    <a:pt x="306" y="19351"/>
                  </a:moveTo>
                  <a:cubicBezTo>
                    <a:pt x="2687" y="23066"/>
                    <a:pt x="16974" y="17732"/>
                    <a:pt x="34691" y="15731"/>
                  </a:cubicBezTo>
                  <a:cubicBezTo>
                    <a:pt x="52407" y="13731"/>
                    <a:pt x="67647" y="15255"/>
                    <a:pt x="69076" y="11064"/>
                  </a:cubicBezTo>
                  <a:cubicBezTo>
                    <a:pt x="69743" y="9159"/>
                    <a:pt x="66409" y="5921"/>
                    <a:pt x="59551" y="3349"/>
                  </a:cubicBezTo>
                  <a:cubicBezTo>
                    <a:pt x="50921" y="282"/>
                    <a:pt x="41682" y="-699"/>
                    <a:pt x="32595" y="491"/>
                  </a:cubicBezTo>
                  <a:cubicBezTo>
                    <a:pt x="23480" y="1577"/>
                    <a:pt x="14755" y="4844"/>
                    <a:pt x="7164" y="10016"/>
                  </a:cubicBezTo>
                  <a:cubicBezTo>
                    <a:pt x="1639" y="13731"/>
                    <a:pt x="-933" y="17636"/>
                    <a:pt x="306" y="19351"/>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123" name="任意多边形: 形状 122">
              <a:extLst>
                <a:ext uri="{FF2B5EF4-FFF2-40B4-BE49-F238E27FC236}">
                  <a16:creationId xmlns:a16="http://schemas.microsoft.com/office/drawing/2014/main" id="{8741F365-FC56-FF6F-A25C-6C5EBE51FFEA}"/>
                </a:ext>
              </a:extLst>
            </p:cNvPr>
            <p:cNvSpPr/>
            <p:nvPr/>
          </p:nvSpPr>
          <p:spPr>
            <a:xfrm>
              <a:off x="7190967" y="2114292"/>
              <a:ext cx="60986" cy="19548"/>
            </a:xfrm>
            <a:custGeom>
              <a:avLst/>
              <a:gdLst>
                <a:gd name="connsiteX0" fmla="*/ 407 w 60986"/>
                <a:gd name="connsiteY0" fmla="*/ 18450 h 19548"/>
                <a:gd name="connsiteX1" fmla="*/ 30602 w 60986"/>
                <a:gd name="connsiteY1" fmla="*/ 15879 h 19548"/>
                <a:gd name="connsiteX2" fmla="*/ 60700 w 60986"/>
                <a:gd name="connsiteY2" fmla="*/ 12450 h 19548"/>
                <a:gd name="connsiteX3" fmla="*/ 53842 w 60986"/>
                <a:gd name="connsiteY3" fmla="*/ 4449 h 19548"/>
                <a:gd name="connsiteX4" fmla="*/ 28982 w 60986"/>
                <a:gd name="connsiteY4" fmla="*/ 258 h 19548"/>
                <a:gd name="connsiteX5" fmla="*/ 5360 w 60986"/>
                <a:gd name="connsiteY5" fmla="*/ 8925 h 19548"/>
                <a:gd name="connsiteX6" fmla="*/ 407 w 60986"/>
                <a:gd name="connsiteY6" fmla="*/ 18450 h 19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86" h="19548">
                  <a:moveTo>
                    <a:pt x="407" y="18450"/>
                  </a:moveTo>
                  <a:cubicBezTo>
                    <a:pt x="3741" y="21594"/>
                    <a:pt x="15838" y="17117"/>
                    <a:pt x="30602" y="15879"/>
                  </a:cubicBezTo>
                  <a:cubicBezTo>
                    <a:pt x="45365" y="14640"/>
                    <a:pt x="58033" y="15879"/>
                    <a:pt x="60700" y="12450"/>
                  </a:cubicBezTo>
                  <a:cubicBezTo>
                    <a:pt x="61844" y="10545"/>
                    <a:pt x="59558" y="7306"/>
                    <a:pt x="53842" y="4449"/>
                  </a:cubicBezTo>
                  <a:cubicBezTo>
                    <a:pt x="46089" y="810"/>
                    <a:pt x="37498" y="-638"/>
                    <a:pt x="28982" y="258"/>
                  </a:cubicBezTo>
                  <a:cubicBezTo>
                    <a:pt x="20476" y="982"/>
                    <a:pt x="12314" y="3972"/>
                    <a:pt x="5360" y="8925"/>
                  </a:cubicBezTo>
                  <a:cubicBezTo>
                    <a:pt x="407" y="13212"/>
                    <a:pt x="-736" y="16831"/>
                    <a:pt x="407" y="18450"/>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124" name="任意多边形: 形状 123">
              <a:extLst>
                <a:ext uri="{FF2B5EF4-FFF2-40B4-BE49-F238E27FC236}">
                  <a16:creationId xmlns:a16="http://schemas.microsoft.com/office/drawing/2014/main" id="{25E35867-2D84-93AC-0576-BDB187A0AD1A}"/>
                </a:ext>
              </a:extLst>
            </p:cNvPr>
            <p:cNvSpPr/>
            <p:nvPr/>
          </p:nvSpPr>
          <p:spPr>
            <a:xfrm>
              <a:off x="7509795" y="2203590"/>
              <a:ext cx="69686" cy="103639"/>
            </a:xfrm>
            <a:custGeom>
              <a:avLst/>
              <a:gdLst>
                <a:gd name="connsiteX0" fmla="*/ 0 w 69686"/>
                <a:gd name="connsiteY0" fmla="*/ 5257 h 103639"/>
                <a:gd name="connsiteX1" fmla="*/ 69533 w 69686"/>
                <a:gd name="connsiteY1" fmla="*/ 46691 h 103639"/>
                <a:gd name="connsiteX2" fmla="*/ 4667 w 69686"/>
                <a:gd name="connsiteY2" fmla="*/ 102031 h 103639"/>
                <a:gd name="connsiteX3" fmla="*/ 0 w 69686"/>
                <a:gd name="connsiteY3" fmla="*/ 5257 h 103639"/>
              </a:gdLst>
              <a:ahLst/>
              <a:cxnLst>
                <a:cxn ang="0">
                  <a:pos x="connsiteX0" y="connsiteY0"/>
                </a:cxn>
                <a:cxn ang="0">
                  <a:pos x="connsiteX1" y="connsiteY1"/>
                </a:cxn>
                <a:cxn ang="0">
                  <a:pos x="connsiteX2" y="connsiteY2"/>
                </a:cxn>
                <a:cxn ang="0">
                  <a:pos x="connsiteX3" y="connsiteY3"/>
                </a:cxn>
              </a:cxnLst>
              <a:rect l="l" t="t" r="r" b="b"/>
              <a:pathLst>
                <a:path w="69686" h="103639">
                  <a:moveTo>
                    <a:pt x="0" y="5257"/>
                  </a:moveTo>
                  <a:cubicBezTo>
                    <a:pt x="1619" y="4400"/>
                    <a:pt x="65722" y="-20651"/>
                    <a:pt x="69533" y="46691"/>
                  </a:cubicBezTo>
                  <a:cubicBezTo>
                    <a:pt x="73343" y="114032"/>
                    <a:pt x="4953" y="103841"/>
                    <a:pt x="4667" y="102031"/>
                  </a:cubicBezTo>
                  <a:cubicBezTo>
                    <a:pt x="4382" y="100221"/>
                    <a:pt x="0" y="5257"/>
                    <a:pt x="0" y="5257"/>
                  </a:cubicBezTo>
                  <a:close/>
                </a:path>
              </a:pathLst>
            </a:custGeom>
            <a:solidFill>
              <a:schemeClr val="bg1"/>
            </a:solidFill>
            <a:ln w="9525" cap="flat">
              <a:solidFill>
                <a:srgbClr val="2F2E41"/>
              </a:solidFill>
              <a:prstDash val="solid"/>
              <a:miter/>
            </a:ln>
          </p:spPr>
          <p:txBody>
            <a:bodyPr rtlCol="0" anchor="ctr">
              <a:noAutofit/>
            </a:bodyPr>
            <a:lstStyle/>
            <a:p>
              <a:endParaRPr lang="zh-CN" altLang="en-US"/>
            </a:p>
          </p:txBody>
        </p:sp>
        <p:sp>
          <p:nvSpPr>
            <p:cNvPr id="125" name="任意多边形: 形状 124">
              <a:extLst>
                <a:ext uri="{FF2B5EF4-FFF2-40B4-BE49-F238E27FC236}">
                  <a16:creationId xmlns:a16="http://schemas.microsoft.com/office/drawing/2014/main" id="{7246B895-3CA3-7F4D-3487-0C4136A27EFC}"/>
                </a:ext>
              </a:extLst>
            </p:cNvPr>
            <p:cNvSpPr/>
            <p:nvPr/>
          </p:nvSpPr>
          <p:spPr>
            <a:xfrm>
              <a:off x="7533581" y="2225204"/>
              <a:ext cx="28506" cy="58753"/>
            </a:xfrm>
            <a:custGeom>
              <a:avLst/>
              <a:gdLst>
                <a:gd name="connsiteX0" fmla="*/ 26 w 28506"/>
                <a:gd name="connsiteY0" fmla="*/ 53747 h 58753"/>
                <a:gd name="connsiteX1" fmla="*/ 3265 w 28506"/>
                <a:gd name="connsiteY1" fmla="*/ 55271 h 58753"/>
                <a:gd name="connsiteX2" fmla="*/ 12028 w 28506"/>
                <a:gd name="connsiteY2" fmla="*/ 55271 h 58753"/>
                <a:gd name="connsiteX3" fmla="*/ 24029 w 28506"/>
                <a:gd name="connsiteY3" fmla="*/ 28506 h 58753"/>
                <a:gd name="connsiteX4" fmla="*/ 19838 w 28506"/>
                <a:gd name="connsiteY4" fmla="*/ 11837 h 58753"/>
                <a:gd name="connsiteX5" fmla="*/ 10313 w 28506"/>
                <a:gd name="connsiteY5" fmla="*/ 3360 h 58753"/>
                <a:gd name="connsiteX6" fmla="*/ 3550 w 28506"/>
                <a:gd name="connsiteY6" fmla="*/ 6979 h 58753"/>
                <a:gd name="connsiteX7" fmla="*/ 2884 w 28506"/>
                <a:gd name="connsiteY7" fmla="*/ 10313 h 58753"/>
                <a:gd name="connsiteX8" fmla="*/ 1741 w 28506"/>
                <a:gd name="connsiteY8" fmla="*/ 6503 h 58753"/>
                <a:gd name="connsiteX9" fmla="*/ 4217 w 28506"/>
                <a:gd name="connsiteY9" fmla="*/ 2122 h 58753"/>
                <a:gd name="connsiteX10" fmla="*/ 10599 w 28506"/>
                <a:gd name="connsiteY10" fmla="*/ 26 h 58753"/>
                <a:gd name="connsiteX11" fmla="*/ 23363 w 28506"/>
                <a:gd name="connsiteY11" fmla="*/ 9551 h 58753"/>
                <a:gd name="connsiteX12" fmla="*/ 28506 w 28506"/>
                <a:gd name="connsiteY12" fmla="*/ 28030 h 58753"/>
                <a:gd name="connsiteX13" fmla="*/ 13075 w 28506"/>
                <a:gd name="connsiteY13" fmla="*/ 58034 h 58753"/>
                <a:gd name="connsiteX14" fmla="*/ 2217 w 28506"/>
                <a:gd name="connsiteY14" fmla="*/ 56890 h 58753"/>
                <a:gd name="connsiteX15" fmla="*/ 26 w 28506"/>
                <a:gd name="connsiteY15" fmla="*/ 53747 h 58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506" h="58753">
                  <a:moveTo>
                    <a:pt x="26" y="53747"/>
                  </a:moveTo>
                  <a:cubicBezTo>
                    <a:pt x="26" y="53747"/>
                    <a:pt x="1265" y="54509"/>
                    <a:pt x="3265" y="55271"/>
                  </a:cubicBezTo>
                  <a:cubicBezTo>
                    <a:pt x="6075" y="56405"/>
                    <a:pt x="9218" y="56405"/>
                    <a:pt x="12028" y="55271"/>
                  </a:cubicBezTo>
                  <a:cubicBezTo>
                    <a:pt x="20648" y="49242"/>
                    <a:pt x="25258" y="38955"/>
                    <a:pt x="24029" y="28506"/>
                  </a:cubicBezTo>
                  <a:cubicBezTo>
                    <a:pt x="23848" y="22715"/>
                    <a:pt x="22420" y="17028"/>
                    <a:pt x="19838" y="11837"/>
                  </a:cubicBezTo>
                  <a:cubicBezTo>
                    <a:pt x="18238" y="7627"/>
                    <a:pt x="14685" y="4465"/>
                    <a:pt x="10313" y="3360"/>
                  </a:cubicBezTo>
                  <a:cubicBezTo>
                    <a:pt x="7475" y="2741"/>
                    <a:pt x="4608" y="4274"/>
                    <a:pt x="3550" y="6979"/>
                  </a:cubicBezTo>
                  <a:cubicBezTo>
                    <a:pt x="2789" y="8884"/>
                    <a:pt x="3550" y="10218"/>
                    <a:pt x="2884" y="10313"/>
                  </a:cubicBezTo>
                  <a:cubicBezTo>
                    <a:pt x="2217" y="10408"/>
                    <a:pt x="1360" y="9265"/>
                    <a:pt x="1741" y="6503"/>
                  </a:cubicBezTo>
                  <a:cubicBezTo>
                    <a:pt x="2093" y="4817"/>
                    <a:pt x="2960" y="3293"/>
                    <a:pt x="4217" y="2122"/>
                  </a:cubicBezTo>
                  <a:cubicBezTo>
                    <a:pt x="5979" y="607"/>
                    <a:pt x="8275" y="-155"/>
                    <a:pt x="10599" y="26"/>
                  </a:cubicBezTo>
                  <a:cubicBezTo>
                    <a:pt x="16209" y="798"/>
                    <a:pt x="21029" y="4398"/>
                    <a:pt x="23363" y="9551"/>
                  </a:cubicBezTo>
                  <a:cubicBezTo>
                    <a:pt x="26601" y="15180"/>
                    <a:pt x="28363" y="21534"/>
                    <a:pt x="28506" y="28030"/>
                  </a:cubicBezTo>
                  <a:cubicBezTo>
                    <a:pt x="28506" y="41650"/>
                    <a:pt x="22600" y="54700"/>
                    <a:pt x="13075" y="58034"/>
                  </a:cubicBezTo>
                  <a:cubicBezTo>
                    <a:pt x="9465" y="59300"/>
                    <a:pt x="5484" y="58881"/>
                    <a:pt x="2217" y="56890"/>
                  </a:cubicBezTo>
                  <a:cubicBezTo>
                    <a:pt x="693" y="55366"/>
                    <a:pt x="-164" y="53842"/>
                    <a:pt x="26" y="53747"/>
                  </a:cubicBezTo>
                  <a:close/>
                </a:path>
              </a:pathLst>
            </a:custGeom>
            <a:solidFill>
              <a:schemeClr val="bg1">
                <a:lumMod val="85000"/>
              </a:schemeClr>
            </a:solidFill>
            <a:ln w="9525" cap="flat">
              <a:solidFill>
                <a:srgbClr val="2F2E41"/>
              </a:solidFill>
              <a:prstDash val="solid"/>
              <a:miter/>
            </a:ln>
          </p:spPr>
          <p:txBody>
            <a:bodyPr rtlCol="0" anchor="ctr">
              <a:noAutofit/>
            </a:bodyPr>
            <a:lstStyle/>
            <a:p>
              <a:endParaRPr lang="zh-CN" altLang="en-US"/>
            </a:p>
          </p:txBody>
        </p:sp>
        <p:sp>
          <p:nvSpPr>
            <p:cNvPr id="126" name="任意多边形: 形状 125">
              <a:extLst>
                <a:ext uri="{FF2B5EF4-FFF2-40B4-BE49-F238E27FC236}">
                  <a16:creationId xmlns:a16="http://schemas.microsoft.com/office/drawing/2014/main" id="{F5C96B2E-3F81-93F7-7CB6-A56CF809C370}"/>
                </a:ext>
              </a:extLst>
            </p:cNvPr>
            <p:cNvSpPr/>
            <p:nvPr/>
          </p:nvSpPr>
          <p:spPr>
            <a:xfrm>
              <a:off x="7031184" y="1881720"/>
              <a:ext cx="577068" cy="346092"/>
            </a:xfrm>
            <a:custGeom>
              <a:avLst/>
              <a:gdLst>
                <a:gd name="connsiteX0" fmla="*/ 361 w 577068"/>
                <a:gd name="connsiteY0" fmla="*/ 171584 h 346092"/>
                <a:gd name="connsiteX1" fmla="*/ 7314 w 577068"/>
                <a:gd name="connsiteY1" fmla="*/ 162059 h 346092"/>
                <a:gd name="connsiteX2" fmla="*/ 32270 w 577068"/>
                <a:gd name="connsiteY2" fmla="*/ 156439 h 346092"/>
                <a:gd name="connsiteX3" fmla="*/ 92944 w 577068"/>
                <a:gd name="connsiteY3" fmla="*/ 137389 h 346092"/>
                <a:gd name="connsiteX4" fmla="*/ 73894 w 577068"/>
                <a:gd name="connsiteY4" fmla="*/ 125769 h 346092"/>
                <a:gd name="connsiteX5" fmla="*/ 59321 w 577068"/>
                <a:gd name="connsiteY5" fmla="*/ 84430 h 346092"/>
                <a:gd name="connsiteX6" fmla="*/ 64179 w 577068"/>
                <a:gd name="connsiteY6" fmla="*/ 77763 h 346092"/>
                <a:gd name="connsiteX7" fmla="*/ 75799 w 577068"/>
                <a:gd name="connsiteY7" fmla="*/ 83382 h 346092"/>
                <a:gd name="connsiteX8" fmla="*/ 110851 w 577068"/>
                <a:gd name="connsiteY8" fmla="*/ 95955 h 346092"/>
                <a:gd name="connsiteX9" fmla="*/ 135997 w 577068"/>
                <a:gd name="connsiteY9" fmla="*/ 86430 h 346092"/>
                <a:gd name="connsiteX10" fmla="*/ 136854 w 577068"/>
                <a:gd name="connsiteY10" fmla="*/ 85382 h 346092"/>
                <a:gd name="connsiteX11" fmla="*/ 146379 w 577068"/>
                <a:gd name="connsiteY11" fmla="*/ 74429 h 346092"/>
                <a:gd name="connsiteX12" fmla="*/ 146379 w 577068"/>
                <a:gd name="connsiteY12" fmla="*/ 74429 h 346092"/>
                <a:gd name="connsiteX13" fmla="*/ 213054 w 577068"/>
                <a:gd name="connsiteY13" fmla="*/ 18803 h 346092"/>
                <a:gd name="connsiteX14" fmla="*/ 334593 w 577068"/>
                <a:gd name="connsiteY14" fmla="*/ 2039 h 346092"/>
                <a:gd name="connsiteX15" fmla="*/ 408602 w 577068"/>
                <a:gd name="connsiteY15" fmla="*/ 69857 h 346092"/>
                <a:gd name="connsiteX16" fmla="*/ 479659 w 577068"/>
                <a:gd name="connsiteY16" fmla="*/ 58998 h 346092"/>
                <a:gd name="connsiteX17" fmla="*/ 480231 w 577068"/>
                <a:gd name="connsiteY17" fmla="*/ 58998 h 346092"/>
                <a:gd name="connsiteX18" fmla="*/ 532427 w 577068"/>
                <a:gd name="connsiteY18" fmla="*/ 119577 h 346092"/>
                <a:gd name="connsiteX19" fmla="*/ 533856 w 577068"/>
                <a:gd name="connsiteY19" fmla="*/ 123863 h 346092"/>
                <a:gd name="connsiteX20" fmla="*/ 571004 w 577068"/>
                <a:gd name="connsiteY20" fmla="*/ 156058 h 346092"/>
                <a:gd name="connsiteX21" fmla="*/ 577005 w 577068"/>
                <a:gd name="connsiteY21" fmla="*/ 161963 h 346092"/>
                <a:gd name="connsiteX22" fmla="*/ 573004 w 577068"/>
                <a:gd name="connsiteY22" fmla="*/ 169107 h 346092"/>
                <a:gd name="connsiteX23" fmla="*/ 552430 w 577068"/>
                <a:gd name="connsiteY23" fmla="*/ 178632 h 346092"/>
                <a:gd name="connsiteX24" fmla="*/ 561955 w 577068"/>
                <a:gd name="connsiteY24" fmla="*/ 196444 h 346092"/>
                <a:gd name="connsiteX25" fmla="*/ 566717 w 577068"/>
                <a:gd name="connsiteY25" fmla="*/ 212351 h 346092"/>
                <a:gd name="connsiteX26" fmla="*/ 555478 w 577068"/>
                <a:gd name="connsiteY26" fmla="*/ 218066 h 346092"/>
                <a:gd name="connsiteX27" fmla="*/ 543096 w 577068"/>
                <a:gd name="connsiteY27" fmla="*/ 213208 h 346092"/>
                <a:gd name="connsiteX28" fmla="*/ 552621 w 577068"/>
                <a:gd name="connsiteY28" fmla="*/ 233592 h 346092"/>
                <a:gd name="connsiteX29" fmla="*/ 524046 w 577068"/>
                <a:gd name="connsiteY29" fmla="*/ 233592 h 346092"/>
                <a:gd name="connsiteX30" fmla="*/ 513092 w 577068"/>
                <a:gd name="connsiteY30" fmla="*/ 322174 h 346092"/>
                <a:gd name="connsiteX31" fmla="*/ 481945 w 577068"/>
                <a:gd name="connsiteY31" fmla="*/ 325413 h 346092"/>
                <a:gd name="connsiteX32" fmla="*/ 460704 w 577068"/>
                <a:gd name="connsiteY32" fmla="*/ 345320 h 346092"/>
                <a:gd name="connsiteX33" fmla="*/ 436130 w 577068"/>
                <a:gd name="connsiteY33" fmla="*/ 306553 h 346092"/>
                <a:gd name="connsiteX34" fmla="*/ 410031 w 577068"/>
                <a:gd name="connsiteY34" fmla="*/ 144628 h 346092"/>
                <a:gd name="connsiteX35" fmla="*/ 370312 w 577068"/>
                <a:gd name="connsiteY35" fmla="*/ 119387 h 346092"/>
                <a:gd name="connsiteX36" fmla="*/ 371550 w 577068"/>
                <a:gd name="connsiteY36" fmla="*/ 120339 h 346092"/>
                <a:gd name="connsiteX37" fmla="*/ 286397 w 577068"/>
                <a:gd name="connsiteY37" fmla="*/ 119292 h 346092"/>
                <a:gd name="connsiteX38" fmla="*/ 241915 w 577068"/>
                <a:gd name="connsiteY38" fmla="*/ 169774 h 346092"/>
                <a:gd name="connsiteX39" fmla="*/ 140950 w 577068"/>
                <a:gd name="connsiteY39" fmla="*/ 226448 h 346092"/>
                <a:gd name="connsiteX40" fmla="*/ 140950 w 577068"/>
                <a:gd name="connsiteY40" fmla="*/ 332842 h 346092"/>
                <a:gd name="connsiteX41" fmla="*/ 113994 w 577068"/>
                <a:gd name="connsiteY41" fmla="*/ 278740 h 346092"/>
                <a:gd name="connsiteX42" fmla="*/ 113994 w 577068"/>
                <a:gd name="connsiteY42" fmla="*/ 278740 h 346092"/>
                <a:gd name="connsiteX43" fmla="*/ 108470 w 577068"/>
                <a:gd name="connsiteY43" fmla="*/ 269215 h 346092"/>
                <a:gd name="connsiteX44" fmla="*/ 107803 w 577068"/>
                <a:gd name="connsiteY44" fmla="*/ 268263 h 346092"/>
                <a:gd name="connsiteX45" fmla="*/ 107803 w 577068"/>
                <a:gd name="connsiteY45" fmla="*/ 268263 h 346092"/>
                <a:gd name="connsiteX46" fmla="*/ 99135 w 577068"/>
                <a:gd name="connsiteY46" fmla="*/ 252927 h 346092"/>
                <a:gd name="connsiteX47" fmla="*/ 99135 w 577068"/>
                <a:gd name="connsiteY47" fmla="*/ 252927 h 346092"/>
                <a:gd name="connsiteX48" fmla="*/ 74627 w 577068"/>
                <a:gd name="connsiteY48" fmla="*/ 252327 h 346092"/>
                <a:gd name="connsiteX49" fmla="*/ 72465 w 577068"/>
                <a:gd name="connsiteY49" fmla="*/ 231210 h 346092"/>
                <a:gd name="connsiteX50" fmla="*/ 80371 w 577068"/>
                <a:gd name="connsiteY50" fmla="*/ 222352 h 346092"/>
                <a:gd name="connsiteX51" fmla="*/ 54654 w 577068"/>
                <a:gd name="connsiteY51" fmla="*/ 230639 h 346092"/>
                <a:gd name="connsiteX52" fmla="*/ 38271 w 577068"/>
                <a:gd name="connsiteY52" fmla="*/ 210255 h 346092"/>
                <a:gd name="connsiteX53" fmla="*/ 47796 w 577068"/>
                <a:gd name="connsiteY53" fmla="*/ 194920 h 346092"/>
                <a:gd name="connsiteX54" fmla="*/ 12267 w 577068"/>
                <a:gd name="connsiteY54" fmla="*/ 189205 h 346092"/>
                <a:gd name="connsiteX55" fmla="*/ 361 w 577068"/>
                <a:gd name="connsiteY55" fmla="*/ 171584 h 34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77068" h="346092">
                  <a:moveTo>
                    <a:pt x="361" y="171584"/>
                  </a:moveTo>
                  <a:cubicBezTo>
                    <a:pt x="1380" y="167640"/>
                    <a:pt x="3866" y="164230"/>
                    <a:pt x="7314" y="162059"/>
                  </a:cubicBezTo>
                  <a:cubicBezTo>
                    <a:pt x="14991" y="158011"/>
                    <a:pt x="23602" y="156068"/>
                    <a:pt x="32270" y="156439"/>
                  </a:cubicBezTo>
                  <a:cubicBezTo>
                    <a:pt x="53682" y="154782"/>
                    <a:pt x="74427" y="148267"/>
                    <a:pt x="92944" y="137389"/>
                  </a:cubicBezTo>
                  <a:cubicBezTo>
                    <a:pt x="86010" y="134560"/>
                    <a:pt x="79580" y="130636"/>
                    <a:pt x="73894" y="125769"/>
                  </a:cubicBezTo>
                  <a:cubicBezTo>
                    <a:pt x="61702" y="115791"/>
                    <a:pt x="56082" y="99850"/>
                    <a:pt x="59321" y="84430"/>
                  </a:cubicBezTo>
                  <a:cubicBezTo>
                    <a:pt x="59845" y="81585"/>
                    <a:pt x="61635" y="79132"/>
                    <a:pt x="64179" y="77763"/>
                  </a:cubicBezTo>
                  <a:cubicBezTo>
                    <a:pt x="68465" y="76143"/>
                    <a:pt x="72560" y="80239"/>
                    <a:pt x="75799" y="83382"/>
                  </a:cubicBezTo>
                  <a:cubicBezTo>
                    <a:pt x="84276" y="93705"/>
                    <a:pt x="97745" y="98536"/>
                    <a:pt x="110851" y="95955"/>
                  </a:cubicBezTo>
                  <a:cubicBezTo>
                    <a:pt x="119843" y="94701"/>
                    <a:pt x="128434" y="91446"/>
                    <a:pt x="135997" y="86430"/>
                  </a:cubicBezTo>
                  <a:lnTo>
                    <a:pt x="136854" y="85382"/>
                  </a:lnTo>
                  <a:cubicBezTo>
                    <a:pt x="140093" y="81573"/>
                    <a:pt x="143331" y="77953"/>
                    <a:pt x="146379" y="74429"/>
                  </a:cubicBezTo>
                  <a:lnTo>
                    <a:pt x="146379" y="74429"/>
                  </a:lnTo>
                  <a:cubicBezTo>
                    <a:pt x="170287" y="47759"/>
                    <a:pt x="191051" y="29090"/>
                    <a:pt x="213054" y="18803"/>
                  </a:cubicBezTo>
                  <a:cubicBezTo>
                    <a:pt x="251297" y="2296"/>
                    <a:pt x="293312" y="-3499"/>
                    <a:pt x="334593" y="2039"/>
                  </a:cubicBezTo>
                  <a:cubicBezTo>
                    <a:pt x="369359" y="9087"/>
                    <a:pt x="401744" y="35090"/>
                    <a:pt x="408602" y="69857"/>
                  </a:cubicBezTo>
                  <a:cubicBezTo>
                    <a:pt x="426795" y="52521"/>
                    <a:pt x="455656" y="50807"/>
                    <a:pt x="479659" y="58998"/>
                  </a:cubicBezTo>
                  <a:lnTo>
                    <a:pt x="480231" y="58998"/>
                  </a:lnTo>
                  <a:cubicBezTo>
                    <a:pt x="506805" y="66809"/>
                    <a:pt x="523188" y="93479"/>
                    <a:pt x="532427" y="119577"/>
                  </a:cubicBezTo>
                  <a:cubicBezTo>
                    <a:pt x="532999" y="121006"/>
                    <a:pt x="533380" y="122435"/>
                    <a:pt x="533856" y="123863"/>
                  </a:cubicBezTo>
                  <a:cubicBezTo>
                    <a:pt x="543476" y="137427"/>
                    <a:pt x="556211" y="148467"/>
                    <a:pt x="571004" y="156058"/>
                  </a:cubicBezTo>
                  <a:cubicBezTo>
                    <a:pt x="573575" y="157392"/>
                    <a:pt x="576528" y="159011"/>
                    <a:pt x="577005" y="161963"/>
                  </a:cubicBezTo>
                  <a:cubicBezTo>
                    <a:pt x="577481" y="164916"/>
                    <a:pt x="575195" y="167298"/>
                    <a:pt x="573004" y="169107"/>
                  </a:cubicBezTo>
                  <a:cubicBezTo>
                    <a:pt x="566917" y="173746"/>
                    <a:pt x="559898" y="176994"/>
                    <a:pt x="552430" y="178632"/>
                  </a:cubicBezTo>
                  <a:cubicBezTo>
                    <a:pt x="555040" y="184852"/>
                    <a:pt x="558231" y="190815"/>
                    <a:pt x="561955" y="196444"/>
                  </a:cubicBezTo>
                  <a:cubicBezTo>
                    <a:pt x="565098" y="201206"/>
                    <a:pt x="569004" y="207017"/>
                    <a:pt x="566717" y="212351"/>
                  </a:cubicBezTo>
                  <a:cubicBezTo>
                    <a:pt x="564536" y="216418"/>
                    <a:pt x="560050" y="218694"/>
                    <a:pt x="555478" y="218066"/>
                  </a:cubicBezTo>
                  <a:cubicBezTo>
                    <a:pt x="551068" y="217304"/>
                    <a:pt x="546848" y="215646"/>
                    <a:pt x="543096" y="213208"/>
                  </a:cubicBezTo>
                  <a:cubicBezTo>
                    <a:pt x="546334" y="220066"/>
                    <a:pt x="549668" y="226829"/>
                    <a:pt x="552621" y="233592"/>
                  </a:cubicBezTo>
                  <a:cubicBezTo>
                    <a:pt x="543219" y="235792"/>
                    <a:pt x="533447" y="235792"/>
                    <a:pt x="524046" y="233592"/>
                  </a:cubicBezTo>
                  <a:cubicBezTo>
                    <a:pt x="519950" y="258738"/>
                    <a:pt x="518521" y="305029"/>
                    <a:pt x="513092" y="322174"/>
                  </a:cubicBezTo>
                  <a:cubicBezTo>
                    <a:pt x="495280" y="323603"/>
                    <a:pt x="490803" y="322174"/>
                    <a:pt x="481945" y="325413"/>
                  </a:cubicBezTo>
                  <a:cubicBezTo>
                    <a:pt x="470515" y="329984"/>
                    <a:pt x="476135" y="350273"/>
                    <a:pt x="460704" y="345320"/>
                  </a:cubicBezTo>
                  <a:cubicBezTo>
                    <a:pt x="452799" y="342843"/>
                    <a:pt x="439178" y="314268"/>
                    <a:pt x="436130" y="306553"/>
                  </a:cubicBezTo>
                  <a:cubicBezTo>
                    <a:pt x="415889" y="255080"/>
                    <a:pt x="406983" y="199854"/>
                    <a:pt x="410031" y="144628"/>
                  </a:cubicBezTo>
                  <a:cubicBezTo>
                    <a:pt x="398544" y="133731"/>
                    <a:pt x="385057" y="125159"/>
                    <a:pt x="370312" y="119387"/>
                  </a:cubicBezTo>
                  <a:lnTo>
                    <a:pt x="371550" y="120339"/>
                  </a:lnTo>
                  <a:cubicBezTo>
                    <a:pt x="343451" y="112433"/>
                    <a:pt x="311733" y="104813"/>
                    <a:pt x="286397" y="119292"/>
                  </a:cubicBezTo>
                  <a:cubicBezTo>
                    <a:pt x="266775" y="130436"/>
                    <a:pt x="256107" y="152153"/>
                    <a:pt x="241915" y="169774"/>
                  </a:cubicBezTo>
                  <a:cubicBezTo>
                    <a:pt x="217950" y="202283"/>
                    <a:pt x="181184" y="222923"/>
                    <a:pt x="140950" y="226448"/>
                  </a:cubicBezTo>
                  <a:cubicBezTo>
                    <a:pt x="138759" y="256356"/>
                    <a:pt x="140474" y="305029"/>
                    <a:pt x="140950" y="332842"/>
                  </a:cubicBezTo>
                  <a:lnTo>
                    <a:pt x="113994" y="278740"/>
                  </a:lnTo>
                  <a:lnTo>
                    <a:pt x="113994" y="278740"/>
                  </a:lnTo>
                  <a:cubicBezTo>
                    <a:pt x="111994" y="275663"/>
                    <a:pt x="110146" y="272482"/>
                    <a:pt x="108470" y="269215"/>
                  </a:cubicBezTo>
                  <a:lnTo>
                    <a:pt x="107803" y="268263"/>
                  </a:lnTo>
                  <a:lnTo>
                    <a:pt x="107803" y="268263"/>
                  </a:lnTo>
                  <a:cubicBezTo>
                    <a:pt x="105193" y="263005"/>
                    <a:pt x="102298" y="257880"/>
                    <a:pt x="99135" y="252927"/>
                  </a:cubicBezTo>
                  <a:lnTo>
                    <a:pt x="99135" y="252927"/>
                  </a:lnTo>
                  <a:cubicBezTo>
                    <a:pt x="92201" y="259528"/>
                    <a:pt x="81228" y="259261"/>
                    <a:pt x="74627" y="252327"/>
                  </a:cubicBezTo>
                  <a:cubicBezTo>
                    <a:pt x="69179" y="246603"/>
                    <a:pt x="68293" y="237916"/>
                    <a:pt x="72465" y="231210"/>
                  </a:cubicBezTo>
                  <a:cubicBezTo>
                    <a:pt x="74637" y="227877"/>
                    <a:pt x="77304" y="224886"/>
                    <a:pt x="80371" y="222352"/>
                  </a:cubicBezTo>
                  <a:cubicBezTo>
                    <a:pt x="73837" y="229420"/>
                    <a:pt x="64083" y="232563"/>
                    <a:pt x="54654" y="230639"/>
                  </a:cubicBezTo>
                  <a:cubicBezTo>
                    <a:pt x="45214" y="228324"/>
                    <a:pt x="38509" y="219971"/>
                    <a:pt x="38271" y="210255"/>
                  </a:cubicBezTo>
                  <a:cubicBezTo>
                    <a:pt x="38509" y="203816"/>
                    <a:pt x="42128" y="197987"/>
                    <a:pt x="47796" y="194920"/>
                  </a:cubicBezTo>
                  <a:cubicBezTo>
                    <a:pt x="35651" y="196596"/>
                    <a:pt x="23278" y="194606"/>
                    <a:pt x="12267" y="189205"/>
                  </a:cubicBezTo>
                  <a:cubicBezTo>
                    <a:pt x="5695" y="186538"/>
                    <a:pt x="-1735" y="180442"/>
                    <a:pt x="361" y="171584"/>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127" name="任意多边形: 形状 126">
              <a:extLst>
                <a:ext uri="{FF2B5EF4-FFF2-40B4-BE49-F238E27FC236}">
                  <a16:creationId xmlns:a16="http://schemas.microsoft.com/office/drawing/2014/main" id="{E650AD13-449D-BF82-38AB-82DD4FA96490}"/>
                </a:ext>
              </a:extLst>
            </p:cNvPr>
            <p:cNvSpPr/>
            <p:nvPr/>
          </p:nvSpPr>
          <p:spPr>
            <a:xfrm>
              <a:off x="7409497" y="1965007"/>
              <a:ext cx="153638" cy="163930"/>
            </a:xfrm>
            <a:custGeom>
              <a:avLst/>
              <a:gdLst>
                <a:gd name="connsiteX0" fmla="*/ 0 w 153638"/>
                <a:gd name="connsiteY0" fmla="*/ 0 h 163930"/>
                <a:gd name="connsiteX1" fmla="*/ 10478 w 153638"/>
                <a:gd name="connsiteY1" fmla="*/ 8477 h 163930"/>
                <a:gd name="connsiteX2" fmla="*/ 27432 w 153638"/>
                <a:gd name="connsiteY2" fmla="*/ 40291 h 163930"/>
                <a:gd name="connsiteX3" fmla="*/ 31433 w 153638"/>
                <a:gd name="connsiteY3" fmla="*/ 65151 h 163930"/>
                <a:gd name="connsiteX4" fmla="*/ 31433 w 153638"/>
                <a:gd name="connsiteY4" fmla="*/ 94297 h 163930"/>
                <a:gd name="connsiteX5" fmla="*/ 32576 w 153638"/>
                <a:gd name="connsiteY5" fmla="*/ 126587 h 163930"/>
                <a:gd name="connsiteX6" fmla="*/ 35814 w 153638"/>
                <a:gd name="connsiteY6" fmla="*/ 143542 h 163930"/>
                <a:gd name="connsiteX7" fmla="*/ 43720 w 153638"/>
                <a:gd name="connsiteY7" fmla="*/ 159639 h 163930"/>
                <a:gd name="connsiteX8" fmla="*/ 57912 w 153638"/>
                <a:gd name="connsiteY8" fmla="*/ 163449 h 163930"/>
                <a:gd name="connsiteX9" fmla="*/ 70009 w 153638"/>
                <a:gd name="connsiteY9" fmla="*/ 155734 h 163930"/>
                <a:gd name="connsiteX10" fmla="*/ 78010 w 153638"/>
                <a:gd name="connsiteY10" fmla="*/ 130111 h 163930"/>
                <a:gd name="connsiteX11" fmla="*/ 76010 w 153638"/>
                <a:gd name="connsiteY11" fmla="*/ 130111 h 163930"/>
                <a:gd name="connsiteX12" fmla="*/ 89154 w 153638"/>
                <a:gd name="connsiteY12" fmla="*/ 150019 h 163930"/>
                <a:gd name="connsiteX13" fmla="*/ 108966 w 153638"/>
                <a:gd name="connsiteY13" fmla="*/ 159544 h 163930"/>
                <a:gd name="connsiteX14" fmla="*/ 118967 w 153638"/>
                <a:gd name="connsiteY14" fmla="*/ 157163 h 163930"/>
                <a:gd name="connsiteX15" fmla="*/ 125444 w 153638"/>
                <a:gd name="connsiteY15" fmla="*/ 149923 h 163930"/>
                <a:gd name="connsiteX16" fmla="*/ 127063 w 153638"/>
                <a:gd name="connsiteY16" fmla="*/ 141065 h 163930"/>
                <a:gd name="connsiteX17" fmla="*/ 123444 w 153638"/>
                <a:gd name="connsiteY17" fmla="*/ 133636 h 163930"/>
                <a:gd name="connsiteX18" fmla="*/ 122492 w 153638"/>
                <a:gd name="connsiteY18" fmla="*/ 134588 h 163930"/>
                <a:gd name="connsiteX19" fmla="*/ 144589 w 153638"/>
                <a:gd name="connsiteY19" fmla="*/ 149257 h 163930"/>
                <a:gd name="connsiteX20" fmla="*/ 151257 w 153638"/>
                <a:gd name="connsiteY20" fmla="*/ 151447 h 163930"/>
                <a:gd name="connsiteX21" fmla="*/ 153638 w 153638"/>
                <a:gd name="connsiteY21" fmla="*/ 151447 h 163930"/>
                <a:gd name="connsiteX22" fmla="*/ 151352 w 153638"/>
                <a:gd name="connsiteY22" fmla="*/ 150686 h 163930"/>
                <a:gd name="connsiteX23" fmla="*/ 144875 w 153638"/>
                <a:gd name="connsiteY23" fmla="*/ 148209 h 163930"/>
                <a:gd name="connsiteX24" fmla="*/ 123444 w 153638"/>
                <a:gd name="connsiteY24" fmla="*/ 133255 h 163930"/>
                <a:gd name="connsiteX25" fmla="*/ 122492 w 153638"/>
                <a:gd name="connsiteY25" fmla="*/ 134302 h 163930"/>
                <a:gd name="connsiteX26" fmla="*/ 124778 w 153638"/>
                <a:gd name="connsiteY26" fmla="*/ 149542 h 163930"/>
                <a:gd name="connsiteX27" fmla="*/ 118872 w 153638"/>
                <a:gd name="connsiteY27" fmla="*/ 155924 h 163930"/>
                <a:gd name="connsiteX28" fmla="*/ 109347 w 153638"/>
                <a:gd name="connsiteY28" fmla="*/ 157924 h 163930"/>
                <a:gd name="connsiteX29" fmla="*/ 90964 w 153638"/>
                <a:gd name="connsiteY29" fmla="*/ 149066 h 163930"/>
                <a:gd name="connsiteX30" fmla="*/ 78296 w 153638"/>
                <a:gd name="connsiteY30" fmla="*/ 130016 h 163930"/>
                <a:gd name="connsiteX31" fmla="*/ 76676 w 153638"/>
                <a:gd name="connsiteY31" fmla="*/ 126968 h 163930"/>
                <a:gd name="connsiteX32" fmla="*/ 76200 w 153638"/>
                <a:gd name="connsiteY32" fmla="*/ 130397 h 163930"/>
                <a:gd name="connsiteX33" fmla="*/ 68580 w 153638"/>
                <a:gd name="connsiteY33" fmla="*/ 154876 h 163930"/>
                <a:gd name="connsiteX34" fmla="*/ 57817 w 153638"/>
                <a:gd name="connsiteY34" fmla="*/ 161830 h 163930"/>
                <a:gd name="connsiteX35" fmla="*/ 45720 w 153638"/>
                <a:gd name="connsiteY35" fmla="*/ 158591 h 163930"/>
                <a:gd name="connsiteX36" fmla="*/ 38386 w 153638"/>
                <a:gd name="connsiteY36" fmla="*/ 143446 h 163930"/>
                <a:gd name="connsiteX37" fmla="*/ 35243 w 153638"/>
                <a:gd name="connsiteY37" fmla="*/ 126873 h 163930"/>
                <a:gd name="connsiteX38" fmla="*/ 34004 w 153638"/>
                <a:gd name="connsiteY38" fmla="*/ 94869 h 163930"/>
                <a:gd name="connsiteX39" fmla="*/ 33433 w 153638"/>
                <a:gd name="connsiteY39" fmla="*/ 65627 h 163930"/>
                <a:gd name="connsiteX40" fmla="*/ 29146 w 153638"/>
                <a:gd name="connsiteY40" fmla="*/ 40386 h 163930"/>
                <a:gd name="connsiteX41" fmla="*/ 11144 w 153638"/>
                <a:gd name="connsiteY41" fmla="*/ 8382 h 163930"/>
                <a:gd name="connsiteX42" fmla="*/ 0 w 153638"/>
                <a:gd name="connsiteY42" fmla="*/ 0 h 1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53638" h="163930">
                  <a:moveTo>
                    <a:pt x="0" y="0"/>
                  </a:moveTo>
                  <a:cubicBezTo>
                    <a:pt x="3696" y="2568"/>
                    <a:pt x="7191" y="5402"/>
                    <a:pt x="10478" y="8477"/>
                  </a:cubicBezTo>
                  <a:cubicBezTo>
                    <a:pt x="18764" y="17451"/>
                    <a:pt x="24603" y="28406"/>
                    <a:pt x="27432" y="40291"/>
                  </a:cubicBezTo>
                  <a:cubicBezTo>
                    <a:pt x="29632" y="48416"/>
                    <a:pt x="30975" y="56750"/>
                    <a:pt x="31433" y="65151"/>
                  </a:cubicBezTo>
                  <a:cubicBezTo>
                    <a:pt x="32004" y="74676"/>
                    <a:pt x="31433" y="84201"/>
                    <a:pt x="31433" y="94297"/>
                  </a:cubicBezTo>
                  <a:cubicBezTo>
                    <a:pt x="31214" y="105070"/>
                    <a:pt x="31595" y="115853"/>
                    <a:pt x="32576" y="126587"/>
                  </a:cubicBezTo>
                  <a:cubicBezTo>
                    <a:pt x="33252" y="132312"/>
                    <a:pt x="34328" y="137979"/>
                    <a:pt x="35814" y="143542"/>
                  </a:cubicBezTo>
                  <a:cubicBezTo>
                    <a:pt x="37071" y="149485"/>
                    <a:pt x="39786" y="155019"/>
                    <a:pt x="43720" y="159639"/>
                  </a:cubicBezTo>
                  <a:cubicBezTo>
                    <a:pt x="47444" y="163325"/>
                    <a:pt x="52845" y="164773"/>
                    <a:pt x="57912" y="163449"/>
                  </a:cubicBezTo>
                  <a:cubicBezTo>
                    <a:pt x="62684" y="162277"/>
                    <a:pt x="66932" y="159563"/>
                    <a:pt x="70009" y="155734"/>
                  </a:cubicBezTo>
                  <a:cubicBezTo>
                    <a:pt x="74924" y="148066"/>
                    <a:pt x="77686" y="139217"/>
                    <a:pt x="78010" y="130111"/>
                  </a:cubicBezTo>
                  <a:lnTo>
                    <a:pt x="76010" y="130111"/>
                  </a:lnTo>
                  <a:cubicBezTo>
                    <a:pt x="79410" y="137341"/>
                    <a:pt x="83839" y="144047"/>
                    <a:pt x="89154" y="150019"/>
                  </a:cubicBezTo>
                  <a:cubicBezTo>
                    <a:pt x="94307" y="155600"/>
                    <a:pt x="101394" y="159010"/>
                    <a:pt x="108966" y="159544"/>
                  </a:cubicBezTo>
                  <a:cubicBezTo>
                    <a:pt x="112452" y="159677"/>
                    <a:pt x="115919" y="158858"/>
                    <a:pt x="118967" y="157163"/>
                  </a:cubicBezTo>
                  <a:cubicBezTo>
                    <a:pt x="121834" y="155486"/>
                    <a:pt x="124101" y="152952"/>
                    <a:pt x="125444" y="149923"/>
                  </a:cubicBezTo>
                  <a:cubicBezTo>
                    <a:pt x="126768" y="147171"/>
                    <a:pt x="127330" y="144113"/>
                    <a:pt x="127063" y="141065"/>
                  </a:cubicBezTo>
                  <a:cubicBezTo>
                    <a:pt x="126749" y="138246"/>
                    <a:pt x="125473" y="135617"/>
                    <a:pt x="123444" y="133636"/>
                  </a:cubicBezTo>
                  <a:lnTo>
                    <a:pt x="122492" y="134588"/>
                  </a:lnTo>
                  <a:cubicBezTo>
                    <a:pt x="128759" y="140960"/>
                    <a:pt x="136284" y="145952"/>
                    <a:pt x="144589" y="149257"/>
                  </a:cubicBezTo>
                  <a:cubicBezTo>
                    <a:pt x="146761" y="150133"/>
                    <a:pt x="148990" y="150866"/>
                    <a:pt x="151257" y="151447"/>
                  </a:cubicBezTo>
                  <a:cubicBezTo>
                    <a:pt x="152048" y="151590"/>
                    <a:pt x="152848" y="151590"/>
                    <a:pt x="153638" y="151447"/>
                  </a:cubicBezTo>
                  <a:lnTo>
                    <a:pt x="151352" y="150686"/>
                  </a:lnTo>
                  <a:lnTo>
                    <a:pt x="144875" y="148209"/>
                  </a:lnTo>
                  <a:cubicBezTo>
                    <a:pt x="136798" y="144713"/>
                    <a:pt x="129512" y="139627"/>
                    <a:pt x="123444" y="133255"/>
                  </a:cubicBezTo>
                  <a:lnTo>
                    <a:pt x="122492" y="134302"/>
                  </a:lnTo>
                  <a:cubicBezTo>
                    <a:pt x="126645" y="138265"/>
                    <a:pt x="127588" y="144532"/>
                    <a:pt x="124778" y="149542"/>
                  </a:cubicBezTo>
                  <a:cubicBezTo>
                    <a:pt x="123473" y="152200"/>
                    <a:pt x="121415" y="154419"/>
                    <a:pt x="118872" y="155924"/>
                  </a:cubicBezTo>
                  <a:cubicBezTo>
                    <a:pt x="115948" y="157486"/>
                    <a:pt x="112652" y="158172"/>
                    <a:pt x="109347" y="157924"/>
                  </a:cubicBezTo>
                  <a:cubicBezTo>
                    <a:pt x="102318" y="157410"/>
                    <a:pt x="95745" y="154238"/>
                    <a:pt x="90964" y="149066"/>
                  </a:cubicBezTo>
                  <a:cubicBezTo>
                    <a:pt x="85897" y="143323"/>
                    <a:pt x="81629" y="136912"/>
                    <a:pt x="78296" y="130016"/>
                  </a:cubicBezTo>
                  <a:lnTo>
                    <a:pt x="76676" y="126968"/>
                  </a:lnTo>
                  <a:lnTo>
                    <a:pt x="76200" y="130397"/>
                  </a:lnTo>
                  <a:cubicBezTo>
                    <a:pt x="75895" y="139094"/>
                    <a:pt x="73266" y="147542"/>
                    <a:pt x="68580" y="154876"/>
                  </a:cubicBezTo>
                  <a:cubicBezTo>
                    <a:pt x="65827" y="158286"/>
                    <a:pt x="62056" y="160725"/>
                    <a:pt x="57817" y="161830"/>
                  </a:cubicBezTo>
                  <a:cubicBezTo>
                    <a:pt x="53492" y="162916"/>
                    <a:pt x="48921" y="161696"/>
                    <a:pt x="45720" y="158591"/>
                  </a:cubicBezTo>
                  <a:cubicBezTo>
                    <a:pt x="42072" y="154219"/>
                    <a:pt x="39548" y="149019"/>
                    <a:pt x="38386" y="143446"/>
                  </a:cubicBezTo>
                  <a:cubicBezTo>
                    <a:pt x="36929" y="138008"/>
                    <a:pt x="35871" y="132464"/>
                    <a:pt x="35243" y="126873"/>
                  </a:cubicBezTo>
                  <a:cubicBezTo>
                    <a:pt x="34128" y="116243"/>
                    <a:pt x="33719" y="105556"/>
                    <a:pt x="34004" y="94869"/>
                  </a:cubicBezTo>
                  <a:cubicBezTo>
                    <a:pt x="34004" y="84582"/>
                    <a:pt x="34004" y="74771"/>
                    <a:pt x="33433" y="65627"/>
                  </a:cubicBezTo>
                  <a:cubicBezTo>
                    <a:pt x="32890" y="57083"/>
                    <a:pt x="31452" y="48625"/>
                    <a:pt x="29146" y="40386"/>
                  </a:cubicBezTo>
                  <a:cubicBezTo>
                    <a:pt x="26089" y="28309"/>
                    <a:pt x="19879" y="17264"/>
                    <a:pt x="11144" y="8382"/>
                  </a:cubicBezTo>
                  <a:cubicBezTo>
                    <a:pt x="7963" y="4941"/>
                    <a:pt x="4191" y="2101"/>
                    <a:pt x="0" y="0"/>
                  </a:cubicBezTo>
                  <a:close/>
                </a:path>
              </a:pathLst>
            </a:custGeom>
            <a:solidFill>
              <a:schemeClr val="tx2">
                <a:lumMod val="75000"/>
              </a:schemeClr>
            </a:solidFill>
            <a:ln w="9525" cap="flat">
              <a:solidFill>
                <a:srgbClr val="2F2E41"/>
              </a:solidFill>
              <a:prstDash val="solid"/>
              <a:miter/>
            </a:ln>
          </p:spPr>
          <p:txBody>
            <a:bodyPr rtlCol="0" anchor="ctr">
              <a:noAutofit/>
            </a:bodyPr>
            <a:lstStyle/>
            <a:p>
              <a:endParaRPr lang="zh-CN" altLang="en-US"/>
            </a:p>
          </p:txBody>
        </p:sp>
        <p:sp>
          <p:nvSpPr>
            <p:cNvPr id="128" name="任意多边形: 形状 127">
              <a:extLst>
                <a:ext uri="{FF2B5EF4-FFF2-40B4-BE49-F238E27FC236}">
                  <a16:creationId xmlns:a16="http://schemas.microsoft.com/office/drawing/2014/main" id="{FEDE50D7-14FA-DFF9-6FAB-BEB44F63650E}"/>
                </a:ext>
              </a:extLst>
            </p:cNvPr>
            <p:cNvSpPr/>
            <p:nvPr/>
          </p:nvSpPr>
          <p:spPr>
            <a:xfrm>
              <a:off x="7110412" y="1912524"/>
              <a:ext cx="295194" cy="179423"/>
            </a:xfrm>
            <a:custGeom>
              <a:avLst/>
              <a:gdLst>
                <a:gd name="connsiteX0" fmla="*/ 0 w 295194"/>
                <a:gd name="connsiteY0" fmla="*/ 166116 h 179423"/>
                <a:gd name="connsiteX1" fmla="*/ 857 w 295194"/>
                <a:gd name="connsiteY1" fmla="*/ 166688 h 179423"/>
                <a:gd name="connsiteX2" fmla="*/ 3429 w 295194"/>
                <a:gd name="connsiteY2" fmla="*/ 168402 h 179423"/>
                <a:gd name="connsiteX3" fmla="*/ 7715 w 295194"/>
                <a:gd name="connsiteY3" fmla="*/ 170783 h 179423"/>
                <a:gd name="connsiteX4" fmla="*/ 13906 w 295194"/>
                <a:gd name="connsiteY4" fmla="*/ 173641 h 179423"/>
                <a:gd name="connsiteX5" fmla="*/ 56483 w 295194"/>
                <a:gd name="connsiteY5" fmla="*/ 178689 h 179423"/>
                <a:gd name="connsiteX6" fmla="*/ 114681 w 295194"/>
                <a:gd name="connsiteY6" fmla="*/ 153352 h 179423"/>
                <a:gd name="connsiteX7" fmla="*/ 162306 w 295194"/>
                <a:gd name="connsiteY7" fmla="*/ 91440 h 179423"/>
                <a:gd name="connsiteX8" fmla="*/ 179641 w 295194"/>
                <a:gd name="connsiteY8" fmla="*/ 54864 h 179423"/>
                <a:gd name="connsiteX9" fmla="*/ 199930 w 295194"/>
                <a:gd name="connsiteY9" fmla="*/ 23622 h 179423"/>
                <a:gd name="connsiteX10" fmla="*/ 227266 w 295194"/>
                <a:gd name="connsiteY10" fmla="*/ 4572 h 179423"/>
                <a:gd name="connsiteX11" fmla="*/ 242221 w 295194"/>
                <a:gd name="connsiteY11" fmla="*/ 2000 h 179423"/>
                <a:gd name="connsiteX12" fmla="*/ 256032 w 295194"/>
                <a:gd name="connsiteY12" fmla="*/ 3810 h 179423"/>
                <a:gd name="connsiteX13" fmla="*/ 277273 w 295194"/>
                <a:gd name="connsiteY13" fmla="*/ 14954 h 179423"/>
                <a:gd name="connsiteX14" fmla="*/ 289274 w 295194"/>
                <a:gd name="connsiteY14" fmla="*/ 28765 h 179423"/>
                <a:gd name="connsiteX15" fmla="*/ 295180 w 295194"/>
                <a:gd name="connsiteY15" fmla="*/ 43148 h 179423"/>
                <a:gd name="connsiteX16" fmla="*/ 295180 w 295194"/>
                <a:gd name="connsiteY16" fmla="*/ 42196 h 179423"/>
                <a:gd name="connsiteX17" fmla="*/ 294513 w 295194"/>
                <a:gd name="connsiteY17" fmla="*/ 39148 h 179423"/>
                <a:gd name="connsiteX18" fmla="*/ 290131 w 295194"/>
                <a:gd name="connsiteY18" fmla="*/ 28289 h 179423"/>
                <a:gd name="connsiteX19" fmla="*/ 278225 w 295194"/>
                <a:gd name="connsiteY19" fmla="*/ 14002 h 179423"/>
                <a:gd name="connsiteX20" fmla="*/ 256508 w 295194"/>
                <a:gd name="connsiteY20" fmla="*/ 2000 h 179423"/>
                <a:gd name="connsiteX21" fmla="*/ 242126 w 295194"/>
                <a:gd name="connsiteY21" fmla="*/ 0 h 179423"/>
                <a:gd name="connsiteX22" fmla="*/ 226695 w 295194"/>
                <a:gd name="connsiteY22" fmla="*/ 2572 h 179423"/>
                <a:gd name="connsiteX23" fmla="*/ 198120 w 295194"/>
                <a:gd name="connsiteY23" fmla="*/ 21622 h 179423"/>
                <a:gd name="connsiteX24" fmla="*/ 177355 w 295194"/>
                <a:gd name="connsiteY24" fmla="*/ 53340 h 179423"/>
                <a:gd name="connsiteX25" fmla="*/ 160020 w 295194"/>
                <a:gd name="connsiteY25" fmla="*/ 89821 h 179423"/>
                <a:gd name="connsiteX26" fmla="*/ 113062 w 295194"/>
                <a:gd name="connsiteY26" fmla="*/ 151067 h 179423"/>
                <a:gd name="connsiteX27" fmla="*/ 55912 w 295194"/>
                <a:gd name="connsiteY27" fmla="*/ 176498 h 179423"/>
                <a:gd name="connsiteX28" fmla="*/ 13906 w 295194"/>
                <a:gd name="connsiteY28" fmla="*/ 172212 h 179423"/>
                <a:gd name="connsiteX29" fmla="*/ 0 w 295194"/>
                <a:gd name="connsiteY29" fmla="*/ 166116 h 179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95194" h="179423">
                  <a:moveTo>
                    <a:pt x="0" y="166116"/>
                  </a:moveTo>
                  <a:lnTo>
                    <a:pt x="857" y="166688"/>
                  </a:lnTo>
                  <a:lnTo>
                    <a:pt x="3429" y="168402"/>
                  </a:lnTo>
                  <a:cubicBezTo>
                    <a:pt x="4572" y="169069"/>
                    <a:pt x="6001" y="169926"/>
                    <a:pt x="7715" y="170783"/>
                  </a:cubicBezTo>
                  <a:cubicBezTo>
                    <a:pt x="9725" y="171841"/>
                    <a:pt x="11792" y="172803"/>
                    <a:pt x="13906" y="173641"/>
                  </a:cubicBezTo>
                  <a:cubicBezTo>
                    <a:pt x="27461" y="178832"/>
                    <a:pt x="42091" y="180565"/>
                    <a:pt x="56483" y="178689"/>
                  </a:cubicBezTo>
                  <a:cubicBezTo>
                    <a:pt x="77934" y="176070"/>
                    <a:pt x="98155" y="167269"/>
                    <a:pt x="114681" y="153352"/>
                  </a:cubicBezTo>
                  <a:cubicBezTo>
                    <a:pt x="134588" y="136160"/>
                    <a:pt x="150790" y="115091"/>
                    <a:pt x="162306" y="91440"/>
                  </a:cubicBezTo>
                  <a:cubicBezTo>
                    <a:pt x="168783" y="79153"/>
                    <a:pt x="173927" y="66580"/>
                    <a:pt x="179641" y="54864"/>
                  </a:cubicBezTo>
                  <a:cubicBezTo>
                    <a:pt x="184909" y="43552"/>
                    <a:pt x="191738" y="33036"/>
                    <a:pt x="199930" y="23622"/>
                  </a:cubicBezTo>
                  <a:cubicBezTo>
                    <a:pt x="207321" y="15107"/>
                    <a:pt x="216713" y="8561"/>
                    <a:pt x="227266" y="4572"/>
                  </a:cubicBezTo>
                  <a:cubicBezTo>
                    <a:pt x="232077" y="2897"/>
                    <a:pt x="237125" y="2028"/>
                    <a:pt x="242221" y="2000"/>
                  </a:cubicBezTo>
                  <a:cubicBezTo>
                    <a:pt x="246888" y="1955"/>
                    <a:pt x="251536" y="2564"/>
                    <a:pt x="256032" y="3810"/>
                  </a:cubicBezTo>
                  <a:cubicBezTo>
                    <a:pt x="263823" y="5981"/>
                    <a:pt x="271063" y="9779"/>
                    <a:pt x="277273" y="14954"/>
                  </a:cubicBezTo>
                  <a:cubicBezTo>
                    <a:pt x="281997" y="18877"/>
                    <a:pt x="286045" y="23541"/>
                    <a:pt x="289274" y="28765"/>
                  </a:cubicBezTo>
                  <a:cubicBezTo>
                    <a:pt x="291741" y="33341"/>
                    <a:pt x="293713" y="38162"/>
                    <a:pt x="295180" y="43148"/>
                  </a:cubicBezTo>
                  <a:cubicBezTo>
                    <a:pt x="295199" y="42831"/>
                    <a:pt x="295199" y="42513"/>
                    <a:pt x="295180" y="42196"/>
                  </a:cubicBezTo>
                  <a:lnTo>
                    <a:pt x="294513" y="39148"/>
                  </a:lnTo>
                  <a:cubicBezTo>
                    <a:pt x="293475" y="35372"/>
                    <a:pt x="292008" y="31729"/>
                    <a:pt x="290131" y="28289"/>
                  </a:cubicBezTo>
                  <a:cubicBezTo>
                    <a:pt x="286998" y="22889"/>
                    <a:pt x="282969" y="18057"/>
                    <a:pt x="278225" y="14002"/>
                  </a:cubicBezTo>
                  <a:cubicBezTo>
                    <a:pt x="271939" y="8479"/>
                    <a:pt x="264528" y="4384"/>
                    <a:pt x="256508" y="2000"/>
                  </a:cubicBezTo>
                  <a:cubicBezTo>
                    <a:pt x="251822" y="691"/>
                    <a:pt x="246993" y="17"/>
                    <a:pt x="242126" y="0"/>
                  </a:cubicBezTo>
                  <a:cubicBezTo>
                    <a:pt x="236877" y="32"/>
                    <a:pt x="231667" y="901"/>
                    <a:pt x="226695" y="2572"/>
                  </a:cubicBezTo>
                  <a:cubicBezTo>
                    <a:pt x="215703" y="6384"/>
                    <a:pt x="205864" y="12942"/>
                    <a:pt x="198120" y="21622"/>
                  </a:cubicBezTo>
                  <a:cubicBezTo>
                    <a:pt x="189700" y="31134"/>
                    <a:pt x="182709" y="41819"/>
                    <a:pt x="177355" y="53340"/>
                  </a:cubicBezTo>
                  <a:cubicBezTo>
                    <a:pt x="171545" y="65056"/>
                    <a:pt x="166402" y="77629"/>
                    <a:pt x="160020" y="89821"/>
                  </a:cubicBezTo>
                  <a:cubicBezTo>
                    <a:pt x="148609" y="113166"/>
                    <a:pt x="132645" y="133988"/>
                    <a:pt x="113062" y="151067"/>
                  </a:cubicBezTo>
                  <a:cubicBezTo>
                    <a:pt x="96869" y="164887"/>
                    <a:pt x="77019" y="173717"/>
                    <a:pt x="55912" y="176498"/>
                  </a:cubicBezTo>
                  <a:cubicBezTo>
                    <a:pt x="41767" y="178518"/>
                    <a:pt x="27346" y="177041"/>
                    <a:pt x="13906" y="172212"/>
                  </a:cubicBezTo>
                  <a:cubicBezTo>
                    <a:pt x="9173" y="170402"/>
                    <a:pt x="4534" y="168373"/>
                    <a:pt x="0" y="166116"/>
                  </a:cubicBezTo>
                  <a:close/>
                </a:path>
              </a:pathLst>
            </a:custGeom>
            <a:solidFill>
              <a:schemeClr val="tx2">
                <a:lumMod val="75000"/>
              </a:schemeClr>
            </a:solidFill>
            <a:ln w="9525" cap="flat">
              <a:solidFill>
                <a:srgbClr val="2F2E41"/>
              </a:solidFill>
              <a:prstDash val="solid"/>
              <a:miter/>
            </a:ln>
          </p:spPr>
          <p:txBody>
            <a:bodyPr rtlCol="0" anchor="ctr">
              <a:noAutofit/>
            </a:bodyPr>
            <a:lstStyle/>
            <a:p>
              <a:endParaRPr lang="zh-CN" altLang="en-US"/>
            </a:p>
          </p:txBody>
        </p:sp>
        <p:sp>
          <p:nvSpPr>
            <p:cNvPr id="129" name="任意多边形: 形状 128">
              <a:extLst>
                <a:ext uri="{FF2B5EF4-FFF2-40B4-BE49-F238E27FC236}">
                  <a16:creationId xmlns:a16="http://schemas.microsoft.com/office/drawing/2014/main" id="{0DA376D1-F3F3-2356-AEEE-7246CCACEA7E}"/>
                </a:ext>
              </a:extLst>
            </p:cNvPr>
            <p:cNvSpPr/>
            <p:nvPr/>
          </p:nvSpPr>
          <p:spPr>
            <a:xfrm>
              <a:off x="7098982" y="2033111"/>
              <a:ext cx="104584" cy="15739"/>
            </a:xfrm>
            <a:custGeom>
              <a:avLst/>
              <a:gdLst>
                <a:gd name="connsiteX0" fmla="*/ 0 w 104584"/>
                <a:gd name="connsiteY0" fmla="*/ 2762 h 15739"/>
                <a:gd name="connsiteX1" fmla="*/ 3620 w 104584"/>
                <a:gd name="connsiteY1" fmla="*/ 5048 h 15739"/>
                <a:gd name="connsiteX2" fmla="*/ 14383 w 104584"/>
                <a:gd name="connsiteY2" fmla="*/ 9716 h 15739"/>
                <a:gd name="connsiteX3" fmla="*/ 31242 w 104584"/>
                <a:gd name="connsiteY3" fmla="*/ 14192 h 15739"/>
                <a:gd name="connsiteX4" fmla="*/ 52673 w 104584"/>
                <a:gd name="connsiteY4" fmla="*/ 15716 h 15739"/>
                <a:gd name="connsiteX5" fmla="*/ 73819 w 104584"/>
                <a:gd name="connsiteY5" fmla="*/ 13049 h 15739"/>
                <a:gd name="connsiteX6" fmla="*/ 90488 w 104584"/>
                <a:gd name="connsiteY6" fmla="*/ 7715 h 15739"/>
                <a:gd name="connsiteX7" fmla="*/ 100965 w 104584"/>
                <a:gd name="connsiteY7" fmla="*/ 2477 h 15739"/>
                <a:gd name="connsiteX8" fmla="*/ 104585 w 104584"/>
                <a:gd name="connsiteY8" fmla="*/ 0 h 15739"/>
                <a:gd name="connsiteX9" fmla="*/ 89916 w 104584"/>
                <a:gd name="connsiteY9" fmla="*/ 6191 h 15739"/>
                <a:gd name="connsiteX10" fmla="*/ 52578 w 104584"/>
                <a:gd name="connsiteY10" fmla="*/ 13430 h 15739"/>
                <a:gd name="connsiteX11" fmla="*/ 31623 w 104584"/>
                <a:gd name="connsiteY11" fmla="*/ 12097 h 15739"/>
                <a:gd name="connsiteX12" fmla="*/ 14954 w 104584"/>
                <a:gd name="connsiteY12" fmla="*/ 8192 h 15739"/>
                <a:gd name="connsiteX13" fmla="*/ 0 w 104584"/>
                <a:gd name="connsiteY13" fmla="*/ 2762 h 1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584" h="15739">
                  <a:moveTo>
                    <a:pt x="0" y="2762"/>
                  </a:moveTo>
                  <a:cubicBezTo>
                    <a:pt x="1105" y="3677"/>
                    <a:pt x="2324" y="4439"/>
                    <a:pt x="3620" y="5048"/>
                  </a:cubicBezTo>
                  <a:cubicBezTo>
                    <a:pt x="7096" y="6848"/>
                    <a:pt x="10697" y="8401"/>
                    <a:pt x="14383" y="9716"/>
                  </a:cubicBezTo>
                  <a:cubicBezTo>
                    <a:pt x="19879" y="11659"/>
                    <a:pt x="25508" y="13154"/>
                    <a:pt x="31242" y="14192"/>
                  </a:cubicBezTo>
                  <a:cubicBezTo>
                    <a:pt x="38329" y="15354"/>
                    <a:pt x="45501" y="15859"/>
                    <a:pt x="52673" y="15716"/>
                  </a:cubicBezTo>
                  <a:cubicBezTo>
                    <a:pt x="59789" y="15507"/>
                    <a:pt x="66875" y="14621"/>
                    <a:pt x="73819" y="13049"/>
                  </a:cubicBezTo>
                  <a:cubicBezTo>
                    <a:pt x="79524" y="11773"/>
                    <a:pt x="85097" y="9982"/>
                    <a:pt x="90488" y="7715"/>
                  </a:cubicBezTo>
                  <a:cubicBezTo>
                    <a:pt x="94107" y="6248"/>
                    <a:pt x="97612" y="4496"/>
                    <a:pt x="100965" y="2477"/>
                  </a:cubicBezTo>
                  <a:cubicBezTo>
                    <a:pt x="102261" y="1781"/>
                    <a:pt x="103470" y="953"/>
                    <a:pt x="104585" y="0"/>
                  </a:cubicBezTo>
                  <a:cubicBezTo>
                    <a:pt x="104585" y="0"/>
                    <a:pt x="99060" y="2762"/>
                    <a:pt x="89916" y="6191"/>
                  </a:cubicBezTo>
                  <a:cubicBezTo>
                    <a:pt x="77943" y="10620"/>
                    <a:pt x="65332" y="13068"/>
                    <a:pt x="52578" y="13430"/>
                  </a:cubicBezTo>
                  <a:cubicBezTo>
                    <a:pt x="45568" y="13592"/>
                    <a:pt x="38557" y="13145"/>
                    <a:pt x="31623" y="12097"/>
                  </a:cubicBezTo>
                  <a:cubicBezTo>
                    <a:pt x="25975" y="11211"/>
                    <a:pt x="20403" y="9906"/>
                    <a:pt x="14954" y="8192"/>
                  </a:cubicBezTo>
                  <a:cubicBezTo>
                    <a:pt x="5620" y="5239"/>
                    <a:pt x="191" y="2381"/>
                    <a:pt x="0" y="2762"/>
                  </a:cubicBezTo>
                  <a:close/>
                </a:path>
              </a:pathLst>
            </a:custGeom>
            <a:solidFill>
              <a:schemeClr val="tx2">
                <a:lumMod val="75000"/>
              </a:schemeClr>
            </a:solidFill>
            <a:ln w="9525" cap="flat">
              <a:solidFill>
                <a:srgbClr val="2F2E41"/>
              </a:solidFill>
              <a:prstDash val="solid"/>
              <a:miter/>
            </a:ln>
          </p:spPr>
          <p:txBody>
            <a:bodyPr rtlCol="0" anchor="ctr">
              <a:noAutofit/>
            </a:bodyPr>
            <a:lstStyle/>
            <a:p>
              <a:endParaRPr lang="zh-CN" altLang="en-US"/>
            </a:p>
          </p:txBody>
        </p:sp>
        <p:sp>
          <p:nvSpPr>
            <p:cNvPr id="130" name="任意多边形: 形状 129">
              <a:extLst>
                <a:ext uri="{FF2B5EF4-FFF2-40B4-BE49-F238E27FC236}">
                  <a16:creationId xmlns:a16="http://schemas.microsoft.com/office/drawing/2014/main" id="{AF97EF22-CCAF-9927-D52C-31DB67E9D384}"/>
                </a:ext>
              </a:extLst>
            </p:cNvPr>
            <p:cNvSpPr/>
            <p:nvPr/>
          </p:nvSpPr>
          <p:spPr>
            <a:xfrm>
              <a:off x="7316247" y="2293031"/>
              <a:ext cx="56785" cy="50409"/>
            </a:xfrm>
            <a:custGeom>
              <a:avLst/>
              <a:gdLst>
                <a:gd name="connsiteX0" fmla="*/ 50292 w 56785"/>
                <a:gd name="connsiteY0" fmla="*/ 3351 h 50409"/>
                <a:gd name="connsiteX1" fmla="*/ 47244 w 56785"/>
                <a:gd name="connsiteY1" fmla="*/ 112 h 50409"/>
                <a:gd name="connsiteX2" fmla="*/ 41910 w 56785"/>
                <a:gd name="connsiteY2" fmla="*/ 1446 h 50409"/>
                <a:gd name="connsiteX3" fmla="*/ 5715 w 56785"/>
                <a:gd name="connsiteY3" fmla="*/ 22591 h 50409"/>
                <a:gd name="connsiteX4" fmla="*/ 0 w 56785"/>
                <a:gd name="connsiteY4" fmla="*/ 25639 h 50409"/>
                <a:gd name="connsiteX5" fmla="*/ 26194 w 56785"/>
                <a:gd name="connsiteY5" fmla="*/ 50023 h 50409"/>
                <a:gd name="connsiteX6" fmla="*/ 56007 w 56785"/>
                <a:gd name="connsiteY6" fmla="*/ 32783 h 50409"/>
                <a:gd name="connsiteX7" fmla="*/ 50292 w 56785"/>
                <a:gd name="connsiteY7" fmla="*/ 3351 h 50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85" h="50409">
                  <a:moveTo>
                    <a:pt x="50292" y="3351"/>
                  </a:moveTo>
                  <a:cubicBezTo>
                    <a:pt x="49702" y="1941"/>
                    <a:pt x="48616" y="789"/>
                    <a:pt x="47244" y="112"/>
                  </a:cubicBezTo>
                  <a:cubicBezTo>
                    <a:pt x="45358" y="-240"/>
                    <a:pt x="43405" y="246"/>
                    <a:pt x="41910" y="1446"/>
                  </a:cubicBezTo>
                  <a:lnTo>
                    <a:pt x="5715" y="22591"/>
                  </a:lnTo>
                  <a:lnTo>
                    <a:pt x="0" y="25639"/>
                  </a:lnTo>
                  <a:cubicBezTo>
                    <a:pt x="3591" y="37955"/>
                    <a:pt x="13649" y="47318"/>
                    <a:pt x="26194" y="50023"/>
                  </a:cubicBezTo>
                  <a:cubicBezTo>
                    <a:pt x="38986" y="52204"/>
                    <a:pt x="51511" y="44956"/>
                    <a:pt x="56007" y="32783"/>
                  </a:cubicBezTo>
                  <a:cubicBezTo>
                    <a:pt x="58064" y="22601"/>
                    <a:pt x="56007" y="12019"/>
                    <a:pt x="50292" y="3351"/>
                  </a:cubicBezTo>
                  <a:close/>
                </a:path>
              </a:pathLst>
            </a:custGeom>
            <a:solidFill>
              <a:schemeClr val="bg1">
                <a:lumMod val="85000"/>
              </a:schemeClr>
            </a:solidFill>
            <a:ln w="9525" cap="flat">
              <a:solidFill>
                <a:srgbClr val="2F2E41"/>
              </a:solidFill>
              <a:prstDash val="solid"/>
              <a:miter/>
            </a:ln>
          </p:spPr>
          <p:txBody>
            <a:bodyPr rtlCol="0" anchor="ctr">
              <a:noAutofit/>
            </a:bodyPr>
            <a:lstStyle/>
            <a:p>
              <a:endParaRPr lang="zh-CN" altLang="en-US"/>
            </a:p>
          </p:txBody>
        </p:sp>
        <p:sp>
          <p:nvSpPr>
            <p:cNvPr id="131" name="任意多边形: 形状 130">
              <a:extLst>
                <a:ext uri="{FF2B5EF4-FFF2-40B4-BE49-F238E27FC236}">
                  <a16:creationId xmlns:a16="http://schemas.microsoft.com/office/drawing/2014/main" id="{CDCC9D4C-D9A3-C1A6-03AC-176B11A89E05}"/>
                </a:ext>
              </a:extLst>
            </p:cNvPr>
            <p:cNvSpPr/>
            <p:nvPr/>
          </p:nvSpPr>
          <p:spPr>
            <a:xfrm>
              <a:off x="7315866" y="2289809"/>
              <a:ext cx="59549" cy="54835"/>
            </a:xfrm>
            <a:custGeom>
              <a:avLst/>
              <a:gdLst>
                <a:gd name="connsiteX0" fmla="*/ 30861 w 59549"/>
                <a:gd name="connsiteY0" fmla="*/ 54769 h 54835"/>
                <a:gd name="connsiteX1" fmla="*/ 45720 w 59549"/>
                <a:gd name="connsiteY1" fmla="*/ 46196 h 54835"/>
                <a:gd name="connsiteX2" fmla="*/ 54388 w 59549"/>
                <a:gd name="connsiteY2" fmla="*/ 30766 h 54835"/>
                <a:gd name="connsiteX3" fmla="*/ 50101 w 59549"/>
                <a:gd name="connsiteY3" fmla="*/ 9906 h 54835"/>
                <a:gd name="connsiteX4" fmla="*/ 46291 w 59549"/>
                <a:gd name="connsiteY4" fmla="*/ 5144 h 54835"/>
                <a:gd name="connsiteX5" fmla="*/ 49054 w 59549"/>
                <a:gd name="connsiteY5" fmla="*/ 5144 h 54835"/>
                <a:gd name="connsiteX6" fmla="*/ 0 w 59549"/>
                <a:gd name="connsiteY6" fmla="*/ 28194 h 54835"/>
                <a:gd name="connsiteX7" fmla="*/ 46768 w 59549"/>
                <a:gd name="connsiteY7" fmla="*/ 857 h 54835"/>
                <a:gd name="connsiteX8" fmla="*/ 48387 w 59549"/>
                <a:gd name="connsiteY8" fmla="*/ 0 h 54835"/>
                <a:gd name="connsiteX9" fmla="*/ 49625 w 59549"/>
                <a:gd name="connsiteY9" fmla="*/ 1238 h 54835"/>
                <a:gd name="connsiteX10" fmla="*/ 54292 w 59549"/>
                <a:gd name="connsiteY10" fmla="*/ 6763 h 54835"/>
                <a:gd name="connsiteX11" fmla="*/ 58864 w 59549"/>
                <a:gd name="connsiteY11" fmla="*/ 31242 h 54835"/>
                <a:gd name="connsiteX12" fmla="*/ 48006 w 59549"/>
                <a:gd name="connsiteY12" fmla="*/ 48482 h 54835"/>
                <a:gd name="connsiteX13" fmla="*/ 30861 w 59549"/>
                <a:gd name="connsiteY13" fmla="*/ 54769 h 5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549" h="54835">
                  <a:moveTo>
                    <a:pt x="30861" y="54769"/>
                  </a:moveTo>
                  <a:cubicBezTo>
                    <a:pt x="36233" y="52702"/>
                    <a:pt x="41243" y="49816"/>
                    <a:pt x="45720" y="46196"/>
                  </a:cubicBezTo>
                  <a:cubicBezTo>
                    <a:pt x="50197" y="42129"/>
                    <a:pt x="53245" y="36709"/>
                    <a:pt x="54388" y="30766"/>
                  </a:cubicBezTo>
                  <a:cubicBezTo>
                    <a:pt x="55702" y="23517"/>
                    <a:pt x="54168" y="16050"/>
                    <a:pt x="50101" y="9906"/>
                  </a:cubicBezTo>
                  <a:cubicBezTo>
                    <a:pt x="48987" y="8201"/>
                    <a:pt x="47711" y="6610"/>
                    <a:pt x="46291" y="5144"/>
                  </a:cubicBezTo>
                  <a:lnTo>
                    <a:pt x="49054" y="5144"/>
                  </a:lnTo>
                  <a:cubicBezTo>
                    <a:pt x="33385" y="14202"/>
                    <a:pt x="16973" y="21917"/>
                    <a:pt x="0" y="28194"/>
                  </a:cubicBezTo>
                  <a:cubicBezTo>
                    <a:pt x="14783" y="17764"/>
                    <a:pt x="30423" y="8620"/>
                    <a:pt x="46768" y="857"/>
                  </a:cubicBezTo>
                  <a:lnTo>
                    <a:pt x="48387" y="0"/>
                  </a:lnTo>
                  <a:lnTo>
                    <a:pt x="49625" y="1238"/>
                  </a:lnTo>
                  <a:cubicBezTo>
                    <a:pt x="51406" y="2877"/>
                    <a:pt x="52969" y="4734"/>
                    <a:pt x="54292" y="6763"/>
                  </a:cubicBezTo>
                  <a:cubicBezTo>
                    <a:pt x="58979" y="14002"/>
                    <a:pt x="60617" y="22803"/>
                    <a:pt x="58864" y="31242"/>
                  </a:cubicBezTo>
                  <a:cubicBezTo>
                    <a:pt x="57293" y="38052"/>
                    <a:pt x="53464" y="44129"/>
                    <a:pt x="48006" y="48482"/>
                  </a:cubicBezTo>
                  <a:cubicBezTo>
                    <a:pt x="43482" y="52978"/>
                    <a:pt x="37214" y="55264"/>
                    <a:pt x="30861" y="54769"/>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132" name="任意多边形: 形状 131">
              <a:extLst>
                <a:ext uri="{FF2B5EF4-FFF2-40B4-BE49-F238E27FC236}">
                  <a16:creationId xmlns:a16="http://schemas.microsoft.com/office/drawing/2014/main" id="{0E325BE8-6892-E761-D586-76ACD3BAE363}"/>
                </a:ext>
              </a:extLst>
            </p:cNvPr>
            <p:cNvSpPr/>
            <p:nvPr/>
          </p:nvSpPr>
          <p:spPr>
            <a:xfrm>
              <a:off x="7079646" y="3535680"/>
              <a:ext cx="672750" cy="53911"/>
            </a:xfrm>
            <a:custGeom>
              <a:avLst/>
              <a:gdLst>
                <a:gd name="connsiteX0" fmla="*/ 0 w 672750"/>
                <a:gd name="connsiteY0" fmla="*/ 0 h 53911"/>
                <a:gd name="connsiteX1" fmla="*/ 111728 w 672750"/>
                <a:gd name="connsiteY1" fmla="*/ 40672 h 53911"/>
                <a:gd name="connsiteX2" fmla="*/ 232220 w 672750"/>
                <a:gd name="connsiteY2" fmla="*/ 37624 h 53911"/>
                <a:gd name="connsiteX3" fmla="*/ 667036 w 672750"/>
                <a:gd name="connsiteY3" fmla="*/ 53911 h 53911"/>
                <a:gd name="connsiteX4" fmla="*/ 672751 w 672750"/>
                <a:gd name="connsiteY4" fmla="*/ 26098 h 53911"/>
                <a:gd name="connsiteX5" fmla="*/ 397478 w 672750"/>
                <a:gd name="connsiteY5" fmla="*/ 10668 h 53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2750" h="53911">
                  <a:moveTo>
                    <a:pt x="0" y="0"/>
                  </a:moveTo>
                  <a:cubicBezTo>
                    <a:pt x="32785" y="23593"/>
                    <a:pt x="71447" y="37671"/>
                    <a:pt x="111728" y="40672"/>
                  </a:cubicBezTo>
                  <a:cubicBezTo>
                    <a:pt x="151914" y="42320"/>
                    <a:pt x="192167" y="41300"/>
                    <a:pt x="232220" y="37624"/>
                  </a:cubicBezTo>
                  <a:cubicBezTo>
                    <a:pt x="376333" y="29432"/>
                    <a:pt x="523113" y="42196"/>
                    <a:pt x="667036" y="53911"/>
                  </a:cubicBezTo>
                  <a:lnTo>
                    <a:pt x="672751" y="26098"/>
                  </a:lnTo>
                  <a:lnTo>
                    <a:pt x="397478" y="10668"/>
                  </a:lnTo>
                  <a:close/>
                </a:path>
              </a:pathLst>
            </a:custGeom>
            <a:solidFill>
              <a:srgbClr val="000000"/>
            </a:solidFill>
            <a:ln w="9525" cap="flat">
              <a:solidFill>
                <a:srgbClr val="2F2E41"/>
              </a:solidFill>
              <a:prstDash val="solid"/>
              <a:miter/>
            </a:ln>
          </p:spPr>
          <p:txBody>
            <a:bodyPr rtlCol="0" anchor="ctr">
              <a:noAutofit/>
            </a:bodyPr>
            <a:lstStyle/>
            <a:p>
              <a:endParaRPr lang="zh-CN" altLang="en-US"/>
            </a:p>
          </p:txBody>
        </p:sp>
        <p:sp>
          <p:nvSpPr>
            <p:cNvPr id="133" name="任意多边形: 形状 132">
              <a:extLst>
                <a:ext uri="{FF2B5EF4-FFF2-40B4-BE49-F238E27FC236}">
                  <a16:creationId xmlns:a16="http://schemas.microsoft.com/office/drawing/2014/main" id="{BCB643CD-7D2D-0ED2-6874-1669B2EAC6C3}"/>
                </a:ext>
              </a:extLst>
            </p:cNvPr>
            <p:cNvSpPr/>
            <p:nvPr/>
          </p:nvSpPr>
          <p:spPr>
            <a:xfrm>
              <a:off x="7167562" y="3391662"/>
              <a:ext cx="371284" cy="47839"/>
            </a:xfrm>
            <a:custGeom>
              <a:avLst/>
              <a:gdLst>
                <a:gd name="connsiteX0" fmla="*/ 0 w 371284"/>
                <a:gd name="connsiteY0" fmla="*/ 8192 h 47839"/>
                <a:gd name="connsiteX1" fmla="*/ 2667 w 371284"/>
                <a:gd name="connsiteY1" fmla="*/ 11144 h 47839"/>
                <a:gd name="connsiteX2" fmla="*/ 144685 w 371284"/>
                <a:gd name="connsiteY2" fmla="*/ 44482 h 47839"/>
                <a:gd name="connsiteX3" fmla="*/ 263271 w 371284"/>
                <a:gd name="connsiteY3" fmla="*/ 45244 h 47839"/>
                <a:gd name="connsiteX4" fmla="*/ 371285 w 371284"/>
                <a:gd name="connsiteY4" fmla="*/ 0 h 47839"/>
                <a:gd name="connsiteX5" fmla="*/ 0 w 371284"/>
                <a:gd name="connsiteY5" fmla="*/ 8192 h 47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284" h="47839">
                  <a:moveTo>
                    <a:pt x="0" y="8192"/>
                  </a:moveTo>
                  <a:lnTo>
                    <a:pt x="2667" y="11144"/>
                  </a:lnTo>
                  <a:cubicBezTo>
                    <a:pt x="44672" y="36576"/>
                    <a:pt x="95726" y="40862"/>
                    <a:pt x="144685" y="44482"/>
                  </a:cubicBezTo>
                  <a:cubicBezTo>
                    <a:pt x="184090" y="48692"/>
                    <a:pt x="223818" y="48939"/>
                    <a:pt x="263271" y="45244"/>
                  </a:cubicBezTo>
                  <a:cubicBezTo>
                    <a:pt x="303009" y="41396"/>
                    <a:pt x="340662" y="25622"/>
                    <a:pt x="371285" y="0"/>
                  </a:cubicBezTo>
                  <a:cubicBezTo>
                    <a:pt x="249546" y="29327"/>
                    <a:pt x="122920" y="32118"/>
                    <a:pt x="0" y="8192"/>
                  </a:cubicBezTo>
                  <a:close/>
                </a:path>
              </a:pathLst>
            </a:custGeom>
            <a:solidFill>
              <a:srgbClr val="000000"/>
            </a:solidFill>
            <a:ln w="9525" cap="flat">
              <a:solidFill>
                <a:srgbClr val="2F2E41"/>
              </a:solidFill>
              <a:prstDash val="solid"/>
              <a:miter/>
            </a:ln>
          </p:spPr>
          <p:txBody>
            <a:bodyPr rtlCol="0" anchor="ctr">
              <a:noAutofit/>
            </a:bodyPr>
            <a:lstStyle/>
            <a:p>
              <a:endParaRPr lang="zh-CN" altLang="en-US"/>
            </a:p>
          </p:txBody>
        </p:sp>
      </p:grpSp>
    </p:spTree>
    <p:extLst>
      <p:ext uri="{BB962C8B-B14F-4D97-AF65-F5344CB8AC3E}">
        <p14:creationId xmlns:p14="http://schemas.microsoft.com/office/powerpoint/2010/main" val="28229307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C32F93CE-E4AF-809A-BC0F-647804BF0699}"/>
              </a:ext>
            </a:extLst>
          </p:cNvPr>
          <p:cNvSpPr txBox="1"/>
          <p:nvPr/>
        </p:nvSpPr>
        <p:spPr>
          <a:xfrm>
            <a:off x="363609" y="456128"/>
            <a:ext cx="811646" cy="253364"/>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srgbClr val="000000"/>
                </a:solidFill>
                <a:effectLst/>
                <a:uLnTx/>
                <a:uFillTx/>
                <a:latin typeface="江城圆体 700W" panose="020B0A00000000000000" pitchFamily="34" charset="-122"/>
                <a:ea typeface="江城圆体 700W" panose="020B0A00000000000000" pitchFamily="34" charset="-122"/>
                <a:cs typeface="汉仪雅酷黑 75W" panose="020B0804020202020204" charset="-122"/>
              </a:rPr>
              <a:t>LOGO</a:t>
            </a:r>
            <a:endParaRPr kumimoji="0" lang="zh-CN" altLang="en-US" sz="1400" b="0" i="0" u="none" strike="noStrike" kern="1200" cap="none" spc="0" normalizeH="0" baseline="0" noProof="0" dirty="0">
              <a:ln>
                <a:noFill/>
              </a:ln>
              <a:solidFill>
                <a:srgbClr val="000000"/>
              </a:solidFill>
              <a:effectLst/>
              <a:uLnTx/>
              <a:uFillTx/>
              <a:latin typeface="江城圆体 700W" panose="020B0A00000000000000" pitchFamily="34" charset="-122"/>
              <a:ea typeface="江城圆体 700W" panose="020B0A00000000000000" pitchFamily="34" charset="-122"/>
              <a:cs typeface="汉仪雅酷黑 75W" panose="020B0804020202020204" charset="-122"/>
            </a:endParaRPr>
          </a:p>
        </p:txBody>
      </p:sp>
      <p:grpSp>
        <p:nvGrpSpPr>
          <p:cNvPr id="3" name="组合 2">
            <a:extLst>
              <a:ext uri="{FF2B5EF4-FFF2-40B4-BE49-F238E27FC236}">
                <a16:creationId xmlns:a16="http://schemas.microsoft.com/office/drawing/2014/main" id="{EFD5C30D-5A33-6EE8-EFAB-731E87002D6C}"/>
              </a:ext>
            </a:extLst>
          </p:cNvPr>
          <p:cNvGrpSpPr/>
          <p:nvPr/>
        </p:nvGrpSpPr>
        <p:grpSpPr>
          <a:xfrm>
            <a:off x="820796" y="860441"/>
            <a:ext cx="1939080" cy="4521297"/>
            <a:chOff x="3993822" y="1681352"/>
            <a:chExt cx="1477277" cy="3444525"/>
          </a:xfrm>
        </p:grpSpPr>
        <p:sp>
          <p:nvSpPr>
            <p:cNvPr id="4" name="任意多边形: 形状 3">
              <a:extLst>
                <a:ext uri="{FF2B5EF4-FFF2-40B4-BE49-F238E27FC236}">
                  <a16:creationId xmlns:a16="http://schemas.microsoft.com/office/drawing/2014/main" id="{262AD7CD-4A5D-C650-2210-6D034ABCCEDF}"/>
                </a:ext>
              </a:extLst>
            </p:cNvPr>
            <p:cNvSpPr/>
            <p:nvPr/>
          </p:nvSpPr>
          <p:spPr>
            <a:xfrm>
              <a:off x="4975002" y="1863280"/>
              <a:ext cx="487394" cy="849248"/>
            </a:xfrm>
            <a:custGeom>
              <a:avLst/>
              <a:gdLst>
                <a:gd name="connsiteX0" fmla="*/ 487394 w 487394"/>
                <a:gd name="connsiteY0" fmla="*/ 6858 h 849248"/>
                <a:gd name="connsiteX1" fmla="*/ 385191 w 487394"/>
                <a:gd name="connsiteY1" fmla="*/ 497681 h 849248"/>
                <a:gd name="connsiteX2" fmla="*/ 127159 w 487394"/>
                <a:gd name="connsiteY2" fmla="*/ 849249 h 849248"/>
                <a:gd name="connsiteX3" fmla="*/ 0 w 487394"/>
                <a:gd name="connsiteY3" fmla="*/ 668274 h 849248"/>
                <a:gd name="connsiteX4" fmla="*/ 243173 w 487394"/>
                <a:gd name="connsiteY4" fmla="*/ 403669 h 849248"/>
                <a:gd name="connsiteX5" fmla="*/ 381191 w 487394"/>
                <a:gd name="connsiteY5" fmla="*/ 0 h 849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7394" h="849248">
                  <a:moveTo>
                    <a:pt x="487394" y="6858"/>
                  </a:moveTo>
                  <a:cubicBezTo>
                    <a:pt x="487394" y="6858"/>
                    <a:pt x="435674" y="394144"/>
                    <a:pt x="385191" y="497681"/>
                  </a:cubicBezTo>
                  <a:cubicBezTo>
                    <a:pt x="359283" y="550926"/>
                    <a:pt x="127159" y="849249"/>
                    <a:pt x="127159" y="849249"/>
                  </a:cubicBezTo>
                  <a:lnTo>
                    <a:pt x="0" y="668274"/>
                  </a:lnTo>
                  <a:lnTo>
                    <a:pt x="243173" y="403669"/>
                  </a:lnTo>
                  <a:lnTo>
                    <a:pt x="381191" y="0"/>
                  </a:lnTo>
                  <a:close/>
                </a:path>
              </a:pathLst>
            </a:custGeom>
            <a:solidFill>
              <a:schemeClr val="bg1"/>
            </a:solidFill>
            <a:ln w="9525" cap="flat">
              <a:solidFill>
                <a:srgbClr val="2F2E41"/>
              </a:solidFill>
              <a:prstDash val="solid"/>
              <a:miter/>
            </a:ln>
          </p:spPr>
          <p:txBody>
            <a:bodyPr rtlCol="0" anchor="ctr">
              <a:noAutofit/>
            </a:bodyPr>
            <a:lstStyle/>
            <a:p>
              <a:endParaRPr lang="zh-CN" altLang="en-US"/>
            </a:p>
          </p:txBody>
        </p:sp>
        <p:sp>
          <p:nvSpPr>
            <p:cNvPr id="5" name="任意多边形: 形状 4">
              <a:extLst>
                <a:ext uri="{FF2B5EF4-FFF2-40B4-BE49-F238E27FC236}">
                  <a16:creationId xmlns:a16="http://schemas.microsoft.com/office/drawing/2014/main" id="{1C22FDE5-1FC9-B4EF-62CB-EBC477FD80D8}"/>
                </a:ext>
              </a:extLst>
            </p:cNvPr>
            <p:cNvSpPr/>
            <p:nvPr/>
          </p:nvSpPr>
          <p:spPr>
            <a:xfrm>
              <a:off x="5299437" y="1685288"/>
              <a:ext cx="171662" cy="193041"/>
            </a:xfrm>
            <a:custGeom>
              <a:avLst/>
              <a:gdLst>
                <a:gd name="connsiteX0" fmla="*/ 159149 w 171662"/>
                <a:gd name="connsiteY0" fmla="*/ 79313 h 193041"/>
                <a:gd name="connsiteX1" fmla="*/ 159149 w 171662"/>
                <a:gd name="connsiteY1" fmla="*/ 36165 h 193041"/>
                <a:gd name="connsiteX2" fmla="*/ 139432 w 171662"/>
                <a:gd name="connsiteY2" fmla="*/ 29307 h 193041"/>
                <a:gd name="connsiteX3" fmla="*/ 123716 w 171662"/>
                <a:gd name="connsiteY3" fmla="*/ 11305 h 193041"/>
                <a:gd name="connsiteX4" fmla="*/ 99618 w 171662"/>
                <a:gd name="connsiteY4" fmla="*/ 11305 h 193041"/>
                <a:gd name="connsiteX5" fmla="*/ 90664 w 171662"/>
                <a:gd name="connsiteY5" fmla="*/ 5304 h 193041"/>
                <a:gd name="connsiteX6" fmla="*/ 68852 w 171662"/>
                <a:gd name="connsiteY6" fmla="*/ 1494 h 193041"/>
                <a:gd name="connsiteX7" fmla="*/ 46659 w 171662"/>
                <a:gd name="connsiteY7" fmla="*/ 9685 h 193041"/>
                <a:gd name="connsiteX8" fmla="*/ 11893 w 171662"/>
                <a:gd name="connsiteY8" fmla="*/ 57310 h 193041"/>
                <a:gd name="connsiteX9" fmla="*/ 7416 w 171662"/>
                <a:gd name="connsiteY9" fmla="*/ 116175 h 193041"/>
                <a:gd name="connsiteX10" fmla="*/ 60184 w 171662"/>
                <a:gd name="connsiteY10" fmla="*/ 182850 h 193041"/>
                <a:gd name="connsiteX11" fmla="*/ 156768 w 171662"/>
                <a:gd name="connsiteY11" fmla="*/ 193042 h 193041"/>
                <a:gd name="connsiteX12" fmla="*/ 171627 w 171662"/>
                <a:gd name="connsiteY12" fmla="*/ 146845 h 193041"/>
                <a:gd name="connsiteX13" fmla="*/ 159149 w 171662"/>
                <a:gd name="connsiteY13" fmla="*/ 79313 h 19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662" h="193041">
                  <a:moveTo>
                    <a:pt x="159149" y="79313"/>
                  </a:moveTo>
                  <a:cubicBezTo>
                    <a:pt x="159149" y="76551"/>
                    <a:pt x="166293" y="45023"/>
                    <a:pt x="159149" y="36165"/>
                  </a:cubicBezTo>
                  <a:cubicBezTo>
                    <a:pt x="154072" y="30822"/>
                    <a:pt x="146728" y="28267"/>
                    <a:pt x="139432" y="29307"/>
                  </a:cubicBezTo>
                  <a:cubicBezTo>
                    <a:pt x="136356" y="21716"/>
                    <a:pt x="130822" y="15377"/>
                    <a:pt x="123716" y="11305"/>
                  </a:cubicBezTo>
                  <a:cubicBezTo>
                    <a:pt x="115886" y="8764"/>
                    <a:pt x="107447" y="8764"/>
                    <a:pt x="99618" y="11305"/>
                  </a:cubicBezTo>
                  <a:lnTo>
                    <a:pt x="90664" y="5304"/>
                  </a:lnTo>
                  <a:cubicBezTo>
                    <a:pt x="84692" y="24"/>
                    <a:pt x="76263" y="-1448"/>
                    <a:pt x="68852" y="1494"/>
                  </a:cubicBezTo>
                  <a:cubicBezTo>
                    <a:pt x="62480" y="6454"/>
                    <a:pt x="54727" y="9315"/>
                    <a:pt x="46659" y="9685"/>
                  </a:cubicBezTo>
                  <a:cubicBezTo>
                    <a:pt x="34943" y="9685"/>
                    <a:pt x="20084" y="41785"/>
                    <a:pt x="11893" y="57310"/>
                  </a:cubicBezTo>
                  <a:cubicBezTo>
                    <a:pt x="3701" y="72836"/>
                    <a:pt x="-7729" y="93124"/>
                    <a:pt x="7416" y="116175"/>
                  </a:cubicBezTo>
                  <a:cubicBezTo>
                    <a:pt x="23637" y="139452"/>
                    <a:pt x="41258" y="161719"/>
                    <a:pt x="60184" y="182850"/>
                  </a:cubicBezTo>
                  <a:lnTo>
                    <a:pt x="156768" y="193042"/>
                  </a:lnTo>
                  <a:cubicBezTo>
                    <a:pt x="156768" y="193042"/>
                    <a:pt x="169817" y="181326"/>
                    <a:pt x="171627" y="146845"/>
                  </a:cubicBezTo>
                  <a:cubicBezTo>
                    <a:pt x="172103" y="123720"/>
                    <a:pt x="167864" y="100740"/>
                    <a:pt x="159149" y="79313"/>
                  </a:cubicBezTo>
                  <a:close/>
                </a:path>
              </a:pathLst>
            </a:custGeom>
            <a:solidFill>
              <a:schemeClr val="bg1"/>
            </a:solidFill>
            <a:ln w="9525" cap="flat">
              <a:solidFill>
                <a:srgbClr val="2F2E41"/>
              </a:solidFill>
              <a:prstDash val="solid"/>
              <a:miter/>
            </a:ln>
          </p:spPr>
          <p:txBody>
            <a:bodyPr rtlCol="0" anchor="ctr">
              <a:noAutofit/>
            </a:bodyPr>
            <a:lstStyle/>
            <a:p>
              <a:endParaRPr lang="zh-CN" altLang="en-US"/>
            </a:p>
          </p:txBody>
        </p:sp>
        <p:sp>
          <p:nvSpPr>
            <p:cNvPr id="6" name="任意多边形: 形状 5">
              <a:extLst>
                <a:ext uri="{FF2B5EF4-FFF2-40B4-BE49-F238E27FC236}">
                  <a16:creationId xmlns:a16="http://schemas.microsoft.com/office/drawing/2014/main" id="{788A5CFE-E0C4-745A-EFE3-ED452A82812C}"/>
                </a:ext>
              </a:extLst>
            </p:cNvPr>
            <p:cNvSpPr/>
            <p:nvPr/>
          </p:nvSpPr>
          <p:spPr>
            <a:xfrm>
              <a:off x="5418007" y="1714500"/>
              <a:ext cx="40702" cy="79374"/>
            </a:xfrm>
            <a:custGeom>
              <a:avLst/>
              <a:gdLst>
                <a:gd name="connsiteX0" fmla="*/ 21243 w 40702"/>
                <a:gd name="connsiteY0" fmla="*/ 0 h 79374"/>
                <a:gd name="connsiteX1" fmla="*/ 14862 w 40702"/>
                <a:gd name="connsiteY1" fmla="*/ 18002 h 79374"/>
                <a:gd name="connsiteX2" fmla="*/ 2193 w 40702"/>
                <a:gd name="connsiteY2" fmla="*/ 62198 h 79374"/>
                <a:gd name="connsiteX3" fmla="*/ 479 w 40702"/>
                <a:gd name="connsiteY3" fmla="*/ 68580 h 79374"/>
                <a:gd name="connsiteX4" fmla="*/ 3 w 40702"/>
                <a:gd name="connsiteY4" fmla="*/ 70580 h 79374"/>
                <a:gd name="connsiteX5" fmla="*/ 574 w 40702"/>
                <a:gd name="connsiteY5" fmla="*/ 73057 h 79374"/>
                <a:gd name="connsiteX6" fmla="*/ 3432 w 40702"/>
                <a:gd name="connsiteY6" fmla="*/ 76105 h 79374"/>
                <a:gd name="connsiteX7" fmla="*/ 16100 w 40702"/>
                <a:gd name="connsiteY7" fmla="*/ 79343 h 79374"/>
                <a:gd name="connsiteX8" fmla="*/ 27530 w 40702"/>
                <a:gd name="connsiteY8" fmla="*/ 75724 h 79374"/>
                <a:gd name="connsiteX9" fmla="*/ 34197 w 40702"/>
                <a:gd name="connsiteY9" fmla="*/ 68104 h 79374"/>
                <a:gd name="connsiteX10" fmla="*/ 39817 w 40702"/>
                <a:gd name="connsiteY10" fmla="*/ 55054 h 79374"/>
                <a:gd name="connsiteX11" fmla="*/ 40579 w 40702"/>
                <a:gd name="connsiteY11" fmla="*/ 50006 h 79374"/>
                <a:gd name="connsiteX12" fmla="*/ 31816 w 40702"/>
                <a:gd name="connsiteY12" fmla="*/ 66580 h 79374"/>
                <a:gd name="connsiteX13" fmla="*/ 16386 w 40702"/>
                <a:gd name="connsiteY13" fmla="*/ 76105 h 79374"/>
                <a:gd name="connsiteX14" fmla="*/ 5622 w 40702"/>
                <a:gd name="connsiteY14" fmla="*/ 73342 h 79374"/>
                <a:gd name="connsiteX15" fmla="*/ 4098 w 40702"/>
                <a:gd name="connsiteY15" fmla="*/ 71819 h 79374"/>
                <a:gd name="connsiteX16" fmla="*/ 4098 w 40702"/>
                <a:gd name="connsiteY16" fmla="*/ 70009 h 79374"/>
                <a:gd name="connsiteX17" fmla="*/ 5908 w 40702"/>
                <a:gd name="connsiteY17" fmla="*/ 63627 h 79374"/>
                <a:gd name="connsiteX18" fmla="*/ 17433 w 40702"/>
                <a:gd name="connsiteY18" fmla="*/ 19240 h 79374"/>
                <a:gd name="connsiteX19" fmla="*/ 21243 w 40702"/>
                <a:gd name="connsiteY19" fmla="*/ 0 h 7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0702" h="79374">
                  <a:moveTo>
                    <a:pt x="21243" y="0"/>
                  </a:moveTo>
                  <a:cubicBezTo>
                    <a:pt x="18576" y="5794"/>
                    <a:pt x="16433" y="11820"/>
                    <a:pt x="14862" y="18002"/>
                  </a:cubicBezTo>
                  <a:cubicBezTo>
                    <a:pt x="11433" y="29242"/>
                    <a:pt x="6956" y="44863"/>
                    <a:pt x="2193" y="62198"/>
                  </a:cubicBezTo>
                  <a:lnTo>
                    <a:pt x="479" y="68580"/>
                  </a:lnTo>
                  <a:cubicBezTo>
                    <a:pt x="241" y="69226"/>
                    <a:pt x="79" y="69897"/>
                    <a:pt x="3" y="70580"/>
                  </a:cubicBezTo>
                  <a:cubicBezTo>
                    <a:pt x="-26" y="71441"/>
                    <a:pt x="174" y="72294"/>
                    <a:pt x="574" y="73057"/>
                  </a:cubicBezTo>
                  <a:cubicBezTo>
                    <a:pt x="1184" y="74345"/>
                    <a:pt x="2184" y="75410"/>
                    <a:pt x="3432" y="76105"/>
                  </a:cubicBezTo>
                  <a:cubicBezTo>
                    <a:pt x="7346" y="78149"/>
                    <a:pt x="11680" y="79258"/>
                    <a:pt x="16100" y="79343"/>
                  </a:cubicBezTo>
                  <a:cubicBezTo>
                    <a:pt x="20224" y="79596"/>
                    <a:pt x="24301" y="78306"/>
                    <a:pt x="27530" y="75724"/>
                  </a:cubicBezTo>
                  <a:cubicBezTo>
                    <a:pt x="30187" y="73601"/>
                    <a:pt x="32445" y="71020"/>
                    <a:pt x="34197" y="68104"/>
                  </a:cubicBezTo>
                  <a:cubicBezTo>
                    <a:pt x="36655" y="64028"/>
                    <a:pt x="38541" y="59638"/>
                    <a:pt x="39817" y="55054"/>
                  </a:cubicBezTo>
                  <a:cubicBezTo>
                    <a:pt x="40674" y="51911"/>
                    <a:pt x="40865" y="50006"/>
                    <a:pt x="40579" y="50006"/>
                  </a:cubicBezTo>
                  <a:cubicBezTo>
                    <a:pt x="40293" y="50006"/>
                    <a:pt x="38198" y="57055"/>
                    <a:pt x="31816" y="66580"/>
                  </a:cubicBezTo>
                  <a:cubicBezTo>
                    <a:pt x="28806" y="72346"/>
                    <a:pt x="22891" y="76002"/>
                    <a:pt x="16386" y="76105"/>
                  </a:cubicBezTo>
                  <a:cubicBezTo>
                    <a:pt x="12642" y="75955"/>
                    <a:pt x="8975" y="75014"/>
                    <a:pt x="5622" y="73342"/>
                  </a:cubicBezTo>
                  <a:cubicBezTo>
                    <a:pt x="5003" y="72963"/>
                    <a:pt x="4479" y="72440"/>
                    <a:pt x="4098" y="71819"/>
                  </a:cubicBezTo>
                  <a:cubicBezTo>
                    <a:pt x="4098" y="71152"/>
                    <a:pt x="4098" y="71819"/>
                    <a:pt x="4098" y="70009"/>
                  </a:cubicBezTo>
                  <a:cubicBezTo>
                    <a:pt x="4098" y="68199"/>
                    <a:pt x="5241" y="65818"/>
                    <a:pt x="5908" y="63627"/>
                  </a:cubicBezTo>
                  <a:cubicBezTo>
                    <a:pt x="10575" y="46387"/>
                    <a:pt x="14671" y="30671"/>
                    <a:pt x="17433" y="19240"/>
                  </a:cubicBezTo>
                  <a:cubicBezTo>
                    <a:pt x="19443" y="12997"/>
                    <a:pt x="20729" y="6540"/>
                    <a:pt x="21243" y="0"/>
                  </a:cubicBezTo>
                  <a:close/>
                </a:path>
              </a:pathLst>
            </a:custGeom>
            <a:solidFill>
              <a:schemeClr val="bg1">
                <a:lumMod val="85000"/>
              </a:schemeClr>
            </a:solidFill>
            <a:ln w="9525" cap="flat">
              <a:solidFill>
                <a:srgbClr val="2F2E41"/>
              </a:solidFill>
              <a:prstDash val="solid"/>
              <a:miter/>
            </a:ln>
          </p:spPr>
          <p:txBody>
            <a:bodyPr rtlCol="0" anchor="ctr">
              <a:noAutofit/>
            </a:bodyPr>
            <a:lstStyle/>
            <a:p>
              <a:endParaRPr lang="zh-CN" altLang="en-US"/>
            </a:p>
          </p:txBody>
        </p:sp>
        <p:sp>
          <p:nvSpPr>
            <p:cNvPr id="7" name="任意多边形: 形状 6">
              <a:extLst>
                <a:ext uri="{FF2B5EF4-FFF2-40B4-BE49-F238E27FC236}">
                  <a16:creationId xmlns:a16="http://schemas.microsoft.com/office/drawing/2014/main" id="{7F593B4F-5739-2769-1BCB-DB3D43FF45FD}"/>
                </a:ext>
              </a:extLst>
            </p:cNvPr>
            <p:cNvSpPr/>
            <p:nvPr/>
          </p:nvSpPr>
          <p:spPr>
            <a:xfrm>
              <a:off x="5388990" y="1696593"/>
              <a:ext cx="31311" cy="91681"/>
            </a:xfrm>
            <a:custGeom>
              <a:avLst/>
              <a:gdLst>
                <a:gd name="connsiteX0" fmla="*/ 10447 w 31311"/>
                <a:gd name="connsiteY0" fmla="*/ 0 h 91681"/>
                <a:gd name="connsiteX1" fmla="*/ 7208 w 31311"/>
                <a:gd name="connsiteY1" fmla="*/ 15621 h 91681"/>
                <a:gd name="connsiteX2" fmla="*/ 1969 w 31311"/>
                <a:gd name="connsiteY2" fmla="*/ 53721 h 91681"/>
                <a:gd name="connsiteX3" fmla="*/ 1969 w 31311"/>
                <a:gd name="connsiteY3" fmla="*/ 53721 h 91681"/>
                <a:gd name="connsiteX4" fmla="*/ 1493 w 31311"/>
                <a:gd name="connsiteY4" fmla="*/ 55340 h 91681"/>
                <a:gd name="connsiteX5" fmla="*/ 1493 w 31311"/>
                <a:gd name="connsiteY5" fmla="*/ 78010 h 91681"/>
                <a:gd name="connsiteX6" fmla="*/ 14828 w 31311"/>
                <a:gd name="connsiteY6" fmla="*/ 91059 h 91681"/>
                <a:gd name="connsiteX7" fmla="*/ 27306 w 31311"/>
                <a:gd name="connsiteY7" fmla="*/ 90488 h 91681"/>
                <a:gd name="connsiteX8" fmla="*/ 31306 w 31311"/>
                <a:gd name="connsiteY8" fmla="*/ 88392 h 91681"/>
                <a:gd name="connsiteX9" fmla="*/ 26925 w 31311"/>
                <a:gd name="connsiteY9" fmla="*/ 88963 h 91681"/>
                <a:gd name="connsiteX10" fmla="*/ 15590 w 31311"/>
                <a:gd name="connsiteY10" fmla="*/ 88392 h 91681"/>
                <a:gd name="connsiteX11" fmla="*/ 5017 w 31311"/>
                <a:gd name="connsiteY11" fmla="*/ 76962 h 91681"/>
                <a:gd name="connsiteX12" fmla="*/ 5779 w 31311"/>
                <a:gd name="connsiteY12" fmla="*/ 56293 h 91681"/>
                <a:gd name="connsiteX13" fmla="*/ 5779 w 31311"/>
                <a:gd name="connsiteY13" fmla="*/ 54864 h 91681"/>
                <a:gd name="connsiteX14" fmla="*/ 5779 w 31311"/>
                <a:gd name="connsiteY14" fmla="*/ 54864 h 91681"/>
                <a:gd name="connsiteX15" fmla="*/ 9780 w 31311"/>
                <a:gd name="connsiteY15" fmla="*/ 16764 h 91681"/>
                <a:gd name="connsiteX16" fmla="*/ 10447 w 31311"/>
                <a:gd name="connsiteY16" fmla="*/ 0 h 9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311" h="91681">
                  <a:moveTo>
                    <a:pt x="10447" y="0"/>
                  </a:moveTo>
                  <a:cubicBezTo>
                    <a:pt x="8770" y="5065"/>
                    <a:pt x="7684" y="10307"/>
                    <a:pt x="7208" y="15621"/>
                  </a:cubicBezTo>
                  <a:cubicBezTo>
                    <a:pt x="5684" y="25146"/>
                    <a:pt x="3779" y="38957"/>
                    <a:pt x="1969" y="53721"/>
                  </a:cubicBezTo>
                  <a:lnTo>
                    <a:pt x="1969" y="53721"/>
                  </a:lnTo>
                  <a:cubicBezTo>
                    <a:pt x="1845" y="54270"/>
                    <a:pt x="1684" y="54810"/>
                    <a:pt x="1493" y="55340"/>
                  </a:cubicBezTo>
                  <a:cubicBezTo>
                    <a:pt x="-498" y="62765"/>
                    <a:pt x="-498" y="70585"/>
                    <a:pt x="1493" y="78010"/>
                  </a:cubicBezTo>
                  <a:cubicBezTo>
                    <a:pt x="3360" y="84388"/>
                    <a:pt x="8408" y="89332"/>
                    <a:pt x="14828" y="91059"/>
                  </a:cubicBezTo>
                  <a:cubicBezTo>
                    <a:pt x="18962" y="92052"/>
                    <a:pt x="23286" y="91853"/>
                    <a:pt x="27306" y="90488"/>
                  </a:cubicBezTo>
                  <a:cubicBezTo>
                    <a:pt x="30068" y="89535"/>
                    <a:pt x="31402" y="88582"/>
                    <a:pt x="31306" y="88392"/>
                  </a:cubicBezTo>
                  <a:cubicBezTo>
                    <a:pt x="31211" y="88201"/>
                    <a:pt x="29687" y="88392"/>
                    <a:pt x="26925" y="88963"/>
                  </a:cubicBezTo>
                  <a:cubicBezTo>
                    <a:pt x="23153" y="89646"/>
                    <a:pt x="19276" y="89450"/>
                    <a:pt x="15590" y="88392"/>
                  </a:cubicBezTo>
                  <a:cubicBezTo>
                    <a:pt x="10351" y="86622"/>
                    <a:pt x="6370" y="82319"/>
                    <a:pt x="5017" y="76962"/>
                  </a:cubicBezTo>
                  <a:cubicBezTo>
                    <a:pt x="3570" y="70114"/>
                    <a:pt x="3836" y="63015"/>
                    <a:pt x="5779" y="56293"/>
                  </a:cubicBezTo>
                  <a:lnTo>
                    <a:pt x="5779" y="54864"/>
                  </a:lnTo>
                  <a:lnTo>
                    <a:pt x="5779" y="54864"/>
                  </a:lnTo>
                  <a:cubicBezTo>
                    <a:pt x="7589" y="39815"/>
                    <a:pt x="8923" y="26289"/>
                    <a:pt x="9780" y="16764"/>
                  </a:cubicBezTo>
                  <a:cubicBezTo>
                    <a:pt x="10732" y="11228"/>
                    <a:pt x="10951" y="5593"/>
                    <a:pt x="10447" y="0"/>
                  </a:cubicBezTo>
                  <a:close/>
                </a:path>
              </a:pathLst>
            </a:custGeom>
            <a:solidFill>
              <a:schemeClr val="bg1">
                <a:lumMod val="85000"/>
              </a:schemeClr>
            </a:solidFill>
            <a:ln w="9525" cap="flat">
              <a:solidFill>
                <a:srgbClr val="2F2E41"/>
              </a:solidFill>
              <a:prstDash val="solid"/>
              <a:miter/>
            </a:ln>
          </p:spPr>
          <p:txBody>
            <a:bodyPr rtlCol="0" anchor="ctr">
              <a:noAutofit/>
            </a:bodyPr>
            <a:lstStyle/>
            <a:p>
              <a:endParaRPr lang="zh-CN" altLang="en-US"/>
            </a:p>
          </p:txBody>
        </p:sp>
        <p:sp>
          <p:nvSpPr>
            <p:cNvPr id="8" name="任意多边形: 形状 7">
              <a:extLst>
                <a:ext uri="{FF2B5EF4-FFF2-40B4-BE49-F238E27FC236}">
                  <a16:creationId xmlns:a16="http://schemas.microsoft.com/office/drawing/2014/main" id="{22082404-736B-189E-04ED-467B6B414699}"/>
                </a:ext>
              </a:extLst>
            </p:cNvPr>
            <p:cNvSpPr/>
            <p:nvPr/>
          </p:nvSpPr>
          <p:spPr>
            <a:xfrm>
              <a:off x="5352669" y="1686782"/>
              <a:ext cx="38576" cy="97631"/>
            </a:xfrm>
            <a:custGeom>
              <a:avLst/>
              <a:gdLst>
                <a:gd name="connsiteX0" fmla="*/ 16002 w 38576"/>
                <a:gd name="connsiteY0" fmla="*/ 0 h 97631"/>
                <a:gd name="connsiteX1" fmla="*/ 17812 w 38576"/>
                <a:gd name="connsiteY1" fmla="*/ 23908 h 97631"/>
                <a:gd name="connsiteX2" fmla="*/ 17812 w 38576"/>
                <a:gd name="connsiteY2" fmla="*/ 23336 h 97631"/>
                <a:gd name="connsiteX3" fmla="*/ 3429 w 38576"/>
                <a:gd name="connsiteY3" fmla="*/ 70199 h 97631"/>
                <a:gd name="connsiteX4" fmla="*/ 0 w 38576"/>
                <a:gd name="connsiteY4" fmla="*/ 81915 h 97631"/>
                <a:gd name="connsiteX5" fmla="*/ 0 w 38576"/>
                <a:gd name="connsiteY5" fmla="*/ 82772 h 97631"/>
                <a:gd name="connsiteX6" fmla="*/ 0 w 38576"/>
                <a:gd name="connsiteY6" fmla="*/ 83439 h 97631"/>
                <a:gd name="connsiteX7" fmla="*/ 8668 w 38576"/>
                <a:gd name="connsiteY7" fmla="*/ 93440 h 97631"/>
                <a:gd name="connsiteX8" fmla="*/ 20383 w 38576"/>
                <a:gd name="connsiteY8" fmla="*/ 97631 h 97631"/>
                <a:gd name="connsiteX9" fmla="*/ 30575 w 38576"/>
                <a:gd name="connsiteY9" fmla="*/ 92678 h 97631"/>
                <a:gd name="connsiteX10" fmla="*/ 35242 w 38576"/>
                <a:gd name="connsiteY10" fmla="*/ 84582 h 97631"/>
                <a:gd name="connsiteX11" fmla="*/ 38576 w 38576"/>
                <a:gd name="connsiteY11" fmla="*/ 72009 h 97631"/>
                <a:gd name="connsiteX12" fmla="*/ 38576 w 38576"/>
                <a:gd name="connsiteY12" fmla="*/ 67342 h 97631"/>
                <a:gd name="connsiteX13" fmla="*/ 32766 w 38576"/>
                <a:gd name="connsiteY13" fmla="*/ 83534 h 97631"/>
                <a:gd name="connsiteX14" fmla="*/ 20288 w 38576"/>
                <a:gd name="connsiteY14" fmla="*/ 94202 h 97631"/>
                <a:gd name="connsiteX15" fmla="*/ 3334 w 38576"/>
                <a:gd name="connsiteY15" fmla="*/ 81534 h 97631"/>
                <a:gd name="connsiteX16" fmla="*/ 3334 w 38576"/>
                <a:gd name="connsiteY16" fmla="*/ 83058 h 97631"/>
                <a:gd name="connsiteX17" fmla="*/ 6763 w 38576"/>
                <a:gd name="connsiteY17" fmla="*/ 71342 h 97631"/>
                <a:gd name="connsiteX18" fmla="*/ 20193 w 38576"/>
                <a:gd name="connsiteY18" fmla="*/ 23717 h 97631"/>
                <a:gd name="connsiteX19" fmla="*/ 20193 w 38576"/>
                <a:gd name="connsiteY19" fmla="*/ 23146 h 97631"/>
                <a:gd name="connsiteX20" fmla="*/ 16002 w 38576"/>
                <a:gd name="connsiteY20" fmla="*/ 0 h 97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576" h="97631">
                  <a:moveTo>
                    <a:pt x="16002" y="0"/>
                  </a:moveTo>
                  <a:cubicBezTo>
                    <a:pt x="15859" y="8009"/>
                    <a:pt x="16469" y="16013"/>
                    <a:pt x="17812" y="23908"/>
                  </a:cubicBezTo>
                  <a:lnTo>
                    <a:pt x="17812" y="23336"/>
                  </a:lnTo>
                  <a:cubicBezTo>
                    <a:pt x="13906" y="35528"/>
                    <a:pt x="8287" y="51911"/>
                    <a:pt x="3429" y="70199"/>
                  </a:cubicBezTo>
                  <a:cubicBezTo>
                    <a:pt x="2286" y="74200"/>
                    <a:pt x="1143" y="78105"/>
                    <a:pt x="0" y="81915"/>
                  </a:cubicBezTo>
                  <a:lnTo>
                    <a:pt x="0" y="82772"/>
                  </a:lnTo>
                  <a:lnTo>
                    <a:pt x="0" y="83439"/>
                  </a:lnTo>
                  <a:cubicBezTo>
                    <a:pt x="2238" y="87289"/>
                    <a:pt x="5172" y="90682"/>
                    <a:pt x="8668" y="93440"/>
                  </a:cubicBezTo>
                  <a:cubicBezTo>
                    <a:pt x="11992" y="96109"/>
                    <a:pt x="16116" y="97585"/>
                    <a:pt x="20383" y="97631"/>
                  </a:cubicBezTo>
                  <a:cubicBezTo>
                    <a:pt x="24355" y="97591"/>
                    <a:pt x="28089" y="95773"/>
                    <a:pt x="30575" y="92678"/>
                  </a:cubicBezTo>
                  <a:cubicBezTo>
                    <a:pt x="32566" y="90254"/>
                    <a:pt x="34138" y="87519"/>
                    <a:pt x="35242" y="84582"/>
                  </a:cubicBezTo>
                  <a:cubicBezTo>
                    <a:pt x="36852" y="80541"/>
                    <a:pt x="37976" y="76319"/>
                    <a:pt x="38576" y="72009"/>
                  </a:cubicBezTo>
                  <a:cubicBezTo>
                    <a:pt x="38576" y="69056"/>
                    <a:pt x="38576" y="67342"/>
                    <a:pt x="38576" y="67342"/>
                  </a:cubicBezTo>
                  <a:cubicBezTo>
                    <a:pt x="38576" y="67342"/>
                    <a:pt x="37147" y="73914"/>
                    <a:pt x="32766" y="83534"/>
                  </a:cubicBezTo>
                  <a:cubicBezTo>
                    <a:pt x="30575" y="88011"/>
                    <a:pt x="26860" y="94393"/>
                    <a:pt x="20288" y="94202"/>
                  </a:cubicBezTo>
                  <a:cubicBezTo>
                    <a:pt x="12897" y="93023"/>
                    <a:pt x="6563" y="88287"/>
                    <a:pt x="3334" y="81534"/>
                  </a:cubicBezTo>
                  <a:lnTo>
                    <a:pt x="3334" y="83058"/>
                  </a:lnTo>
                  <a:lnTo>
                    <a:pt x="6763" y="71342"/>
                  </a:lnTo>
                  <a:cubicBezTo>
                    <a:pt x="12192" y="53150"/>
                    <a:pt x="16859" y="36481"/>
                    <a:pt x="20193" y="23717"/>
                  </a:cubicBezTo>
                  <a:lnTo>
                    <a:pt x="20193" y="23146"/>
                  </a:lnTo>
                  <a:cubicBezTo>
                    <a:pt x="19488" y="15321"/>
                    <a:pt x="18088" y="7575"/>
                    <a:pt x="16002" y="0"/>
                  </a:cubicBezTo>
                  <a:close/>
                </a:path>
              </a:pathLst>
            </a:custGeom>
            <a:solidFill>
              <a:schemeClr val="bg1">
                <a:lumMod val="85000"/>
              </a:schemeClr>
            </a:solidFill>
            <a:ln w="9525" cap="flat">
              <a:solidFill>
                <a:srgbClr val="2F2E41"/>
              </a:solidFill>
              <a:prstDash val="solid"/>
              <a:miter/>
            </a:ln>
          </p:spPr>
          <p:txBody>
            <a:bodyPr rtlCol="0" anchor="ctr">
              <a:noAutofit/>
            </a:bodyPr>
            <a:lstStyle/>
            <a:p>
              <a:endParaRPr lang="zh-CN" altLang="en-US"/>
            </a:p>
          </p:txBody>
        </p:sp>
        <p:sp>
          <p:nvSpPr>
            <p:cNvPr id="9" name="任意多边形: 形状 8">
              <a:extLst>
                <a:ext uri="{FF2B5EF4-FFF2-40B4-BE49-F238E27FC236}">
                  <a16:creationId xmlns:a16="http://schemas.microsoft.com/office/drawing/2014/main" id="{7474D3C6-1345-9360-AAC8-316F21C6CA24}"/>
                </a:ext>
              </a:extLst>
            </p:cNvPr>
            <p:cNvSpPr/>
            <p:nvPr/>
          </p:nvSpPr>
          <p:spPr>
            <a:xfrm>
              <a:off x="5307226" y="1681352"/>
              <a:ext cx="127452" cy="186880"/>
            </a:xfrm>
            <a:custGeom>
              <a:avLst/>
              <a:gdLst>
                <a:gd name="connsiteX0" fmla="*/ 52777 w 127452"/>
                <a:gd name="connsiteY0" fmla="*/ 186881 h 186880"/>
                <a:gd name="connsiteX1" fmla="*/ 8 w 127452"/>
                <a:gd name="connsiteY1" fmla="*/ 120206 h 186880"/>
                <a:gd name="connsiteX2" fmla="*/ 24202 w 127452"/>
                <a:gd name="connsiteY2" fmla="*/ 30480 h 186880"/>
                <a:gd name="connsiteX3" fmla="*/ 52777 w 127452"/>
                <a:gd name="connsiteY3" fmla="*/ 0 h 186880"/>
                <a:gd name="connsiteX4" fmla="*/ 64302 w 127452"/>
                <a:gd name="connsiteY4" fmla="*/ 31718 h 186880"/>
                <a:gd name="connsiteX5" fmla="*/ 47348 w 127452"/>
                <a:gd name="connsiteY5" fmla="*/ 88868 h 186880"/>
                <a:gd name="connsiteX6" fmla="*/ 64874 w 127452"/>
                <a:gd name="connsiteY6" fmla="*/ 111252 h 186880"/>
                <a:gd name="connsiteX7" fmla="*/ 127453 w 127452"/>
                <a:gd name="connsiteY7" fmla="*/ 181832 h 18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452" h="186880">
                  <a:moveTo>
                    <a:pt x="52777" y="186881"/>
                  </a:moveTo>
                  <a:cubicBezTo>
                    <a:pt x="52777" y="186881"/>
                    <a:pt x="389" y="122492"/>
                    <a:pt x="8" y="120206"/>
                  </a:cubicBezTo>
                  <a:cubicBezTo>
                    <a:pt x="-373" y="117920"/>
                    <a:pt x="12200" y="44006"/>
                    <a:pt x="24202" y="30480"/>
                  </a:cubicBezTo>
                  <a:cubicBezTo>
                    <a:pt x="36203" y="16955"/>
                    <a:pt x="52777" y="0"/>
                    <a:pt x="52777" y="0"/>
                  </a:cubicBezTo>
                  <a:cubicBezTo>
                    <a:pt x="52777" y="0"/>
                    <a:pt x="71827" y="3239"/>
                    <a:pt x="64302" y="31718"/>
                  </a:cubicBezTo>
                  <a:cubicBezTo>
                    <a:pt x="56777" y="60198"/>
                    <a:pt x="47348" y="88868"/>
                    <a:pt x="47348" y="88868"/>
                  </a:cubicBezTo>
                  <a:lnTo>
                    <a:pt x="64874" y="111252"/>
                  </a:lnTo>
                  <a:cubicBezTo>
                    <a:pt x="64874" y="111252"/>
                    <a:pt x="126977" y="123349"/>
                    <a:pt x="127453" y="181832"/>
                  </a:cubicBezTo>
                </a:path>
              </a:pathLst>
            </a:custGeom>
            <a:solidFill>
              <a:schemeClr val="bg1"/>
            </a:solidFill>
            <a:ln w="9525" cap="flat">
              <a:solidFill>
                <a:srgbClr val="2F2E41"/>
              </a:solidFill>
              <a:prstDash val="solid"/>
              <a:miter/>
            </a:ln>
          </p:spPr>
          <p:txBody>
            <a:bodyPr rtlCol="0" anchor="ctr">
              <a:noAutofit/>
            </a:bodyPr>
            <a:lstStyle/>
            <a:p>
              <a:endParaRPr lang="zh-CN" altLang="en-US"/>
            </a:p>
          </p:txBody>
        </p:sp>
        <p:sp>
          <p:nvSpPr>
            <p:cNvPr id="10" name="任意多边形: 形状 9">
              <a:extLst>
                <a:ext uri="{FF2B5EF4-FFF2-40B4-BE49-F238E27FC236}">
                  <a16:creationId xmlns:a16="http://schemas.microsoft.com/office/drawing/2014/main" id="{3EBC4F40-A494-1769-01DD-AB88E05B5578}"/>
                </a:ext>
              </a:extLst>
            </p:cNvPr>
            <p:cNvSpPr/>
            <p:nvPr/>
          </p:nvSpPr>
          <p:spPr>
            <a:xfrm>
              <a:off x="4395025" y="4476368"/>
              <a:ext cx="440912" cy="429387"/>
            </a:xfrm>
            <a:custGeom>
              <a:avLst/>
              <a:gdLst>
                <a:gd name="connsiteX0" fmla="*/ 318516 w 440912"/>
                <a:gd name="connsiteY0" fmla="*/ 0 h 429387"/>
                <a:gd name="connsiteX1" fmla="*/ 0 w 440912"/>
                <a:gd name="connsiteY1" fmla="*/ 314992 h 429387"/>
                <a:gd name="connsiteX2" fmla="*/ 111062 w 440912"/>
                <a:gd name="connsiteY2" fmla="*/ 429387 h 429387"/>
                <a:gd name="connsiteX3" fmla="*/ 440912 w 440912"/>
                <a:gd name="connsiteY3" fmla="*/ 184880 h 429387"/>
                <a:gd name="connsiteX4" fmla="*/ 318516 w 440912"/>
                <a:gd name="connsiteY4" fmla="*/ 0 h 429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912" h="429387">
                  <a:moveTo>
                    <a:pt x="318516" y="0"/>
                  </a:moveTo>
                  <a:lnTo>
                    <a:pt x="0" y="314992"/>
                  </a:lnTo>
                  <a:lnTo>
                    <a:pt x="111062" y="429387"/>
                  </a:lnTo>
                  <a:lnTo>
                    <a:pt x="440912" y="184880"/>
                  </a:lnTo>
                  <a:lnTo>
                    <a:pt x="318516" y="0"/>
                  </a:lnTo>
                  <a:close/>
                </a:path>
              </a:pathLst>
            </a:custGeom>
            <a:solidFill>
              <a:schemeClr val="bg1"/>
            </a:solidFill>
            <a:ln w="9525" cap="flat">
              <a:solidFill>
                <a:srgbClr val="2F2E41"/>
              </a:solidFill>
              <a:prstDash val="solid"/>
              <a:miter/>
            </a:ln>
          </p:spPr>
          <p:txBody>
            <a:bodyPr rtlCol="0" anchor="ctr">
              <a:noAutofit/>
            </a:bodyPr>
            <a:lstStyle/>
            <a:p>
              <a:endParaRPr lang="zh-CN" altLang="en-US"/>
            </a:p>
          </p:txBody>
        </p:sp>
        <p:sp>
          <p:nvSpPr>
            <p:cNvPr id="11" name="任意多边形: 形状 10">
              <a:extLst>
                <a:ext uri="{FF2B5EF4-FFF2-40B4-BE49-F238E27FC236}">
                  <a16:creationId xmlns:a16="http://schemas.microsoft.com/office/drawing/2014/main" id="{A89F33C8-A450-4A3B-97C5-F8CB025B187B}"/>
                </a:ext>
              </a:extLst>
            </p:cNvPr>
            <p:cNvSpPr/>
            <p:nvPr/>
          </p:nvSpPr>
          <p:spPr>
            <a:xfrm>
              <a:off x="4331398" y="4728876"/>
              <a:ext cx="207549" cy="397001"/>
            </a:xfrm>
            <a:custGeom>
              <a:avLst/>
              <a:gdLst>
                <a:gd name="connsiteX0" fmla="*/ 191548 w 207549"/>
                <a:gd name="connsiteY0" fmla="*/ 175070 h 397001"/>
                <a:gd name="connsiteX1" fmla="*/ 207550 w 207549"/>
                <a:gd name="connsiteY1" fmla="*/ 162973 h 397001"/>
                <a:gd name="connsiteX2" fmla="*/ 113157 w 207549"/>
                <a:gd name="connsiteY2" fmla="*/ 0 h 397001"/>
                <a:gd name="connsiteX3" fmla="*/ 0 w 207549"/>
                <a:gd name="connsiteY3" fmla="*/ 59436 h 397001"/>
                <a:gd name="connsiteX4" fmla="*/ 190500 w 207549"/>
                <a:gd name="connsiteY4" fmla="*/ 397002 h 397001"/>
                <a:gd name="connsiteX5" fmla="*/ 191548 w 207549"/>
                <a:gd name="connsiteY5" fmla="*/ 175070 h 397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549" h="397001">
                  <a:moveTo>
                    <a:pt x="191548" y="175070"/>
                  </a:moveTo>
                  <a:lnTo>
                    <a:pt x="207550" y="162973"/>
                  </a:lnTo>
                  <a:cubicBezTo>
                    <a:pt x="159140" y="120405"/>
                    <a:pt x="125988" y="63170"/>
                    <a:pt x="113157" y="0"/>
                  </a:cubicBezTo>
                  <a:lnTo>
                    <a:pt x="0" y="59436"/>
                  </a:lnTo>
                  <a:lnTo>
                    <a:pt x="190500" y="397002"/>
                  </a:lnTo>
                  <a:cubicBezTo>
                    <a:pt x="221552" y="378047"/>
                    <a:pt x="191548" y="175070"/>
                    <a:pt x="191548" y="175070"/>
                  </a:cubicBezTo>
                  <a:close/>
                </a:path>
              </a:pathLst>
            </a:custGeom>
            <a:solidFill>
              <a:schemeClr val="accent1"/>
            </a:solidFill>
            <a:ln w="9525" cap="flat">
              <a:solidFill>
                <a:srgbClr val="2F2E41"/>
              </a:solidFill>
              <a:prstDash val="solid"/>
              <a:miter/>
            </a:ln>
          </p:spPr>
          <p:txBody>
            <a:bodyPr rtlCol="0" anchor="ctr">
              <a:noAutofit/>
            </a:bodyPr>
            <a:lstStyle/>
            <a:p>
              <a:endParaRPr lang="zh-CN" altLang="en-US"/>
            </a:p>
          </p:txBody>
        </p:sp>
        <p:sp>
          <p:nvSpPr>
            <p:cNvPr id="12" name="任意多边形: 形状 11">
              <a:extLst>
                <a:ext uri="{FF2B5EF4-FFF2-40B4-BE49-F238E27FC236}">
                  <a16:creationId xmlns:a16="http://schemas.microsoft.com/office/drawing/2014/main" id="{37A041F7-BECF-2559-2DDA-68B09C95ABFA}"/>
                </a:ext>
              </a:extLst>
            </p:cNvPr>
            <p:cNvSpPr/>
            <p:nvPr/>
          </p:nvSpPr>
          <p:spPr>
            <a:xfrm>
              <a:off x="4331398" y="4773834"/>
              <a:ext cx="200131" cy="352043"/>
            </a:xfrm>
            <a:custGeom>
              <a:avLst/>
              <a:gdLst>
                <a:gd name="connsiteX0" fmla="*/ 0 w 200131"/>
                <a:gd name="connsiteY0" fmla="*/ 14478 h 352043"/>
                <a:gd name="connsiteX1" fmla="*/ 27623 w 200131"/>
                <a:gd name="connsiteY1" fmla="*/ 0 h 352043"/>
                <a:gd name="connsiteX2" fmla="*/ 200025 w 200131"/>
                <a:gd name="connsiteY2" fmla="*/ 329660 h 352043"/>
                <a:gd name="connsiteX3" fmla="*/ 190500 w 200131"/>
                <a:gd name="connsiteY3" fmla="*/ 352044 h 352043"/>
              </a:gdLst>
              <a:ahLst/>
              <a:cxnLst>
                <a:cxn ang="0">
                  <a:pos x="connsiteX0" y="connsiteY0"/>
                </a:cxn>
                <a:cxn ang="0">
                  <a:pos x="connsiteX1" y="connsiteY1"/>
                </a:cxn>
                <a:cxn ang="0">
                  <a:pos x="connsiteX2" y="connsiteY2"/>
                </a:cxn>
                <a:cxn ang="0">
                  <a:pos x="connsiteX3" y="connsiteY3"/>
                </a:cxn>
              </a:cxnLst>
              <a:rect l="l" t="t" r="r" b="b"/>
              <a:pathLst>
                <a:path w="200131" h="352043">
                  <a:moveTo>
                    <a:pt x="0" y="14478"/>
                  </a:moveTo>
                  <a:lnTo>
                    <a:pt x="27623" y="0"/>
                  </a:lnTo>
                  <a:lnTo>
                    <a:pt x="200025" y="329660"/>
                  </a:lnTo>
                  <a:cubicBezTo>
                    <a:pt x="200025" y="329660"/>
                    <a:pt x="201835" y="348139"/>
                    <a:pt x="190500" y="352044"/>
                  </a:cubicBezTo>
                  <a:close/>
                </a:path>
              </a:pathLst>
            </a:custGeom>
            <a:solidFill>
              <a:srgbClr val="E0E0E0"/>
            </a:solidFill>
            <a:ln w="9525" cap="flat">
              <a:solidFill>
                <a:srgbClr val="2F2E41"/>
              </a:solidFill>
              <a:prstDash val="solid"/>
              <a:miter/>
            </a:ln>
          </p:spPr>
          <p:txBody>
            <a:bodyPr rtlCol="0" anchor="ctr">
              <a:noAutofit/>
            </a:bodyPr>
            <a:lstStyle/>
            <a:p>
              <a:endParaRPr lang="zh-CN" altLang="en-US"/>
            </a:p>
          </p:txBody>
        </p:sp>
        <p:sp>
          <p:nvSpPr>
            <p:cNvPr id="13" name="任意多边形: 形状 12">
              <a:extLst>
                <a:ext uri="{FF2B5EF4-FFF2-40B4-BE49-F238E27FC236}">
                  <a16:creationId xmlns:a16="http://schemas.microsoft.com/office/drawing/2014/main" id="{CEAD2616-AD10-229D-8AFE-30D627BBCE01}"/>
                </a:ext>
              </a:extLst>
            </p:cNvPr>
            <p:cNvSpPr/>
            <p:nvPr/>
          </p:nvSpPr>
          <p:spPr>
            <a:xfrm>
              <a:off x="4483873" y="4877013"/>
              <a:ext cx="37087" cy="22412"/>
            </a:xfrm>
            <a:custGeom>
              <a:avLst/>
              <a:gdLst>
                <a:gd name="connsiteX0" fmla="*/ 36692 w 37087"/>
                <a:gd name="connsiteY0" fmla="*/ 22360 h 22412"/>
                <a:gd name="connsiteX1" fmla="*/ 19642 w 37087"/>
                <a:gd name="connsiteY1" fmla="*/ 9978 h 22412"/>
                <a:gd name="connsiteX2" fmla="*/ 21 w 37087"/>
                <a:gd name="connsiteY2" fmla="*/ 2072 h 22412"/>
                <a:gd name="connsiteX3" fmla="*/ 22785 w 37087"/>
                <a:gd name="connsiteY3" fmla="*/ 4358 h 22412"/>
                <a:gd name="connsiteX4" fmla="*/ 36692 w 37087"/>
                <a:gd name="connsiteY4" fmla="*/ 22360 h 22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87" h="22412">
                  <a:moveTo>
                    <a:pt x="36692" y="22360"/>
                  </a:moveTo>
                  <a:cubicBezTo>
                    <a:pt x="34977" y="23122"/>
                    <a:pt x="29548" y="15312"/>
                    <a:pt x="19642" y="9978"/>
                  </a:cubicBezTo>
                  <a:cubicBezTo>
                    <a:pt x="9736" y="4644"/>
                    <a:pt x="592" y="3977"/>
                    <a:pt x="21" y="2072"/>
                  </a:cubicBezTo>
                  <a:cubicBezTo>
                    <a:pt x="-551" y="167"/>
                    <a:pt x="10879" y="-2309"/>
                    <a:pt x="22785" y="4358"/>
                  </a:cubicBezTo>
                  <a:cubicBezTo>
                    <a:pt x="34692" y="11025"/>
                    <a:pt x="38406" y="21884"/>
                    <a:pt x="36692" y="22360"/>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14" name="任意多边形: 形状 13">
              <a:extLst>
                <a:ext uri="{FF2B5EF4-FFF2-40B4-BE49-F238E27FC236}">
                  <a16:creationId xmlns:a16="http://schemas.microsoft.com/office/drawing/2014/main" id="{52A407CC-4E02-C432-BAE2-A789AF4E544B}"/>
                </a:ext>
              </a:extLst>
            </p:cNvPr>
            <p:cNvSpPr/>
            <p:nvPr/>
          </p:nvSpPr>
          <p:spPr>
            <a:xfrm>
              <a:off x="4401365" y="4788020"/>
              <a:ext cx="20678" cy="20022"/>
            </a:xfrm>
            <a:custGeom>
              <a:avLst/>
              <a:gdLst>
                <a:gd name="connsiteX0" fmla="*/ 15187 w 20678"/>
                <a:gd name="connsiteY0" fmla="*/ 18961 h 20022"/>
                <a:gd name="connsiteX1" fmla="*/ 1280 w 20678"/>
                <a:gd name="connsiteY1" fmla="*/ 14484 h 20022"/>
                <a:gd name="connsiteX2" fmla="*/ 4759 w 20678"/>
                <a:gd name="connsiteY2" fmla="*/ 1473 h 20022"/>
                <a:gd name="connsiteX3" fmla="*/ 5567 w 20678"/>
                <a:gd name="connsiteY3" fmla="*/ 1054 h 20022"/>
                <a:gd name="connsiteX4" fmla="*/ 19378 w 20678"/>
                <a:gd name="connsiteY4" fmla="*/ 5531 h 20022"/>
                <a:gd name="connsiteX5" fmla="*/ 15954 w 20678"/>
                <a:gd name="connsiteY5" fmla="*/ 18561 h 20022"/>
                <a:gd name="connsiteX6" fmla="*/ 15187 w 20678"/>
                <a:gd name="connsiteY6" fmla="*/ 18961 h 20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78" h="20022">
                  <a:moveTo>
                    <a:pt x="15187" y="18961"/>
                  </a:moveTo>
                  <a:cubicBezTo>
                    <a:pt x="10100" y="21428"/>
                    <a:pt x="3974" y="19456"/>
                    <a:pt x="1280" y="14484"/>
                  </a:cubicBezTo>
                  <a:cubicBezTo>
                    <a:pt x="-1352" y="9931"/>
                    <a:pt x="205" y="4102"/>
                    <a:pt x="4759" y="1473"/>
                  </a:cubicBezTo>
                  <a:cubicBezTo>
                    <a:pt x="5022" y="1320"/>
                    <a:pt x="5291" y="1178"/>
                    <a:pt x="5567" y="1054"/>
                  </a:cubicBezTo>
                  <a:cubicBezTo>
                    <a:pt x="10625" y="-1404"/>
                    <a:pt x="16721" y="577"/>
                    <a:pt x="19378" y="5531"/>
                  </a:cubicBezTo>
                  <a:cubicBezTo>
                    <a:pt x="22030" y="10074"/>
                    <a:pt x="20497" y="15903"/>
                    <a:pt x="15954" y="18561"/>
                  </a:cubicBezTo>
                  <a:cubicBezTo>
                    <a:pt x="15705" y="18704"/>
                    <a:pt x="15449" y="18837"/>
                    <a:pt x="15187" y="18961"/>
                  </a:cubicBezTo>
                  <a:close/>
                </a:path>
              </a:pathLst>
            </a:custGeom>
            <a:solidFill>
              <a:srgbClr val="E0E0E0"/>
            </a:solidFill>
            <a:ln w="9525" cap="flat">
              <a:solidFill>
                <a:srgbClr val="2F2E41"/>
              </a:solidFill>
              <a:prstDash val="solid"/>
              <a:miter/>
            </a:ln>
          </p:spPr>
          <p:txBody>
            <a:bodyPr rtlCol="0" anchor="ctr">
              <a:noAutofit/>
            </a:bodyPr>
            <a:lstStyle/>
            <a:p>
              <a:endParaRPr lang="zh-CN" altLang="en-US"/>
            </a:p>
          </p:txBody>
        </p:sp>
        <p:sp>
          <p:nvSpPr>
            <p:cNvPr id="15" name="任意多边形: 形状 14">
              <a:extLst>
                <a:ext uri="{FF2B5EF4-FFF2-40B4-BE49-F238E27FC236}">
                  <a16:creationId xmlns:a16="http://schemas.microsoft.com/office/drawing/2014/main" id="{9714FCB4-8E26-7D67-F007-6A33363D5F72}"/>
                </a:ext>
              </a:extLst>
            </p:cNvPr>
            <p:cNvSpPr/>
            <p:nvPr/>
          </p:nvSpPr>
          <p:spPr>
            <a:xfrm>
              <a:off x="4504884" y="4849746"/>
              <a:ext cx="70475" cy="64642"/>
            </a:xfrm>
            <a:custGeom>
              <a:avLst/>
              <a:gdLst>
                <a:gd name="connsiteX0" fmla="*/ 15395 w 70475"/>
                <a:gd name="connsiteY0" fmla="*/ 46104 h 64642"/>
                <a:gd name="connsiteX1" fmla="*/ 9775 w 70475"/>
                <a:gd name="connsiteY1" fmla="*/ 40103 h 64642"/>
                <a:gd name="connsiteX2" fmla="*/ 250 w 70475"/>
                <a:gd name="connsiteY2" fmla="*/ 19720 h 64642"/>
                <a:gd name="connsiteX3" fmla="*/ 250 w 70475"/>
                <a:gd name="connsiteY3" fmla="*/ 12099 h 64642"/>
                <a:gd name="connsiteX4" fmla="*/ 2822 w 70475"/>
                <a:gd name="connsiteY4" fmla="*/ 3908 h 64642"/>
                <a:gd name="connsiteX5" fmla="*/ 12347 w 70475"/>
                <a:gd name="connsiteY5" fmla="*/ 288 h 64642"/>
                <a:gd name="connsiteX6" fmla="*/ 20729 w 70475"/>
                <a:gd name="connsiteY6" fmla="*/ 7051 h 64642"/>
                <a:gd name="connsiteX7" fmla="*/ 17300 w 70475"/>
                <a:gd name="connsiteY7" fmla="*/ 47628 h 64642"/>
                <a:gd name="connsiteX8" fmla="*/ 13585 w 70475"/>
                <a:gd name="connsiteY8" fmla="*/ 43913 h 64642"/>
                <a:gd name="connsiteX9" fmla="*/ 21300 w 70475"/>
                <a:gd name="connsiteY9" fmla="*/ 39722 h 64642"/>
                <a:gd name="connsiteX10" fmla="*/ 65591 w 70475"/>
                <a:gd name="connsiteY10" fmla="*/ 45437 h 64642"/>
                <a:gd name="connsiteX11" fmla="*/ 69687 w 70475"/>
                <a:gd name="connsiteY11" fmla="*/ 50009 h 64642"/>
                <a:gd name="connsiteX12" fmla="*/ 69687 w 70475"/>
                <a:gd name="connsiteY12" fmla="*/ 56581 h 64642"/>
                <a:gd name="connsiteX13" fmla="*/ 61305 w 70475"/>
                <a:gd name="connsiteY13" fmla="*/ 63154 h 64642"/>
                <a:gd name="connsiteX14" fmla="*/ 43684 w 70475"/>
                <a:gd name="connsiteY14" fmla="*/ 63630 h 64642"/>
                <a:gd name="connsiteX15" fmla="*/ 21777 w 70475"/>
                <a:gd name="connsiteY15" fmla="*/ 52009 h 64642"/>
                <a:gd name="connsiteX16" fmla="*/ 15109 w 70475"/>
                <a:gd name="connsiteY16" fmla="*/ 46104 h 64642"/>
                <a:gd name="connsiteX17" fmla="*/ 23015 w 70475"/>
                <a:gd name="connsiteY17" fmla="*/ 50295 h 64642"/>
                <a:gd name="connsiteX18" fmla="*/ 44351 w 70475"/>
                <a:gd name="connsiteY18" fmla="*/ 59820 h 64642"/>
                <a:gd name="connsiteX19" fmla="*/ 59686 w 70475"/>
                <a:gd name="connsiteY19" fmla="*/ 58867 h 64642"/>
                <a:gd name="connsiteX20" fmla="*/ 65306 w 70475"/>
                <a:gd name="connsiteY20" fmla="*/ 54390 h 64642"/>
                <a:gd name="connsiteX21" fmla="*/ 62543 w 70475"/>
                <a:gd name="connsiteY21" fmla="*/ 49056 h 64642"/>
                <a:gd name="connsiteX22" fmla="*/ 23396 w 70475"/>
                <a:gd name="connsiteY22" fmla="*/ 44389 h 64642"/>
                <a:gd name="connsiteX23" fmla="*/ 16633 w 70475"/>
                <a:gd name="connsiteY23" fmla="*/ 48009 h 64642"/>
                <a:gd name="connsiteX24" fmla="*/ 12918 w 70475"/>
                <a:gd name="connsiteY24" fmla="*/ 47437 h 64642"/>
                <a:gd name="connsiteX25" fmla="*/ 12918 w 70475"/>
                <a:gd name="connsiteY25" fmla="*/ 44294 h 64642"/>
                <a:gd name="connsiteX26" fmla="*/ 16443 w 70475"/>
                <a:gd name="connsiteY26" fmla="*/ 9051 h 64642"/>
                <a:gd name="connsiteX27" fmla="*/ 6060 w 70475"/>
                <a:gd name="connsiteY27" fmla="*/ 6099 h 64642"/>
                <a:gd name="connsiteX28" fmla="*/ 3489 w 70475"/>
                <a:gd name="connsiteY28" fmla="*/ 19338 h 64642"/>
                <a:gd name="connsiteX29" fmla="*/ 11109 w 70475"/>
                <a:gd name="connsiteY29" fmla="*/ 38865 h 64642"/>
                <a:gd name="connsiteX30" fmla="*/ 15395 w 70475"/>
                <a:gd name="connsiteY30" fmla="*/ 46104 h 64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0475" h="64642">
                  <a:moveTo>
                    <a:pt x="15395" y="46104"/>
                  </a:moveTo>
                  <a:cubicBezTo>
                    <a:pt x="15395" y="46104"/>
                    <a:pt x="13014" y="44199"/>
                    <a:pt x="9775" y="40103"/>
                  </a:cubicBezTo>
                  <a:cubicBezTo>
                    <a:pt x="4833" y="34283"/>
                    <a:pt x="1544" y="27244"/>
                    <a:pt x="250" y="19720"/>
                  </a:cubicBezTo>
                  <a:cubicBezTo>
                    <a:pt x="-83" y="17186"/>
                    <a:pt x="-83" y="14624"/>
                    <a:pt x="250" y="12099"/>
                  </a:cubicBezTo>
                  <a:cubicBezTo>
                    <a:pt x="426" y="9204"/>
                    <a:pt x="1309" y="6384"/>
                    <a:pt x="2822" y="3908"/>
                  </a:cubicBezTo>
                  <a:cubicBezTo>
                    <a:pt x="4897" y="793"/>
                    <a:pt x="8724" y="-664"/>
                    <a:pt x="12347" y="288"/>
                  </a:cubicBezTo>
                  <a:cubicBezTo>
                    <a:pt x="15979" y="1241"/>
                    <a:pt x="19029" y="3708"/>
                    <a:pt x="20729" y="7051"/>
                  </a:cubicBezTo>
                  <a:cubicBezTo>
                    <a:pt x="27516" y="20100"/>
                    <a:pt x="26181" y="35902"/>
                    <a:pt x="17300" y="47628"/>
                  </a:cubicBezTo>
                  <a:lnTo>
                    <a:pt x="13585" y="43913"/>
                  </a:lnTo>
                  <a:cubicBezTo>
                    <a:pt x="16004" y="42256"/>
                    <a:pt x="18590" y="40846"/>
                    <a:pt x="21300" y="39722"/>
                  </a:cubicBezTo>
                  <a:cubicBezTo>
                    <a:pt x="36028" y="33597"/>
                    <a:pt x="52899" y="35778"/>
                    <a:pt x="65591" y="45437"/>
                  </a:cubicBezTo>
                  <a:cubicBezTo>
                    <a:pt x="67282" y="46637"/>
                    <a:pt x="68682" y="48199"/>
                    <a:pt x="69687" y="50009"/>
                  </a:cubicBezTo>
                  <a:cubicBezTo>
                    <a:pt x="70739" y="52076"/>
                    <a:pt x="70739" y="54514"/>
                    <a:pt x="69687" y="56581"/>
                  </a:cubicBezTo>
                  <a:cubicBezTo>
                    <a:pt x="67893" y="59810"/>
                    <a:pt x="64870" y="62182"/>
                    <a:pt x="61305" y="63154"/>
                  </a:cubicBezTo>
                  <a:cubicBezTo>
                    <a:pt x="55593" y="64963"/>
                    <a:pt x="49486" y="65125"/>
                    <a:pt x="43684" y="63630"/>
                  </a:cubicBezTo>
                  <a:cubicBezTo>
                    <a:pt x="35606" y="61439"/>
                    <a:pt x="28121" y="57467"/>
                    <a:pt x="21777" y="52009"/>
                  </a:cubicBezTo>
                  <a:cubicBezTo>
                    <a:pt x="17300" y="48390"/>
                    <a:pt x="14918" y="46389"/>
                    <a:pt x="15109" y="46104"/>
                  </a:cubicBezTo>
                  <a:cubicBezTo>
                    <a:pt x="17956" y="47056"/>
                    <a:pt x="20627" y="48475"/>
                    <a:pt x="23015" y="50295"/>
                  </a:cubicBezTo>
                  <a:cubicBezTo>
                    <a:pt x="29429" y="54848"/>
                    <a:pt x="36680" y="58086"/>
                    <a:pt x="44351" y="59820"/>
                  </a:cubicBezTo>
                  <a:cubicBezTo>
                    <a:pt x="49456" y="60877"/>
                    <a:pt x="54750" y="60544"/>
                    <a:pt x="59686" y="58867"/>
                  </a:cubicBezTo>
                  <a:cubicBezTo>
                    <a:pt x="62072" y="58162"/>
                    <a:pt x="64088" y="56562"/>
                    <a:pt x="65306" y="54390"/>
                  </a:cubicBezTo>
                  <a:cubicBezTo>
                    <a:pt x="66163" y="52581"/>
                    <a:pt x="65306" y="51057"/>
                    <a:pt x="62543" y="49056"/>
                  </a:cubicBezTo>
                  <a:cubicBezTo>
                    <a:pt x="51213" y="40751"/>
                    <a:pt x="36361" y="38979"/>
                    <a:pt x="23396" y="44389"/>
                  </a:cubicBezTo>
                  <a:cubicBezTo>
                    <a:pt x="21016" y="45342"/>
                    <a:pt x="18748" y="46561"/>
                    <a:pt x="16633" y="48009"/>
                  </a:cubicBezTo>
                  <a:cubicBezTo>
                    <a:pt x="15448" y="48875"/>
                    <a:pt x="13789" y="48618"/>
                    <a:pt x="12918" y="47437"/>
                  </a:cubicBezTo>
                  <a:cubicBezTo>
                    <a:pt x="12204" y="46513"/>
                    <a:pt x="12204" y="45218"/>
                    <a:pt x="12918" y="44294"/>
                  </a:cubicBezTo>
                  <a:cubicBezTo>
                    <a:pt x="20457" y="34074"/>
                    <a:pt x="21809" y="20558"/>
                    <a:pt x="16443" y="9051"/>
                  </a:cubicBezTo>
                  <a:cubicBezTo>
                    <a:pt x="14157" y="4194"/>
                    <a:pt x="8251" y="2574"/>
                    <a:pt x="6060" y="6099"/>
                  </a:cubicBezTo>
                  <a:cubicBezTo>
                    <a:pt x="3930" y="10166"/>
                    <a:pt x="3035" y="14766"/>
                    <a:pt x="3489" y="19338"/>
                  </a:cubicBezTo>
                  <a:cubicBezTo>
                    <a:pt x="4462" y="26358"/>
                    <a:pt x="7072" y="33045"/>
                    <a:pt x="11109" y="38865"/>
                  </a:cubicBezTo>
                  <a:cubicBezTo>
                    <a:pt x="12878" y="41055"/>
                    <a:pt x="14322" y="43494"/>
                    <a:pt x="15395" y="46104"/>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16" name="任意多边形: 形状 15">
              <a:extLst>
                <a:ext uri="{FF2B5EF4-FFF2-40B4-BE49-F238E27FC236}">
                  <a16:creationId xmlns:a16="http://schemas.microsoft.com/office/drawing/2014/main" id="{26F92106-84C3-1048-B05D-6A4F8C264037}"/>
                </a:ext>
              </a:extLst>
            </p:cNvPr>
            <p:cNvSpPr/>
            <p:nvPr/>
          </p:nvSpPr>
          <p:spPr>
            <a:xfrm>
              <a:off x="4484274" y="4915254"/>
              <a:ext cx="43148" cy="19933"/>
            </a:xfrm>
            <a:custGeom>
              <a:avLst/>
              <a:gdLst>
                <a:gd name="connsiteX0" fmla="*/ 43148 w 43148"/>
                <a:gd name="connsiteY0" fmla="*/ 19934 h 19933"/>
                <a:gd name="connsiteX1" fmla="*/ 23241 w 43148"/>
                <a:gd name="connsiteY1" fmla="*/ 7170 h 19933"/>
                <a:gd name="connsiteX2" fmla="*/ 0 w 43148"/>
                <a:gd name="connsiteY2" fmla="*/ 1931 h 19933"/>
                <a:gd name="connsiteX3" fmla="*/ 24860 w 43148"/>
                <a:gd name="connsiteY3" fmla="*/ 3455 h 19933"/>
                <a:gd name="connsiteX4" fmla="*/ 43148 w 43148"/>
                <a:gd name="connsiteY4" fmla="*/ 19934 h 19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48" h="19933">
                  <a:moveTo>
                    <a:pt x="43148" y="19934"/>
                  </a:moveTo>
                  <a:cubicBezTo>
                    <a:pt x="36911" y="15086"/>
                    <a:pt x="30248" y="10818"/>
                    <a:pt x="23241" y="7170"/>
                  </a:cubicBezTo>
                  <a:cubicBezTo>
                    <a:pt x="15682" y="4675"/>
                    <a:pt x="7898" y="2922"/>
                    <a:pt x="0" y="1931"/>
                  </a:cubicBezTo>
                  <a:cubicBezTo>
                    <a:pt x="8130" y="-1097"/>
                    <a:pt x="17162" y="-545"/>
                    <a:pt x="24860" y="3455"/>
                  </a:cubicBezTo>
                  <a:cubicBezTo>
                    <a:pt x="33039" y="6065"/>
                    <a:pt x="39700" y="12076"/>
                    <a:pt x="43148" y="19934"/>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17" name="任意多边形: 形状 16">
              <a:extLst>
                <a:ext uri="{FF2B5EF4-FFF2-40B4-BE49-F238E27FC236}">
                  <a16:creationId xmlns:a16="http://schemas.microsoft.com/office/drawing/2014/main" id="{DDBBA3FD-F573-486A-6634-CC693FA48A5B}"/>
                </a:ext>
              </a:extLst>
            </p:cNvPr>
            <p:cNvSpPr/>
            <p:nvPr/>
          </p:nvSpPr>
          <p:spPr>
            <a:xfrm>
              <a:off x="4489989" y="4949001"/>
              <a:ext cx="39719" cy="15987"/>
            </a:xfrm>
            <a:custGeom>
              <a:avLst/>
              <a:gdLst>
                <a:gd name="connsiteX0" fmla="*/ 39719 w 39719"/>
                <a:gd name="connsiteY0" fmla="*/ 15905 h 15987"/>
                <a:gd name="connsiteX1" fmla="*/ 20669 w 39719"/>
                <a:gd name="connsiteY1" fmla="*/ 6856 h 15987"/>
                <a:gd name="connsiteX2" fmla="*/ 0 w 39719"/>
                <a:gd name="connsiteY2" fmla="*/ 1141 h 15987"/>
                <a:gd name="connsiteX3" fmla="*/ 22193 w 39719"/>
                <a:gd name="connsiteY3" fmla="*/ 3046 h 15987"/>
                <a:gd name="connsiteX4" fmla="*/ 39719 w 39719"/>
                <a:gd name="connsiteY4" fmla="*/ 15905 h 1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19" h="15987">
                  <a:moveTo>
                    <a:pt x="39719" y="15905"/>
                  </a:moveTo>
                  <a:cubicBezTo>
                    <a:pt x="38862" y="16762"/>
                    <a:pt x="31337" y="10761"/>
                    <a:pt x="20669" y="6856"/>
                  </a:cubicBezTo>
                  <a:cubicBezTo>
                    <a:pt x="10001" y="2951"/>
                    <a:pt x="0" y="2379"/>
                    <a:pt x="0" y="1141"/>
                  </a:cubicBezTo>
                  <a:cubicBezTo>
                    <a:pt x="7390" y="-878"/>
                    <a:pt x="15255" y="-202"/>
                    <a:pt x="22193" y="3046"/>
                  </a:cubicBezTo>
                  <a:cubicBezTo>
                    <a:pt x="29375" y="5123"/>
                    <a:pt x="35586" y="9676"/>
                    <a:pt x="39719" y="15905"/>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18" name="任意多边形: 形状 17">
              <a:extLst>
                <a:ext uri="{FF2B5EF4-FFF2-40B4-BE49-F238E27FC236}">
                  <a16:creationId xmlns:a16="http://schemas.microsoft.com/office/drawing/2014/main" id="{6FFD7810-AD47-C958-4AD5-B8F533ADDEF4}"/>
                </a:ext>
              </a:extLst>
            </p:cNvPr>
            <p:cNvSpPr/>
            <p:nvPr/>
          </p:nvSpPr>
          <p:spPr>
            <a:xfrm>
              <a:off x="4186428" y="4282344"/>
              <a:ext cx="441674" cy="214217"/>
            </a:xfrm>
            <a:custGeom>
              <a:avLst/>
              <a:gdLst>
                <a:gd name="connsiteX0" fmla="*/ 441674 w 441674"/>
                <a:gd name="connsiteY0" fmla="*/ 0 h 214217"/>
                <a:gd name="connsiteX1" fmla="*/ 0 w 441674"/>
                <a:gd name="connsiteY1" fmla="*/ 32385 h 214217"/>
                <a:gd name="connsiteX2" fmla="*/ 7144 w 441674"/>
                <a:gd name="connsiteY2" fmla="*/ 187262 h 214217"/>
                <a:gd name="connsiteX3" fmla="*/ 411099 w 441674"/>
                <a:gd name="connsiteY3" fmla="*/ 214217 h 214217"/>
                <a:gd name="connsiteX4" fmla="*/ 441674 w 441674"/>
                <a:gd name="connsiteY4" fmla="*/ 0 h 214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674" h="214217">
                  <a:moveTo>
                    <a:pt x="441674" y="0"/>
                  </a:moveTo>
                  <a:lnTo>
                    <a:pt x="0" y="32385"/>
                  </a:lnTo>
                  <a:lnTo>
                    <a:pt x="7144" y="187262"/>
                  </a:lnTo>
                  <a:lnTo>
                    <a:pt x="411099" y="214217"/>
                  </a:lnTo>
                  <a:lnTo>
                    <a:pt x="441674" y="0"/>
                  </a:lnTo>
                  <a:close/>
                </a:path>
              </a:pathLst>
            </a:custGeom>
            <a:solidFill>
              <a:schemeClr val="bg1"/>
            </a:solidFill>
            <a:ln w="9525" cap="flat">
              <a:solidFill>
                <a:srgbClr val="2F2E41"/>
              </a:solidFill>
              <a:prstDash val="solid"/>
              <a:miter/>
            </a:ln>
          </p:spPr>
          <p:txBody>
            <a:bodyPr rtlCol="0" anchor="ctr">
              <a:noAutofit/>
            </a:bodyPr>
            <a:lstStyle/>
            <a:p>
              <a:endParaRPr lang="zh-CN" altLang="en-US"/>
            </a:p>
          </p:txBody>
        </p:sp>
        <p:sp>
          <p:nvSpPr>
            <p:cNvPr id="19" name="任意多边形: 形状 18">
              <a:extLst>
                <a:ext uri="{FF2B5EF4-FFF2-40B4-BE49-F238E27FC236}">
                  <a16:creationId xmlns:a16="http://schemas.microsoft.com/office/drawing/2014/main" id="{5516810F-932F-5C97-CBDA-1FA809A47D7A}"/>
                </a:ext>
              </a:extLst>
            </p:cNvPr>
            <p:cNvSpPr/>
            <p:nvPr/>
          </p:nvSpPr>
          <p:spPr>
            <a:xfrm>
              <a:off x="4060888" y="4272248"/>
              <a:ext cx="202977" cy="370287"/>
            </a:xfrm>
            <a:custGeom>
              <a:avLst/>
              <a:gdLst>
                <a:gd name="connsiteX0" fmla="*/ 146304 w 202977"/>
                <a:gd name="connsiteY0" fmla="*/ 206597 h 370287"/>
                <a:gd name="connsiteX1" fmla="*/ 166021 w 202977"/>
                <a:gd name="connsiteY1" fmla="*/ 207740 h 370287"/>
                <a:gd name="connsiteX2" fmla="*/ 202978 w 202977"/>
                <a:gd name="connsiteY2" fmla="*/ 27432 h 370287"/>
                <a:gd name="connsiteX3" fmla="*/ 80391 w 202977"/>
                <a:gd name="connsiteY3" fmla="*/ 0 h 370287"/>
                <a:gd name="connsiteX4" fmla="*/ 0 w 202977"/>
                <a:gd name="connsiteY4" fmla="*/ 370142 h 370287"/>
                <a:gd name="connsiteX5" fmla="*/ 146304 w 202977"/>
                <a:gd name="connsiteY5" fmla="*/ 206597 h 37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977" h="370287">
                  <a:moveTo>
                    <a:pt x="146304" y="206597"/>
                  </a:moveTo>
                  <a:lnTo>
                    <a:pt x="166021" y="207740"/>
                  </a:lnTo>
                  <a:cubicBezTo>
                    <a:pt x="158239" y="145209"/>
                    <a:pt x="171224" y="81858"/>
                    <a:pt x="202978" y="27432"/>
                  </a:cubicBezTo>
                  <a:lnTo>
                    <a:pt x="80391" y="0"/>
                  </a:lnTo>
                  <a:lnTo>
                    <a:pt x="0" y="370142"/>
                  </a:lnTo>
                  <a:cubicBezTo>
                    <a:pt x="35719" y="375952"/>
                    <a:pt x="146304" y="206597"/>
                    <a:pt x="146304" y="206597"/>
                  </a:cubicBezTo>
                  <a:close/>
                </a:path>
              </a:pathLst>
            </a:custGeom>
            <a:solidFill>
              <a:schemeClr val="accent1"/>
            </a:solidFill>
            <a:ln w="9525" cap="flat">
              <a:solidFill>
                <a:srgbClr val="2F2E41"/>
              </a:solidFill>
              <a:prstDash val="solid"/>
              <a:miter/>
            </a:ln>
          </p:spPr>
          <p:txBody>
            <a:bodyPr rtlCol="0" anchor="ctr">
              <a:noAutofit/>
            </a:bodyPr>
            <a:lstStyle/>
            <a:p>
              <a:endParaRPr lang="zh-CN" altLang="en-US"/>
            </a:p>
          </p:txBody>
        </p:sp>
        <p:sp>
          <p:nvSpPr>
            <p:cNvPr id="20" name="任意多边形: 形状 19">
              <a:extLst>
                <a:ext uri="{FF2B5EF4-FFF2-40B4-BE49-F238E27FC236}">
                  <a16:creationId xmlns:a16="http://schemas.microsoft.com/office/drawing/2014/main" id="{0EBC5645-C351-DFBB-1BA3-5F656A52C386}"/>
                </a:ext>
              </a:extLst>
            </p:cNvPr>
            <p:cNvSpPr/>
            <p:nvPr/>
          </p:nvSpPr>
          <p:spPr>
            <a:xfrm>
              <a:off x="4060888" y="4272248"/>
              <a:ext cx="110394" cy="370982"/>
            </a:xfrm>
            <a:custGeom>
              <a:avLst/>
              <a:gdLst>
                <a:gd name="connsiteX0" fmla="*/ 80391 w 110394"/>
                <a:gd name="connsiteY0" fmla="*/ 0 h 370982"/>
                <a:gd name="connsiteX1" fmla="*/ 110395 w 110394"/>
                <a:gd name="connsiteY1" fmla="*/ 6668 h 370982"/>
                <a:gd name="connsiteX2" fmla="*/ 21907 w 110394"/>
                <a:gd name="connsiteY2" fmla="*/ 359759 h 370982"/>
                <a:gd name="connsiteX3" fmla="*/ 0 w 110394"/>
                <a:gd name="connsiteY3" fmla="*/ 370142 h 370982"/>
              </a:gdLst>
              <a:ahLst/>
              <a:cxnLst>
                <a:cxn ang="0">
                  <a:pos x="connsiteX0" y="connsiteY0"/>
                </a:cxn>
                <a:cxn ang="0">
                  <a:pos x="connsiteX1" y="connsiteY1"/>
                </a:cxn>
                <a:cxn ang="0">
                  <a:pos x="connsiteX2" y="connsiteY2"/>
                </a:cxn>
                <a:cxn ang="0">
                  <a:pos x="connsiteX3" y="connsiteY3"/>
                </a:cxn>
              </a:cxnLst>
              <a:rect l="l" t="t" r="r" b="b"/>
              <a:pathLst>
                <a:path w="110394" h="370982">
                  <a:moveTo>
                    <a:pt x="80391" y="0"/>
                  </a:moveTo>
                  <a:lnTo>
                    <a:pt x="110395" y="6668"/>
                  </a:lnTo>
                  <a:lnTo>
                    <a:pt x="21907" y="359759"/>
                  </a:lnTo>
                  <a:cubicBezTo>
                    <a:pt x="21907" y="359759"/>
                    <a:pt x="11144" y="374618"/>
                    <a:pt x="0" y="370142"/>
                  </a:cubicBezTo>
                  <a:close/>
                </a:path>
              </a:pathLst>
            </a:custGeom>
            <a:solidFill>
              <a:srgbClr val="E0E0E0"/>
            </a:solidFill>
            <a:ln w="9525" cap="flat">
              <a:solidFill>
                <a:srgbClr val="2F2E41"/>
              </a:solidFill>
              <a:prstDash val="solid"/>
              <a:miter/>
            </a:ln>
          </p:spPr>
          <p:txBody>
            <a:bodyPr rtlCol="0" anchor="ctr">
              <a:noAutofit/>
            </a:bodyPr>
            <a:lstStyle/>
            <a:p>
              <a:endParaRPr lang="zh-CN" altLang="en-US"/>
            </a:p>
          </p:txBody>
        </p:sp>
        <p:sp>
          <p:nvSpPr>
            <p:cNvPr id="21" name="任意多边形: 形状 20">
              <a:extLst>
                <a:ext uri="{FF2B5EF4-FFF2-40B4-BE49-F238E27FC236}">
                  <a16:creationId xmlns:a16="http://schemas.microsoft.com/office/drawing/2014/main" id="{FC15F77B-BBE4-17B8-633E-3A27D54DD963}"/>
                </a:ext>
              </a:extLst>
            </p:cNvPr>
            <p:cNvSpPr/>
            <p:nvPr/>
          </p:nvSpPr>
          <p:spPr>
            <a:xfrm>
              <a:off x="4194352" y="4435532"/>
              <a:ext cx="17415" cy="38399"/>
            </a:xfrm>
            <a:custGeom>
              <a:avLst/>
              <a:gdLst>
                <a:gd name="connsiteX0" fmla="*/ 14078 w 17415"/>
                <a:gd name="connsiteY0" fmla="*/ 38360 h 38399"/>
                <a:gd name="connsiteX1" fmla="*/ 9601 w 17415"/>
                <a:gd name="connsiteY1" fmla="*/ 18453 h 38399"/>
                <a:gd name="connsiteX2" fmla="*/ 76 w 17415"/>
                <a:gd name="connsiteY2" fmla="*/ 260 h 38399"/>
                <a:gd name="connsiteX3" fmla="*/ 15412 w 17415"/>
                <a:gd name="connsiteY3" fmla="*/ 16262 h 38399"/>
                <a:gd name="connsiteX4" fmla="*/ 14078 w 17415"/>
                <a:gd name="connsiteY4" fmla="*/ 38360 h 38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5" h="38399">
                  <a:moveTo>
                    <a:pt x="14078" y="38360"/>
                  </a:moveTo>
                  <a:cubicBezTo>
                    <a:pt x="12268" y="37884"/>
                    <a:pt x="13411" y="28835"/>
                    <a:pt x="9601" y="18453"/>
                  </a:cubicBezTo>
                  <a:cubicBezTo>
                    <a:pt x="5791" y="8071"/>
                    <a:pt x="-781" y="1784"/>
                    <a:pt x="76" y="260"/>
                  </a:cubicBezTo>
                  <a:cubicBezTo>
                    <a:pt x="934" y="-1264"/>
                    <a:pt x="10935" y="3880"/>
                    <a:pt x="15412" y="16262"/>
                  </a:cubicBezTo>
                  <a:cubicBezTo>
                    <a:pt x="19888" y="28645"/>
                    <a:pt x="15697" y="39122"/>
                    <a:pt x="14078" y="38360"/>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22" name="任意多边形: 形状 21">
              <a:extLst>
                <a:ext uri="{FF2B5EF4-FFF2-40B4-BE49-F238E27FC236}">
                  <a16:creationId xmlns:a16="http://schemas.microsoft.com/office/drawing/2014/main" id="{D8DBDEF5-059F-8FA4-483C-38E59AD1F525}"/>
                </a:ext>
              </a:extLst>
            </p:cNvPr>
            <p:cNvSpPr/>
            <p:nvPr/>
          </p:nvSpPr>
          <p:spPr>
            <a:xfrm>
              <a:off x="4184335" y="4320091"/>
              <a:ext cx="19908" cy="20050"/>
            </a:xfrm>
            <a:custGeom>
              <a:avLst/>
              <a:gdLst>
                <a:gd name="connsiteX0" fmla="*/ 7712 w 19908"/>
                <a:gd name="connsiteY0" fmla="*/ 19689 h 20050"/>
                <a:gd name="connsiteX1" fmla="*/ 176 w 19908"/>
                <a:gd name="connsiteY1" fmla="*/ 8526 h 20050"/>
                <a:gd name="connsiteX2" fmla="*/ 378 w 19908"/>
                <a:gd name="connsiteY2" fmla="*/ 7688 h 20050"/>
                <a:gd name="connsiteX3" fmla="*/ 11563 w 19908"/>
                <a:gd name="connsiteY3" fmla="*/ 182 h 20050"/>
                <a:gd name="connsiteX4" fmla="*/ 12284 w 19908"/>
                <a:gd name="connsiteY4" fmla="*/ 354 h 20050"/>
                <a:gd name="connsiteX5" fmla="*/ 19620 w 19908"/>
                <a:gd name="connsiteY5" fmla="*/ 12450 h 20050"/>
                <a:gd name="connsiteX6" fmla="*/ 19619 w 19908"/>
                <a:gd name="connsiteY6" fmla="*/ 12450 h 20050"/>
                <a:gd name="connsiteX7" fmla="*/ 8361 w 19908"/>
                <a:gd name="connsiteY7" fmla="*/ 19851 h 20050"/>
                <a:gd name="connsiteX8" fmla="*/ 7712 w 19908"/>
                <a:gd name="connsiteY8" fmla="*/ 19689 h 2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08" h="20050">
                  <a:moveTo>
                    <a:pt x="7712" y="19689"/>
                  </a:moveTo>
                  <a:cubicBezTo>
                    <a:pt x="2548" y="18689"/>
                    <a:pt x="-826" y="13689"/>
                    <a:pt x="176" y="8526"/>
                  </a:cubicBezTo>
                  <a:cubicBezTo>
                    <a:pt x="230" y="8240"/>
                    <a:pt x="298" y="7964"/>
                    <a:pt x="378" y="7688"/>
                  </a:cubicBezTo>
                  <a:cubicBezTo>
                    <a:pt x="1394" y="2525"/>
                    <a:pt x="6403" y="-837"/>
                    <a:pt x="11563" y="182"/>
                  </a:cubicBezTo>
                  <a:cubicBezTo>
                    <a:pt x="11806" y="230"/>
                    <a:pt x="12046" y="287"/>
                    <a:pt x="12284" y="354"/>
                  </a:cubicBezTo>
                  <a:cubicBezTo>
                    <a:pt x="17650" y="1668"/>
                    <a:pt x="20933" y="7078"/>
                    <a:pt x="19620" y="12450"/>
                  </a:cubicBezTo>
                  <a:cubicBezTo>
                    <a:pt x="19620" y="12450"/>
                    <a:pt x="19619" y="12450"/>
                    <a:pt x="19619" y="12450"/>
                  </a:cubicBezTo>
                  <a:cubicBezTo>
                    <a:pt x="18553" y="17603"/>
                    <a:pt x="13512" y="20918"/>
                    <a:pt x="8361" y="19851"/>
                  </a:cubicBezTo>
                  <a:cubicBezTo>
                    <a:pt x="8143" y="19804"/>
                    <a:pt x="7927" y="19747"/>
                    <a:pt x="7712" y="19689"/>
                  </a:cubicBezTo>
                  <a:close/>
                </a:path>
              </a:pathLst>
            </a:custGeom>
            <a:solidFill>
              <a:srgbClr val="E0E0E0"/>
            </a:solidFill>
            <a:ln w="9525" cap="flat">
              <a:solidFill>
                <a:srgbClr val="2F2E41"/>
              </a:solidFill>
              <a:prstDash val="solid"/>
              <a:miter/>
            </a:ln>
          </p:spPr>
          <p:txBody>
            <a:bodyPr rtlCol="0" anchor="ctr">
              <a:noAutofit/>
            </a:bodyPr>
            <a:lstStyle/>
            <a:p>
              <a:endParaRPr lang="zh-CN" altLang="en-US"/>
            </a:p>
          </p:txBody>
        </p:sp>
        <p:sp>
          <p:nvSpPr>
            <p:cNvPr id="23" name="任意多边形: 形状 22">
              <a:extLst>
                <a:ext uri="{FF2B5EF4-FFF2-40B4-BE49-F238E27FC236}">
                  <a16:creationId xmlns:a16="http://schemas.microsoft.com/office/drawing/2014/main" id="{5EEB4385-9B8F-3FAC-DE8A-4D05E63B2E0F}"/>
                </a:ext>
              </a:extLst>
            </p:cNvPr>
            <p:cNvSpPr/>
            <p:nvPr/>
          </p:nvSpPr>
          <p:spPr>
            <a:xfrm>
              <a:off x="4207192" y="4431869"/>
              <a:ext cx="40841" cy="82749"/>
            </a:xfrm>
            <a:custGeom>
              <a:avLst/>
              <a:gdLst>
                <a:gd name="connsiteX0" fmla="*/ 2857 w 40841"/>
                <a:gd name="connsiteY0" fmla="*/ 39547 h 82749"/>
                <a:gd name="connsiteX1" fmla="*/ 2857 w 40841"/>
                <a:gd name="connsiteY1" fmla="*/ 31546 h 82749"/>
                <a:gd name="connsiteX2" fmla="*/ 9049 w 40841"/>
                <a:gd name="connsiteY2" fmla="*/ 10400 h 82749"/>
                <a:gd name="connsiteX3" fmla="*/ 14097 w 40841"/>
                <a:gd name="connsiteY3" fmla="*/ 4780 h 82749"/>
                <a:gd name="connsiteX4" fmla="*/ 21431 w 40841"/>
                <a:gd name="connsiteY4" fmla="*/ 304 h 82749"/>
                <a:gd name="connsiteX5" fmla="*/ 30956 w 40841"/>
                <a:gd name="connsiteY5" fmla="*/ 3828 h 82749"/>
                <a:gd name="connsiteX6" fmla="*/ 32671 w 40841"/>
                <a:gd name="connsiteY6" fmla="*/ 14115 h 82749"/>
                <a:gd name="connsiteX7" fmla="*/ 3524 w 40841"/>
                <a:gd name="connsiteY7" fmla="*/ 42023 h 82749"/>
                <a:gd name="connsiteX8" fmla="*/ 3524 w 40841"/>
                <a:gd name="connsiteY8" fmla="*/ 36975 h 82749"/>
                <a:gd name="connsiteX9" fmla="*/ 11906 w 40841"/>
                <a:gd name="connsiteY9" fmla="*/ 38689 h 82749"/>
                <a:gd name="connsiteX10" fmla="*/ 40481 w 40841"/>
                <a:gd name="connsiteY10" fmla="*/ 70884 h 82749"/>
                <a:gd name="connsiteX11" fmla="*/ 40481 w 40841"/>
                <a:gd name="connsiteY11" fmla="*/ 76789 h 82749"/>
                <a:gd name="connsiteX12" fmla="*/ 36195 w 40841"/>
                <a:gd name="connsiteY12" fmla="*/ 81742 h 82749"/>
                <a:gd name="connsiteX13" fmla="*/ 25718 w 40841"/>
                <a:gd name="connsiteY13" fmla="*/ 81742 h 82749"/>
                <a:gd name="connsiteX14" fmla="*/ 12382 w 40841"/>
                <a:gd name="connsiteY14" fmla="*/ 70598 h 82749"/>
                <a:gd name="connsiteX15" fmla="*/ 3810 w 40841"/>
                <a:gd name="connsiteY15" fmla="*/ 48119 h 82749"/>
                <a:gd name="connsiteX16" fmla="*/ 2667 w 40841"/>
                <a:gd name="connsiteY16" fmla="*/ 39547 h 82749"/>
                <a:gd name="connsiteX17" fmla="*/ 5810 w 40841"/>
                <a:gd name="connsiteY17" fmla="*/ 47643 h 82749"/>
                <a:gd name="connsiteX18" fmla="*/ 15335 w 40841"/>
                <a:gd name="connsiteY18" fmla="*/ 68407 h 82749"/>
                <a:gd name="connsiteX19" fmla="*/ 27337 w 40841"/>
                <a:gd name="connsiteY19" fmla="*/ 77266 h 82749"/>
                <a:gd name="connsiteX20" fmla="*/ 34385 w 40841"/>
                <a:gd name="connsiteY20" fmla="*/ 77266 h 82749"/>
                <a:gd name="connsiteX21" fmla="*/ 35814 w 40841"/>
                <a:gd name="connsiteY21" fmla="*/ 71550 h 82749"/>
                <a:gd name="connsiteX22" fmla="*/ 10001 w 40841"/>
                <a:gd name="connsiteY22" fmla="*/ 42975 h 82749"/>
                <a:gd name="connsiteX23" fmla="*/ 2572 w 40841"/>
                <a:gd name="connsiteY23" fmla="*/ 41452 h 82749"/>
                <a:gd name="connsiteX24" fmla="*/ 0 w 40841"/>
                <a:gd name="connsiteY24" fmla="*/ 38880 h 82749"/>
                <a:gd name="connsiteX25" fmla="*/ 2572 w 40841"/>
                <a:gd name="connsiteY25" fmla="*/ 36308 h 82749"/>
                <a:gd name="connsiteX26" fmla="*/ 28289 w 40841"/>
                <a:gd name="connsiteY26" fmla="*/ 12400 h 82749"/>
                <a:gd name="connsiteX27" fmla="*/ 22574 w 40841"/>
                <a:gd name="connsiteY27" fmla="*/ 3637 h 82749"/>
                <a:gd name="connsiteX28" fmla="*/ 12097 w 40841"/>
                <a:gd name="connsiteY28" fmla="*/ 11829 h 82749"/>
                <a:gd name="connsiteX29" fmla="*/ 4858 w 40841"/>
                <a:gd name="connsiteY29" fmla="*/ 30879 h 82749"/>
                <a:gd name="connsiteX30" fmla="*/ 2857 w 40841"/>
                <a:gd name="connsiteY30" fmla="*/ 39547 h 82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841" h="82749">
                  <a:moveTo>
                    <a:pt x="2857" y="39547"/>
                  </a:moveTo>
                  <a:cubicBezTo>
                    <a:pt x="2414" y="36899"/>
                    <a:pt x="2414" y="34193"/>
                    <a:pt x="2857" y="31546"/>
                  </a:cubicBezTo>
                  <a:cubicBezTo>
                    <a:pt x="3043" y="24078"/>
                    <a:pt x="5178" y="16791"/>
                    <a:pt x="9049" y="10400"/>
                  </a:cubicBezTo>
                  <a:cubicBezTo>
                    <a:pt x="10468" y="8305"/>
                    <a:pt x="12166" y="6419"/>
                    <a:pt x="14097" y="4780"/>
                  </a:cubicBezTo>
                  <a:cubicBezTo>
                    <a:pt x="16156" y="2733"/>
                    <a:pt x="18669" y="1199"/>
                    <a:pt x="21431" y="304"/>
                  </a:cubicBezTo>
                  <a:cubicBezTo>
                    <a:pt x="25033" y="-668"/>
                    <a:pt x="28855" y="742"/>
                    <a:pt x="30956" y="3828"/>
                  </a:cubicBezTo>
                  <a:cubicBezTo>
                    <a:pt x="32966" y="6857"/>
                    <a:pt x="33590" y="10600"/>
                    <a:pt x="32671" y="14115"/>
                  </a:cubicBezTo>
                  <a:cubicBezTo>
                    <a:pt x="28925" y="28126"/>
                    <a:pt x="17687" y="38889"/>
                    <a:pt x="3524" y="42023"/>
                  </a:cubicBezTo>
                  <a:lnTo>
                    <a:pt x="3524" y="36975"/>
                  </a:lnTo>
                  <a:cubicBezTo>
                    <a:pt x="6381" y="37175"/>
                    <a:pt x="9199" y="37756"/>
                    <a:pt x="11906" y="38689"/>
                  </a:cubicBezTo>
                  <a:cubicBezTo>
                    <a:pt x="26566" y="43442"/>
                    <a:pt x="37501" y="55768"/>
                    <a:pt x="40481" y="70884"/>
                  </a:cubicBezTo>
                  <a:cubicBezTo>
                    <a:pt x="40961" y="72827"/>
                    <a:pt x="40961" y="74846"/>
                    <a:pt x="40481" y="76789"/>
                  </a:cubicBezTo>
                  <a:cubicBezTo>
                    <a:pt x="39884" y="79009"/>
                    <a:pt x="38305" y="80828"/>
                    <a:pt x="36195" y="81742"/>
                  </a:cubicBezTo>
                  <a:cubicBezTo>
                    <a:pt x="32832" y="83085"/>
                    <a:pt x="29080" y="83085"/>
                    <a:pt x="25718" y="81742"/>
                  </a:cubicBezTo>
                  <a:cubicBezTo>
                    <a:pt x="20303" y="79371"/>
                    <a:pt x="15676" y="75503"/>
                    <a:pt x="12382" y="70598"/>
                  </a:cubicBezTo>
                  <a:cubicBezTo>
                    <a:pt x="7817" y="63873"/>
                    <a:pt x="4882" y="56177"/>
                    <a:pt x="3810" y="48119"/>
                  </a:cubicBezTo>
                  <a:cubicBezTo>
                    <a:pt x="3037" y="45328"/>
                    <a:pt x="2653" y="42442"/>
                    <a:pt x="2667" y="39547"/>
                  </a:cubicBezTo>
                  <a:cubicBezTo>
                    <a:pt x="4195" y="42033"/>
                    <a:pt x="5260" y="44776"/>
                    <a:pt x="5810" y="47643"/>
                  </a:cubicBezTo>
                  <a:cubicBezTo>
                    <a:pt x="7555" y="55139"/>
                    <a:pt x="10795" y="62197"/>
                    <a:pt x="15335" y="68407"/>
                  </a:cubicBezTo>
                  <a:cubicBezTo>
                    <a:pt x="18434" y="72417"/>
                    <a:pt x="22590" y="75485"/>
                    <a:pt x="27337" y="77266"/>
                  </a:cubicBezTo>
                  <a:cubicBezTo>
                    <a:pt x="29600" y="78170"/>
                    <a:pt x="32122" y="78170"/>
                    <a:pt x="34385" y="77266"/>
                  </a:cubicBezTo>
                  <a:cubicBezTo>
                    <a:pt x="36195" y="76408"/>
                    <a:pt x="36481" y="74694"/>
                    <a:pt x="35814" y="71550"/>
                  </a:cubicBezTo>
                  <a:cubicBezTo>
                    <a:pt x="33011" y="58054"/>
                    <a:pt x="23140" y="47128"/>
                    <a:pt x="10001" y="42975"/>
                  </a:cubicBezTo>
                  <a:cubicBezTo>
                    <a:pt x="7574" y="42252"/>
                    <a:pt x="5088" y="41737"/>
                    <a:pt x="2572" y="41452"/>
                  </a:cubicBezTo>
                  <a:cubicBezTo>
                    <a:pt x="1152" y="41452"/>
                    <a:pt x="0" y="40299"/>
                    <a:pt x="0" y="38880"/>
                  </a:cubicBezTo>
                  <a:cubicBezTo>
                    <a:pt x="0" y="37461"/>
                    <a:pt x="1152" y="36308"/>
                    <a:pt x="2572" y="36308"/>
                  </a:cubicBezTo>
                  <a:cubicBezTo>
                    <a:pt x="14815" y="33536"/>
                    <a:pt x="24632" y="24411"/>
                    <a:pt x="28289" y="12400"/>
                  </a:cubicBezTo>
                  <a:cubicBezTo>
                    <a:pt x="29813" y="7352"/>
                    <a:pt x="26479" y="2399"/>
                    <a:pt x="22574" y="3637"/>
                  </a:cubicBezTo>
                  <a:cubicBezTo>
                    <a:pt x="18382" y="5333"/>
                    <a:pt x="14751" y="8171"/>
                    <a:pt x="12097" y="11829"/>
                  </a:cubicBezTo>
                  <a:cubicBezTo>
                    <a:pt x="8242" y="17534"/>
                    <a:pt x="5764" y="24059"/>
                    <a:pt x="4858" y="30879"/>
                  </a:cubicBezTo>
                  <a:cubicBezTo>
                    <a:pt x="4678" y="33860"/>
                    <a:pt x="4001" y="36784"/>
                    <a:pt x="2857" y="39547"/>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24" name="任意多边形: 形状 23">
              <a:extLst>
                <a:ext uri="{FF2B5EF4-FFF2-40B4-BE49-F238E27FC236}">
                  <a16:creationId xmlns:a16="http://schemas.microsoft.com/office/drawing/2014/main" id="{1144339A-95DB-C22B-33BC-A7A1C41B02DC}"/>
                </a:ext>
              </a:extLst>
            </p:cNvPr>
            <p:cNvSpPr/>
            <p:nvPr/>
          </p:nvSpPr>
          <p:spPr>
            <a:xfrm>
              <a:off x="4170044" y="4464618"/>
              <a:ext cx="21447" cy="40706"/>
            </a:xfrm>
            <a:custGeom>
              <a:avLst/>
              <a:gdLst>
                <a:gd name="connsiteX0" fmla="*/ 20098 w 21447"/>
                <a:gd name="connsiteY0" fmla="*/ 40707 h 40706"/>
                <a:gd name="connsiteX1" fmla="*/ 13621 w 21447"/>
                <a:gd name="connsiteY1" fmla="*/ 18704 h 40706"/>
                <a:gd name="connsiteX2" fmla="*/ 0 w 21447"/>
                <a:gd name="connsiteY2" fmla="*/ 130 h 40706"/>
                <a:gd name="connsiteX3" fmla="*/ 17335 w 21447"/>
                <a:gd name="connsiteY3" fmla="*/ 16894 h 40706"/>
                <a:gd name="connsiteX4" fmla="*/ 20098 w 21447"/>
                <a:gd name="connsiteY4" fmla="*/ 40707 h 40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47" h="40706">
                  <a:moveTo>
                    <a:pt x="20098" y="40707"/>
                  </a:moveTo>
                  <a:cubicBezTo>
                    <a:pt x="18593" y="33192"/>
                    <a:pt x="16425" y="25829"/>
                    <a:pt x="13621" y="18704"/>
                  </a:cubicBezTo>
                  <a:cubicBezTo>
                    <a:pt x="9628" y="12132"/>
                    <a:pt x="5070" y="5912"/>
                    <a:pt x="0" y="130"/>
                  </a:cubicBezTo>
                  <a:cubicBezTo>
                    <a:pt x="0" y="-917"/>
                    <a:pt x="11144" y="4321"/>
                    <a:pt x="17335" y="16894"/>
                  </a:cubicBezTo>
                  <a:cubicBezTo>
                    <a:pt x="21593" y="24076"/>
                    <a:pt x="22598" y="32734"/>
                    <a:pt x="20098" y="40707"/>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25" name="任意多边形: 形状 24">
              <a:extLst>
                <a:ext uri="{FF2B5EF4-FFF2-40B4-BE49-F238E27FC236}">
                  <a16:creationId xmlns:a16="http://schemas.microsoft.com/office/drawing/2014/main" id="{70A57166-8BB1-FE63-3F1D-3EBC9D6FEC7E}"/>
                </a:ext>
              </a:extLst>
            </p:cNvPr>
            <p:cNvSpPr/>
            <p:nvPr/>
          </p:nvSpPr>
          <p:spPr>
            <a:xfrm>
              <a:off x="4151888" y="4491902"/>
              <a:ext cx="20346" cy="36378"/>
            </a:xfrm>
            <a:custGeom>
              <a:avLst/>
              <a:gdLst>
                <a:gd name="connsiteX0" fmla="*/ 20062 w 20346"/>
                <a:gd name="connsiteY0" fmla="*/ 36378 h 36378"/>
                <a:gd name="connsiteX1" fmla="*/ 11584 w 20346"/>
                <a:gd name="connsiteY1" fmla="*/ 17328 h 36378"/>
                <a:gd name="connsiteX2" fmla="*/ 59 w 20346"/>
                <a:gd name="connsiteY2" fmla="*/ 88 h 36378"/>
                <a:gd name="connsiteX3" fmla="*/ 15204 w 20346"/>
                <a:gd name="connsiteY3" fmla="*/ 15423 h 36378"/>
                <a:gd name="connsiteX4" fmla="*/ 20062 w 20346"/>
                <a:gd name="connsiteY4" fmla="*/ 36378 h 36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46" h="36378">
                  <a:moveTo>
                    <a:pt x="20062" y="36378"/>
                  </a:moveTo>
                  <a:cubicBezTo>
                    <a:pt x="18823" y="36378"/>
                    <a:pt x="17109" y="26853"/>
                    <a:pt x="11584" y="17328"/>
                  </a:cubicBezTo>
                  <a:cubicBezTo>
                    <a:pt x="6060" y="7803"/>
                    <a:pt x="-703" y="945"/>
                    <a:pt x="59" y="88"/>
                  </a:cubicBezTo>
                  <a:cubicBezTo>
                    <a:pt x="821" y="-769"/>
                    <a:pt x="9584" y="4660"/>
                    <a:pt x="15204" y="15423"/>
                  </a:cubicBezTo>
                  <a:cubicBezTo>
                    <a:pt x="19349" y="21567"/>
                    <a:pt x="21079" y="29034"/>
                    <a:pt x="20062" y="36378"/>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26" name="任意多边形: 形状 25">
              <a:extLst>
                <a:ext uri="{FF2B5EF4-FFF2-40B4-BE49-F238E27FC236}">
                  <a16:creationId xmlns:a16="http://schemas.microsoft.com/office/drawing/2014/main" id="{181EFC6C-AF0D-86CC-A366-B930198F07CE}"/>
                </a:ext>
              </a:extLst>
            </p:cNvPr>
            <p:cNvSpPr/>
            <p:nvPr/>
          </p:nvSpPr>
          <p:spPr>
            <a:xfrm>
              <a:off x="4562475" y="3279933"/>
              <a:ext cx="630016" cy="1476184"/>
            </a:xfrm>
            <a:custGeom>
              <a:avLst/>
              <a:gdLst>
                <a:gd name="connsiteX0" fmla="*/ 438150 w 630016"/>
                <a:gd name="connsiteY0" fmla="*/ 46387 h 1476184"/>
                <a:gd name="connsiteX1" fmla="*/ 416909 w 630016"/>
                <a:gd name="connsiteY1" fmla="*/ 250317 h 1476184"/>
                <a:gd name="connsiteX2" fmla="*/ 572357 w 630016"/>
                <a:gd name="connsiteY2" fmla="*/ 725138 h 1476184"/>
                <a:gd name="connsiteX3" fmla="*/ 610457 w 630016"/>
                <a:gd name="connsiteY3" fmla="*/ 1125188 h 1476184"/>
                <a:gd name="connsiteX4" fmla="*/ 162782 w 630016"/>
                <a:gd name="connsiteY4" fmla="*/ 1476184 h 1476184"/>
                <a:gd name="connsiteX5" fmla="*/ 0 w 630016"/>
                <a:gd name="connsiteY5" fmla="*/ 1332166 h 1476184"/>
                <a:gd name="connsiteX6" fmla="*/ 310515 w 630016"/>
                <a:gd name="connsiteY6" fmla="*/ 1007555 h 1476184"/>
                <a:gd name="connsiteX7" fmla="*/ 178784 w 630016"/>
                <a:gd name="connsiteY7" fmla="*/ 393478 h 1476184"/>
                <a:gd name="connsiteX8" fmla="*/ 239554 w 630016"/>
                <a:gd name="connsiteY8" fmla="*/ 0 h 147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0016" h="1476184">
                  <a:moveTo>
                    <a:pt x="438150" y="46387"/>
                  </a:moveTo>
                  <a:cubicBezTo>
                    <a:pt x="434435" y="52673"/>
                    <a:pt x="416909" y="250317"/>
                    <a:pt x="416909" y="250317"/>
                  </a:cubicBezTo>
                  <a:cubicBezTo>
                    <a:pt x="416909" y="250317"/>
                    <a:pt x="521017" y="572167"/>
                    <a:pt x="572357" y="725138"/>
                  </a:cubicBezTo>
                  <a:cubicBezTo>
                    <a:pt x="619982" y="868013"/>
                    <a:pt x="652843" y="1044321"/>
                    <a:pt x="610457" y="1125188"/>
                  </a:cubicBezTo>
                  <a:cubicBezTo>
                    <a:pt x="568071" y="1206056"/>
                    <a:pt x="162782" y="1476184"/>
                    <a:pt x="162782" y="1476184"/>
                  </a:cubicBezTo>
                  <a:lnTo>
                    <a:pt x="0" y="1332166"/>
                  </a:lnTo>
                  <a:lnTo>
                    <a:pt x="310515" y="1007555"/>
                  </a:lnTo>
                  <a:lnTo>
                    <a:pt x="178784" y="393478"/>
                  </a:lnTo>
                  <a:lnTo>
                    <a:pt x="239554" y="0"/>
                  </a:ln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27" name="任意多边形: 形状 26">
              <a:extLst>
                <a:ext uri="{FF2B5EF4-FFF2-40B4-BE49-F238E27FC236}">
                  <a16:creationId xmlns:a16="http://schemas.microsoft.com/office/drawing/2014/main" id="{4755DEFF-DE77-7DBA-8ECC-C54EFB130140}"/>
                </a:ext>
              </a:extLst>
            </p:cNvPr>
            <p:cNvSpPr/>
            <p:nvPr/>
          </p:nvSpPr>
          <p:spPr>
            <a:xfrm>
              <a:off x="4334844" y="3214687"/>
              <a:ext cx="664008" cy="1299781"/>
            </a:xfrm>
            <a:custGeom>
              <a:avLst/>
              <a:gdLst>
                <a:gd name="connsiteX0" fmla="*/ 178767 w 664008"/>
                <a:gd name="connsiteY0" fmla="*/ 0 h 1299781"/>
                <a:gd name="connsiteX1" fmla="*/ 35892 w 664008"/>
                <a:gd name="connsiteY1" fmla="*/ 323279 h 1299781"/>
                <a:gd name="connsiteX2" fmla="*/ 151335 w 664008"/>
                <a:gd name="connsiteY2" fmla="*/ 682180 h 1299781"/>
                <a:gd name="connsiteX3" fmla="*/ 330310 w 664008"/>
                <a:gd name="connsiteY3" fmla="*/ 1045655 h 1299781"/>
                <a:gd name="connsiteX4" fmla="*/ 4555 w 664008"/>
                <a:gd name="connsiteY4" fmla="*/ 1076801 h 1299781"/>
                <a:gd name="connsiteX5" fmla="*/ 25320 w 664008"/>
                <a:gd name="connsiteY5" fmla="*/ 1299781 h 1299781"/>
                <a:gd name="connsiteX6" fmla="*/ 505094 w 664008"/>
                <a:gd name="connsiteY6" fmla="*/ 1286732 h 1299781"/>
                <a:gd name="connsiteX7" fmla="*/ 663971 w 664008"/>
                <a:gd name="connsiteY7" fmla="*/ 1125379 h 1299781"/>
                <a:gd name="connsiteX8" fmla="*/ 529478 w 664008"/>
                <a:gd name="connsiteY8" fmla="*/ 580644 h 1299781"/>
                <a:gd name="connsiteX9" fmla="*/ 529478 w 664008"/>
                <a:gd name="connsiteY9" fmla="*/ 508540 h 1299781"/>
                <a:gd name="connsiteX10" fmla="*/ 549861 w 664008"/>
                <a:gd name="connsiteY10" fmla="*/ 419481 h 1299781"/>
                <a:gd name="connsiteX11" fmla="*/ 602058 w 664008"/>
                <a:gd name="connsiteY11" fmla="*/ 96583 h 1299781"/>
                <a:gd name="connsiteX12" fmla="*/ 361171 w 664008"/>
                <a:gd name="connsiteY12" fmla="*/ 1333 h 1299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4008" h="1299781">
                  <a:moveTo>
                    <a:pt x="178767" y="0"/>
                  </a:moveTo>
                  <a:cubicBezTo>
                    <a:pt x="178767" y="0"/>
                    <a:pt x="44274" y="212408"/>
                    <a:pt x="35892" y="323279"/>
                  </a:cubicBezTo>
                  <a:cubicBezTo>
                    <a:pt x="26367" y="450342"/>
                    <a:pt x="110092" y="593503"/>
                    <a:pt x="151335" y="682180"/>
                  </a:cubicBezTo>
                  <a:cubicBezTo>
                    <a:pt x="189435" y="763619"/>
                    <a:pt x="330310" y="1045655"/>
                    <a:pt x="330310" y="1045655"/>
                  </a:cubicBezTo>
                  <a:lnTo>
                    <a:pt x="4555" y="1076801"/>
                  </a:lnTo>
                  <a:cubicBezTo>
                    <a:pt x="4555" y="1076801"/>
                    <a:pt x="-14495" y="1216438"/>
                    <a:pt x="25320" y="1299781"/>
                  </a:cubicBezTo>
                  <a:cubicBezTo>
                    <a:pt x="25320" y="1299781"/>
                    <a:pt x="438705" y="1290828"/>
                    <a:pt x="505094" y="1286732"/>
                  </a:cubicBezTo>
                  <a:cubicBezTo>
                    <a:pt x="571483" y="1282637"/>
                    <a:pt x="666162" y="1246156"/>
                    <a:pt x="663971" y="1125379"/>
                  </a:cubicBezTo>
                  <a:cubicBezTo>
                    <a:pt x="661780" y="1004602"/>
                    <a:pt x="529478" y="580644"/>
                    <a:pt x="529478" y="580644"/>
                  </a:cubicBezTo>
                  <a:lnTo>
                    <a:pt x="529478" y="508540"/>
                  </a:lnTo>
                  <a:lnTo>
                    <a:pt x="549861" y="419481"/>
                  </a:lnTo>
                  <a:lnTo>
                    <a:pt x="602058" y="96583"/>
                  </a:lnTo>
                  <a:lnTo>
                    <a:pt x="361171" y="1333"/>
                  </a:ln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28" name="任意多边形: 形状 27">
              <a:extLst>
                <a:ext uri="{FF2B5EF4-FFF2-40B4-BE49-F238E27FC236}">
                  <a16:creationId xmlns:a16="http://schemas.microsoft.com/office/drawing/2014/main" id="{0A57E244-1F89-3BFA-11C8-4A39837A5AD8}"/>
                </a:ext>
              </a:extLst>
            </p:cNvPr>
            <p:cNvSpPr/>
            <p:nvPr/>
          </p:nvSpPr>
          <p:spPr>
            <a:xfrm>
              <a:off x="4426267" y="3222688"/>
              <a:ext cx="567499" cy="273081"/>
            </a:xfrm>
            <a:custGeom>
              <a:avLst/>
              <a:gdLst>
                <a:gd name="connsiteX0" fmla="*/ 561784 w 567499"/>
                <a:gd name="connsiteY0" fmla="*/ 225362 h 273081"/>
                <a:gd name="connsiteX1" fmla="*/ 567500 w 567499"/>
                <a:gd name="connsiteY1" fmla="*/ 159163 h 273081"/>
                <a:gd name="connsiteX2" fmla="*/ 289655 w 567499"/>
                <a:gd name="connsiteY2" fmla="*/ 667 h 273081"/>
                <a:gd name="connsiteX3" fmla="*/ 65342 w 567499"/>
                <a:gd name="connsiteY3" fmla="*/ 0 h 273081"/>
                <a:gd name="connsiteX4" fmla="*/ 0 w 567499"/>
                <a:gd name="connsiteY4" fmla="*/ 165068 h 273081"/>
                <a:gd name="connsiteX5" fmla="*/ 242221 w 567499"/>
                <a:gd name="connsiteY5" fmla="*/ 98393 h 273081"/>
                <a:gd name="connsiteX6" fmla="*/ 556546 w 567499"/>
                <a:gd name="connsiteY6" fmla="*/ 273082 h 27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7499" h="273081">
                  <a:moveTo>
                    <a:pt x="561784" y="225362"/>
                  </a:moveTo>
                  <a:lnTo>
                    <a:pt x="567500" y="159163"/>
                  </a:lnTo>
                  <a:lnTo>
                    <a:pt x="289655" y="667"/>
                  </a:lnTo>
                  <a:lnTo>
                    <a:pt x="65342" y="0"/>
                  </a:lnTo>
                  <a:lnTo>
                    <a:pt x="0" y="165068"/>
                  </a:lnTo>
                  <a:cubicBezTo>
                    <a:pt x="0" y="165068"/>
                    <a:pt x="187262" y="93726"/>
                    <a:pt x="242221" y="98393"/>
                  </a:cubicBezTo>
                  <a:cubicBezTo>
                    <a:pt x="297180" y="103061"/>
                    <a:pt x="556546" y="273082"/>
                    <a:pt x="556546" y="273082"/>
                  </a:cubicBezTo>
                  <a:close/>
                </a:path>
              </a:pathLst>
            </a:custGeom>
            <a:solidFill>
              <a:srgbClr val="000000">
                <a:alpha val="30000"/>
              </a:srgbClr>
            </a:solidFill>
            <a:ln w="9525" cap="flat">
              <a:solidFill>
                <a:srgbClr val="2F2E41"/>
              </a:solidFill>
              <a:prstDash val="solid"/>
              <a:miter/>
            </a:ln>
          </p:spPr>
          <p:txBody>
            <a:bodyPr rtlCol="0" anchor="ctr">
              <a:noAutofit/>
            </a:bodyPr>
            <a:lstStyle/>
            <a:p>
              <a:endParaRPr lang="zh-CN" altLang="en-US"/>
            </a:p>
          </p:txBody>
        </p:sp>
        <p:sp>
          <p:nvSpPr>
            <p:cNvPr id="29" name="任意多边形: 形状 28">
              <a:extLst>
                <a:ext uri="{FF2B5EF4-FFF2-40B4-BE49-F238E27FC236}">
                  <a16:creationId xmlns:a16="http://schemas.microsoft.com/office/drawing/2014/main" id="{AF6AA0CE-F01A-6B5E-6BB7-1ED2B7413BF3}"/>
                </a:ext>
              </a:extLst>
            </p:cNvPr>
            <p:cNvSpPr/>
            <p:nvPr/>
          </p:nvSpPr>
          <p:spPr>
            <a:xfrm>
              <a:off x="4360354" y="3625500"/>
              <a:ext cx="641517" cy="889215"/>
            </a:xfrm>
            <a:custGeom>
              <a:avLst/>
              <a:gdLst>
                <a:gd name="connsiteX0" fmla="*/ 543116 w 641517"/>
                <a:gd name="connsiteY0" fmla="*/ 0 h 889215"/>
                <a:gd name="connsiteX1" fmla="*/ 539877 w 641517"/>
                <a:gd name="connsiteY1" fmla="*/ 3715 h 889215"/>
                <a:gd name="connsiteX2" fmla="*/ 530352 w 641517"/>
                <a:gd name="connsiteY2" fmla="*/ 14478 h 889215"/>
                <a:gd name="connsiteX3" fmla="*/ 491585 w 641517"/>
                <a:gd name="connsiteY3" fmla="*/ 55340 h 889215"/>
                <a:gd name="connsiteX4" fmla="*/ 491585 w 641517"/>
                <a:gd name="connsiteY4" fmla="*/ 54483 h 889215"/>
                <a:gd name="connsiteX5" fmla="*/ 509016 w 641517"/>
                <a:gd name="connsiteY5" fmla="*/ 151733 h 889215"/>
                <a:gd name="connsiteX6" fmla="*/ 509016 w 641517"/>
                <a:gd name="connsiteY6" fmla="*/ 151733 h 889215"/>
                <a:gd name="connsiteX7" fmla="*/ 571976 w 641517"/>
                <a:gd name="connsiteY7" fmla="*/ 391668 h 889215"/>
                <a:gd name="connsiteX8" fmla="*/ 610553 w 641517"/>
                <a:gd name="connsiteY8" fmla="*/ 539782 h 889215"/>
                <a:gd name="connsiteX9" fmla="*/ 631412 w 641517"/>
                <a:gd name="connsiteY9" fmla="*/ 619125 h 889215"/>
                <a:gd name="connsiteX10" fmla="*/ 641509 w 641517"/>
                <a:gd name="connsiteY10" fmla="*/ 703612 h 889215"/>
                <a:gd name="connsiteX11" fmla="*/ 629507 w 641517"/>
                <a:gd name="connsiteY11" fmla="*/ 779050 h 889215"/>
                <a:gd name="connsiteX12" fmla="*/ 611791 w 641517"/>
                <a:gd name="connsiteY12" fmla="*/ 812387 h 889215"/>
                <a:gd name="connsiteX13" fmla="*/ 585692 w 641517"/>
                <a:gd name="connsiteY13" fmla="*/ 838772 h 889215"/>
                <a:gd name="connsiteX14" fmla="*/ 521780 w 641517"/>
                <a:gd name="connsiteY14" fmla="*/ 871347 h 889215"/>
                <a:gd name="connsiteX15" fmla="*/ 487299 w 641517"/>
                <a:gd name="connsiteY15" fmla="*/ 877157 h 889215"/>
                <a:gd name="connsiteX16" fmla="*/ 453581 w 641517"/>
                <a:gd name="connsiteY16" fmla="*/ 878014 h 889215"/>
                <a:gd name="connsiteX17" fmla="*/ 217551 w 641517"/>
                <a:gd name="connsiteY17" fmla="*/ 884396 h 889215"/>
                <a:gd name="connsiteX18" fmla="*/ 58483 w 641517"/>
                <a:gd name="connsiteY18" fmla="*/ 888302 h 889215"/>
                <a:gd name="connsiteX19" fmla="*/ 15240 w 641517"/>
                <a:gd name="connsiteY19" fmla="*/ 889159 h 889215"/>
                <a:gd name="connsiteX20" fmla="*/ 3810 w 641517"/>
                <a:gd name="connsiteY20" fmla="*/ 889159 h 889215"/>
                <a:gd name="connsiteX21" fmla="*/ 0 w 641517"/>
                <a:gd name="connsiteY21" fmla="*/ 889159 h 889215"/>
                <a:gd name="connsiteX22" fmla="*/ 3810 w 641517"/>
                <a:gd name="connsiteY22" fmla="*/ 889159 h 889215"/>
                <a:gd name="connsiteX23" fmla="*/ 15050 w 641517"/>
                <a:gd name="connsiteY23" fmla="*/ 888587 h 889215"/>
                <a:gd name="connsiteX24" fmla="*/ 58293 w 641517"/>
                <a:gd name="connsiteY24" fmla="*/ 886873 h 889215"/>
                <a:gd name="connsiteX25" fmla="*/ 217361 w 641517"/>
                <a:gd name="connsiteY25" fmla="*/ 881348 h 889215"/>
                <a:gd name="connsiteX26" fmla="*/ 453390 w 641517"/>
                <a:gd name="connsiteY26" fmla="*/ 873919 h 889215"/>
                <a:gd name="connsiteX27" fmla="*/ 487013 w 641517"/>
                <a:gd name="connsiteY27" fmla="*/ 872966 h 889215"/>
                <a:gd name="connsiteX28" fmla="*/ 520446 w 641517"/>
                <a:gd name="connsiteY28" fmla="*/ 867251 h 889215"/>
                <a:gd name="connsiteX29" fmla="*/ 582549 w 641517"/>
                <a:gd name="connsiteY29" fmla="*/ 835438 h 889215"/>
                <a:gd name="connsiteX30" fmla="*/ 607790 w 641517"/>
                <a:gd name="connsiteY30" fmla="*/ 809911 h 889215"/>
                <a:gd name="connsiteX31" fmla="*/ 624840 w 641517"/>
                <a:gd name="connsiteY31" fmla="*/ 777907 h 889215"/>
                <a:gd name="connsiteX32" fmla="*/ 636461 w 641517"/>
                <a:gd name="connsiteY32" fmla="*/ 703993 h 889215"/>
                <a:gd name="connsiteX33" fmla="*/ 626936 w 641517"/>
                <a:gd name="connsiteY33" fmla="*/ 620744 h 889215"/>
                <a:gd name="connsiteX34" fmla="*/ 606266 w 641517"/>
                <a:gd name="connsiteY34" fmla="*/ 541591 h 889215"/>
                <a:gd name="connsiteX35" fmla="*/ 568166 w 641517"/>
                <a:gd name="connsiteY35" fmla="*/ 393287 h 889215"/>
                <a:gd name="connsiteX36" fmla="*/ 506444 w 641517"/>
                <a:gd name="connsiteY36" fmla="*/ 152971 h 889215"/>
                <a:gd name="connsiteX37" fmla="*/ 506444 w 641517"/>
                <a:gd name="connsiteY37" fmla="*/ 152971 h 889215"/>
                <a:gd name="connsiteX38" fmla="*/ 489966 w 641517"/>
                <a:gd name="connsiteY38" fmla="*/ 55531 h 889215"/>
                <a:gd name="connsiteX39" fmla="*/ 489966 w 641517"/>
                <a:gd name="connsiteY39" fmla="*/ 54959 h 889215"/>
                <a:gd name="connsiteX40" fmla="*/ 489966 w 641517"/>
                <a:gd name="connsiteY40" fmla="*/ 54959 h 889215"/>
                <a:gd name="connsiteX41" fmla="*/ 529495 w 641517"/>
                <a:gd name="connsiteY41" fmla="*/ 14764 h 889215"/>
                <a:gd name="connsiteX42" fmla="*/ 539877 w 641517"/>
                <a:gd name="connsiteY42" fmla="*/ 4381 h 889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641517" h="889215">
                  <a:moveTo>
                    <a:pt x="543116" y="0"/>
                  </a:moveTo>
                  <a:cubicBezTo>
                    <a:pt x="543116" y="0"/>
                    <a:pt x="542068" y="1333"/>
                    <a:pt x="539877" y="3715"/>
                  </a:cubicBezTo>
                  <a:lnTo>
                    <a:pt x="530352" y="14478"/>
                  </a:lnTo>
                  <a:lnTo>
                    <a:pt x="491585" y="55340"/>
                  </a:lnTo>
                  <a:lnTo>
                    <a:pt x="491585" y="54483"/>
                  </a:lnTo>
                  <a:cubicBezTo>
                    <a:pt x="496253" y="80581"/>
                    <a:pt x="502158" y="113347"/>
                    <a:pt x="509016" y="151733"/>
                  </a:cubicBezTo>
                  <a:lnTo>
                    <a:pt x="509016" y="151733"/>
                  </a:lnTo>
                  <a:cubicBezTo>
                    <a:pt x="525971" y="216503"/>
                    <a:pt x="547116" y="298323"/>
                    <a:pt x="571976" y="391668"/>
                  </a:cubicBezTo>
                  <a:cubicBezTo>
                    <a:pt x="584168" y="438436"/>
                    <a:pt x="597122" y="487966"/>
                    <a:pt x="610553" y="539782"/>
                  </a:cubicBezTo>
                  <a:cubicBezTo>
                    <a:pt x="617411" y="565690"/>
                    <a:pt x="624364" y="592141"/>
                    <a:pt x="631412" y="619125"/>
                  </a:cubicBezTo>
                  <a:cubicBezTo>
                    <a:pt x="638289" y="646757"/>
                    <a:pt x="641680" y="675141"/>
                    <a:pt x="641509" y="703612"/>
                  </a:cubicBezTo>
                  <a:cubicBezTo>
                    <a:pt x="641728" y="729253"/>
                    <a:pt x="637670" y="754742"/>
                    <a:pt x="629507" y="779050"/>
                  </a:cubicBezTo>
                  <a:cubicBezTo>
                    <a:pt x="625335" y="790994"/>
                    <a:pt x="619354" y="802243"/>
                    <a:pt x="611791" y="812387"/>
                  </a:cubicBezTo>
                  <a:cubicBezTo>
                    <a:pt x="604228" y="822236"/>
                    <a:pt x="595455" y="831104"/>
                    <a:pt x="585692" y="838772"/>
                  </a:cubicBezTo>
                  <a:cubicBezTo>
                    <a:pt x="566661" y="853611"/>
                    <a:pt x="544963" y="864660"/>
                    <a:pt x="521780" y="871347"/>
                  </a:cubicBezTo>
                  <a:cubicBezTo>
                    <a:pt x="510569" y="874690"/>
                    <a:pt x="498986" y="876643"/>
                    <a:pt x="487299" y="877157"/>
                  </a:cubicBezTo>
                  <a:lnTo>
                    <a:pt x="453581" y="878014"/>
                  </a:lnTo>
                  <a:lnTo>
                    <a:pt x="217551" y="884396"/>
                  </a:lnTo>
                  <a:lnTo>
                    <a:pt x="58483" y="888302"/>
                  </a:lnTo>
                  <a:lnTo>
                    <a:pt x="15240" y="889159"/>
                  </a:lnTo>
                  <a:lnTo>
                    <a:pt x="3810" y="889159"/>
                  </a:lnTo>
                  <a:cubicBezTo>
                    <a:pt x="2541" y="889235"/>
                    <a:pt x="1269" y="889235"/>
                    <a:pt x="0" y="889159"/>
                  </a:cubicBezTo>
                  <a:lnTo>
                    <a:pt x="3810" y="889159"/>
                  </a:lnTo>
                  <a:lnTo>
                    <a:pt x="15050" y="888587"/>
                  </a:lnTo>
                  <a:lnTo>
                    <a:pt x="58293" y="886873"/>
                  </a:lnTo>
                  <a:lnTo>
                    <a:pt x="217361" y="881348"/>
                  </a:lnTo>
                  <a:lnTo>
                    <a:pt x="453390" y="873919"/>
                  </a:lnTo>
                  <a:lnTo>
                    <a:pt x="487013" y="872966"/>
                  </a:lnTo>
                  <a:cubicBezTo>
                    <a:pt x="498348" y="872423"/>
                    <a:pt x="509578" y="870509"/>
                    <a:pt x="520446" y="867251"/>
                  </a:cubicBezTo>
                  <a:cubicBezTo>
                    <a:pt x="543001" y="860746"/>
                    <a:pt x="564090" y="849944"/>
                    <a:pt x="582549" y="835438"/>
                  </a:cubicBezTo>
                  <a:cubicBezTo>
                    <a:pt x="591988" y="827999"/>
                    <a:pt x="600466" y="819426"/>
                    <a:pt x="607790" y="809911"/>
                  </a:cubicBezTo>
                  <a:cubicBezTo>
                    <a:pt x="615029" y="800148"/>
                    <a:pt x="620773" y="789356"/>
                    <a:pt x="624840" y="777907"/>
                  </a:cubicBezTo>
                  <a:cubicBezTo>
                    <a:pt x="632717" y="754066"/>
                    <a:pt x="636642" y="729101"/>
                    <a:pt x="636461" y="703993"/>
                  </a:cubicBezTo>
                  <a:cubicBezTo>
                    <a:pt x="636727" y="675961"/>
                    <a:pt x="633527" y="647995"/>
                    <a:pt x="626936" y="620744"/>
                  </a:cubicBezTo>
                  <a:cubicBezTo>
                    <a:pt x="619887" y="593884"/>
                    <a:pt x="612934" y="567404"/>
                    <a:pt x="606266" y="541591"/>
                  </a:cubicBezTo>
                  <a:lnTo>
                    <a:pt x="568166" y="393287"/>
                  </a:lnTo>
                  <a:lnTo>
                    <a:pt x="506444" y="152971"/>
                  </a:lnTo>
                  <a:lnTo>
                    <a:pt x="506444" y="152971"/>
                  </a:lnTo>
                  <a:cubicBezTo>
                    <a:pt x="499967" y="114871"/>
                    <a:pt x="494443" y="81629"/>
                    <a:pt x="489966" y="55531"/>
                  </a:cubicBezTo>
                  <a:lnTo>
                    <a:pt x="489966" y="54959"/>
                  </a:lnTo>
                  <a:lnTo>
                    <a:pt x="489966" y="54959"/>
                  </a:lnTo>
                  <a:lnTo>
                    <a:pt x="529495" y="14764"/>
                  </a:lnTo>
                  <a:lnTo>
                    <a:pt x="539877" y="4381"/>
                  </a:lnTo>
                  <a:close/>
                </a:path>
              </a:pathLst>
            </a:custGeom>
            <a:solidFill>
              <a:schemeClr val="tx2">
                <a:lumMod val="75000"/>
              </a:schemeClr>
            </a:solidFill>
            <a:ln w="9525" cap="flat">
              <a:solidFill>
                <a:srgbClr val="2F2E41"/>
              </a:solidFill>
              <a:prstDash val="solid"/>
              <a:miter/>
            </a:ln>
          </p:spPr>
          <p:txBody>
            <a:bodyPr rtlCol="0" anchor="ctr">
              <a:noAutofit/>
            </a:bodyPr>
            <a:lstStyle/>
            <a:p>
              <a:endParaRPr lang="zh-CN" altLang="en-US"/>
            </a:p>
          </p:txBody>
        </p:sp>
        <p:sp>
          <p:nvSpPr>
            <p:cNvPr id="30" name="任意多边形: 形状 29">
              <a:extLst>
                <a:ext uri="{FF2B5EF4-FFF2-40B4-BE49-F238E27FC236}">
                  <a16:creationId xmlns:a16="http://schemas.microsoft.com/office/drawing/2014/main" id="{F0570FEA-384E-9DF5-B1E7-3F5484648862}"/>
                </a:ext>
              </a:extLst>
            </p:cNvPr>
            <p:cNvSpPr/>
            <p:nvPr/>
          </p:nvSpPr>
          <p:spPr>
            <a:xfrm>
              <a:off x="4667250" y="4258246"/>
              <a:ext cx="53720" cy="94107"/>
            </a:xfrm>
            <a:custGeom>
              <a:avLst/>
              <a:gdLst>
                <a:gd name="connsiteX0" fmla="*/ 0 w 53720"/>
                <a:gd name="connsiteY0" fmla="*/ 0 h 94107"/>
                <a:gd name="connsiteX1" fmla="*/ 27718 w 53720"/>
                <a:gd name="connsiteY1" fmla="*/ 46482 h 94107"/>
                <a:gd name="connsiteX2" fmla="*/ 53721 w 53720"/>
                <a:gd name="connsiteY2" fmla="*/ 94107 h 94107"/>
                <a:gd name="connsiteX3" fmla="*/ 23431 w 53720"/>
                <a:gd name="connsiteY3" fmla="*/ 49054 h 94107"/>
                <a:gd name="connsiteX4" fmla="*/ 0 w 53720"/>
                <a:gd name="connsiteY4" fmla="*/ 0 h 94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20" h="94107">
                  <a:moveTo>
                    <a:pt x="0" y="0"/>
                  </a:moveTo>
                  <a:cubicBezTo>
                    <a:pt x="10239" y="14878"/>
                    <a:pt x="19498" y="30404"/>
                    <a:pt x="27718" y="46482"/>
                  </a:cubicBezTo>
                  <a:cubicBezTo>
                    <a:pt x="37395" y="61779"/>
                    <a:pt x="46082" y="77696"/>
                    <a:pt x="53721" y="94107"/>
                  </a:cubicBezTo>
                  <a:cubicBezTo>
                    <a:pt x="41862" y="80353"/>
                    <a:pt x="31690" y="65227"/>
                    <a:pt x="23431" y="49054"/>
                  </a:cubicBezTo>
                  <a:cubicBezTo>
                    <a:pt x="13716" y="33681"/>
                    <a:pt x="5848" y="17212"/>
                    <a:pt x="0" y="0"/>
                  </a:cubicBezTo>
                  <a:close/>
                </a:path>
              </a:pathLst>
            </a:custGeom>
            <a:solidFill>
              <a:schemeClr val="tx2">
                <a:lumMod val="75000"/>
              </a:schemeClr>
            </a:solidFill>
            <a:ln w="9525" cap="flat">
              <a:solidFill>
                <a:srgbClr val="2F2E41"/>
              </a:solidFill>
              <a:prstDash val="solid"/>
              <a:miter/>
            </a:ln>
          </p:spPr>
          <p:txBody>
            <a:bodyPr rtlCol="0" anchor="ctr">
              <a:noAutofit/>
            </a:bodyPr>
            <a:lstStyle/>
            <a:p>
              <a:endParaRPr lang="zh-CN" altLang="en-US"/>
            </a:p>
          </p:txBody>
        </p:sp>
        <p:sp>
          <p:nvSpPr>
            <p:cNvPr id="31" name="任意多边形: 形状 30">
              <a:extLst>
                <a:ext uri="{FF2B5EF4-FFF2-40B4-BE49-F238E27FC236}">
                  <a16:creationId xmlns:a16="http://schemas.microsoft.com/office/drawing/2014/main" id="{D19B7EEE-0FE8-AA64-9DD3-C92AA37E916F}"/>
                </a:ext>
              </a:extLst>
            </p:cNvPr>
            <p:cNvSpPr/>
            <p:nvPr/>
          </p:nvSpPr>
          <p:spPr>
            <a:xfrm>
              <a:off x="4548758" y="3403568"/>
              <a:ext cx="183356" cy="18117"/>
            </a:xfrm>
            <a:custGeom>
              <a:avLst/>
              <a:gdLst>
                <a:gd name="connsiteX0" fmla="*/ 0 w 183356"/>
                <a:gd name="connsiteY0" fmla="*/ 4953 h 18117"/>
                <a:gd name="connsiteX1" fmla="*/ 26860 w 183356"/>
                <a:gd name="connsiteY1" fmla="*/ 8954 h 18117"/>
                <a:gd name="connsiteX2" fmla="*/ 91916 w 183356"/>
                <a:gd name="connsiteY2" fmla="*/ 13049 h 18117"/>
                <a:gd name="connsiteX3" fmla="*/ 156686 w 183356"/>
                <a:gd name="connsiteY3" fmla="*/ 5429 h 18117"/>
                <a:gd name="connsiteX4" fmla="*/ 183356 w 183356"/>
                <a:gd name="connsiteY4" fmla="*/ 0 h 18117"/>
                <a:gd name="connsiteX5" fmla="*/ 157544 w 183356"/>
                <a:gd name="connsiteY5" fmla="*/ 8858 h 18117"/>
                <a:gd name="connsiteX6" fmla="*/ 26289 w 183356"/>
                <a:gd name="connsiteY6" fmla="*/ 12478 h 18117"/>
                <a:gd name="connsiteX7" fmla="*/ 0 w 183356"/>
                <a:gd name="connsiteY7" fmla="*/ 4953 h 18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356" h="18117">
                  <a:moveTo>
                    <a:pt x="0" y="4953"/>
                  </a:moveTo>
                  <a:cubicBezTo>
                    <a:pt x="9021" y="5782"/>
                    <a:pt x="17989" y="7115"/>
                    <a:pt x="26860" y="8954"/>
                  </a:cubicBezTo>
                  <a:cubicBezTo>
                    <a:pt x="48394" y="12125"/>
                    <a:pt x="70155" y="13497"/>
                    <a:pt x="91916" y="13049"/>
                  </a:cubicBezTo>
                  <a:cubicBezTo>
                    <a:pt x="113686" y="12383"/>
                    <a:pt x="135360" y="9830"/>
                    <a:pt x="156686" y="5429"/>
                  </a:cubicBezTo>
                  <a:cubicBezTo>
                    <a:pt x="165468" y="3134"/>
                    <a:pt x="174374" y="1324"/>
                    <a:pt x="183356" y="0"/>
                  </a:cubicBezTo>
                  <a:cubicBezTo>
                    <a:pt x="175174" y="4067"/>
                    <a:pt x="166497" y="7039"/>
                    <a:pt x="157544" y="8858"/>
                  </a:cubicBezTo>
                  <a:cubicBezTo>
                    <a:pt x="114609" y="19831"/>
                    <a:pt x="69764" y="21069"/>
                    <a:pt x="26289" y="12478"/>
                  </a:cubicBezTo>
                  <a:cubicBezTo>
                    <a:pt x="17236" y="11125"/>
                    <a:pt x="8399" y="8591"/>
                    <a:pt x="0" y="4953"/>
                  </a:cubicBezTo>
                  <a:close/>
                </a:path>
              </a:pathLst>
            </a:custGeom>
            <a:solidFill>
              <a:schemeClr val="tx2">
                <a:lumMod val="75000"/>
              </a:schemeClr>
            </a:solidFill>
            <a:ln w="9525" cap="flat">
              <a:solidFill>
                <a:srgbClr val="2F2E41"/>
              </a:solidFill>
              <a:prstDash val="solid"/>
              <a:miter/>
            </a:ln>
          </p:spPr>
          <p:txBody>
            <a:bodyPr rtlCol="0" anchor="ctr">
              <a:noAutofit/>
            </a:bodyPr>
            <a:lstStyle/>
            <a:p>
              <a:endParaRPr lang="zh-CN" altLang="en-US"/>
            </a:p>
          </p:txBody>
        </p:sp>
        <p:sp>
          <p:nvSpPr>
            <p:cNvPr id="32" name="任意多边形: 形状 31">
              <a:extLst>
                <a:ext uri="{FF2B5EF4-FFF2-40B4-BE49-F238E27FC236}">
                  <a16:creationId xmlns:a16="http://schemas.microsoft.com/office/drawing/2014/main" id="{59C22164-8097-5F70-8FBD-B9F272C2C1FA}"/>
                </a:ext>
              </a:extLst>
            </p:cNvPr>
            <p:cNvSpPr/>
            <p:nvPr/>
          </p:nvSpPr>
          <p:spPr>
            <a:xfrm>
              <a:off x="4712208" y="3526059"/>
              <a:ext cx="137445" cy="158400"/>
            </a:xfrm>
            <a:custGeom>
              <a:avLst/>
              <a:gdLst>
                <a:gd name="connsiteX0" fmla="*/ 0 w 137445"/>
                <a:gd name="connsiteY0" fmla="*/ 0 h 158400"/>
                <a:gd name="connsiteX1" fmla="*/ 23717 w 137445"/>
                <a:gd name="connsiteY1" fmla="*/ 19907 h 158400"/>
                <a:gd name="connsiteX2" fmla="*/ 75343 w 137445"/>
                <a:gd name="connsiteY2" fmla="*/ 73438 h 158400"/>
                <a:gd name="connsiteX3" fmla="*/ 121158 w 137445"/>
                <a:gd name="connsiteY3" fmla="*/ 132207 h 158400"/>
                <a:gd name="connsiteX4" fmla="*/ 137446 w 137445"/>
                <a:gd name="connsiteY4" fmla="*/ 158401 h 158400"/>
                <a:gd name="connsiteX5" fmla="*/ 118396 w 137445"/>
                <a:gd name="connsiteY5" fmla="*/ 134207 h 158400"/>
                <a:gd name="connsiteX6" fmla="*/ 71723 w 137445"/>
                <a:gd name="connsiteY6" fmla="*/ 77057 h 158400"/>
                <a:gd name="connsiteX7" fmla="*/ 21336 w 137445"/>
                <a:gd name="connsiteY7" fmla="*/ 22670 h 158400"/>
                <a:gd name="connsiteX8" fmla="*/ 0 w 137445"/>
                <a:gd name="connsiteY8" fmla="*/ 0 h 15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445" h="158400">
                  <a:moveTo>
                    <a:pt x="0" y="0"/>
                  </a:moveTo>
                  <a:cubicBezTo>
                    <a:pt x="8506" y="5887"/>
                    <a:pt x="16450" y="12554"/>
                    <a:pt x="23717" y="19907"/>
                  </a:cubicBezTo>
                  <a:cubicBezTo>
                    <a:pt x="41824" y="36862"/>
                    <a:pt x="59055" y="54721"/>
                    <a:pt x="75343" y="73438"/>
                  </a:cubicBezTo>
                  <a:cubicBezTo>
                    <a:pt x="91640" y="92212"/>
                    <a:pt x="106928" y="111823"/>
                    <a:pt x="121158" y="132207"/>
                  </a:cubicBezTo>
                  <a:cubicBezTo>
                    <a:pt x="127425" y="140389"/>
                    <a:pt x="132883" y="149162"/>
                    <a:pt x="137446" y="158401"/>
                  </a:cubicBezTo>
                  <a:cubicBezTo>
                    <a:pt x="130550" y="150781"/>
                    <a:pt x="124187" y="142704"/>
                    <a:pt x="118396" y="134207"/>
                  </a:cubicBezTo>
                  <a:cubicBezTo>
                    <a:pt x="106871" y="119158"/>
                    <a:pt x="90678" y="98584"/>
                    <a:pt x="71723" y="77057"/>
                  </a:cubicBezTo>
                  <a:cubicBezTo>
                    <a:pt x="52769" y="55531"/>
                    <a:pt x="34671" y="36195"/>
                    <a:pt x="21336" y="22670"/>
                  </a:cubicBezTo>
                  <a:cubicBezTo>
                    <a:pt x="13716" y="15612"/>
                    <a:pt x="6582" y="8039"/>
                    <a:pt x="0" y="0"/>
                  </a:cubicBezTo>
                  <a:close/>
                </a:path>
              </a:pathLst>
            </a:custGeom>
            <a:solidFill>
              <a:schemeClr val="tx2">
                <a:lumMod val="75000"/>
              </a:schemeClr>
            </a:solidFill>
            <a:ln w="9525" cap="flat">
              <a:solidFill>
                <a:srgbClr val="2F2E41"/>
              </a:solidFill>
              <a:prstDash val="solid"/>
              <a:miter/>
            </a:ln>
          </p:spPr>
          <p:txBody>
            <a:bodyPr rtlCol="0" anchor="ctr">
              <a:noAutofit/>
            </a:bodyPr>
            <a:lstStyle/>
            <a:p>
              <a:endParaRPr lang="zh-CN" altLang="en-US"/>
            </a:p>
          </p:txBody>
        </p:sp>
        <p:sp>
          <p:nvSpPr>
            <p:cNvPr id="33" name="任意多边形: 形状 32">
              <a:extLst>
                <a:ext uri="{FF2B5EF4-FFF2-40B4-BE49-F238E27FC236}">
                  <a16:creationId xmlns:a16="http://schemas.microsoft.com/office/drawing/2014/main" id="{EC1069E1-784C-C934-893B-1EC0475D7CE6}"/>
                </a:ext>
              </a:extLst>
            </p:cNvPr>
            <p:cNvSpPr/>
            <p:nvPr/>
          </p:nvSpPr>
          <p:spPr>
            <a:xfrm>
              <a:off x="4839652" y="3370802"/>
              <a:ext cx="62945" cy="277272"/>
            </a:xfrm>
            <a:custGeom>
              <a:avLst/>
              <a:gdLst>
                <a:gd name="connsiteX0" fmla="*/ 0 w 62945"/>
                <a:gd name="connsiteY0" fmla="*/ 277273 h 277272"/>
                <a:gd name="connsiteX1" fmla="*/ 2572 w 62945"/>
                <a:gd name="connsiteY1" fmla="*/ 266319 h 277272"/>
                <a:gd name="connsiteX2" fmla="*/ 10954 w 62945"/>
                <a:gd name="connsiteY2" fmla="*/ 237077 h 277272"/>
                <a:gd name="connsiteX3" fmla="*/ 36100 w 62945"/>
                <a:gd name="connsiteY3" fmla="*/ 139732 h 277272"/>
                <a:gd name="connsiteX4" fmla="*/ 55150 w 62945"/>
                <a:gd name="connsiteY4" fmla="*/ 41053 h 277272"/>
                <a:gd name="connsiteX5" fmla="*/ 60293 w 62945"/>
                <a:gd name="connsiteY5" fmla="*/ 10954 h 277272"/>
                <a:gd name="connsiteX6" fmla="*/ 62675 w 62945"/>
                <a:gd name="connsiteY6" fmla="*/ 0 h 277272"/>
                <a:gd name="connsiteX7" fmla="*/ 62675 w 62945"/>
                <a:gd name="connsiteY7" fmla="*/ 11240 h 277272"/>
                <a:gd name="connsiteX8" fmla="*/ 59150 w 62945"/>
                <a:gd name="connsiteY8" fmla="*/ 41624 h 277272"/>
                <a:gd name="connsiteX9" fmla="*/ 40958 w 62945"/>
                <a:gd name="connsiteY9" fmla="*/ 140780 h 277272"/>
                <a:gd name="connsiteX10" fmla="*/ 14383 w 62945"/>
                <a:gd name="connsiteY10" fmla="*/ 238030 h 277272"/>
                <a:gd name="connsiteX11" fmla="*/ 4858 w 62945"/>
                <a:gd name="connsiteY11" fmla="*/ 266605 h 277272"/>
                <a:gd name="connsiteX12" fmla="*/ 0 w 62945"/>
                <a:gd name="connsiteY12" fmla="*/ 277273 h 27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945" h="277272">
                  <a:moveTo>
                    <a:pt x="0" y="277273"/>
                  </a:moveTo>
                  <a:cubicBezTo>
                    <a:pt x="381" y="273529"/>
                    <a:pt x="1248" y="269843"/>
                    <a:pt x="2572" y="266319"/>
                  </a:cubicBezTo>
                  <a:cubicBezTo>
                    <a:pt x="4858" y="258413"/>
                    <a:pt x="7620" y="248602"/>
                    <a:pt x="10954" y="237077"/>
                  </a:cubicBezTo>
                  <a:cubicBezTo>
                    <a:pt x="18098" y="212312"/>
                    <a:pt x="27432" y="178022"/>
                    <a:pt x="36100" y="139732"/>
                  </a:cubicBezTo>
                  <a:cubicBezTo>
                    <a:pt x="44768" y="101441"/>
                    <a:pt x="51340" y="66484"/>
                    <a:pt x="55150" y="41053"/>
                  </a:cubicBezTo>
                  <a:cubicBezTo>
                    <a:pt x="57150" y="29146"/>
                    <a:pt x="58865" y="19145"/>
                    <a:pt x="60293" y="10954"/>
                  </a:cubicBezTo>
                  <a:cubicBezTo>
                    <a:pt x="60674" y="7220"/>
                    <a:pt x="61465" y="3553"/>
                    <a:pt x="62675" y="0"/>
                  </a:cubicBezTo>
                  <a:cubicBezTo>
                    <a:pt x="63036" y="3734"/>
                    <a:pt x="63036" y="7506"/>
                    <a:pt x="62675" y="11240"/>
                  </a:cubicBezTo>
                  <a:cubicBezTo>
                    <a:pt x="62008" y="18479"/>
                    <a:pt x="60865" y="28861"/>
                    <a:pt x="59150" y="41624"/>
                  </a:cubicBezTo>
                  <a:cubicBezTo>
                    <a:pt x="55626" y="67151"/>
                    <a:pt x="49625" y="102394"/>
                    <a:pt x="40958" y="140780"/>
                  </a:cubicBezTo>
                  <a:cubicBezTo>
                    <a:pt x="32290" y="179165"/>
                    <a:pt x="21908" y="213550"/>
                    <a:pt x="14383" y="238030"/>
                  </a:cubicBezTo>
                  <a:cubicBezTo>
                    <a:pt x="10382" y="250317"/>
                    <a:pt x="6953" y="260223"/>
                    <a:pt x="4858" y="266605"/>
                  </a:cubicBezTo>
                  <a:cubicBezTo>
                    <a:pt x="3620" y="270319"/>
                    <a:pt x="2000" y="273901"/>
                    <a:pt x="0" y="277273"/>
                  </a:cubicBezTo>
                  <a:close/>
                </a:path>
              </a:pathLst>
            </a:custGeom>
            <a:solidFill>
              <a:schemeClr val="tx2">
                <a:lumMod val="75000"/>
              </a:schemeClr>
            </a:solidFill>
            <a:ln w="9525" cap="flat">
              <a:solidFill>
                <a:srgbClr val="2F2E41"/>
              </a:solidFill>
              <a:prstDash val="solid"/>
              <a:miter/>
            </a:ln>
          </p:spPr>
          <p:txBody>
            <a:bodyPr rtlCol="0" anchor="ctr">
              <a:noAutofit/>
            </a:bodyPr>
            <a:lstStyle/>
            <a:p>
              <a:endParaRPr lang="zh-CN" altLang="en-US"/>
            </a:p>
          </p:txBody>
        </p:sp>
        <p:sp>
          <p:nvSpPr>
            <p:cNvPr id="34" name="任意多边形: 形状 33">
              <a:extLst>
                <a:ext uri="{FF2B5EF4-FFF2-40B4-BE49-F238E27FC236}">
                  <a16:creationId xmlns:a16="http://schemas.microsoft.com/office/drawing/2014/main" id="{972507BB-84C5-2F86-3124-FCF15948F34F}"/>
                </a:ext>
              </a:extLst>
            </p:cNvPr>
            <p:cNvSpPr/>
            <p:nvPr/>
          </p:nvSpPr>
          <p:spPr>
            <a:xfrm>
              <a:off x="4152974" y="2510375"/>
              <a:ext cx="428264" cy="817850"/>
            </a:xfrm>
            <a:custGeom>
              <a:avLst/>
              <a:gdLst>
                <a:gd name="connsiteX0" fmla="*/ 4783 w 428264"/>
                <a:gd name="connsiteY0" fmla="*/ 620397 h 817850"/>
                <a:gd name="connsiteX1" fmla="*/ 5831 w 428264"/>
                <a:gd name="connsiteY1" fmla="*/ 169007 h 817850"/>
                <a:gd name="connsiteX2" fmla="*/ 229669 w 428264"/>
                <a:gd name="connsiteY2" fmla="*/ 5272 h 817850"/>
                <a:gd name="connsiteX3" fmla="*/ 428265 w 428264"/>
                <a:gd name="connsiteY3" fmla="*/ 14797 h 817850"/>
                <a:gd name="connsiteX4" fmla="*/ 406834 w 428264"/>
                <a:gd name="connsiteY4" fmla="*/ 662497 h 817850"/>
                <a:gd name="connsiteX5" fmla="*/ 309964 w 428264"/>
                <a:gd name="connsiteY5" fmla="*/ 817850 h 817850"/>
                <a:gd name="connsiteX6" fmla="*/ 18404 w 428264"/>
                <a:gd name="connsiteY6" fmla="*/ 759938 h 817850"/>
                <a:gd name="connsiteX7" fmla="*/ 4783 w 428264"/>
                <a:gd name="connsiteY7" fmla="*/ 620397 h 817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8264" h="817850">
                  <a:moveTo>
                    <a:pt x="4783" y="620397"/>
                  </a:moveTo>
                  <a:cubicBezTo>
                    <a:pt x="4783" y="620397"/>
                    <a:pt x="-6647" y="246541"/>
                    <a:pt x="5831" y="169007"/>
                  </a:cubicBezTo>
                  <a:cubicBezTo>
                    <a:pt x="21642" y="70995"/>
                    <a:pt x="156707" y="21274"/>
                    <a:pt x="229669" y="5272"/>
                  </a:cubicBezTo>
                  <a:cubicBezTo>
                    <a:pt x="302630" y="-10730"/>
                    <a:pt x="428265" y="14797"/>
                    <a:pt x="428265" y="14797"/>
                  </a:cubicBezTo>
                  <a:cubicBezTo>
                    <a:pt x="428265" y="14797"/>
                    <a:pt x="411215" y="657640"/>
                    <a:pt x="406834" y="662497"/>
                  </a:cubicBezTo>
                  <a:cubicBezTo>
                    <a:pt x="402452" y="667355"/>
                    <a:pt x="309964" y="817850"/>
                    <a:pt x="309964" y="817850"/>
                  </a:cubicBezTo>
                  <a:cubicBezTo>
                    <a:pt x="309964" y="817850"/>
                    <a:pt x="43264" y="804039"/>
                    <a:pt x="18404" y="759938"/>
                  </a:cubicBezTo>
                  <a:cubicBezTo>
                    <a:pt x="-6456" y="715837"/>
                    <a:pt x="4783" y="620397"/>
                    <a:pt x="4783" y="620397"/>
                  </a:cubicBezTo>
                  <a:close/>
                </a:path>
              </a:pathLst>
            </a:custGeom>
            <a:solidFill>
              <a:schemeClr val="tx2">
                <a:lumMod val="75000"/>
              </a:schemeClr>
            </a:solidFill>
            <a:ln w="9525" cap="flat">
              <a:solidFill>
                <a:srgbClr val="2F2E41"/>
              </a:solidFill>
              <a:prstDash val="solid"/>
              <a:miter/>
            </a:ln>
          </p:spPr>
          <p:txBody>
            <a:bodyPr rtlCol="0" anchor="ctr">
              <a:noAutofit/>
            </a:bodyPr>
            <a:lstStyle/>
            <a:p>
              <a:endParaRPr lang="zh-CN" altLang="en-US"/>
            </a:p>
          </p:txBody>
        </p:sp>
        <p:sp>
          <p:nvSpPr>
            <p:cNvPr id="35" name="任意多边形: 形状 34">
              <a:extLst>
                <a:ext uri="{FF2B5EF4-FFF2-40B4-BE49-F238E27FC236}">
                  <a16:creationId xmlns:a16="http://schemas.microsoft.com/office/drawing/2014/main" id="{C0DBFACD-2598-6F6C-E667-0F75EE38872C}"/>
                </a:ext>
              </a:extLst>
            </p:cNvPr>
            <p:cNvSpPr/>
            <p:nvPr/>
          </p:nvSpPr>
          <p:spPr>
            <a:xfrm>
              <a:off x="4837461" y="2077116"/>
              <a:ext cx="319087" cy="402929"/>
            </a:xfrm>
            <a:custGeom>
              <a:avLst/>
              <a:gdLst>
                <a:gd name="connsiteX0" fmla="*/ 146399 w 319087"/>
                <a:gd name="connsiteY0" fmla="*/ 0 h 402929"/>
                <a:gd name="connsiteX1" fmla="*/ 181737 w 319087"/>
                <a:gd name="connsiteY1" fmla="*/ 148590 h 402929"/>
                <a:gd name="connsiteX2" fmla="*/ 319087 w 319087"/>
                <a:gd name="connsiteY2" fmla="*/ 203549 h 402929"/>
                <a:gd name="connsiteX3" fmla="*/ 256784 w 319087"/>
                <a:gd name="connsiteY3" fmla="*/ 263328 h 402929"/>
                <a:gd name="connsiteX4" fmla="*/ 215551 w 319087"/>
                <a:gd name="connsiteY4" fmla="*/ 246126 h 402929"/>
                <a:gd name="connsiteX5" fmla="*/ 262509 w 319087"/>
                <a:gd name="connsiteY5" fmla="*/ 304705 h 402929"/>
                <a:gd name="connsiteX6" fmla="*/ 211645 w 319087"/>
                <a:gd name="connsiteY6" fmla="*/ 343376 h 402929"/>
                <a:gd name="connsiteX7" fmla="*/ 152971 w 319087"/>
                <a:gd name="connsiteY7" fmla="*/ 309658 h 402929"/>
                <a:gd name="connsiteX8" fmla="*/ 189548 w 319087"/>
                <a:gd name="connsiteY8" fmla="*/ 366332 h 402929"/>
                <a:gd name="connsiteX9" fmla="*/ 0 w 319087"/>
                <a:gd name="connsiteY9" fmla="*/ 364427 h 40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9087" h="402929">
                  <a:moveTo>
                    <a:pt x="146399" y="0"/>
                  </a:moveTo>
                  <a:cubicBezTo>
                    <a:pt x="160211" y="68675"/>
                    <a:pt x="149352" y="108585"/>
                    <a:pt x="181737" y="148590"/>
                  </a:cubicBezTo>
                  <a:cubicBezTo>
                    <a:pt x="215236" y="189024"/>
                    <a:pt x="266948" y="209712"/>
                    <a:pt x="319087" y="203549"/>
                  </a:cubicBezTo>
                  <a:cubicBezTo>
                    <a:pt x="318392" y="237258"/>
                    <a:pt x="290493" y="264024"/>
                    <a:pt x="256784" y="263328"/>
                  </a:cubicBezTo>
                  <a:cubicBezTo>
                    <a:pt x="241354" y="263004"/>
                    <a:pt x="226628" y="256861"/>
                    <a:pt x="215551" y="246126"/>
                  </a:cubicBezTo>
                  <a:cubicBezTo>
                    <a:pt x="229124" y="267233"/>
                    <a:pt x="244859" y="286864"/>
                    <a:pt x="262509" y="304705"/>
                  </a:cubicBezTo>
                  <a:cubicBezTo>
                    <a:pt x="259270" y="327851"/>
                    <a:pt x="234982" y="344138"/>
                    <a:pt x="211645" y="343376"/>
                  </a:cubicBezTo>
                  <a:cubicBezTo>
                    <a:pt x="188100" y="341252"/>
                    <a:pt x="166659" y="328936"/>
                    <a:pt x="152971" y="309658"/>
                  </a:cubicBezTo>
                  <a:cubicBezTo>
                    <a:pt x="156905" y="332756"/>
                    <a:pt x="170126" y="353235"/>
                    <a:pt x="189548" y="366332"/>
                  </a:cubicBezTo>
                  <a:cubicBezTo>
                    <a:pt x="135779" y="415852"/>
                    <a:pt x="52769" y="415023"/>
                    <a:pt x="0" y="364427"/>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36" name="任意多边形: 形状 35">
              <a:extLst>
                <a:ext uri="{FF2B5EF4-FFF2-40B4-BE49-F238E27FC236}">
                  <a16:creationId xmlns:a16="http://schemas.microsoft.com/office/drawing/2014/main" id="{772FBCA5-66FD-DB6A-9B2C-6A0F92159EBE}"/>
                </a:ext>
              </a:extLst>
            </p:cNvPr>
            <p:cNvSpPr/>
            <p:nvPr/>
          </p:nvSpPr>
          <p:spPr>
            <a:xfrm>
              <a:off x="4361497" y="1928188"/>
              <a:ext cx="409193" cy="544736"/>
            </a:xfrm>
            <a:custGeom>
              <a:avLst/>
              <a:gdLst>
                <a:gd name="connsiteX0" fmla="*/ 132302 w 409193"/>
                <a:gd name="connsiteY0" fmla="*/ 231129 h 544736"/>
                <a:gd name="connsiteX1" fmla="*/ 218694 w 409193"/>
                <a:gd name="connsiteY1" fmla="*/ 86159 h 544736"/>
                <a:gd name="connsiteX2" fmla="*/ 409194 w 409193"/>
                <a:gd name="connsiteY2" fmla="*/ 434 h 544736"/>
                <a:gd name="connsiteX3" fmla="*/ 317278 w 409193"/>
                <a:gd name="connsiteY3" fmla="*/ 415819 h 544736"/>
                <a:gd name="connsiteX4" fmla="*/ 290608 w 409193"/>
                <a:gd name="connsiteY4" fmla="*/ 544692 h 544736"/>
                <a:gd name="connsiteX5" fmla="*/ 121729 w 409193"/>
                <a:gd name="connsiteY5" fmla="*/ 495829 h 544736"/>
                <a:gd name="connsiteX6" fmla="*/ 142113 w 409193"/>
                <a:gd name="connsiteY6" fmla="*/ 468111 h 544736"/>
                <a:gd name="connsiteX7" fmla="*/ 97631 w 409193"/>
                <a:gd name="connsiteY7" fmla="*/ 472302 h 544736"/>
                <a:gd name="connsiteX8" fmla="*/ 54959 w 409193"/>
                <a:gd name="connsiteY8" fmla="*/ 429249 h 544736"/>
                <a:gd name="connsiteX9" fmla="*/ 112109 w 409193"/>
                <a:gd name="connsiteY9" fmla="*/ 369813 h 544736"/>
                <a:gd name="connsiteX10" fmla="*/ 41719 w 409193"/>
                <a:gd name="connsiteY10" fmla="*/ 385339 h 544736"/>
                <a:gd name="connsiteX11" fmla="*/ 0 w 409193"/>
                <a:gd name="connsiteY11" fmla="*/ 331523 h 544736"/>
                <a:gd name="connsiteX12" fmla="*/ 132302 w 409193"/>
                <a:gd name="connsiteY12" fmla="*/ 231129 h 544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9193" h="544736">
                  <a:moveTo>
                    <a:pt x="132302" y="231129"/>
                  </a:moveTo>
                  <a:cubicBezTo>
                    <a:pt x="162877" y="183504"/>
                    <a:pt x="184118" y="130831"/>
                    <a:pt x="218694" y="86159"/>
                  </a:cubicBezTo>
                  <a:cubicBezTo>
                    <a:pt x="253270" y="41487"/>
                    <a:pt x="352044" y="-4995"/>
                    <a:pt x="409194" y="434"/>
                  </a:cubicBezTo>
                  <a:lnTo>
                    <a:pt x="317278" y="415819"/>
                  </a:lnTo>
                  <a:cubicBezTo>
                    <a:pt x="302228" y="468111"/>
                    <a:pt x="344424" y="529548"/>
                    <a:pt x="290608" y="544692"/>
                  </a:cubicBezTo>
                  <a:cubicBezTo>
                    <a:pt x="268700" y="545454"/>
                    <a:pt x="144685" y="536596"/>
                    <a:pt x="121729" y="495829"/>
                  </a:cubicBezTo>
                  <a:lnTo>
                    <a:pt x="142113" y="468111"/>
                  </a:lnTo>
                  <a:cubicBezTo>
                    <a:pt x="129038" y="477189"/>
                    <a:pt x="112172" y="478779"/>
                    <a:pt x="97631" y="472302"/>
                  </a:cubicBezTo>
                  <a:cubicBezTo>
                    <a:pt x="78581" y="463825"/>
                    <a:pt x="66389" y="446109"/>
                    <a:pt x="54959" y="429249"/>
                  </a:cubicBezTo>
                  <a:cubicBezTo>
                    <a:pt x="79879" y="416067"/>
                    <a:pt x="99911" y="395226"/>
                    <a:pt x="112109" y="369813"/>
                  </a:cubicBezTo>
                  <a:cubicBezTo>
                    <a:pt x="92404" y="385796"/>
                    <a:pt x="66319" y="391549"/>
                    <a:pt x="41719" y="385339"/>
                  </a:cubicBezTo>
                  <a:cubicBezTo>
                    <a:pt x="17348" y="378738"/>
                    <a:pt x="315" y="356774"/>
                    <a:pt x="0" y="331523"/>
                  </a:cubicBezTo>
                  <a:cubicBezTo>
                    <a:pt x="57055" y="322474"/>
                    <a:pt x="101632" y="278469"/>
                    <a:pt x="132302" y="231129"/>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37" name="任意多边形: 形状 36">
              <a:extLst>
                <a:ext uri="{FF2B5EF4-FFF2-40B4-BE49-F238E27FC236}">
                  <a16:creationId xmlns:a16="http://schemas.microsoft.com/office/drawing/2014/main" id="{F95D1AC2-17E8-BD6E-8190-191C7BE36018}"/>
                </a:ext>
              </a:extLst>
            </p:cNvPr>
            <p:cNvSpPr/>
            <p:nvPr/>
          </p:nvSpPr>
          <p:spPr>
            <a:xfrm>
              <a:off x="4636308" y="1927204"/>
              <a:ext cx="335025" cy="209063"/>
            </a:xfrm>
            <a:custGeom>
              <a:avLst/>
              <a:gdLst>
                <a:gd name="connsiteX0" fmla="*/ 5415 w 335025"/>
                <a:gd name="connsiteY0" fmla="*/ 170200 h 209063"/>
                <a:gd name="connsiteX1" fmla="*/ 10558 w 335025"/>
                <a:gd name="connsiteY1" fmla="*/ 110669 h 209063"/>
                <a:gd name="connsiteX2" fmla="*/ 89140 w 335025"/>
                <a:gd name="connsiteY2" fmla="*/ 12371 h 209063"/>
                <a:gd name="connsiteX3" fmla="*/ 218584 w 335025"/>
                <a:gd name="connsiteY3" fmla="*/ 10275 h 209063"/>
                <a:gd name="connsiteX4" fmla="*/ 301738 w 335025"/>
                <a:gd name="connsiteY4" fmla="*/ 60377 h 209063"/>
                <a:gd name="connsiteX5" fmla="*/ 331075 w 335025"/>
                <a:gd name="connsiteY5" fmla="*/ 182392 h 209063"/>
                <a:gd name="connsiteX6" fmla="*/ 107142 w 335025"/>
                <a:gd name="connsiteY6" fmla="*/ 157722 h 209063"/>
                <a:gd name="connsiteX7" fmla="*/ 41134 w 335025"/>
                <a:gd name="connsiteY7" fmla="*/ 204490 h 209063"/>
                <a:gd name="connsiteX8" fmla="*/ 17988 w 335025"/>
                <a:gd name="connsiteY8" fmla="*/ 208967 h 209063"/>
                <a:gd name="connsiteX9" fmla="*/ 176 w 335025"/>
                <a:gd name="connsiteY9" fmla="*/ 195251 h 209063"/>
                <a:gd name="connsiteX10" fmla="*/ 5415 w 335025"/>
                <a:gd name="connsiteY10" fmla="*/ 170200 h 209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5025" h="209063">
                  <a:moveTo>
                    <a:pt x="5415" y="170200"/>
                  </a:moveTo>
                  <a:cubicBezTo>
                    <a:pt x="11892" y="151150"/>
                    <a:pt x="8368" y="130576"/>
                    <a:pt x="10558" y="110669"/>
                  </a:cubicBezTo>
                  <a:cubicBezTo>
                    <a:pt x="15226" y="66949"/>
                    <a:pt x="48658" y="30754"/>
                    <a:pt x="89140" y="12371"/>
                  </a:cubicBezTo>
                  <a:cubicBezTo>
                    <a:pt x="126287" y="-4679"/>
                    <a:pt x="172579" y="-2869"/>
                    <a:pt x="218584" y="10275"/>
                  </a:cubicBezTo>
                  <a:cubicBezTo>
                    <a:pt x="250493" y="18740"/>
                    <a:pt x="279344" y="36119"/>
                    <a:pt x="301738" y="60377"/>
                  </a:cubicBezTo>
                  <a:cubicBezTo>
                    <a:pt x="330713" y="93895"/>
                    <a:pt x="341647" y="139368"/>
                    <a:pt x="331075" y="182392"/>
                  </a:cubicBezTo>
                  <a:lnTo>
                    <a:pt x="107142" y="157722"/>
                  </a:lnTo>
                  <a:cubicBezTo>
                    <a:pt x="87787" y="176753"/>
                    <a:pt x="65508" y="192546"/>
                    <a:pt x="41134" y="204490"/>
                  </a:cubicBezTo>
                  <a:cubicBezTo>
                    <a:pt x="33933" y="207938"/>
                    <a:pt x="25959" y="209481"/>
                    <a:pt x="17988" y="208967"/>
                  </a:cubicBezTo>
                  <a:cubicBezTo>
                    <a:pt x="9884" y="208262"/>
                    <a:pt x="2931" y="202909"/>
                    <a:pt x="176" y="195251"/>
                  </a:cubicBezTo>
                  <a:cubicBezTo>
                    <a:pt x="-604" y="186564"/>
                    <a:pt x="1220" y="177849"/>
                    <a:pt x="5415" y="170200"/>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38" name="任意多边形: 形状 37">
              <a:extLst>
                <a:ext uri="{FF2B5EF4-FFF2-40B4-BE49-F238E27FC236}">
                  <a16:creationId xmlns:a16="http://schemas.microsoft.com/office/drawing/2014/main" id="{3928005B-3E38-846E-0413-70EA06A2A119}"/>
                </a:ext>
              </a:extLst>
            </p:cNvPr>
            <p:cNvSpPr/>
            <p:nvPr/>
          </p:nvSpPr>
          <p:spPr>
            <a:xfrm>
              <a:off x="4636002" y="1998456"/>
              <a:ext cx="335643" cy="642459"/>
            </a:xfrm>
            <a:custGeom>
              <a:avLst/>
              <a:gdLst>
                <a:gd name="connsiteX0" fmla="*/ 225748 w 335643"/>
                <a:gd name="connsiteY0" fmla="*/ 364 h 642459"/>
                <a:gd name="connsiteX1" fmla="*/ 32677 w 335643"/>
                <a:gd name="connsiteY1" fmla="*/ 47989 h 642459"/>
                <a:gd name="connsiteX2" fmla="*/ 6 w 335643"/>
                <a:gd name="connsiteY2" fmla="*/ 84661 h 642459"/>
                <a:gd name="connsiteX3" fmla="*/ 16865 w 335643"/>
                <a:gd name="connsiteY3" fmla="*/ 505666 h 642459"/>
                <a:gd name="connsiteX4" fmla="*/ 47059 w 335643"/>
                <a:gd name="connsiteY4" fmla="*/ 584057 h 642459"/>
                <a:gd name="connsiteX5" fmla="*/ 66109 w 335643"/>
                <a:gd name="connsiteY5" fmla="*/ 607393 h 642459"/>
                <a:gd name="connsiteX6" fmla="*/ 201383 w 335643"/>
                <a:gd name="connsiteY6" fmla="*/ 620585 h 642459"/>
                <a:gd name="connsiteX7" fmla="*/ 226034 w 335643"/>
                <a:gd name="connsiteY7" fmla="*/ 589867 h 642459"/>
                <a:gd name="connsiteX8" fmla="*/ 230130 w 335643"/>
                <a:gd name="connsiteY8" fmla="*/ 578723 h 642459"/>
                <a:gd name="connsiteX9" fmla="*/ 231559 w 335643"/>
                <a:gd name="connsiteY9" fmla="*/ 569198 h 642459"/>
                <a:gd name="connsiteX10" fmla="*/ 233845 w 335643"/>
                <a:gd name="connsiteY10" fmla="*/ 528050 h 642459"/>
                <a:gd name="connsiteX11" fmla="*/ 233845 w 335643"/>
                <a:gd name="connsiteY11" fmla="*/ 452707 h 642459"/>
                <a:gd name="connsiteX12" fmla="*/ 329952 w 335643"/>
                <a:gd name="connsiteY12" fmla="*/ 336597 h 642459"/>
                <a:gd name="connsiteX13" fmla="*/ 332047 w 335643"/>
                <a:gd name="connsiteY13" fmla="*/ 132095 h 642459"/>
                <a:gd name="connsiteX14" fmla="*/ 225748 w 335643"/>
                <a:gd name="connsiteY14" fmla="*/ 364 h 642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5643" h="642459">
                  <a:moveTo>
                    <a:pt x="225748" y="364"/>
                  </a:moveTo>
                  <a:lnTo>
                    <a:pt x="32677" y="47989"/>
                  </a:lnTo>
                  <a:cubicBezTo>
                    <a:pt x="13890" y="49828"/>
                    <a:pt x="-332" y="65792"/>
                    <a:pt x="6" y="84661"/>
                  </a:cubicBezTo>
                  <a:lnTo>
                    <a:pt x="16865" y="505666"/>
                  </a:lnTo>
                  <a:cubicBezTo>
                    <a:pt x="18078" y="534393"/>
                    <a:pt x="28685" y="561939"/>
                    <a:pt x="47059" y="584057"/>
                  </a:cubicBezTo>
                  <a:lnTo>
                    <a:pt x="66109" y="607393"/>
                  </a:lnTo>
                  <a:cubicBezTo>
                    <a:pt x="99818" y="648388"/>
                    <a:pt x="160388" y="654294"/>
                    <a:pt x="201383" y="620585"/>
                  </a:cubicBezTo>
                  <a:cubicBezTo>
                    <a:pt x="211632" y="612155"/>
                    <a:pt x="220024" y="601697"/>
                    <a:pt x="226034" y="589867"/>
                  </a:cubicBezTo>
                  <a:cubicBezTo>
                    <a:pt x="227872" y="586342"/>
                    <a:pt x="229244" y="582599"/>
                    <a:pt x="230130" y="578723"/>
                  </a:cubicBezTo>
                  <a:cubicBezTo>
                    <a:pt x="230797" y="575579"/>
                    <a:pt x="231273" y="572398"/>
                    <a:pt x="231559" y="569198"/>
                  </a:cubicBezTo>
                  <a:lnTo>
                    <a:pt x="233845" y="528050"/>
                  </a:lnTo>
                  <a:cubicBezTo>
                    <a:pt x="234511" y="490521"/>
                    <a:pt x="233845" y="452421"/>
                    <a:pt x="233845" y="452707"/>
                  </a:cubicBezTo>
                  <a:cubicBezTo>
                    <a:pt x="233845" y="452992"/>
                    <a:pt x="313093" y="439943"/>
                    <a:pt x="329952" y="336597"/>
                  </a:cubicBezTo>
                  <a:cubicBezTo>
                    <a:pt x="338334" y="285257"/>
                    <a:pt x="336048" y="200961"/>
                    <a:pt x="332047" y="132095"/>
                  </a:cubicBezTo>
                  <a:cubicBezTo>
                    <a:pt x="328333" y="70373"/>
                    <a:pt x="287566" y="-5922"/>
                    <a:pt x="225748" y="364"/>
                  </a:cubicBezTo>
                  <a:close/>
                </a:path>
              </a:pathLst>
            </a:custGeom>
            <a:solidFill>
              <a:schemeClr val="bg1"/>
            </a:solidFill>
            <a:ln w="9525" cap="flat">
              <a:solidFill>
                <a:srgbClr val="2F2E41"/>
              </a:solidFill>
              <a:prstDash val="solid"/>
              <a:miter/>
            </a:ln>
          </p:spPr>
          <p:txBody>
            <a:bodyPr rtlCol="0" anchor="ctr">
              <a:noAutofit/>
            </a:bodyPr>
            <a:lstStyle/>
            <a:p>
              <a:endParaRPr lang="zh-CN" altLang="en-US"/>
            </a:p>
          </p:txBody>
        </p:sp>
        <p:sp>
          <p:nvSpPr>
            <p:cNvPr id="39" name="任意多边形: 形状 38">
              <a:extLst>
                <a:ext uri="{FF2B5EF4-FFF2-40B4-BE49-F238E27FC236}">
                  <a16:creationId xmlns:a16="http://schemas.microsoft.com/office/drawing/2014/main" id="{1211B2CD-80DE-B2E4-5F7D-12FDDDFB8C5C}"/>
                </a:ext>
              </a:extLst>
            </p:cNvPr>
            <p:cNvSpPr/>
            <p:nvPr/>
          </p:nvSpPr>
          <p:spPr>
            <a:xfrm>
              <a:off x="4901278" y="2203504"/>
              <a:ext cx="26003" cy="25376"/>
            </a:xfrm>
            <a:custGeom>
              <a:avLst/>
              <a:gdLst>
                <a:gd name="connsiteX0" fmla="*/ 26004 w 26003"/>
                <a:gd name="connsiteY0" fmla="*/ 12201 h 25376"/>
                <a:gd name="connsiteX1" fmla="*/ 13621 w 26003"/>
                <a:gd name="connsiteY1" fmla="*/ 25346 h 25376"/>
                <a:gd name="connsiteX2" fmla="*/ 10 w 26003"/>
                <a:gd name="connsiteY2" fmla="*/ 13487 h 25376"/>
                <a:gd name="connsiteX3" fmla="*/ 0 w 26003"/>
                <a:gd name="connsiteY3" fmla="*/ 13344 h 25376"/>
                <a:gd name="connsiteX4" fmla="*/ 12859 w 26003"/>
                <a:gd name="connsiteY4" fmla="*/ 9 h 25376"/>
                <a:gd name="connsiteX5" fmla="*/ 26004 w 26003"/>
                <a:gd name="connsiteY5" fmla="*/ 12182 h 25376"/>
                <a:gd name="connsiteX6" fmla="*/ 26004 w 26003"/>
                <a:gd name="connsiteY6" fmla="*/ 12201 h 25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03" h="25376">
                  <a:moveTo>
                    <a:pt x="26004" y="12201"/>
                  </a:moveTo>
                  <a:cubicBezTo>
                    <a:pt x="25966" y="19155"/>
                    <a:pt x="20555" y="24898"/>
                    <a:pt x="13621" y="25346"/>
                  </a:cubicBezTo>
                  <a:cubicBezTo>
                    <a:pt x="6592" y="25832"/>
                    <a:pt x="496" y="20526"/>
                    <a:pt x="10" y="13487"/>
                  </a:cubicBezTo>
                  <a:cubicBezTo>
                    <a:pt x="10" y="13440"/>
                    <a:pt x="0" y="13392"/>
                    <a:pt x="0" y="13344"/>
                  </a:cubicBezTo>
                  <a:cubicBezTo>
                    <a:pt x="-57" y="6144"/>
                    <a:pt x="5658" y="219"/>
                    <a:pt x="12859" y="9"/>
                  </a:cubicBezTo>
                  <a:cubicBezTo>
                    <a:pt x="19851" y="-257"/>
                    <a:pt x="25737" y="5191"/>
                    <a:pt x="26004" y="12182"/>
                  </a:cubicBezTo>
                  <a:cubicBezTo>
                    <a:pt x="26004" y="12192"/>
                    <a:pt x="26004" y="12192"/>
                    <a:pt x="26004" y="12201"/>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40" name="任意多边形: 形状 39">
              <a:extLst>
                <a:ext uri="{FF2B5EF4-FFF2-40B4-BE49-F238E27FC236}">
                  <a16:creationId xmlns:a16="http://schemas.microsoft.com/office/drawing/2014/main" id="{3DDD701C-B767-894B-BD44-1A6EECDD2529}"/>
                </a:ext>
              </a:extLst>
            </p:cNvPr>
            <p:cNvSpPr/>
            <p:nvPr/>
          </p:nvSpPr>
          <p:spPr>
            <a:xfrm>
              <a:off x="4896914" y="2160551"/>
              <a:ext cx="52851" cy="14262"/>
            </a:xfrm>
            <a:custGeom>
              <a:avLst/>
              <a:gdLst>
                <a:gd name="connsiteX0" fmla="*/ 52657 w 52851"/>
                <a:gd name="connsiteY0" fmla="*/ 14006 h 14262"/>
                <a:gd name="connsiteX1" fmla="*/ 26653 w 52851"/>
                <a:gd name="connsiteY1" fmla="*/ 8291 h 14262"/>
                <a:gd name="connsiteX2" fmla="*/ 460 w 52851"/>
                <a:gd name="connsiteY2" fmla="*/ 13530 h 14262"/>
                <a:gd name="connsiteX3" fmla="*/ 5889 w 52851"/>
                <a:gd name="connsiteY3" fmla="*/ 6386 h 14262"/>
                <a:gd name="connsiteX4" fmla="*/ 26939 w 52851"/>
                <a:gd name="connsiteY4" fmla="*/ 4 h 14262"/>
                <a:gd name="connsiteX5" fmla="*/ 47608 w 52851"/>
                <a:gd name="connsiteY5" fmla="*/ 6767 h 14262"/>
                <a:gd name="connsiteX6" fmla="*/ 52657 w 52851"/>
                <a:gd name="connsiteY6" fmla="*/ 14006 h 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851" h="14262">
                  <a:moveTo>
                    <a:pt x="52657" y="14006"/>
                  </a:moveTo>
                  <a:cubicBezTo>
                    <a:pt x="50942" y="15720"/>
                    <a:pt x="40941" y="8291"/>
                    <a:pt x="26653" y="8291"/>
                  </a:cubicBezTo>
                  <a:cubicBezTo>
                    <a:pt x="12366" y="8291"/>
                    <a:pt x="1984" y="15339"/>
                    <a:pt x="460" y="13530"/>
                  </a:cubicBezTo>
                  <a:cubicBezTo>
                    <a:pt x="-1064" y="11720"/>
                    <a:pt x="1317" y="9720"/>
                    <a:pt x="5889" y="6386"/>
                  </a:cubicBezTo>
                  <a:cubicBezTo>
                    <a:pt x="12071" y="2119"/>
                    <a:pt x="19433" y="-110"/>
                    <a:pt x="26939" y="4"/>
                  </a:cubicBezTo>
                  <a:cubicBezTo>
                    <a:pt x="34378" y="-24"/>
                    <a:pt x="41627" y="2347"/>
                    <a:pt x="47608" y="6767"/>
                  </a:cubicBezTo>
                  <a:cubicBezTo>
                    <a:pt x="51990" y="10101"/>
                    <a:pt x="53419" y="13244"/>
                    <a:pt x="52657" y="14006"/>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41" name="任意多边形: 形状 40">
              <a:extLst>
                <a:ext uri="{FF2B5EF4-FFF2-40B4-BE49-F238E27FC236}">
                  <a16:creationId xmlns:a16="http://schemas.microsoft.com/office/drawing/2014/main" id="{CC7389AB-90AC-AB2D-0658-E73CAA5511CC}"/>
                </a:ext>
              </a:extLst>
            </p:cNvPr>
            <p:cNvSpPr/>
            <p:nvPr/>
          </p:nvSpPr>
          <p:spPr>
            <a:xfrm>
              <a:off x="4775263" y="2202809"/>
              <a:ext cx="26479" cy="25404"/>
            </a:xfrm>
            <a:custGeom>
              <a:avLst/>
              <a:gdLst>
                <a:gd name="connsiteX0" fmla="*/ 26480 w 26479"/>
                <a:gd name="connsiteY0" fmla="*/ 12039 h 25404"/>
                <a:gd name="connsiteX1" fmla="*/ 13621 w 26479"/>
                <a:gd name="connsiteY1" fmla="*/ 25374 h 25404"/>
                <a:gd name="connsiteX2" fmla="*/ 10 w 26479"/>
                <a:gd name="connsiteY2" fmla="*/ 13515 h 25404"/>
                <a:gd name="connsiteX3" fmla="*/ 0 w 26479"/>
                <a:gd name="connsiteY3" fmla="*/ 13373 h 25404"/>
                <a:gd name="connsiteX4" fmla="*/ 12859 w 26479"/>
                <a:gd name="connsiteY4" fmla="*/ 37 h 25404"/>
                <a:gd name="connsiteX5" fmla="*/ 26461 w 26479"/>
                <a:gd name="connsiteY5" fmla="*/ 11696 h 25404"/>
                <a:gd name="connsiteX6" fmla="*/ 26480 w 26479"/>
                <a:gd name="connsiteY6" fmla="*/ 12039 h 25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9" h="25404">
                  <a:moveTo>
                    <a:pt x="26480" y="12039"/>
                  </a:moveTo>
                  <a:cubicBezTo>
                    <a:pt x="26480" y="19221"/>
                    <a:pt x="20803" y="25117"/>
                    <a:pt x="13621" y="25374"/>
                  </a:cubicBezTo>
                  <a:cubicBezTo>
                    <a:pt x="6592" y="25860"/>
                    <a:pt x="496" y="20554"/>
                    <a:pt x="10" y="13515"/>
                  </a:cubicBezTo>
                  <a:cubicBezTo>
                    <a:pt x="10" y="13468"/>
                    <a:pt x="0" y="13420"/>
                    <a:pt x="0" y="13373"/>
                  </a:cubicBezTo>
                  <a:cubicBezTo>
                    <a:pt x="-57" y="6172"/>
                    <a:pt x="5658" y="247"/>
                    <a:pt x="12859" y="37"/>
                  </a:cubicBezTo>
                  <a:cubicBezTo>
                    <a:pt x="19831" y="-496"/>
                    <a:pt x="25927" y="4724"/>
                    <a:pt x="26461" y="11696"/>
                  </a:cubicBezTo>
                  <a:cubicBezTo>
                    <a:pt x="26470" y="11810"/>
                    <a:pt x="26470" y="11925"/>
                    <a:pt x="26480" y="12039"/>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42" name="任意多边形: 形状 41">
              <a:extLst>
                <a:ext uri="{FF2B5EF4-FFF2-40B4-BE49-F238E27FC236}">
                  <a16:creationId xmlns:a16="http://schemas.microsoft.com/office/drawing/2014/main" id="{96879CF2-7BEF-CC90-2ED3-C121C852F0BD}"/>
                </a:ext>
              </a:extLst>
            </p:cNvPr>
            <p:cNvSpPr/>
            <p:nvPr/>
          </p:nvSpPr>
          <p:spPr>
            <a:xfrm>
              <a:off x="4761478" y="2161789"/>
              <a:ext cx="52875" cy="14263"/>
            </a:xfrm>
            <a:custGeom>
              <a:avLst/>
              <a:gdLst>
                <a:gd name="connsiteX0" fmla="*/ 52647 w 52875"/>
                <a:gd name="connsiteY0" fmla="*/ 14007 h 14263"/>
                <a:gd name="connsiteX1" fmla="*/ 26739 w 52875"/>
                <a:gd name="connsiteY1" fmla="*/ 8196 h 14263"/>
                <a:gd name="connsiteX2" fmla="*/ 450 w 52875"/>
                <a:gd name="connsiteY2" fmla="*/ 13530 h 14263"/>
                <a:gd name="connsiteX3" fmla="*/ 5974 w 52875"/>
                <a:gd name="connsiteY3" fmla="*/ 6387 h 14263"/>
                <a:gd name="connsiteX4" fmla="*/ 27024 w 52875"/>
                <a:gd name="connsiteY4" fmla="*/ 5 h 14263"/>
                <a:gd name="connsiteX5" fmla="*/ 47598 w 52875"/>
                <a:gd name="connsiteY5" fmla="*/ 6768 h 14263"/>
                <a:gd name="connsiteX6" fmla="*/ 52647 w 52875"/>
                <a:gd name="connsiteY6" fmla="*/ 14007 h 14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875" h="14263">
                  <a:moveTo>
                    <a:pt x="52647" y="14007"/>
                  </a:moveTo>
                  <a:cubicBezTo>
                    <a:pt x="51027" y="15721"/>
                    <a:pt x="41026" y="8292"/>
                    <a:pt x="26739" y="8196"/>
                  </a:cubicBezTo>
                  <a:cubicBezTo>
                    <a:pt x="12451" y="8101"/>
                    <a:pt x="1974" y="15340"/>
                    <a:pt x="450" y="13530"/>
                  </a:cubicBezTo>
                  <a:cubicBezTo>
                    <a:pt x="-1074" y="11721"/>
                    <a:pt x="1402" y="9625"/>
                    <a:pt x="5974" y="6387"/>
                  </a:cubicBezTo>
                  <a:cubicBezTo>
                    <a:pt x="12146" y="2110"/>
                    <a:pt x="19509" y="-119"/>
                    <a:pt x="27024" y="5"/>
                  </a:cubicBezTo>
                  <a:cubicBezTo>
                    <a:pt x="34435" y="-5"/>
                    <a:pt x="41645" y="2358"/>
                    <a:pt x="47598" y="6768"/>
                  </a:cubicBezTo>
                  <a:cubicBezTo>
                    <a:pt x="51980" y="9911"/>
                    <a:pt x="53504" y="13245"/>
                    <a:pt x="52647" y="14007"/>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43" name="任意多边形: 形状 42">
              <a:extLst>
                <a:ext uri="{FF2B5EF4-FFF2-40B4-BE49-F238E27FC236}">
                  <a16:creationId xmlns:a16="http://schemas.microsoft.com/office/drawing/2014/main" id="{AC1BC350-F73D-EA41-4D26-17AF16E8DAE8}"/>
                </a:ext>
              </a:extLst>
            </p:cNvPr>
            <p:cNvSpPr/>
            <p:nvPr/>
          </p:nvSpPr>
          <p:spPr>
            <a:xfrm>
              <a:off x="4854445" y="2163786"/>
              <a:ext cx="42397" cy="119631"/>
            </a:xfrm>
            <a:custGeom>
              <a:avLst/>
              <a:gdLst>
                <a:gd name="connsiteX0" fmla="*/ 6162 w 42397"/>
                <a:gd name="connsiteY0" fmla="*/ 118880 h 119631"/>
                <a:gd name="connsiteX1" fmla="*/ 29403 w 42397"/>
                <a:gd name="connsiteY1" fmla="*/ 114784 h 119631"/>
                <a:gd name="connsiteX2" fmla="*/ 37118 w 42397"/>
                <a:gd name="connsiteY2" fmla="*/ 111260 h 119631"/>
                <a:gd name="connsiteX3" fmla="*/ 34737 w 42397"/>
                <a:gd name="connsiteY3" fmla="*/ 100401 h 119631"/>
                <a:gd name="connsiteX4" fmla="*/ 24069 w 42397"/>
                <a:gd name="connsiteY4" fmla="*/ 72683 h 119631"/>
                <a:gd name="connsiteX5" fmla="*/ 161 w 42397"/>
                <a:gd name="connsiteY5" fmla="*/ 8 h 119631"/>
                <a:gd name="connsiteX6" fmla="*/ 29879 w 42397"/>
                <a:gd name="connsiteY6" fmla="*/ 70588 h 119631"/>
                <a:gd name="connsiteX7" fmla="*/ 40071 w 42397"/>
                <a:gd name="connsiteY7" fmla="*/ 98496 h 119631"/>
                <a:gd name="connsiteX8" fmla="*/ 41881 w 42397"/>
                <a:gd name="connsiteY8" fmla="*/ 112784 h 119631"/>
                <a:gd name="connsiteX9" fmla="*/ 35880 w 42397"/>
                <a:gd name="connsiteY9" fmla="*/ 118118 h 119631"/>
                <a:gd name="connsiteX10" fmla="*/ 29689 w 42397"/>
                <a:gd name="connsiteY10" fmla="*/ 118975 h 119631"/>
                <a:gd name="connsiteX11" fmla="*/ 6162 w 42397"/>
                <a:gd name="connsiteY11" fmla="*/ 118880 h 119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397" h="119631">
                  <a:moveTo>
                    <a:pt x="6162" y="118880"/>
                  </a:moveTo>
                  <a:cubicBezTo>
                    <a:pt x="13706" y="116556"/>
                    <a:pt x="21516" y="115184"/>
                    <a:pt x="29403" y="114784"/>
                  </a:cubicBezTo>
                  <a:cubicBezTo>
                    <a:pt x="33023" y="114784"/>
                    <a:pt x="36452" y="113736"/>
                    <a:pt x="37118" y="111260"/>
                  </a:cubicBezTo>
                  <a:cubicBezTo>
                    <a:pt x="37423" y="107488"/>
                    <a:pt x="36594" y="103706"/>
                    <a:pt x="34737" y="100401"/>
                  </a:cubicBezTo>
                  <a:cubicBezTo>
                    <a:pt x="31308" y="91638"/>
                    <a:pt x="27784" y="82304"/>
                    <a:pt x="24069" y="72683"/>
                  </a:cubicBezTo>
                  <a:cubicBezTo>
                    <a:pt x="9305" y="33059"/>
                    <a:pt x="-1458" y="579"/>
                    <a:pt x="161" y="8"/>
                  </a:cubicBezTo>
                  <a:cubicBezTo>
                    <a:pt x="1780" y="-564"/>
                    <a:pt x="15020" y="30964"/>
                    <a:pt x="29879" y="70588"/>
                  </a:cubicBezTo>
                  <a:lnTo>
                    <a:pt x="40071" y="98496"/>
                  </a:lnTo>
                  <a:cubicBezTo>
                    <a:pt x="42328" y="102897"/>
                    <a:pt x="42967" y="107955"/>
                    <a:pt x="41881" y="112784"/>
                  </a:cubicBezTo>
                  <a:cubicBezTo>
                    <a:pt x="40766" y="115355"/>
                    <a:pt x="38566" y="117308"/>
                    <a:pt x="35880" y="118118"/>
                  </a:cubicBezTo>
                  <a:cubicBezTo>
                    <a:pt x="33861" y="118642"/>
                    <a:pt x="31775" y="118937"/>
                    <a:pt x="29689" y="118975"/>
                  </a:cubicBezTo>
                  <a:cubicBezTo>
                    <a:pt x="21869" y="119880"/>
                    <a:pt x="13973" y="119851"/>
                    <a:pt x="6162" y="118880"/>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44" name="任意多边形: 形状 43">
              <a:extLst>
                <a:ext uri="{FF2B5EF4-FFF2-40B4-BE49-F238E27FC236}">
                  <a16:creationId xmlns:a16="http://schemas.microsoft.com/office/drawing/2014/main" id="{B1F9B82E-FC67-47E6-B4AD-F448E48023CC}"/>
                </a:ext>
              </a:extLst>
            </p:cNvPr>
            <p:cNvSpPr/>
            <p:nvPr/>
          </p:nvSpPr>
          <p:spPr>
            <a:xfrm>
              <a:off x="4731543" y="2414016"/>
              <a:ext cx="138779" cy="64625"/>
            </a:xfrm>
            <a:custGeom>
              <a:avLst/>
              <a:gdLst>
                <a:gd name="connsiteX0" fmla="*/ 138303 w 138779"/>
                <a:gd name="connsiteY0" fmla="*/ 37433 h 64625"/>
                <a:gd name="connsiteX1" fmla="*/ 0 w 138779"/>
                <a:gd name="connsiteY1" fmla="*/ 0 h 64625"/>
                <a:gd name="connsiteX2" fmla="*/ 138779 w 138779"/>
                <a:gd name="connsiteY2" fmla="*/ 63817 h 64625"/>
              </a:gdLst>
              <a:ahLst/>
              <a:cxnLst>
                <a:cxn ang="0">
                  <a:pos x="connsiteX0" y="connsiteY0"/>
                </a:cxn>
                <a:cxn ang="0">
                  <a:pos x="connsiteX1" y="connsiteY1"/>
                </a:cxn>
                <a:cxn ang="0">
                  <a:pos x="connsiteX2" y="connsiteY2"/>
                </a:cxn>
              </a:cxnLst>
              <a:rect l="l" t="t" r="r" b="b"/>
              <a:pathLst>
                <a:path w="138779" h="64625">
                  <a:moveTo>
                    <a:pt x="138303" y="37433"/>
                  </a:moveTo>
                  <a:cubicBezTo>
                    <a:pt x="89630" y="37986"/>
                    <a:pt x="41758" y="25022"/>
                    <a:pt x="0" y="0"/>
                  </a:cubicBezTo>
                  <a:cubicBezTo>
                    <a:pt x="0" y="0"/>
                    <a:pt x="35242" y="73057"/>
                    <a:pt x="138779" y="63817"/>
                  </a:cubicBezTo>
                  <a:close/>
                </a:path>
              </a:pathLst>
            </a:custGeom>
            <a:solidFill>
              <a:schemeClr val="bg1">
                <a:lumMod val="85000"/>
              </a:schemeClr>
            </a:solidFill>
            <a:ln w="9525" cap="flat">
              <a:solidFill>
                <a:srgbClr val="2F2E41"/>
              </a:solidFill>
              <a:prstDash val="solid"/>
              <a:miter/>
            </a:ln>
          </p:spPr>
          <p:txBody>
            <a:bodyPr rtlCol="0" anchor="ctr">
              <a:noAutofit/>
            </a:bodyPr>
            <a:lstStyle/>
            <a:p>
              <a:endParaRPr lang="zh-CN" altLang="en-US"/>
            </a:p>
          </p:txBody>
        </p:sp>
        <p:sp>
          <p:nvSpPr>
            <p:cNvPr id="45" name="任意多边形: 形状 44">
              <a:extLst>
                <a:ext uri="{FF2B5EF4-FFF2-40B4-BE49-F238E27FC236}">
                  <a16:creationId xmlns:a16="http://schemas.microsoft.com/office/drawing/2014/main" id="{AEB8CFEE-2CB1-478A-1575-5F0225B40437}"/>
                </a:ext>
              </a:extLst>
            </p:cNvPr>
            <p:cNvSpPr/>
            <p:nvPr/>
          </p:nvSpPr>
          <p:spPr>
            <a:xfrm>
              <a:off x="4753686" y="2109425"/>
              <a:ext cx="65239" cy="19470"/>
            </a:xfrm>
            <a:custGeom>
              <a:avLst/>
              <a:gdLst>
                <a:gd name="connsiteX0" fmla="*/ 65106 w 65239"/>
                <a:gd name="connsiteY0" fmla="*/ 11316 h 19470"/>
                <a:gd name="connsiteX1" fmla="*/ 32721 w 65239"/>
                <a:gd name="connsiteY1" fmla="*/ 15221 h 19470"/>
                <a:gd name="connsiteX2" fmla="*/ 241 w 65239"/>
                <a:gd name="connsiteY2" fmla="*/ 18174 h 19470"/>
                <a:gd name="connsiteX3" fmla="*/ 7099 w 65239"/>
                <a:gd name="connsiteY3" fmla="*/ 8649 h 19470"/>
                <a:gd name="connsiteX4" fmla="*/ 31197 w 65239"/>
                <a:gd name="connsiteY4" fmla="*/ 362 h 19470"/>
                <a:gd name="connsiteX5" fmla="*/ 56534 w 65239"/>
                <a:gd name="connsiteY5" fmla="*/ 3410 h 19470"/>
                <a:gd name="connsiteX6" fmla="*/ 65106 w 65239"/>
                <a:gd name="connsiteY6" fmla="*/ 11316 h 19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239" h="19470">
                  <a:moveTo>
                    <a:pt x="65106" y="11316"/>
                  </a:moveTo>
                  <a:cubicBezTo>
                    <a:pt x="63678" y="15126"/>
                    <a:pt x="49485" y="13316"/>
                    <a:pt x="32721" y="15221"/>
                  </a:cubicBezTo>
                  <a:cubicBezTo>
                    <a:pt x="15957" y="17126"/>
                    <a:pt x="2432" y="21698"/>
                    <a:pt x="241" y="18174"/>
                  </a:cubicBezTo>
                  <a:cubicBezTo>
                    <a:pt x="-807" y="16555"/>
                    <a:pt x="1575" y="12840"/>
                    <a:pt x="7099" y="8649"/>
                  </a:cubicBezTo>
                  <a:cubicBezTo>
                    <a:pt x="14357" y="4001"/>
                    <a:pt x="22615" y="1153"/>
                    <a:pt x="31197" y="362"/>
                  </a:cubicBezTo>
                  <a:cubicBezTo>
                    <a:pt x="39760" y="-628"/>
                    <a:pt x="48447" y="420"/>
                    <a:pt x="56534" y="3410"/>
                  </a:cubicBezTo>
                  <a:cubicBezTo>
                    <a:pt x="62630" y="6363"/>
                    <a:pt x="65964" y="9411"/>
                    <a:pt x="65106" y="11316"/>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46" name="任意多边形: 形状 45">
              <a:extLst>
                <a:ext uri="{FF2B5EF4-FFF2-40B4-BE49-F238E27FC236}">
                  <a16:creationId xmlns:a16="http://schemas.microsoft.com/office/drawing/2014/main" id="{91FF424D-39C3-7666-BE9E-E783EC4BB68E}"/>
                </a:ext>
              </a:extLst>
            </p:cNvPr>
            <p:cNvSpPr/>
            <p:nvPr/>
          </p:nvSpPr>
          <p:spPr>
            <a:xfrm>
              <a:off x="4897101" y="2097660"/>
              <a:ext cx="48943" cy="15947"/>
            </a:xfrm>
            <a:custGeom>
              <a:avLst/>
              <a:gdLst>
                <a:gd name="connsiteX0" fmla="*/ 48564 w 48943"/>
                <a:gd name="connsiteY0" fmla="*/ 14508 h 15947"/>
                <a:gd name="connsiteX1" fmla="*/ 24370 w 48943"/>
                <a:gd name="connsiteY1" fmla="*/ 14508 h 15947"/>
                <a:gd name="connsiteX2" fmla="*/ 272 w 48943"/>
                <a:gd name="connsiteY2" fmla="*/ 13175 h 15947"/>
                <a:gd name="connsiteX3" fmla="*/ 5225 w 48943"/>
                <a:gd name="connsiteY3" fmla="*/ 5269 h 15947"/>
                <a:gd name="connsiteX4" fmla="*/ 44182 w 48943"/>
                <a:gd name="connsiteY4" fmla="*/ 6602 h 15947"/>
                <a:gd name="connsiteX5" fmla="*/ 48564 w 48943"/>
                <a:gd name="connsiteY5" fmla="*/ 14508 h 1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943" h="15947">
                  <a:moveTo>
                    <a:pt x="48564" y="14508"/>
                  </a:moveTo>
                  <a:cubicBezTo>
                    <a:pt x="45992" y="17747"/>
                    <a:pt x="36181" y="14508"/>
                    <a:pt x="24370" y="14508"/>
                  </a:cubicBezTo>
                  <a:cubicBezTo>
                    <a:pt x="12559" y="14508"/>
                    <a:pt x="2558" y="16604"/>
                    <a:pt x="272" y="13175"/>
                  </a:cubicBezTo>
                  <a:cubicBezTo>
                    <a:pt x="-680" y="11555"/>
                    <a:pt x="844" y="8317"/>
                    <a:pt x="5225" y="5269"/>
                  </a:cubicBezTo>
                  <a:cubicBezTo>
                    <a:pt x="17284" y="-2218"/>
                    <a:pt x="32667" y="-1684"/>
                    <a:pt x="44182" y="6602"/>
                  </a:cubicBezTo>
                  <a:cubicBezTo>
                    <a:pt x="48278" y="9650"/>
                    <a:pt x="49707" y="12984"/>
                    <a:pt x="48564" y="14508"/>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47" name="任意多边形: 形状 46">
              <a:extLst>
                <a:ext uri="{FF2B5EF4-FFF2-40B4-BE49-F238E27FC236}">
                  <a16:creationId xmlns:a16="http://schemas.microsoft.com/office/drawing/2014/main" id="{38A1E640-FC36-DA71-6174-F8CDCE496CC7}"/>
                </a:ext>
              </a:extLst>
            </p:cNvPr>
            <p:cNvSpPr/>
            <p:nvPr/>
          </p:nvSpPr>
          <p:spPr>
            <a:xfrm>
              <a:off x="4588783" y="1928234"/>
              <a:ext cx="282778" cy="318215"/>
            </a:xfrm>
            <a:custGeom>
              <a:avLst/>
              <a:gdLst>
                <a:gd name="connsiteX0" fmla="*/ 16269 w 282778"/>
                <a:gd name="connsiteY0" fmla="*/ 140405 h 318215"/>
                <a:gd name="connsiteX1" fmla="*/ 182099 w 282778"/>
                <a:gd name="connsiteY1" fmla="*/ 102 h 318215"/>
                <a:gd name="connsiteX2" fmla="*/ 282778 w 282778"/>
                <a:gd name="connsiteY2" fmla="*/ 58490 h 318215"/>
                <a:gd name="connsiteX3" fmla="*/ 218580 w 282778"/>
                <a:gd name="connsiteY3" fmla="*/ 133071 h 318215"/>
                <a:gd name="connsiteX4" fmla="*/ 169526 w 282778"/>
                <a:gd name="connsiteY4" fmla="*/ 155836 h 318215"/>
                <a:gd name="connsiteX5" fmla="*/ 155905 w 282778"/>
                <a:gd name="connsiteY5" fmla="*/ 210033 h 318215"/>
                <a:gd name="connsiteX6" fmla="*/ 94659 w 282778"/>
                <a:gd name="connsiteY6" fmla="*/ 255944 h 318215"/>
                <a:gd name="connsiteX7" fmla="*/ 88182 w 282778"/>
                <a:gd name="connsiteY7" fmla="*/ 289376 h 318215"/>
                <a:gd name="connsiteX8" fmla="*/ 32842 w 282778"/>
                <a:gd name="connsiteY8" fmla="*/ 316999 h 318215"/>
                <a:gd name="connsiteX9" fmla="*/ 18269 w 282778"/>
                <a:gd name="connsiteY9" fmla="*/ 312617 h 318215"/>
                <a:gd name="connsiteX10" fmla="*/ 838 w 282778"/>
                <a:gd name="connsiteY10" fmla="*/ 206414 h 318215"/>
                <a:gd name="connsiteX11" fmla="*/ 16269 w 282778"/>
                <a:gd name="connsiteY11" fmla="*/ 140405 h 31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2778" h="318215">
                  <a:moveTo>
                    <a:pt x="16269" y="140405"/>
                  </a:moveTo>
                  <a:cubicBezTo>
                    <a:pt x="34366" y="80398"/>
                    <a:pt x="119615" y="-3327"/>
                    <a:pt x="182099" y="102"/>
                  </a:cubicBezTo>
                  <a:lnTo>
                    <a:pt x="282778" y="58490"/>
                  </a:lnTo>
                  <a:cubicBezTo>
                    <a:pt x="276635" y="93228"/>
                    <a:pt x="252012" y="121832"/>
                    <a:pt x="218580" y="133071"/>
                  </a:cubicBezTo>
                  <a:cubicBezTo>
                    <a:pt x="200958" y="138691"/>
                    <a:pt x="179813" y="140501"/>
                    <a:pt x="169526" y="155836"/>
                  </a:cubicBezTo>
                  <a:cubicBezTo>
                    <a:pt x="159239" y="171171"/>
                    <a:pt x="165621" y="193936"/>
                    <a:pt x="155905" y="210033"/>
                  </a:cubicBezTo>
                  <a:cubicBezTo>
                    <a:pt x="142380" y="232322"/>
                    <a:pt x="104661" y="231845"/>
                    <a:pt x="94659" y="255944"/>
                  </a:cubicBezTo>
                  <a:cubicBezTo>
                    <a:pt x="90278" y="266516"/>
                    <a:pt x="92754" y="278994"/>
                    <a:pt x="88182" y="289376"/>
                  </a:cubicBezTo>
                  <a:cubicBezTo>
                    <a:pt x="82182" y="303378"/>
                    <a:pt x="47415" y="321380"/>
                    <a:pt x="32842" y="316999"/>
                  </a:cubicBezTo>
                  <a:cubicBezTo>
                    <a:pt x="18269" y="312617"/>
                    <a:pt x="24746" y="324809"/>
                    <a:pt x="18269" y="312617"/>
                  </a:cubicBezTo>
                  <a:cubicBezTo>
                    <a:pt x="2934" y="283280"/>
                    <a:pt x="-2210" y="234989"/>
                    <a:pt x="838" y="206414"/>
                  </a:cubicBezTo>
                  <a:cubicBezTo>
                    <a:pt x="3217" y="183858"/>
                    <a:pt x="8400" y="161684"/>
                    <a:pt x="16269" y="140405"/>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48" name="任意多边形: 形状 47">
              <a:extLst>
                <a:ext uri="{FF2B5EF4-FFF2-40B4-BE49-F238E27FC236}">
                  <a16:creationId xmlns:a16="http://schemas.microsoft.com/office/drawing/2014/main" id="{F45C0026-9ECC-CA22-7018-5D520CB3939B}"/>
                </a:ext>
              </a:extLst>
            </p:cNvPr>
            <p:cNvSpPr/>
            <p:nvPr/>
          </p:nvSpPr>
          <p:spPr>
            <a:xfrm>
              <a:off x="4590948" y="2228685"/>
              <a:ext cx="73634" cy="108125"/>
            </a:xfrm>
            <a:custGeom>
              <a:avLst/>
              <a:gdLst>
                <a:gd name="connsiteX0" fmla="*/ 73634 w 73634"/>
                <a:gd name="connsiteY0" fmla="*/ 28168 h 108125"/>
                <a:gd name="connsiteX1" fmla="*/ 57156 w 73634"/>
                <a:gd name="connsiteY1" fmla="*/ 1022 h 108125"/>
                <a:gd name="connsiteX2" fmla="*/ 6 w 73634"/>
                <a:gd name="connsiteY2" fmla="*/ 50838 h 108125"/>
                <a:gd name="connsiteX3" fmla="*/ 70301 w 73634"/>
                <a:gd name="connsiteY3" fmla="*/ 105511 h 108125"/>
                <a:gd name="connsiteX4" fmla="*/ 73634 w 73634"/>
                <a:gd name="connsiteY4" fmla="*/ 28168 h 108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34" h="108125">
                  <a:moveTo>
                    <a:pt x="73634" y="28168"/>
                  </a:moveTo>
                  <a:cubicBezTo>
                    <a:pt x="73634" y="20453"/>
                    <a:pt x="64776" y="2260"/>
                    <a:pt x="57156" y="1022"/>
                  </a:cubicBezTo>
                  <a:cubicBezTo>
                    <a:pt x="36868" y="-2216"/>
                    <a:pt x="6" y="-692"/>
                    <a:pt x="6" y="50838"/>
                  </a:cubicBezTo>
                  <a:cubicBezTo>
                    <a:pt x="-756" y="121323"/>
                    <a:pt x="70205" y="107988"/>
                    <a:pt x="70301" y="105511"/>
                  </a:cubicBezTo>
                  <a:cubicBezTo>
                    <a:pt x="70396" y="103035"/>
                    <a:pt x="73539" y="54743"/>
                    <a:pt x="73634" y="28168"/>
                  </a:cubicBezTo>
                  <a:close/>
                </a:path>
              </a:pathLst>
            </a:custGeom>
            <a:solidFill>
              <a:schemeClr val="bg1"/>
            </a:solidFill>
            <a:ln w="9525" cap="flat">
              <a:solidFill>
                <a:srgbClr val="2F2E41"/>
              </a:solidFill>
              <a:prstDash val="solid"/>
              <a:miter/>
            </a:ln>
          </p:spPr>
          <p:txBody>
            <a:bodyPr rtlCol="0" anchor="ctr">
              <a:noAutofit/>
            </a:bodyPr>
            <a:lstStyle/>
            <a:p>
              <a:endParaRPr lang="zh-CN" altLang="en-US"/>
            </a:p>
          </p:txBody>
        </p:sp>
        <p:sp>
          <p:nvSpPr>
            <p:cNvPr id="49" name="任意多边形: 形状 48">
              <a:extLst>
                <a:ext uri="{FF2B5EF4-FFF2-40B4-BE49-F238E27FC236}">
                  <a16:creationId xmlns:a16="http://schemas.microsoft.com/office/drawing/2014/main" id="{134BD3EB-37A9-DD2C-DAB0-06BC71AD1AB5}"/>
                </a:ext>
              </a:extLst>
            </p:cNvPr>
            <p:cNvSpPr/>
            <p:nvPr/>
          </p:nvSpPr>
          <p:spPr>
            <a:xfrm>
              <a:off x="4608474" y="2251076"/>
              <a:ext cx="31330" cy="61585"/>
            </a:xfrm>
            <a:custGeom>
              <a:avLst/>
              <a:gdLst>
                <a:gd name="connsiteX0" fmla="*/ 31249 w 31330"/>
                <a:gd name="connsiteY0" fmla="*/ 56165 h 61585"/>
                <a:gd name="connsiteX1" fmla="*/ 28010 w 31330"/>
                <a:gd name="connsiteY1" fmla="*/ 57974 h 61585"/>
                <a:gd name="connsiteX2" fmla="*/ 18485 w 31330"/>
                <a:gd name="connsiteY2" fmla="*/ 57974 h 61585"/>
                <a:gd name="connsiteX3" fmla="*/ 4769 w 31330"/>
                <a:gd name="connsiteY3" fmla="*/ 30542 h 61585"/>
                <a:gd name="connsiteX4" fmla="*/ 8389 w 31330"/>
                <a:gd name="connsiteY4" fmla="*/ 13016 h 61585"/>
                <a:gd name="connsiteX5" fmla="*/ 17914 w 31330"/>
                <a:gd name="connsiteY5" fmla="*/ 3491 h 61585"/>
                <a:gd name="connsiteX6" fmla="*/ 25057 w 31330"/>
                <a:gd name="connsiteY6" fmla="*/ 6920 h 61585"/>
                <a:gd name="connsiteX7" fmla="*/ 25915 w 31330"/>
                <a:gd name="connsiteY7" fmla="*/ 10445 h 61585"/>
                <a:gd name="connsiteX8" fmla="*/ 26867 w 31330"/>
                <a:gd name="connsiteY8" fmla="*/ 6349 h 61585"/>
                <a:gd name="connsiteX9" fmla="*/ 24200 w 31330"/>
                <a:gd name="connsiteY9" fmla="*/ 1872 h 61585"/>
                <a:gd name="connsiteX10" fmla="*/ 17437 w 31330"/>
                <a:gd name="connsiteY10" fmla="*/ 62 h 61585"/>
                <a:gd name="connsiteX11" fmla="*/ 4483 w 31330"/>
                <a:gd name="connsiteY11" fmla="*/ 10826 h 61585"/>
                <a:gd name="connsiteX12" fmla="*/ 7 w 31330"/>
                <a:gd name="connsiteY12" fmla="*/ 30447 h 61585"/>
                <a:gd name="connsiteX13" fmla="*/ 17628 w 31330"/>
                <a:gd name="connsiteY13" fmla="*/ 61022 h 61585"/>
                <a:gd name="connsiteX14" fmla="*/ 28867 w 31330"/>
                <a:gd name="connsiteY14" fmla="*/ 59308 h 61585"/>
                <a:gd name="connsiteX15" fmla="*/ 31249 w 31330"/>
                <a:gd name="connsiteY15" fmla="*/ 56165 h 6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330" h="61585">
                  <a:moveTo>
                    <a:pt x="31249" y="56165"/>
                  </a:moveTo>
                  <a:cubicBezTo>
                    <a:pt x="31249" y="56165"/>
                    <a:pt x="30010" y="57022"/>
                    <a:pt x="28010" y="57974"/>
                  </a:cubicBezTo>
                  <a:cubicBezTo>
                    <a:pt x="24947" y="59165"/>
                    <a:pt x="21548" y="59165"/>
                    <a:pt x="18485" y="57974"/>
                  </a:cubicBezTo>
                  <a:cubicBezTo>
                    <a:pt x="9311" y="51964"/>
                    <a:pt x="4073" y="41487"/>
                    <a:pt x="4769" y="30542"/>
                  </a:cubicBezTo>
                  <a:cubicBezTo>
                    <a:pt x="4567" y="24494"/>
                    <a:pt x="5807" y="18484"/>
                    <a:pt x="8389" y="13016"/>
                  </a:cubicBezTo>
                  <a:cubicBezTo>
                    <a:pt x="9712" y="8416"/>
                    <a:pt x="13310" y="4815"/>
                    <a:pt x="17914" y="3491"/>
                  </a:cubicBezTo>
                  <a:cubicBezTo>
                    <a:pt x="20814" y="2720"/>
                    <a:pt x="23845" y="4177"/>
                    <a:pt x="25057" y="6920"/>
                  </a:cubicBezTo>
                  <a:cubicBezTo>
                    <a:pt x="26010" y="8921"/>
                    <a:pt x="25057" y="10254"/>
                    <a:pt x="25915" y="10445"/>
                  </a:cubicBezTo>
                  <a:cubicBezTo>
                    <a:pt x="26772" y="10635"/>
                    <a:pt x="27439" y="9302"/>
                    <a:pt x="26867" y="6349"/>
                  </a:cubicBezTo>
                  <a:cubicBezTo>
                    <a:pt x="26539" y="4587"/>
                    <a:pt x="25593" y="2996"/>
                    <a:pt x="24200" y="1872"/>
                  </a:cubicBezTo>
                  <a:cubicBezTo>
                    <a:pt x="22257" y="434"/>
                    <a:pt x="19839" y="-214"/>
                    <a:pt x="17437" y="62"/>
                  </a:cubicBezTo>
                  <a:cubicBezTo>
                    <a:pt x="11541" y="1158"/>
                    <a:pt x="6636" y="5225"/>
                    <a:pt x="4483" y="10826"/>
                  </a:cubicBezTo>
                  <a:cubicBezTo>
                    <a:pt x="1423" y="16903"/>
                    <a:pt x="-114" y="23637"/>
                    <a:pt x="7" y="30447"/>
                  </a:cubicBezTo>
                  <a:cubicBezTo>
                    <a:pt x="7" y="44639"/>
                    <a:pt x="7436" y="57974"/>
                    <a:pt x="17628" y="61022"/>
                  </a:cubicBezTo>
                  <a:cubicBezTo>
                    <a:pt x="21442" y="62175"/>
                    <a:pt x="25570" y="61537"/>
                    <a:pt x="28867" y="59308"/>
                  </a:cubicBezTo>
                  <a:cubicBezTo>
                    <a:pt x="31153" y="57879"/>
                    <a:pt x="31534" y="56260"/>
                    <a:pt x="31249" y="56165"/>
                  </a:cubicBezTo>
                  <a:close/>
                </a:path>
              </a:pathLst>
            </a:custGeom>
            <a:solidFill>
              <a:schemeClr val="bg1">
                <a:lumMod val="85000"/>
              </a:schemeClr>
            </a:solidFill>
            <a:ln w="9525" cap="flat">
              <a:solidFill>
                <a:srgbClr val="2F2E41"/>
              </a:solidFill>
              <a:prstDash val="solid"/>
              <a:miter/>
            </a:ln>
          </p:spPr>
          <p:txBody>
            <a:bodyPr rtlCol="0" anchor="ctr">
              <a:noAutofit/>
            </a:bodyPr>
            <a:lstStyle/>
            <a:p>
              <a:endParaRPr lang="zh-CN" altLang="en-US"/>
            </a:p>
          </p:txBody>
        </p:sp>
        <p:sp>
          <p:nvSpPr>
            <p:cNvPr id="50" name="任意多边形: 形状 49">
              <a:extLst>
                <a:ext uri="{FF2B5EF4-FFF2-40B4-BE49-F238E27FC236}">
                  <a16:creationId xmlns:a16="http://schemas.microsoft.com/office/drawing/2014/main" id="{74B126F6-B191-D244-097C-0EDD7E03F8C2}"/>
                </a:ext>
              </a:extLst>
            </p:cNvPr>
            <p:cNvSpPr/>
            <p:nvPr/>
          </p:nvSpPr>
          <p:spPr>
            <a:xfrm>
              <a:off x="4850225" y="1963248"/>
              <a:ext cx="138692" cy="238931"/>
            </a:xfrm>
            <a:custGeom>
              <a:avLst/>
              <a:gdLst>
                <a:gd name="connsiteX0" fmla="*/ 95 w 138692"/>
                <a:gd name="connsiteY0" fmla="*/ 2902 h 238931"/>
                <a:gd name="connsiteX1" fmla="*/ 72295 w 138692"/>
                <a:gd name="connsiteY1" fmla="*/ 88627 h 238931"/>
                <a:gd name="connsiteX2" fmla="*/ 120872 w 138692"/>
                <a:gd name="connsiteY2" fmla="*/ 238931 h 238931"/>
                <a:gd name="connsiteX3" fmla="*/ 137446 w 138692"/>
                <a:gd name="connsiteY3" fmla="*/ 136728 h 238931"/>
                <a:gd name="connsiteX4" fmla="*/ 83725 w 138692"/>
                <a:gd name="connsiteY4" fmla="*/ 25762 h 238931"/>
                <a:gd name="connsiteX5" fmla="*/ 0 w 138692"/>
                <a:gd name="connsiteY5" fmla="*/ 2902 h 238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692" h="238931">
                  <a:moveTo>
                    <a:pt x="95" y="2902"/>
                  </a:moveTo>
                  <a:cubicBezTo>
                    <a:pt x="7620" y="31477"/>
                    <a:pt x="52388" y="66529"/>
                    <a:pt x="72295" y="88627"/>
                  </a:cubicBezTo>
                  <a:cubicBezTo>
                    <a:pt x="110395" y="129965"/>
                    <a:pt x="117919" y="143777"/>
                    <a:pt x="120872" y="238931"/>
                  </a:cubicBezTo>
                  <a:cubicBezTo>
                    <a:pt x="135722" y="207051"/>
                    <a:pt x="141465" y="171675"/>
                    <a:pt x="137446" y="136728"/>
                  </a:cubicBezTo>
                  <a:cubicBezTo>
                    <a:pt x="132074" y="94885"/>
                    <a:pt x="113214" y="55928"/>
                    <a:pt x="83725" y="25762"/>
                  </a:cubicBezTo>
                  <a:cubicBezTo>
                    <a:pt x="57055" y="-51"/>
                    <a:pt x="36576" y="-3766"/>
                    <a:pt x="0" y="2902"/>
                  </a:cubicBezTo>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51" name="任意多边形: 形状 50">
              <a:extLst>
                <a:ext uri="{FF2B5EF4-FFF2-40B4-BE49-F238E27FC236}">
                  <a16:creationId xmlns:a16="http://schemas.microsoft.com/office/drawing/2014/main" id="{B0CCD8DD-4DFC-81B0-1E28-CC8F9D5854AD}"/>
                </a:ext>
              </a:extLst>
            </p:cNvPr>
            <p:cNvSpPr/>
            <p:nvPr/>
          </p:nvSpPr>
          <p:spPr>
            <a:xfrm>
              <a:off x="4329678" y="2010918"/>
              <a:ext cx="254037" cy="212418"/>
            </a:xfrm>
            <a:custGeom>
              <a:avLst/>
              <a:gdLst>
                <a:gd name="connsiteX0" fmla="*/ 6 w 254037"/>
                <a:gd name="connsiteY0" fmla="*/ 202501 h 212418"/>
                <a:gd name="connsiteX1" fmla="*/ 13246 w 254037"/>
                <a:gd name="connsiteY1" fmla="*/ 206692 h 212418"/>
                <a:gd name="connsiteX2" fmla="*/ 50488 w 254037"/>
                <a:gd name="connsiteY2" fmla="*/ 209359 h 212418"/>
                <a:gd name="connsiteX3" fmla="*/ 102781 w 254037"/>
                <a:gd name="connsiteY3" fmla="*/ 191548 h 212418"/>
                <a:gd name="connsiteX4" fmla="*/ 153739 w 254037"/>
                <a:gd name="connsiteY4" fmla="*/ 146494 h 212418"/>
                <a:gd name="connsiteX5" fmla="*/ 194030 w 254037"/>
                <a:gd name="connsiteY5" fmla="*/ 90678 h 212418"/>
                <a:gd name="connsiteX6" fmla="*/ 224701 w 254037"/>
                <a:gd name="connsiteY6" fmla="*/ 43053 h 212418"/>
                <a:gd name="connsiteX7" fmla="*/ 245751 w 254037"/>
                <a:gd name="connsiteY7" fmla="*/ 11335 h 212418"/>
                <a:gd name="connsiteX8" fmla="*/ 254038 w 254037"/>
                <a:gd name="connsiteY8" fmla="*/ 0 h 212418"/>
                <a:gd name="connsiteX9" fmla="*/ 247370 w 254037"/>
                <a:gd name="connsiteY9" fmla="*/ 12287 h 212418"/>
                <a:gd name="connsiteX10" fmla="*/ 227653 w 254037"/>
                <a:gd name="connsiteY10" fmla="*/ 44863 h 212418"/>
                <a:gd name="connsiteX11" fmla="*/ 197840 w 254037"/>
                <a:gd name="connsiteY11" fmla="*/ 92488 h 212418"/>
                <a:gd name="connsiteX12" fmla="*/ 157549 w 254037"/>
                <a:gd name="connsiteY12" fmla="*/ 148971 h 212418"/>
                <a:gd name="connsiteX13" fmla="*/ 105067 w 254037"/>
                <a:gd name="connsiteY13" fmla="*/ 194786 h 212418"/>
                <a:gd name="connsiteX14" fmla="*/ 50869 w 254037"/>
                <a:gd name="connsiteY14" fmla="*/ 212026 h 212418"/>
                <a:gd name="connsiteX15" fmla="*/ 12769 w 254037"/>
                <a:gd name="connsiteY15" fmla="*/ 207740 h 212418"/>
                <a:gd name="connsiteX16" fmla="*/ 3244 w 254037"/>
                <a:gd name="connsiteY16" fmla="*/ 203644 h 212418"/>
                <a:gd name="connsiteX17" fmla="*/ 6 w 254037"/>
                <a:gd name="connsiteY17" fmla="*/ 202501 h 21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4037" h="212418">
                  <a:moveTo>
                    <a:pt x="6" y="202501"/>
                  </a:moveTo>
                  <a:cubicBezTo>
                    <a:pt x="6" y="202501"/>
                    <a:pt x="4673" y="204311"/>
                    <a:pt x="13246" y="206692"/>
                  </a:cubicBezTo>
                  <a:cubicBezTo>
                    <a:pt x="25391" y="209864"/>
                    <a:pt x="38015" y="210769"/>
                    <a:pt x="50488" y="209359"/>
                  </a:cubicBezTo>
                  <a:cubicBezTo>
                    <a:pt x="68965" y="207112"/>
                    <a:pt x="86773" y="201044"/>
                    <a:pt x="102781" y="191548"/>
                  </a:cubicBezTo>
                  <a:cubicBezTo>
                    <a:pt x="122200" y="179527"/>
                    <a:pt x="139432" y="164297"/>
                    <a:pt x="153739" y="146494"/>
                  </a:cubicBezTo>
                  <a:cubicBezTo>
                    <a:pt x="168249" y="128692"/>
                    <a:pt x="181702" y="110052"/>
                    <a:pt x="194030" y="90678"/>
                  </a:cubicBezTo>
                  <a:lnTo>
                    <a:pt x="224701" y="43053"/>
                  </a:lnTo>
                  <a:lnTo>
                    <a:pt x="245751" y="11335"/>
                  </a:lnTo>
                  <a:cubicBezTo>
                    <a:pt x="248166" y="7315"/>
                    <a:pt x="250939" y="3524"/>
                    <a:pt x="254038" y="0"/>
                  </a:cubicBezTo>
                  <a:cubicBezTo>
                    <a:pt x="252208" y="4296"/>
                    <a:pt x="249976" y="8411"/>
                    <a:pt x="247370" y="12287"/>
                  </a:cubicBezTo>
                  <a:lnTo>
                    <a:pt x="227653" y="44863"/>
                  </a:lnTo>
                  <a:lnTo>
                    <a:pt x="197840" y="92488"/>
                  </a:lnTo>
                  <a:cubicBezTo>
                    <a:pt x="185630" y="112157"/>
                    <a:pt x="172172" y="131026"/>
                    <a:pt x="157549" y="148971"/>
                  </a:cubicBezTo>
                  <a:cubicBezTo>
                    <a:pt x="142833" y="167164"/>
                    <a:pt x="125076" y="182661"/>
                    <a:pt x="105067" y="194786"/>
                  </a:cubicBezTo>
                  <a:cubicBezTo>
                    <a:pt x="88465" y="204397"/>
                    <a:pt x="69971" y="210274"/>
                    <a:pt x="50869" y="212026"/>
                  </a:cubicBezTo>
                  <a:cubicBezTo>
                    <a:pt x="38010" y="213198"/>
                    <a:pt x="25047" y="211741"/>
                    <a:pt x="12769" y="207740"/>
                  </a:cubicBezTo>
                  <a:cubicBezTo>
                    <a:pt x="9482" y="206654"/>
                    <a:pt x="6295" y="205283"/>
                    <a:pt x="3244" y="203644"/>
                  </a:cubicBezTo>
                  <a:cubicBezTo>
                    <a:pt x="958" y="203359"/>
                    <a:pt x="-89" y="202692"/>
                    <a:pt x="6" y="202501"/>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52" name="任意多边形: 形状 51">
              <a:extLst>
                <a:ext uri="{FF2B5EF4-FFF2-40B4-BE49-F238E27FC236}">
                  <a16:creationId xmlns:a16="http://schemas.microsoft.com/office/drawing/2014/main" id="{384A7929-D45F-8BF3-D1BA-9338D64EC395}"/>
                </a:ext>
              </a:extLst>
            </p:cNvPr>
            <p:cNvSpPr/>
            <p:nvPr/>
          </p:nvSpPr>
          <p:spPr>
            <a:xfrm>
              <a:off x="4942236" y="1998440"/>
              <a:ext cx="196595" cy="237016"/>
            </a:xfrm>
            <a:custGeom>
              <a:avLst/>
              <a:gdLst>
                <a:gd name="connsiteX0" fmla="*/ 196596 w 196595"/>
                <a:gd name="connsiteY0" fmla="*/ 223933 h 237016"/>
                <a:gd name="connsiteX1" fmla="*/ 193643 w 196595"/>
                <a:gd name="connsiteY1" fmla="*/ 225933 h 237016"/>
                <a:gd name="connsiteX2" fmla="*/ 184118 w 196595"/>
                <a:gd name="connsiteY2" fmla="*/ 230505 h 237016"/>
                <a:gd name="connsiteX3" fmla="*/ 146685 w 196595"/>
                <a:gd name="connsiteY3" fmla="*/ 236982 h 237016"/>
                <a:gd name="connsiteX4" fmla="*/ 92774 w 196595"/>
                <a:gd name="connsiteY4" fmla="*/ 220599 h 237016"/>
                <a:gd name="connsiteX5" fmla="*/ 68199 w 196595"/>
                <a:gd name="connsiteY5" fmla="*/ 197549 h 237016"/>
                <a:gd name="connsiteX6" fmla="*/ 51435 w 196595"/>
                <a:gd name="connsiteY6" fmla="*/ 165640 h 237016"/>
                <a:gd name="connsiteX7" fmla="*/ 36290 w 196595"/>
                <a:gd name="connsiteY7" fmla="*/ 98965 h 237016"/>
                <a:gd name="connsiteX8" fmla="*/ 24194 w 196595"/>
                <a:gd name="connsiteY8" fmla="*/ 44768 h 237016"/>
                <a:gd name="connsiteX9" fmla="*/ 0 w 196595"/>
                <a:gd name="connsiteY9" fmla="*/ 0 h 237016"/>
                <a:gd name="connsiteX10" fmla="*/ 2762 w 196595"/>
                <a:gd name="connsiteY10" fmla="*/ 2381 h 237016"/>
                <a:gd name="connsiteX11" fmla="*/ 9620 w 196595"/>
                <a:gd name="connsiteY11" fmla="*/ 10097 h 237016"/>
                <a:gd name="connsiteX12" fmla="*/ 27527 w 196595"/>
                <a:gd name="connsiteY12" fmla="*/ 43625 h 237016"/>
                <a:gd name="connsiteX13" fmla="*/ 40767 w 196595"/>
                <a:gd name="connsiteY13" fmla="*/ 98203 h 237016"/>
                <a:gd name="connsiteX14" fmla="*/ 56102 w 196595"/>
                <a:gd name="connsiteY14" fmla="*/ 164878 h 237016"/>
                <a:gd name="connsiteX15" fmla="*/ 72104 w 196595"/>
                <a:gd name="connsiteY15" fmla="*/ 195548 h 237016"/>
                <a:gd name="connsiteX16" fmla="*/ 95250 w 196595"/>
                <a:gd name="connsiteY16" fmla="*/ 217742 h 237016"/>
                <a:gd name="connsiteX17" fmla="*/ 146780 w 196595"/>
                <a:gd name="connsiteY17" fmla="*/ 234410 h 237016"/>
                <a:gd name="connsiteX18" fmla="*/ 183452 w 196595"/>
                <a:gd name="connsiteY18" fmla="*/ 229648 h 237016"/>
                <a:gd name="connsiteX19" fmla="*/ 196596 w 196595"/>
                <a:gd name="connsiteY19" fmla="*/ 223933 h 237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595" h="237016">
                  <a:moveTo>
                    <a:pt x="196596" y="223933"/>
                  </a:moveTo>
                  <a:cubicBezTo>
                    <a:pt x="196596" y="223933"/>
                    <a:pt x="195644" y="224790"/>
                    <a:pt x="193643" y="225933"/>
                  </a:cubicBezTo>
                  <a:cubicBezTo>
                    <a:pt x="190614" y="227752"/>
                    <a:pt x="187423" y="229276"/>
                    <a:pt x="184118" y="230505"/>
                  </a:cubicBezTo>
                  <a:cubicBezTo>
                    <a:pt x="172193" y="235125"/>
                    <a:pt x="159468" y="237325"/>
                    <a:pt x="146685" y="236982"/>
                  </a:cubicBezTo>
                  <a:cubicBezTo>
                    <a:pt x="127559" y="236544"/>
                    <a:pt x="108909" y="230877"/>
                    <a:pt x="92774" y="220599"/>
                  </a:cubicBezTo>
                  <a:cubicBezTo>
                    <a:pt x="83296" y="214408"/>
                    <a:pt x="74981" y="206607"/>
                    <a:pt x="68199" y="197549"/>
                  </a:cubicBezTo>
                  <a:cubicBezTo>
                    <a:pt x="61160" y="187738"/>
                    <a:pt x="55521" y="177003"/>
                    <a:pt x="51435" y="165640"/>
                  </a:cubicBezTo>
                  <a:cubicBezTo>
                    <a:pt x="44206" y="143970"/>
                    <a:pt x="39138" y="121634"/>
                    <a:pt x="36290" y="98965"/>
                  </a:cubicBezTo>
                  <a:cubicBezTo>
                    <a:pt x="33757" y="80601"/>
                    <a:pt x="29709" y="62475"/>
                    <a:pt x="24194" y="44768"/>
                  </a:cubicBezTo>
                  <a:cubicBezTo>
                    <a:pt x="18783" y="28556"/>
                    <a:pt x="10601" y="13402"/>
                    <a:pt x="0" y="0"/>
                  </a:cubicBezTo>
                  <a:cubicBezTo>
                    <a:pt x="0" y="0"/>
                    <a:pt x="1048" y="667"/>
                    <a:pt x="2762" y="2381"/>
                  </a:cubicBezTo>
                  <a:cubicBezTo>
                    <a:pt x="5258" y="4763"/>
                    <a:pt x="7544" y="7344"/>
                    <a:pt x="9620" y="10097"/>
                  </a:cubicBezTo>
                  <a:cubicBezTo>
                    <a:pt x="17326" y="20250"/>
                    <a:pt x="23374" y="31575"/>
                    <a:pt x="27527" y="43625"/>
                  </a:cubicBezTo>
                  <a:cubicBezTo>
                    <a:pt x="33585" y="61379"/>
                    <a:pt x="38014" y="79648"/>
                    <a:pt x="40767" y="98203"/>
                  </a:cubicBezTo>
                  <a:cubicBezTo>
                    <a:pt x="43834" y="120853"/>
                    <a:pt x="48968" y="143170"/>
                    <a:pt x="56102" y="164878"/>
                  </a:cubicBezTo>
                  <a:cubicBezTo>
                    <a:pt x="59988" y="175793"/>
                    <a:pt x="65370" y="186119"/>
                    <a:pt x="72104" y="195548"/>
                  </a:cubicBezTo>
                  <a:cubicBezTo>
                    <a:pt x="78467" y="204235"/>
                    <a:pt x="86306" y="211741"/>
                    <a:pt x="95250" y="217742"/>
                  </a:cubicBezTo>
                  <a:cubicBezTo>
                    <a:pt x="110652" y="227752"/>
                    <a:pt x="128435" y="233505"/>
                    <a:pt x="146780" y="234410"/>
                  </a:cubicBezTo>
                  <a:cubicBezTo>
                    <a:pt x="159191" y="235087"/>
                    <a:pt x="171622" y="233477"/>
                    <a:pt x="183452" y="229648"/>
                  </a:cubicBezTo>
                  <a:cubicBezTo>
                    <a:pt x="191738" y="226028"/>
                    <a:pt x="196310" y="223456"/>
                    <a:pt x="196596" y="223933"/>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53" name="任意多边形: 形状 52">
              <a:extLst>
                <a:ext uri="{FF2B5EF4-FFF2-40B4-BE49-F238E27FC236}">
                  <a16:creationId xmlns:a16="http://schemas.microsoft.com/office/drawing/2014/main" id="{99D08F74-D5DD-9E5F-B1B5-2FBF73757690}"/>
                </a:ext>
              </a:extLst>
            </p:cNvPr>
            <p:cNvSpPr/>
            <p:nvPr/>
          </p:nvSpPr>
          <p:spPr>
            <a:xfrm>
              <a:off x="4463414" y="2113216"/>
              <a:ext cx="259841" cy="114069"/>
            </a:xfrm>
            <a:custGeom>
              <a:avLst/>
              <a:gdLst>
                <a:gd name="connsiteX0" fmla="*/ 0 w 259841"/>
                <a:gd name="connsiteY0" fmla="*/ 112871 h 114069"/>
                <a:gd name="connsiteX1" fmla="*/ 41815 w 259841"/>
                <a:gd name="connsiteY1" fmla="*/ 108680 h 114069"/>
                <a:gd name="connsiteX2" fmla="*/ 136208 w 259841"/>
                <a:gd name="connsiteY2" fmla="*/ 73723 h 114069"/>
                <a:gd name="connsiteX3" fmla="*/ 223075 w 259841"/>
                <a:gd name="connsiteY3" fmla="*/ 20860 h 114069"/>
                <a:gd name="connsiteX4" fmla="*/ 249650 w 259841"/>
                <a:gd name="connsiteY4" fmla="*/ 5048 h 114069"/>
                <a:gd name="connsiteX5" fmla="*/ 259842 w 259841"/>
                <a:gd name="connsiteY5" fmla="*/ 0 h 114069"/>
                <a:gd name="connsiteX6" fmla="*/ 250317 w 259841"/>
                <a:gd name="connsiteY6" fmla="*/ 6667 h 114069"/>
                <a:gd name="connsiteX7" fmla="*/ 224600 w 259841"/>
                <a:gd name="connsiteY7" fmla="*/ 23813 h 114069"/>
                <a:gd name="connsiteX8" fmla="*/ 138208 w 259841"/>
                <a:gd name="connsiteY8" fmla="*/ 78105 h 114069"/>
                <a:gd name="connsiteX9" fmla="*/ 42005 w 259841"/>
                <a:gd name="connsiteY9" fmla="*/ 112109 h 114069"/>
                <a:gd name="connsiteX10" fmla="*/ 10954 w 259841"/>
                <a:gd name="connsiteY10" fmla="*/ 114014 h 114069"/>
                <a:gd name="connsiteX11" fmla="*/ 0 w 259841"/>
                <a:gd name="connsiteY11" fmla="*/ 112871 h 114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9841" h="114069">
                  <a:moveTo>
                    <a:pt x="0" y="112871"/>
                  </a:moveTo>
                  <a:cubicBezTo>
                    <a:pt x="0" y="111823"/>
                    <a:pt x="16288" y="112871"/>
                    <a:pt x="41815" y="108680"/>
                  </a:cubicBezTo>
                  <a:cubicBezTo>
                    <a:pt x="74919" y="102051"/>
                    <a:pt x="106773" y="90259"/>
                    <a:pt x="136208" y="73723"/>
                  </a:cubicBezTo>
                  <a:cubicBezTo>
                    <a:pt x="171069" y="54673"/>
                    <a:pt x="200787" y="34385"/>
                    <a:pt x="223075" y="20860"/>
                  </a:cubicBezTo>
                  <a:cubicBezTo>
                    <a:pt x="234125" y="13906"/>
                    <a:pt x="243269" y="8573"/>
                    <a:pt x="249650" y="5048"/>
                  </a:cubicBezTo>
                  <a:cubicBezTo>
                    <a:pt x="252860" y="3010"/>
                    <a:pt x="256270" y="1314"/>
                    <a:pt x="259842" y="0"/>
                  </a:cubicBezTo>
                  <a:cubicBezTo>
                    <a:pt x="256966" y="2619"/>
                    <a:pt x="253765" y="4858"/>
                    <a:pt x="250317" y="6667"/>
                  </a:cubicBezTo>
                  <a:lnTo>
                    <a:pt x="224600" y="23813"/>
                  </a:lnTo>
                  <a:cubicBezTo>
                    <a:pt x="202883" y="38100"/>
                    <a:pt x="173355" y="58960"/>
                    <a:pt x="138208" y="78105"/>
                  </a:cubicBezTo>
                  <a:cubicBezTo>
                    <a:pt x="108349" y="94917"/>
                    <a:pt x="75798" y="106423"/>
                    <a:pt x="42005" y="112109"/>
                  </a:cubicBezTo>
                  <a:cubicBezTo>
                    <a:pt x="31728" y="113633"/>
                    <a:pt x="21340" y="114271"/>
                    <a:pt x="10954" y="114014"/>
                  </a:cubicBezTo>
                  <a:cubicBezTo>
                    <a:pt x="7269" y="114081"/>
                    <a:pt x="3592" y="113690"/>
                    <a:pt x="0" y="112871"/>
                  </a:cubicBezTo>
                  <a:close/>
                </a:path>
              </a:pathLst>
            </a:custGeom>
            <a:solidFill>
              <a:schemeClr val="tx2">
                <a:lumMod val="75000"/>
              </a:schemeClr>
            </a:solidFill>
            <a:ln w="9525" cap="flat">
              <a:solidFill>
                <a:srgbClr val="2F2E41"/>
              </a:solidFill>
              <a:prstDash val="solid"/>
              <a:miter/>
            </a:ln>
          </p:spPr>
          <p:txBody>
            <a:bodyPr rtlCol="0" anchor="ctr">
              <a:noAutofit/>
            </a:bodyPr>
            <a:lstStyle/>
            <a:p>
              <a:endParaRPr lang="zh-CN" altLang="en-US"/>
            </a:p>
          </p:txBody>
        </p:sp>
        <p:sp>
          <p:nvSpPr>
            <p:cNvPr id="54" name="任意多边形: 形状 53">
              <a:extLst>
                <a:ext uri="{FF2B5EF4-FFF2-40B4-BE49-F238E27FC236}">
                  <a16:creationId xmlns:a16="http://schemas.microsoft.com/office/drawing/2014/main" id="{28D46533-CD6B-2987-4CFC-CF9AE55F4CED}"/>
                </a:ext>
              </a:extLst>
            </p:cNvPr>
            <p:cNvSpPr/>
            <p:nvPr/>
          </p:nvSpPr>
          <p:spPr>
            <a:xfrm>
              <a:off x="4433982" y="2237231"/>
              <a:ext cx="140684" cy="26081"/>
            </a:xfrm>
            <a:custGeom>
              <a:avLst/>
              <a:gdLst>
                <a:gd name="connsiteX0" fmla="*/ 0 w 140684"/>
                <a:gd name="connsiteY0" fmla="*/ 22955 h 26081"/>
                <a:gd name="connsiteX1" fmla="*/ 71342 w 140684"/>
                <a:gd name="connsiteY1" fmla="*/ 17526 h 26081"/>
                <a:gd name="connsiteX2" fmla="*/ 140684 w 140684"/>
                <a:gd name="connsiteY2" fmla="*/ 0 h 26081"/>
                <a:gd name="connsiteX3" fmla="*/ 121634 w 140684"/>
                <a:gd name="connsiteY3" fmla="*/ 9525 h 26081"/>
                <a:gd name="connsiteX4" fmla="*/ 72199 w 140684"/>
                <a:gd name="connsiteY4" fmla="*/ 22670 h 26081"/>
                <a:gd name="connsiteX5" fmla="*/ 21146 w 140684"/>
                <a:gd name="connsiteY5" fmla="*/ 25908 h 26081"/>
                <a:gd name="connsiteX6" fmla="*/ 0 w 140684"/>
                <a:gd name="connsiteY6" fmla="*/ 22955 h 2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684" h="26081">
                  <a:moveTo>
                    <a:pt x="0" y="22955"/>
                  </a:moveTo>
                  <a:cubicBezTo>
                    <a:pt x="23856" y="22336"/>
                    <a:pt x="47667" y="20526"/>
                    <a:pt x="71342" y="17526"/>
                  </a:cubicBezTo>
                  <a:cubicBezTo>
                    <a:pt x="94741" y="12878"/>
                    <a:pt x="117886" y="7029"/>
                    <a:pt x="140684" y="0"/>
                  </a:cubicBezTo>
                  <a:cubicBezTo>
                    <a:pt x="134853" y="4124"/>
                    <a:pt x="128430" y="7334"/>
                    <a:pt x="121634" y="9525"/>
                  </a:cubicBezTo>
                  <a:cubicBezTo>
                    <a:pt x="105630" y="15526"/>
                    <a:pt x="89071" y="19926"/>
                    <a:pt x="72199" y="22670"/>
                  </a:cubicBezTo>
                  <a:cubicBezTo>
                    <a:pt x="55332" y="25451"/>
                    <a:pt x="38229" y="26537"/>
                    <a:pt x="21146" y="25908"/>
                  </a:cubicBezTo>
                  <a:cubicBezTo>
                    <a:pt x="13986" y="26041"/>
                    <a:pt x="6849" y="25041"/>
                    <a:pt x="0" y="22955"/>
                  </a:cubicBezTo>
                  <a:close/>
                </a:path>
              </a:pathLst>
            </a:custGeom>
            <a:solidFill>
              <a:schemeClr val="tx2">
                <a:lumMod val="75000"/>
              </a:schemeClr>
            </a:solidFill>
            <a:ln w="9525" cap="flat">
              <a:solidFill>
                <a:srgbClr val="2F2E41"/>
              </a:solidFill>
              <a:prstDash val="solid"/>
              <a:miter/>
            </a:ln>
          </p:spPr>
          <p:txBody>
            <a:bodyPr rtlCol="0" anchor="ctr">
              <a:noAutofit/>
            </a:bodyPr>
            <a:lstStyle/>
            <a:p>
              <a:endParaRPr lang="zh-CN" altLang="en-US"/>
            </a:p>
          </p:txBody>
        </p:sp>
        <p:sp>
          <p:nvSpPr>
            <p:cNvPr id="55" name="任意多边形: 形状 54">
              <a:extLst>
                <a:ext uri="{FF2B5EF4-FFF2-40B4-BE49-F238E27FC236}">
                  <a16:creationId xmlns:a16="http://schemas.microsoft.com/office/drawing/2014/main" id="{5C8E5699-643C-B2BA-F105-2C26709EF15E}"/>
                </a:ext>
              </a:extLst>
            </p:cNvPr>
            <p:cNvSpPr/>
            <p:nvPr/>
          </p:nvSpPr>
          <p:spPr>
            <a:xfrm>
              <a:off x="4810800" y="2302490"/>
              <a:ext cx="49997" cy="44601"/>
            </a:xfrm>
            <a:custGeom>
              <a:avLst/>
              <a:gdLst>
                <a:gd name="connsiteX0" fmla="*/ 181 w 49997"/>
                <a:gd name="connsiteY0" fmla="*/ 21610 h 44601"/>
                <a:gd name="connsiteX1" fmla="*/ 5801 w 49997"/>
                <a:gd name="connsiteY1" fmla="*/ 3322 h 44601"/>
                <a:gd name="connsiteX2" fmla="*/ 8659 w 49997"/>
                <a:gd name="connsiteY2" fmla="*/ 179 h 44601"/>
                <a:gd name="connsiteX3" fmla="*/ 10945 w 49997"/>
                <a:gd name="connsiteY3" fmla="*/ 179 h 44601"/>
                <a:gd name="connsiteX4" fmla="*/ 49997 w 49997"/>
                <a:gd name="connsiteY4" fmla="*/ 15609 h 44601"/>
                <a:gd name="connsiteX5" fmla="*/ 42377 w 49997"/>
                <a:gd name="connsiteY5" fmla="*/ 31135 h 44601"/>
                <a:gd name="connsiteX6" fmla="*/ 25613 w 49997"/>
                <a:gd name="connsiteY6" fmla="*/ 43803 h 44601"/>
                <a:gd name="connsiteX7" fmla="*/ 5611 w 49997"/>
                <a:gd name="connsiteY7" fmla="*/ 39136 h 44601"/>
                <a:gd name="connsiteX8" fmla="*/ 181 w 49997"/>
                <a:gd name="connsiteY8" fmla="*/ 21610 h 44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997" h="44601">
                  <a:moveTo>
                    <a:pt x="181" y="21610"/>
                  </a:moveTo>
                  <a:cubicBezTo>
                    <a:pt x="1153" y="15276"/>
                    <a:pt x="3048" y="9113"/>
                    <a:pt x="5801" y="3322"/>
                  </a:cubicBezTo>
                  <a:cubicBezTo>
                    <a:pt x="6373" y="1893"/>
                    <a:pt x="7230" y="369"/>
                    <a:pt x="8659" y="179"/>
                  </a:cubicBezTo>
                  <a:cubicBezTo>
                    <a:pt x="9402" y="-60"/>
                    <a:pt x="10202" y="-60"/>
                    <a:pt x="10945" y="179"/>
                  </a:cubicBezTo>
                  <a:lnTo>
                    <a:pt x="49997" y="15609"/>
                  </a:lnTo>
                  <a:cubicBezTo>
                    <a:pt x="48521" y="21238"/>
                    <a:pt x="45930" y="26515"/>
                    <a:pt x="42377" y="31135"/>
                  </a:cubicBezTo>
                  <a:cubicBezTo>
                    <a:pt x="38377" y="37126"/>
                    <a:pt x="32471" y="41593"/>
                    <a:pt x="25613" y="43803"/>
                  </a:cubicBezTo>
                  <a:cubicBezTo>
                    <a:pt x="18584" y="45784"/>
                    <a:pt x="11030" y="44022"/>
                    <a:pt x="5611" y="39136"/>
                  </a:cubicBezTo>
                  <a:cubicBezTo>
                    <a:pt x="1343" y="34354"/>
                    <a:pt x="-638" y="27963"/>
                    <a:pt x="181" y="21610"/>
                  </a:cubicBezTo>
                  <a:close/>
                </a:path>
              </a:pathLst>
            </a:custGeom>
            <a:solidFill>
              <a:schemeClr val="bg1">
                <a:lumMod val="85000"/>
              </a:schemeClr>
            </a:solidFill>
            <a:ln w="9525" cap="flat">
              <a:solidFill>
                <a:srgbClr val="2F2E41"/>
              </a:solidFill>
              <a:prstDash val="solid"/>
              <a:miter/>
            </a:ln>
          </p:spPr>
          <p:txBody>
            <a:bodyPr rtlCol="0" anchor="ctr">
              <a:noAutofit/>
            </a:bodyPr>
            <a:lstStyle/>
            <a:p>
              <a:endParaRPr lang="zh-CN" altLang="en-US"/>
            </a:p>
          </p:txBody>
        </p:sp>
        <p:sp>
          <p:nvSpPr>
            <p:cNvPr id="56" name="任意多边形: 形状 55">
              <a:extLst>
                <a:ext uri="{FF2B5EF4-FFF2-40B4-BE49-F238E27FC236}">
                  <a16:creationId xmlns:a16="http://schemas.microsoft.com/office/drawing/2014/main" id="{BD9B555F-747E-54EB-6BFC-1DABF453521B}"/>
                </a:ext>
              </a:extLst>
            </p:cNvPr>
            <p:cNvSpPr/>
            <p:nvPr/>
          </p:nvSpPr>
          <p:spPr>
            <a:xfrm>
              <a:off x="4809936" y="2302021"/>
              <a:ext cx="48860" cy="46548"/>
            </a:xfrm>
            <a:custGeom>
              <a:avLst/>
              <a:gdLst>
                <a:gd name="connsiteX0" fmla="*/ 34192 w 48860"/>
                <a:gd name="connsiteY0" fmla="*/ 43224 h 46548"/>
                <a:gd name="connsiteX1" fmla="*/ 30478 w 48860"/>
                <a:gd name="connsiteY1" fmla="*/ 45606 h 46548"/>
                <a:gd name="connsiteX2" fmla="*/ 18381 w 48860"/>
                <a:gd name="connsiteY2" fmla="*/ 45606 h 46548"/>
                <a:gd name="connsiteX3" fmla="*/ 3522 w 48860"/>
                <a:gd name="connsiteY3" fmla="*/ 35319 h 46548"/>
                <a:gd name="connsiteX4" fmla="*/ 1807 w 48860"/>
                <a:gd name="connsiteY4" fmla="*/ 13125 h 46548"/>
                <a:gd name="connsiteX5" fmla="*/ 7332 w 48860"/>
                <a:gd name="connsiteY5" fmla="*/ 2934 h 46548"/>
                <a:gd name="connsiteX6" fmla="*/ 9904 w 48860"/>
                <a:gd name="connsiteY6" fmla="*/ 457 h 46548"/>
                <a:gd name="connsiteX7" fmla="*/ 14190 w 48860"/>
                <a:gd name="connsiteY7" fmla="*/ 457 h 46548"/>
                <a:gd name="connsiteX8" fmla="*/ 18952 w 48860"/>
                <a:gd name="connsiteY8" fmla="*/ 2267 h 46548"/>
                <a:gd name="connsiteX9" fmla="*/ 34669 w 48860"/>
                <a:gd name="connsiteY9" fmla="*/ 8744 h 46548"/>
                <a:gd name="connsiteX10" fmla="*/ 48861 w 48860"/>
                <a:gd name="connsiteY10" fmla="*/ 15792 h 46548"/>
                <a:gd name="connsiteX11" fmla="*/ 33526 w 48860"/>
                <a:gd name="connsiteY11" fmla="*/ 11982 h 46548"/>
                <a:gd name="connsiteX12" fmla="*/ 17333 w 48860"/>
                <a:gd name="connsiteY12" fmla="*/ 6553 h 46548"/>
                <a:gd name="connsiteX13" fmla="*/ 12856 w 48860"/>
                <a:gd name="connsiteY13" fmla="*/ 4934 h 46548"/>
                <a:gd name="connsiteX14" fmla="*/ 12190 w 48860"/>
                <a:gd name="connsiteY14" fmla="*/ 4934 h 46548"/>
                <a:gd name="connsiteX15" fmla="*/ 11142 w 48860"/>
                <a:gd name="connsiteY15" fmla="*/ 6077 h 46548"/>
                <a:gd name="connsiteX16" fmla="*/ 6475 w 48860"/>
                <a:gd name="connsiteY16" fmla="*/ 14840 h 46548"/>
                <a:gd name="connsiteX17" fmla="*/ 7332 w 48860"/>
                <a:gd name="connsiteY17" fmla="*/ 32937 h 46548"/>
                <a:gd name="connsiteX18" fmla="*/ 19524 w 48860"/>
                <a:gd name="connsiteY18" fmla="*/ 42462 h 46548"/>
                <a:gd name="connsiteX19" fmla="*/ 34192 w 48860"/>
                <a:gd name="connsiteY19" fmla="*/ 43224 h 46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860" h="46548">
                  <a:moveTo>
                    <a:pt x="34192" y="43224"/>
                  </a:moveTo>
                  <a:cubicBezTo>
                    <a:pt x="34192" y="43224"/>
                    <a:pt x="33145" y="44653"/>
                    <a:pt x="30478" y="45606"/>
                  </a:cubicBezTo>
                  <a:cubicBezTo>
                    <a:pt x="26544" y="46863"/>
                    <a:pt x="22315" y="46863"/>
                    <a:pt x="18381" y="45606"/>
                  </a:cubicBezTo>
                  <a:cubicBezTo>
                    <a:pt x="12447" y="43872"/>
                    <a:pt x="7227" y="40262"/>
                    <a:pt x="3522" y="35319"/>
                  </a:cubicBezTo>
                  <a:cubicBezTo>
                    <a:pt x="-469" y="28594"/>
                    <a:pt x="-1107" y="20384"/>
                    <a:pt x="1807" y="13125"/>
                  </a:cubicBezTo>
                  <a:cubicBezTo>
                    <a:pt x="3046" y="9439"/>
                    <a:pt x="4922" y="5991"/>
                    <a:pt x="7332" y="2934"/>
                  </a:cubicBezTo>
                  <a:cubicBezTo>
                    <a:pt x="7989" y="1924"/>
                    <a:pt x="8875" y="1076"/>
                    <a:pt x="9904" y="457"/>
                  </a:cubicBezTo>
                  <a:cubicBezTo>
                    <a:pt x="11266" y="-152"/>
                    <a:pt x="12828" y="-152"/>
                    <a:pt x="14190" y="457"/>
                  </a:cubicBezTo>
                  <a:lnTo>
                    <a:pt x="18952" y="2267"/>
                  </a:lnTo>
                  <a:lnTo>
                    <a:pt x="34669" y="8744"/>
                  </a:lnTo>
                  <a:cubicBezTo>
                    <a:pt x="39707" y="10420"/>
                    <a:pt x="44479" y="12792"/>
                    <a:pt x="48861" y="15792"/>
                  </a:cubicBezTo>
                  <a:cubicBezTo>
                    <a:pt x="43575" y="15354"/>
                    <a:pt x="38402" y="14068"/>
                    <a:pt x="33526" y="11982"/>
                  </a:cubicBezTo>
                  <a:lnTo>
                    <a:pt x="17333" y="6553"/>
                  </a:lnTo>
                  <a:lnTo>
                    <a:pt x="12856" y="4934"/>
                  </a:lnTo>
                  <a:cubicBezTo>
                    <a:pt x="12190" y="4934"/>
                    <a:pt x="12094" y="4934"/>
                    <a:pt x="12190" y="4934"/>
                  </a:cubicBezTo>
                  <a:cubicBezTo>
                    <a:pt x="11742" y="5210"/>
                    <a:pt x="11380" y="5610"/>
                    <a:pt x="11142" y="6077"/>
                  </a:cubicBezTo>
                  <a:cubicBezTo>
                    <a:pt x="9180" y="8763"/>
                    <a:pt x="7608" y="11716"/>
                    <a:pt x="6475" y="14840"/>
                  </a:cubicBezTo>
                  <a:cubicBezTo>
                    <a:pt x="4122" y="20707"/>
                    <a:pt x="4436" y="27318"/>
                    <a:pt x="7332" y="32937"/>
                  </a:cubicBezTo>
                  <a:cubicBezTo>
                    <a:pt x="10361" y="37243"/>
                    <a:pt x="14609" y="40557"/>
                    <a:pt x="19524" y="42462"/>
                  </a:cubicBezTo>
                  <a:cubicBezTo>
                    <a:pt x="24267" y="43948"/>
                    <a:pt x="29316" y="44215"/>
                    <a:pt x="34192" y="43224"/>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57" name="任意多边形: 形状 56">
              <a:extLst>
                <a:ext uri="{FF2B5EF4-FFF2-40B4-BE49-F238E27FC236}">
                  <a16:creationId xmlns:a16="http://schemas.microsoft.com/office/drawing/2014/main" id="{7F07EDE1-D113-EEE5-981B-7111CEDA8F46}"/>
                </a:ext>
              </a:extLst>
            </p:cNvPr>
            <p:cNvSpPr/>
            <p:nvPr/>
          </p:nvSpPr>
          <p:spPr>
            <a:xfrm>
              <a:off x="4389500" y="2499931"/>
              <a:ext cx="697426" cy="942614"/>
            </a:xfrm>
            <a:custGeom>
              <a:avLst/>
              <a:gdLst>
                <a:gd name="connsiteX0" fmla="*/ 517017 w 697426"/>
                <a:gd name="connsiteY0" fmla="*/ 46101 h 942614"/>
                <a:gd name="connsiteX1" fmla="*/ 696659 w 697426"/>
                <a:gd name="connsiteY1" fmla="*/ 380809 h 942614"/>
                <a:gd name="connsiteX2" fmla="*/ 665417 w 697426"/>
                <a:gd name="connsiteY2" fmla="*/ 557117 h 942614"/>
                <a:gd name="connsiteX3" fmla="*/ 663702 w 697426"/>
                <a:gd name="connsiteY3" fmla="*/ 853916 h 942614"/>
                <a:gd name="connsiteX4" fmla="*/ 616649 w 697426"/>
                <a:gd name="connsiteY4" fmla="*/ 942213 h 942614"/>
                <a:gd name="connsiteX5" fmla="*/ 316802 w 697426"/>
                <a:gd name="connsiteY5" fmla="*/ 757618 h 942614"/>
                <a:gd name="connsiteX6" fmla="*/ 50102 w 697426"/>
                <a:gd name="connsiteY6" fmla="*/ 846106 h 942614"/>
                <a:gd name="connsiteX7" fmla="*/ 0 w 697426"/>
                <a:gd name="connsiteY7" fmla="*/ 822103 h 942614"/>
                <a:gd name="connsiteX8" fmla="*/ 69342 w 697426"/>
                <a:gd name="connsiteY8" fmla="*/ 783336 h 942614"/>
                <a:gd name="connsiteX9" fmla="*/ 163449 w 697426"/>
                <a:gd name="connsiteY9" fmla="*/ 447484 h 942614"/>
                <a:gd name="connsiteX10" fmla="*/ 118491 w 697426"/>
                <a:gd name="connsiteY10" fmla="*/ 44958 h 942614"/>
                <a:gd name="connsiteX11" fmla="*/ 241459 w 697426"/>
                <a:gd name="connsiteY11" fmla="*/ 0 h 942614"/>
                <a:gd name="connsiteX12" fmla="*/ 458724 w 697426"/>
                <a:gd name="connsiteY12" fmla="*/ 24193 h 94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7426" h="942614">
                  <a:moveTo>
                    <a:pt x="517017" y="46101"/>
                  </a:moveTo>
                  <a:cubicBezTo>
                    <a:pt x="523685" y="52292"/>
                    <a:pt x="710851" y="294703"/>
                    <a:pt x="696659" y="380809"/>
                  </a:cubicBezTo>
                  <a:cubicBezTo>
                    <a:pt x="682466" y="466915"/>
                    <a:pt x="673418" y="495109"/>
                    <a:pt x="665417" y="557117"/>
                  </a:cubicBezTo>
                  <a:cubicBezTo>
                    <a:pt x="646367" y="706660"/>
                    <a:pt x="670465" y="787241"/>
                    <a:pt x="663702" y="853916"/>
                  </a:cubicBezTo>
                  <a:cubicBezTo>
                    <a:pt x="656939" y="920591"/>
                    <a:pt x="623221" y="946213"/>
                    <a:pt x="616649" y="942213"/>
                  </a:cubicBezTo>
                  <a:cubicBezTo>
                    <a:pt x="610076" y="938213"/>
                    <a:pt x="419005" y="806768"/>
                    <a:pt x="316802" y="757618"/>
                  </a:cubicBezTo>
                  <a:cubicBezTo>
                    <a:pt x="131921" y="668845"/>
                    <a:pt x="93059" y="851059"/>
                    <a:pt x="50102" y="846106"/>
                  </a:cubicBezTo>
                  <a:cubicBezTo>
                    <a:pt x="7144" y="841153"/>
                    <a:pt x="0" y="822103"/>
                    <a:pt x="0" y="822103"/>
                  </a:cubicBezTo>
                  <a:cubicBezTo>
                    <a:pt x="0" y="822103"/>
                    <a:pt x="61913" y="815721"/>
                    <a:pt x="69342" y="783336"/>
                  </a:cubicBezTo>
                  <a:cubicBezTo>
                    <a:pt x="76772" y="750951"/>
                    <a:pt x="163449" y="447484"/>
                    <a:pt x="163449" y="447484"/>
                  </a:cubicBezTo>
                  <a:lnTo>
                    <a:pt x="118491" y="44958"/>
                  </a:lnTo>
                  <a:lnTo>
                    <a:pt x="241459" y="0"/>
                  </a:lnTo>
                  <a:lnTo>
                    <a:pt x="458724" y="24193"/>
                  </a:lnTo>
                  <a:close/>
                </a:path>
              </a:pathLst>
            </a:custGeom>
            <a:solidFill>
              <a:schemeClr val="accent1"/>
            </a:solidFill>
            <a:ln w="9525" cap="flat">
              <a:solidFill>
                <a:srgbClr val="2F2E41"/>
              </a:solidFill>
              <a:prstDash val="solid"/>
              <a:miter/>
            </a:ln>
          </p:spPr>
          <p:txBody>
            <a:bodyPr rtlCol="0" anchor="ctr">
              <a:noAutofit/>
            </a:bodyPr>
            <a:lstStyle/>
            <a:p>
              <a:endParaRPr lang="zh-CN" altLang="en-US"/>
            </a:p>
          </p:txBody>
        </p:sp>
        <p:sp>
          <p:nvSpPr>
            <p:cNvPr id="58" name="任意多边形: 形状 57">
              <a:extLst>
                <a:ext uri="{FF2B5EF4-FFF2-40B4-BE49-F238E27FC236}">
                  <a16:creationId xmlns:a16="http://schemas.microsoft.com/office/drawing/2014/main" id="{ACE40F4D-2C7B-F0C8-BE0D-923896C0CD1E}"/>
                </a:ext>
              </a:extLst>
            </p:cNvPr>
            <p:cNvSpPr/>
            <p:nvPr/>
          </p:nvSpPr>
          <p:spPr>
            <a:xfrm>
              <a:off x="4836223" y="2452116"/>
              <a:ext cx="370789" cy="396525"/>
            </a:xfrm>
            <a:custGeom>
              <a:avLst/>
              <a:gdLst>
                <a:gd name="connsiteX0" fmla="*/ 0 w 370789"/>
                <a:gd name="connsiteY0" fmla="*/ 88487 h 396525"/>
                <a:gd name="connsiteX1" fmla="*/ 34100 w 370789"/>
                <a:gd name="connsiteY1" fmla="*/ 76200 h 396525"/>
                <a:gd name="connsiteX2" fmla="*/ 123730 w 370789"/>
                <a:gd name="connsiteY2" fmla="*/ 59626 h 396525"/>
                <a:gd name="connsiteX3" fmla="*/ 198120 w 370789"/>
                <a:gd name="connsiteY3" fmla="*/ 0 h 396525"/>
                <a:gd name="connsiteX4" fmla="*/ 364427 w 370789"/>
                <a:gd name="connsiteY4" fmla="*/ 200692 h 396525"/>
                <a:gd name="connsiteX5" fmla="*/ 266605 w 370789"/>
                <a:gd name="connsiteY5" fmla="*/ 299752 h 396525"/>
                <a:gd name="connsiteX6" fmla="*/ 245745 w 370789"/>
                <a:gd name="connsiteY6" fmla="*/ 396526 h 396525"/>
                <a:gd name="connsiteX7" fmla="*/ 88202 w 370789"/>
                <a:gd name="connsiteY7" fmla="*/ 205359 h 39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89" h="396525">
                  <a:moveTo>
                    <a:pt x="0" y="88487"/>
                  </a:moveTo>
                  <a:cubicBezTo>
                    <a:pt x="9392" y="80210"/>
                    <a:pt x="21584" y="75819"/>
                    <a:pt x="34100" y="76200"/>
                  </a:cubicBezTo>
                  <a:cubicBezTo>
                    <a:pt x="56293" y="76200"/>
                    <a:pt x="123730" y="59626"/>
                    <a:pt x="123730" y="59626"/>
                  </a:cubicBezTo>
                  <a:lnTo>
                    <a:pt x="198120" y="0"/>
                  </a:lnTo>
                  <a:cubicBezTo>
                    <a:pt x="259652" y="15907"/>
                    <a:pt x="402527" y="157734"/>
                    <a:pt x="364427" y="200692"/>
                  </a:cubicBezTo>
                  <a:lnTo>
                    <a:pt x="266605" y="299752"/>
                  </a:lnTo>
                  <a:lnTo>
                    <a:pt x="245745" y="396526"/>
                  </a:lnTo>
                  <a:lnTo>
                    <a:pt x="88202" y="205359"/>
                  </a:lnTo>
                  <a:close/>
                </a:path>
              </a:pathLst>
            </a:custGeom>
            <a:solidFill>
              <a:schemeClr val="accent1"/>
            </a:solidFill>
            <a:ln w="9525" cap="flat">
              <a:solidFill>
                <a:srgbClr val="2F2E41"/>
              </a:solidFill>
              <a:prstDash val="solid"/>
              <a:miter/>
            </a:ln>
          </p:spPr>
          <p:txBody>
            <a:bodyPr rtlCol="0" anchor="ctr">
              <a:noAutofit/>
            </a:bodyPr>
            <a:lstStyle/>
            <a:p>
              <a:endParaRPr lang="zh-CN" altLang="en-US"/>
            </a:p>
          </p:txBody>
        </p:sp>
        <p:sp>
          <p:nvSpPr>
            <p:cNvPr id="59" name="任意多边形: 形状 58">
              <a:extLst>
                <a:ext uri="{FF2B5EF4-FFF2-40B4-BE49-F238E27FC236}">
                  <a16:creationId xmlns:a16="http://schemas.microsoft.com/office/drawing/2014/main" id="{D580FED9-CA8C-3F9A-8FCB-A7BDDB039E4F}"/>
                </a:ext>
              </a:extLst>
            </p:cNvPr>
            <p:cNvSpPr/>
            <p:nvPr/>
          </p:nvSpPr>
          <p:spPr>
            <a:xfrm>
              <a:off x="4653057" y="2502122"/>
              <a:ext cx="295775" cy="192478"/>
            </a:xfrm>
            <a:custGeom>
              <a:avLst/>
              <a:gdLst>
                <a:gd name="connsiteX0" fmla="*/ 217075 w 295775"/>
                <a:gd name="connsiteY0" fmla="*/ 22003 h 192478"/>
                <a:gd name="connsiteX1" fmla="*/ 294132 w 295775"/>
                <a:gd name="connsiteY1" fmla="*/ 163830 h 192478"/>
                <a:gd name="connsiteX2" fmla="*/ 200025 w 295775"/>
                <a:gd name="connsiteY2" fmla="*/ 177832 h 192478"/>
                <a:gd name="connsiteX3" fmla="*/ 0 w 295775"/>
                <a:gd name="connsiteY3" fmla="*/ 0 h 192478"/>
                <a:gd name="connsiteX4" fmla="*/ 0 w 295775"/>
                <a:gd name="connsiteY4" fmla="*/ 0 h 192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775" h="192478">
                  <a:moveTo>
                    <a:pt x="217075" y="22003"/>
                  </a:moveTo>
                  <a:cubicBezTo>
                    <a:pt x="217075" y="22003"/>
                    <a:pt x="309086" y="118586"/>
                    <a:pt x="294132" y="163830"/>
                  </a:cubicBezTo>
                  <a:cubicBezTo>
                    <a:pt x="279178" y="209074"/>
                    <a:pt x="237839" y="190214"/>
                    <a:pt x="200025" y="177832"/>
                  </a:cubicBezTo>
                  <a:cubicBezTo>
                    <a:pt x="104299" y="146495"/>
                    <a:pt x="0" y="0"/>
                    <a:pt x="0" y="0"/>
                  </a:cubicBezTo>
                  <a:lnTo>
                    <a:pt x="0" y="0"/>
                  </a:lnTo>
                  <a:close/>
                </a:path>
              </a:pathLst>
            </a:custGeom>
            <a:solidFill>
              <a:schemeClr val="bg1"/>
            </a:solidFill>
            <a:ln w="9525" cap="flat">
              <a:solidFill>
                <a:srgbClr val="2F2E41"/>
              </a:solidFill>
              <a:prstDash val="solid"/>
              <a:miter/>
            </a:ln>
          </p:spPr>
          <p:txBody>
            <a:bodyPr rtlCol="0" anchor="ctr">
              <a:noAutofit/>
            </a:bodyPr>
            <a:lstStyle/>
            <a:p>
              <a:endParaRPr lang="zh-CN" altLang="en-US"/>
            </a:p>
          </p:txBody>
        </p:sp>
        <p:sp>
          <p:nvSpPr>
            <p:cNvPr id="60" name="任意多边形: 形状 59">
              <a:extLst>
                <a:ext uri="{FF2B5EF4-FFF2-40B4-BE49-F238E27FC236}">
                  <a16:creationId xmlns:a16="http://schemas.microsoft.com/office/drawing/2014/main" id="{272CFE55-7FD2-1441-E4D1-17E68CE37497}"/>
                </a:ext>
              </a:extLst>
            </p:cNvPr>
            <p:cNvSpPr/>
            <p:nvPr/>
          </p:nvSpPr>
          <p:spPr>
            <a:xfrm>
              <a:off x="4869846" y="2451449"/>
              <a:ext cx="240322" cy="410432"/>
            </a:xfrm>
            <a:custGeom>
              <a:avLst/>
              <a:gdLst>
                <a:gd name="connsiteX0" fmla="*/ 213836 w 240322"/>
                <a:gd name="connsiteY0" fmla="*/ 410432 h 410432"/>
                <a:gd name="connsiteX1" fmla="*/ 226219 w 240322"/>
                <a:gd name="connsiteY1" fmla="*/ 204216 h 410432"/>
                <a:gd name="connsiteX2" fmla="*/ 0 w 240322"/>
                <a:gd name="connsiteY2" fmla="*/ 0 h 410432"/>
                <a:gd name="connsiteX3" fmla="*/ 0 w 240322"/>
                <a:gd name="connsiteY3" fmla="*/ 22955 h 410432"/>
                <a:gd name="connsiteX4" fmla="*/ 191357 w 240322"/>
                <a:gd name="connsiteY4" fmla="*/ 242697 h 410432"/>
                <a:gd name="connsiteX5" fmla="*/ 205073 w 240322"/>
                <a:gd name="connsiteY5" fmla="*/ 330137 h 41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0322" h="410432">
                  <a:moveTo>
                    <a:pt x="213836" y="410432"/>
                  </a:moveTo>
                  <a:cubicBezTo>
                    <a:pt x="213836" y="410432"/>
                    <a:pt x="264033" y="301752"/>
                    <a:pt x="226219" y="204216"/>
                  </a:cubicBezTo>
                  <a:cubicBezTo>
                    <a:pt x="188405" y="106680"/>
                    <a:pt x="111919" y="16193"/>
                    <a:pt x="0" y="0"/>
                  </a:cubicBezTo>
                  <a:lnTo>
                    <a:pt x="0" y="22955"/>
                  </a:lnTo>
                  <a:cubicBezTo>
                    <a:pt x="0" y="22955"/>
                    <a:pt x="174117" y="157067"/>
                    <a:pt x="191357" y="242697"/>
                  </a:cubicBezTo>
                  <a:cubicBezTo>
                    <a:pt x="208598" y="328327"/>
                    <a:pt x="205073" y="330137"/>
                    <a:pt x="205073" y="330137"/>
                  </a:cubicBezTo>
                  <a:close/>
                </a:path>
              </a:pathLst>
            </a:custGeom>
            <a:solidFill>
              <a:schemeClr val="tx2">
                <a:lumMod val="75000"/>
              </a:schemeClr>
            </a:solidFill>
            <a:ln w="9525" cap="flat">
              <a:solidFill>
                <a:srgbClr val="2F2E41"/>
              </a:solidFill>
              <a:prstDash val="solid"/>
              <a:miter/>
            </a:ln>
          </p:spPr>
          <p:txBody>
            <a:bodyPr rtlCol="0" anchor="ctr">
              <a:noAutofit/>
            </a:bodyPr>
            <a:lstStyle/>
            <a:p>
              <a:endParaRPr lang="zh-CN" altLang="en-US"/>
            </a:p>
          </p:txBody>
        </p:sp>
        <p:sp>
          <p:nvSpPr>
            <p:cNvPr id="61" name="任意多边形: 形状 60">
              <a:extLst>
                <a:ext uri="{FF2B5EF4-FFF2-40B4-BE49-F238E27FC236}">
                  <a16:creationId xmlns:a16="http://schemas.microsoft.com/office/drawing/2014/main" id="{B74362CD-E007-74CF-DAC8-39DABF85C669}"/>
                </a:ext>
              </a:extLst>
            </p:cNvPr>
            <p:cNvSpPr/>
            <p:nvPr/>
          </p:nvSpPr>
          <p:spPr>
            <a:xfrm>
              <a:off x="5035331" y="2663285"/>
              <a:ext cx="50289" cy="266128"/>
            </a:xfrm>
            <a:custGeom>
              <a:avLst/>
              <a:gdLst>
                <a:gd name="connsiteX0" fmla="*/ 59 w 50289"/>
                <a:gd name="connsiteY0" fmla="*/ 0 h 266128"/>
                <a:gd name="connsiteX1" fmla="*/ 5584 w 50289"/>
                <a:gd name="connsiteY1" fmla="*/ 9525 h 266128"/>
                <a:gd name="connsiteX2" fmla="*/ 17966 w 50289"/>
                <a:gd name="connsiteY2" fmla="*/ 36195 h 266128"/>
                <a:gd name="connsiteX3" fmla="*/ 44446 w 50289"/>
                <a:gd name="connsiteY3" fmla="*/ 129445 h 266128"/>
                <a:gd name="connsiteX4" fmla="*/ 49494 w 50289"/>
                <a:gd name="connsiteY4" fmla="*/ 226314 h 266128"/>
                <a:gd name="connsiteX5" fmla="*/ 46446 w 50289"/>
                <a:gd name="connsiteY5" fmla="*/ 255556 h 266128"/>
                <a:gd name="connsiteX6" fmla="*/ 44255 w 50289"/>
                <a:gd name="connsiteY6" fmla="*/ 266129 h 266128"/>
                <a:gd name="connsiteX7" fmla="*/ 45970 w 50289"/>
                <a:gd name="connsiteY7" fmla="*/ 226124 h 266128"/>
                <a:gd name="connsiteX8" fmla="*/ 39588 w 50289"/>
                <a:gd name="connsiteY8" fmla="*/ 130302 h 266128"/>
                <a:gd name="connsiteX9" fmla="*/ 14633 w 50289"/>
                <a:gd name="connsiteY9" fmla="*/ 37529 h 266128"/>
                <a:gd name="connsiteX10" fmla="*/ 59 w 50289"/>
                <a:gd name="connsiteY10" fmla="*/ 0 h 266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89" h="266128">
                  <a:moveTo>
                    <a:pt x="59" y="0"/>
                  </a:moveTo>
                  <a:cubicBezTo>
                    <a:pt x="2345" y="2896"/>
                    <a:pt x="4203" y="6106"/>
                    <a:pt x="5584" y="9525"/>
                  </a:cubicBezTo>
                  <a:cubicBezTo>
                    <a:pt x="8918" y="15621"/>
                    <a:pt x="13204" y="24765"/>
                    <a:pt x="17966" y="36195"/>
                  </a:cubicBezTo>
                  <a:cubicBezTo>
                    <a:pt x="30206" y="66208"/>
                    <a:pt x="39083" y="97479"/>
                    <a:pt x="44446" y="129445"/>
                  </a:cubicBezTo>
                  <a:cubicBezTo>
                    <a:pt x="49770" y="161439"/>
                    <a:pt x="51466" y="193938"/>
                    <a:pt x="49494" y="226314"/>
                  </a:cubicBezTo>
                  <a:cubicBezTo>
                    <a:pt x="48732" y="238696"/>
                    <a:pt x="47589" y="248698"/>
                    <a:pt x="46446" y="255556"/>
                  </a:cubicBezTo>
                  <a:cubicBezTo>
                    <a:pt x="46189" y="259166"/>
                    <a:pt x="45446" y="262719"/>
                    <a:pt x="44255" y="266129"/>
                  </a:cubicBezTo>
                  <a:cubicBezTo>
                    <a:pt x="43398" y="266129"/>
                    <a:pt x="45303" y="250793"/>
                    <a:pt x="45970" y="226124"/>
                  </a:cubicBezTo>
                  <a:cubicBezTo>
                    <a:pt x="46875" y="194053"/>
                    <a:pt x="44741" y="161973"/>
                    <a:pt x="39588" y="130302"/>
                  </a:cubicBezTo>
                  <a:cubicBezTo>
                    <a:pt x="34273" y="98650"/>
                    <a:pt x="25920" y="67580"/>
                    <a:pt x="14633" y="37529"/>
                  </a:cubicBezTo>
                  <a:cubicBezTo>
                    <a:pt x="5965" y="14097"/>
                    <a:pt x="-703" y="381"/>
                    <a:pt x="59" y="0"/>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62" name="任意多边形: 形状 61">
              <a:extLst>
                <a:ext uri="{FF2B5EF4-FFF2-40B4-BE49-F238E27FC236}">
                  <a16:creationId xmlns:a16="http://schemas.microsoft.com/office/drawing/2014/main" id="{CDF8614B-44F7-91E3-5351-41148D0FA01D}"/>
                </a:ext>
              </a:extLst>
            </p:cNvPr>
            <p:cNvSpPr/>
            <p:nvPr/>
          </p:nvSpPr>
          <p:spPr>
            <a:xfrm>
              <a:off x="4606004" y="3119622"/>
              <a:ext cx="371856" cy="220794"/>
            </a:xfrm>
            <a:custGeom>
              <a:avLst/>
              <a:gdLst>
                <a:gd name="connsiteX0" fmla="*/ 0 w 371856"/>
                <a:gd name="connsiteY0" fmla="*/ 1815 h 220794"/>
                <a:gd name="connsiteX1" fmla="*/ 4477 w 371856"/>
                <a:gd name="connsiteY1" fmla="*/ 862 h 220794"/>
                <a:gd name="connsiteX2" fmla="*/ 17335 w 371856"/>
                <a:gd name="connsiteY2" fmla="*/ 5 h 220794"/>
                <a:gd name="connsiteX3" fmla="*/ 63817 w 371856"/>
                <a:gd name="connsiteY3" fmla="*/ 9530 h 220794"/>
                <a:gd name="connsiteX4" fmla="*/ 123158 w 371856"/>
                <a:gd name="connsiteY4" fmla="*/ 47630 h 220794"/>
                <a:gd name="connsiteX5" fmla="*/ 186881 w 371856"/>
                <a:gd name="connsiteY5" fmla="*/ 105256 h 220794"/>
                <a:gd name="connsiteX6" fmla="*/ 312706 w 371856"/>
                <a:gd name="connsiteY6" fmla="*/ 195649 h 220794"/>
                <a:gd name="connsiteX7" fmla="*/ 355664 w 371856"/>
                <a:gd name="connsiteY7" fmla="*/ 214699 h 220794"/>
                <a:gd name="connsiteX8" fmla="*/ 371856 w 371856"/>
                <a:gd name="connsiteY8" fmla="*/ 220795 h 220794"/>
                <a:gd name="connsiteX9" fmla="*/ 367474 w 371856"/>
                <a:gd name="connsiteY9" fmla="*/ 219937 h 220794"/>
                <a:gd name="connsiteX10" fmla="*/ 354997 w 371856"/>
                <a:gd name="connsiteY10" fmla="*/ 216508 h 220794"/>
                <a:gd name="connsiteX11" fmla="*/ 311087 w 371856"/>
                <a:gd name="connsiteY11" fmla="*/ 198792 h 220794"/>
                <a:gd name="connsiteX12" fmla="*/ 183547 w 371856"/>
                <a:gd name="connsiteY12" fmla="*/ 109352 h 220794"/>
                <a:gd name="connsiteX13" fmla="*/ 120206 w 371856"/>
                <a:gd name="connsiteY13" fmla="*/ 51535 h 220794"/>
                <a:gd name="connsiteX14" fmla="*/ 62389 w 371856"/>
                <a:gd name="connsiteY14" fmla="*/ 13435 h 220794"/>
                <a:gd name="connsiteX15" fmla="*/ 17240 w 371856"/>
                <a:gd name="connsiteY15" fmla="*/ 2291 h 220794"/>
                <a:gd name="connsiteX16" fmla="*/ 0 w 371856"/>
                <a:gd name="connsiteY16" fmla="*/ 1815 h 220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1856" h="220794">
                  <a:moveTo>
                    <a:pt x="0" y="1815"/>
                  </a:moveTo>
                  <a:cubicBezTo>
                    <a:pt x="1439" y="1281"/>
                    <a:pt x="2947" y="967"/>
                    <a:pt x="4477" y="862"/>
                  </a:cubicBezTo>
                  <a:cubicBezTo>
                    <a:pt x="8733" y="243"/>
                    <a:pt x="13033" y="-43"/>
                    <a:pt x="17335" y="5"/>
                  </a:cubicBezTo>
                  <a:cubicBezTo>
                    <a:pt x="33287" y="262"/>
                    <a:pt x="49052" y="3491"/>
                    <a:pt x="63817" y="9530"/>
                  </a:cubicBezTo>
                  <a:cubicBezTo>
                    <a:pt x="85496" y="18988"/>
                    <a:pt x="105537" y="31847"/>
                    <a:pt x="123158" y="47630"/>
                  </a:cubicBezTo>
                  <a:cubicBezTo>
                    <a:pt x="143542" y="64775"/>
                    <a:pt x="164021" y="85730"/>
                    <a:pt x="186881" y="105256"/>
                  </a:cubicBezTo>
                  <a:cubicBezTo>
                    <a:pt x="224914" y="140489"/>
                    <a:pt x="267176" y="170855"/>
                    <a:pt x="312706" y="195649"/>
                  </a:cubicBezTo>
                  <a:cubicBezTo>
                    <a:pt x="326669" y="202773"/>
                    <a:pt x="341005" y="209136"/>
                    <a:pt x="355664" y="214699"/>
                  </a:cubicBezTo>
                  <a:cubicBezTo>
                    <a:pt x="361178" y="216413"/>
                    <a:pt x="366579" y="218451"/>
                    <a:pt x="371856" y="220795"/>
                  </a:cubicBezTo>
                  <a:cubicBezTo>
                    <a:pt x="370361" y="220766"/>
                    <a:pt x="368875" y="220471"/>
                    <a:pt x="367474" y="219937"/>
                  </a:cubicBezTo>
                  <a:cubicBezTo>
                    <a:pt x="364617" y="219271"/>
                    <a:pt x="360426" y="218128"/>
                    <a:pt x="354997" y="216508"/>
                  </a:cubicBezTo>
                  <a:cubicBezTo>
                    <a:pt x="339976" y="211593"/>
                    <a:pt x="325307" y="205678"/>
                    <a:pt x="311087" y="198792"/>
                  </a:cubicBezTo>
                  <a:cubicBezTo>
                    <a:pt x="264766" y="174817"/>
                    <a:pt x="221866" y="144737"/>
                    <a:pt x="183547" y="109352"/>
                  </a:cubicBezTo>
                  <a:cubicBezTo>
                    <a:pt x="160592" y="89254"/>
                    <a:pt x="140113" y="68585"/>
                    <a:pt x="120206" y="51535"/>
                  </a:cubicBezTo>
                  <a:cubicBezTo>
                    <a:pt x="103022" y="35924"/>
                    <a:pt x="83515" y="23065"/>
                    <a:pt x="62389" y="13435"/>
                  </a:cubicBezTo>
                  <a:cubicBezTo>
                    <a:pt x="48108" y="7101"/>
                    <a:pt x="32826" y="3329"/>
                    <a:pt x="17240" y="2291"/>
                  </a:cubicBezTo>
                  <a:cubicBezTo>
                    <a:pt x="6191" y="1339"/>
                    <a:pt x="95" y="2291"/>
                    <a:pt x="0" y="1815"/>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63" name="任意多边形: 形状 62">
              <a:extLst>
                <a:ext uri="{FF2B5EF4-FFF2-40B4-BE49-F238E27FC236}">
                  <a16:creationId xmlns:a16="http://schemas.microsoft.com/office/drawing/2014/main" id="{26C449A6-088E-6EBC-3C7A-92F7D4233696}"/>
                </a:ext>
              </a:extLst>
            </p:cNvPr>
            <p:cNvSpPr/>
            <p:nvPr/>
          </p:nvSpPr>
          <p:spPr>
            <a:xfrm>
              <a:off x="4240053" y="2659951"/>
              <a:ext cx="170923" cy="218415"/>
            </a:xfrm>
            <a:custGeom>
              <a:avLst/>
              <a:gdLst>
                <a:gd name="connsiteX0" fmla="*/ 0 w 170923"/>
                <a:gd name="connsiteY0" fmla="*/ 0 h 218415"/>
                <a:gd name="connsiteX1" fmla="*/ 26003 w 170923"/>
                <a:gd name="connsiteY1" fmla="*/ 82868 h 218415"/>
                <a:gd name="connsiteX2" fmla="*/ 168878 w 170923"/>
                <a:gd name="connsiteY2" fmla="*/ 217932 h 218415"/>
                <a:gd name="connsiteX3" fmla="*/ 93821 w 170923"/>
                <a:gd name="connsiteY3" fmla="*/ 14573 h 218415"/>
              </a:gdLst>
              <a:ahLst/>
              <a:cxnLst>
                <a:cxn ang="0">
                  <a:pos x="connsiteX0" y="connsiteY0"/>
                </a:cxn>
                <a:cxn ang="0">
                  <a:pos x="connsiteX1" y="connsiteY1"/>
                </a:cxn>
                <a:cxn ang="0">
                  <a:pos x="connsiteX2" y="connsiteY2"/>
                </a:cxn>
                <a:cxn ang="0">
                  <a:pos x="connsiteX3" y="connsiteY3"/>
                </a:cxn>
              </a:cxnLst>
              <a:rect l="l" t="t" r="r" b="b"/>
              <a:pathLst>
                <a:path w="170923" h="218415">
                  <a:moveTo>
                    <a:pt x="0" y="0"/>
                  </a:moveTo>
                  <a:cubicBezTo>
                    <a:pt x="2542" y="29185"/>
                    <a:pt x="11417" y="57464"/>
                    <a:pt x="26003" y="82868"/>
                  </a:cubicBezTo>
                  <a:cubicBezTo>
                    <a:pt x="42100" y="111443"/>
                    <a:pt x="152114" y="226790"/>
                    <a:pt x="168878" y="217932"/>
                  </a:cubicBezTo>
                  <a:cubicBezTo>
                    <a:pt x="185642" y="209074"/>
                    <a:pt x="93821" y="14573"/>
                    <a:pt x="93821" y="14573"/>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64" name="任意多边形: 形状 63">
              <a:extLst>
                <a:ext uri="{FF2B5EF4-FFF2-40B4-BE49-F238E27FC236}">
                  <a16:creationId xmlns:a16="http://schemas.microsoft.com/office/drawing/2014/main" id="{59CE7FC1-E345-BFF7-64C8-007566584C7D}"/>
                </a:ext>
              </a:extLst>
            </p:cNvPr>
            <p:cNvSpPr/>
            <p:nvPr/>
          </p:nvSpPr>
          <p:spPr>
            <a:xfrm>
              <a:off x="3993822" y="2703099"/>
              <a:ext cx="456352" cy="531685"/>
            </a:xfrm>
            <a:custGeom>
              <a:avLst/>
              <a:gdLst>
                <a:gd name="connsiteX0" fmla="*/ 337766 w 456352"/>
                <a:gd name="connsiteY0" fmla="*/ 0 h 531685"/>
                <a:gd name="connsiteX1" fmla="*/ 486 w 456352"/>
                <a:gd name="connsiteY1" fmla="*/ 279368 h 531685"/>
                <a:gd name="connsiteX2" fmla="*/ 70304 w 456352"/>
                <a:gd name="connsiteY2" fmla="*/ 397097 h 531685"/>
                <a:gd name="connsiteX3" fmla="*/ 277759 w 456352"/>
                <a:gd name="connsiteY3" fmla="*/ 531686 h 531685"/>
                <a:gd name="connsiteX4" fmla="*/ 358721 w 456352"/>
                <a:gd name="connsiteY4" fmla="*/ 455486 h 531685"/>
                <a:gd name="connsiteX5" fmla="*/ 189652 w 456352"/>
                <a:gd name="connsiteY5" fmla="*/ 299466 h 531685"/>
                <a:gd name="connsiteX6" fmla="*/ 456352 w 456352"/>
                <a:gd name="connsiteY6" fmla="*/ 141542 h 531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6352" h="531685">
                  <a:moveTo>
                    <a:pt x="337766" y="0"/>
                  </a:moveTo>
                  <a:cubicBezTo>
                    <a:pt x="331480" y="4477"/>
                    <a:pt x="8011" y="214694"/>
                    <a:pt x="486" y="279368"/>
                  </a:cubicBezTo>
                  <a:cubicBezTo>
                    <a:pt x="-4277" y="320421"/>
                    <a:pt x="26489" y="367284"/>
                    <a:pt x="70304" y="397097"/>
                  </a:cubicBezTo>
                  <a:cubicBezTo>
                    <a:pt x="131074" y="438341"/>
                    <a:pt x="277759" y="531686"/>
                    <a:pt x="277759" y="531686"/>
                  </a:cubicBezTo>
                  <a:lnTo>
                    <a:pt x="358721" y="455486"/>
                  </a:lnTo>
                  <a:cubicBezTo>
                    <a:pt x="358721" y="455486"/>
                    <a:pt x="207750" y="328803"/>
                    <a:pt x="189652" y="299466"/>
                  </a:cubicBezTo>
                  <a:lnTo>
                    <a:pt x="456352" y="141542"/>
                  </a:lnTo>
                  <a:close/>
                </a:path>
              </a:pathLst>
            </a:custGeom>
            <a:solidFill>
              <a:schemeClr val="bg1"/>
            </a:solidFill>
            <a:ln w="9525" cap="flat">
              <a:solidFill>
                <a:srgbClr val="2F2E41"/>
              </a:solidFill>
              <a:prstDash val="solid"/>
              <a:miter/>
            </a:ln>
          </p:spPr>
          <p:txBody>
            <a:bodyPr rtlCol="0" anchor="ctr">
              <a:noAutofit/>
            </a:bodyPr>
            <a:lstStyle/>
            <a:p>
              <a:endParaRPr lang="zh-CN" altLang="en-US"/>
            </a:p>
          </p:txBody>
        </p:sp>
        <p:sp>
          <p:nvSpPr>
            <p:cNvPr id="65" name="任意多边形: 形状 64">
              <a:extLst>
                <a:ext uri="{FF2B5EF4-FFF2-40B4-BE49-F238E27FC236}">
                  <a16:creationId xmlns:a16="http://schemas.microsoft.com/office/drawing/2014/main" id="{6DF173CA-9614-281E-15CB-6D4EB6738230}"/>
                </a:ext>
              </a:extLst>
            </p:cNvPr>
            <p:cNvSpPr/>
            <p:nvPr/>
          </p:nvSpPr>
          <p:spPr>
            <a:xfrm>
              <a:off x="4118229" y="2963434"/>
              <a:ext cx="67562" cy="41512"/>
            </a:xfrm>
            <a:custGeom>
              <a:avLst/>
              <a:gdLst>
                <a:gd name="connsiteX0" fmla="*/ 0 w 67562"/>
                <a:gd name="connsiteY0" fmla="*/ 1317 h 41512"/>
                <a:gd name="connsiteX1" fmla="*/ 12287 w 67562"/>
                <a:gd name="connsiteY1" fmla="*/ 460 h 41512"/>
                <a:gd name="connsiteX2" fmla="*/ 40862 w 67562"/>
                <a:gd name="connsiteY2" fmla="*/ 9985 h 41512"/>
                <a:gd name="connsiteX3" fmla="*/ 62484 w 67562"/>
                <a:gd name="connsiteY3" fmla="*/ 30368 h 41512"/>
                <a:gd name="connsiteX4" fmla="*/ 67437 w 67562"/>
                <a:gd name="connsiteY4" fmla="*/ 41512 h 41512"/>
                <a:gd name="connsiteX5" fmla="*/ 38291 w 67562"/>
                <a:gd name="connsiteY5" fmla="*/ 14271 h 41512"/>
                <a:gd name="connsiteX6" fmla="*/ 0 w 67562"/>
                <a:gd name="connsiteY6" fmla="*/ 1317 h 41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562" h="41512">
                  <a:moveTo>
                    <a:pt x="0" y="1317"/>
                  </a:moveTo>
                  <a:cubicBezTo>
                    <a:pt x="3943" y="-74"/>
                    <a:pt x="8190" y="-369"/>
                    <a:pt x="12287" y="460"/>
                  </a:cubicBezTo>
                  <a:cubicBezTo>
                    <a:pt x="22409" y="1441"/>
                    <a:pt x="32177" y="4698"/>
                    <a:pt x="40862" y="9985"/>
                  </a:cubicBezTo>
                  <a:cubicBezTo>
                    <a:pt x="49461" y="15128"/>
                    <a:pt x="56839" y="22091"/>
                    <a:pt x="62484" y="30368"/>
                  </a:cubicBezTo>
                  <a:cubicBezTo>
                    <a:pt x="66675" y="36750"/>
                    <a:pt x="68008" y="41322"/>
                    <a:pt x="67437" y="41512"/>
                  </a:cubicBezTo>
                  <a:cubicBezTo>
                    <a:pt x="59186" y="30978"/>
                    <a:pt x="49355" y="21796"/>
                    <a:pt x="38291" y="14271"/>
                  </a:cubicBezTo>
                  <a:cubicBezTo>
                    <a:pt x="26285" y="7975"/>
                    <a:pt x="13364" y="3603"/>
                    <a:pt x="0" y="1317"/>
                  </a:cubicBezTo>
                  <a:close/>
                </a:path>
              </a:pathLst>
            </a:custGeom>
            <a:solidFill>
              <a:schemeClr val="bg1">
                <a:lumMod val="85000"/>
              </a:schemeClr>
            </a:solidFill>
            <a:ln w="9525" cap="flat">
              <a:solidFill>
                <a:srgbClr val="2F2E41"/>
              </a:solidFill>
              <a:prstDash val="solid"/>
              <a:miter/>
            </a:ln>
          </p:spPr>
          <p:txBody>
            <a:bodyPr rtlCol="0" anchor="ctr">
              <a:noAutofit/>
            </a:bodyPr>
            <a:lstStyle/>
            <a:p>
              <a:endParaRPr lang="zh-CN" altLang="en-US"/>
            </a:p>
          </p:txBody>
        </p:sp>
        <p:sp>
          <p:nvSpPr>
            <p:cNvPr id="66" name="任意多边形: 形状 65">
              <a:extLst>
                <a:ext uri="{FF2B5EF4-FFF2-40B4-BE49-F238E27FC236}">
                  <a16:creationId xmlns:a16="http://schemas.microsoft.com/office/drawing/2014/main" id="{81C91426-CF35-3742-F012-827F81DF1872}"/>
                </a:ext>
              </a:extLst>
            </p:cNvPr>
            <p:cNvSpPr/>
            <p:nvPr/>
          </p:nvSpPr>
          <p:spPr>
            <a:xfrm>
              <a:off x="4239863" y="2524125"/>
              <a:ext cx="325469" cy="353663"/>
            </a:xfrm>
            <a:custGeom>
              <a:avLst/>
              <a:gdLst>
                <a:gd name="connsiteX0" fmla="*/ 325469 w 325469"/>
                <a:gd name="connsiteY0" fmla="*/ 0 h 353663"/>
                <a:gd name="connsiteX1" fmla="*/ 211169 w 325469"/>
                <a:gd name="connsiteY1" fmla="*/ 34766 h 353663"/>
                <a:gd name="connsiteX2" fmla="*/ 0 w 325469"/>
                <a:gd name="connsiteY2" fmla="*/ 136017 h 353663"/>
                <a:gd name="connsiteX3" fmla="*/ 96393 w 325469"/>
                <a:gd name="connsiteY3" fmla="*/ 209550 h 353663"/>
                <a:gd name="connsiteX4" fmla="*/ 168688 w 325469"/>
                <a:gd name="connsiteY4" fmla="*/ 353663 h 353663"/>
                <a:gd name="connsiteX5" fmla="*/ 302038 w 325469"/>
                <a:gd name="connsiteY5" fmla="*/ 281654 h 353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5469" h="353663">
                  <a:moveTo>
                    <a:pt x="325469" y="0"/>
                  </a:moveTo>
                  <a:cubicBezTo>
                    <a:pt x="325469" y="0"/>
                    <a:pt x="254699" y="13525"/>
                    <a:pt x="211169" y="34766"/>
                  </a:cubicBezTo>
                  <a:cubicBezTo>
                    <a:pt x="167640" y="56007"/>
                    <a:pt x="0" y="136017"/>
                    <a:pt x="0" y="136017"/>
                  </a:cubicBezTo>
                  <a:cubicBezTo>
                    <a:pt x="37380" y="152752"/>
                    <a:pt x="70374" y="177917"/>
                    <a:pt x="96393" y="209550"/>
                  </a:cubicBezTo>
                  <a:cubicBezTo>
                    <a:pt x="135731" y="259842"/>
                    <a:pt x="168688" y="353663"/>
                    <a:pt x="168688" y="353663"/>
                  </a:cubicBezTo>
                  <a:lnTo>
                    <a:pt x="302038" y="281654"/>
                  </a:lnTo>
                  <a:close/>
                </a:path>
              </a:pathLst>
            </a:custGeom>
            <a:solidFill>
              <a:schemeClr val="accent1"/>
            </a:solidFill>
            <a:ln w="9525" cap="flat">
              <a:solidFill>
                <a:srgbClr val="2F2E41"/>
              </a:solidFill>
              <a:prstDash val="solid"/>
              <a:miter/>
            </a:ln>
          </p:spPr>
          <p:txBody>
            <a:bodyPr rtlCol="0" anchor="ctr">
              <a:noAutofit/>
            </a:bodyPr>
            <a:lstStyle/>
            <a:p>
              <a:endParaRPr lang="zh-CN" altLang="en-US"/>
            </a:p>
          </p:txBody>
        </p:sp>
        <p:sp>
          <p:nvSpPr>
            <p:cNvPr id="67" name="任意多边形: 形状 66">
              <a:extLst>
                <a:ext uri="{FF2B5EF4-FFF2-40B4-BE49-F238E27FC236}">
                  <a16:creationId xmlns:a16="http://schemas.microsoft.com/office/drawing/2014/main" id="{BA87782E-801C-3850-5237-A67E9C976D8F}"/>
                </a:ext>
              </a:extLst>
            </p:cNvPr>
            <p:cNvSpPr/>
            <p:nvPr/>
          </p:nvSpPr>
          <p:spPr>
            <a:xfrm>
              <a:off x="4464367" y="2462624"/>
              <a:ext cx="192028" cy="457359"/>
            </a:xfrm>
            <a:custGeom>
              <a:avLst/>
              <a:gdLst>
                <a:gd name="connsiteX0" fmla="*/ 106680 w 192028"/>
                <a:gd name="connsiteY0" fmla="*/ 635 h 457359"/>
                <a:gd name="connsiteX1" fmla="*/ 188214 w 192028"/>
                <a:gd name="connsiteY1" fmla="*/ 58738 h 457359"/>
                <a:gd name="connsiteX2" fmla="*/ 169926 w 192028"/>
                <a:gd name="connsiteY2" fmla="*/ 311436 h 457359"/>
                <a:gd name="connsiteX3" fmla="*/ 72390 w 192028"/>
                <a:gd name="connsiteY3" fmla="*/ 457359 h 457359"/>
                <a:gd name="connsiteX4" fmla="*/ 68961 w 192028"/>
                <a:gd name="connsiteY4" fmla="*/ 367062 h 457359"/>
                <a:gd name="connsiteX5" fmla="*/ 110776 w 192028"/>
                <a:gd name="connsiteY5" fmla="*/ 166275 h 457359"/>
                <a:gd name="connsiteX6" fmla="*/ 82201 w 192028"/>
                <a:gd name="connsiteY6" fmla="*/ 20066 h 457359"/>
                <a:gd name="connsiteX7" fmla="*/ 21050 w 192028"/>
                <a:gd name="connsiteY7" fmla="*/ 81407 h 457359"/>
                <a:gd name="connsiteX8" fmla="*/ 0 w 192028"/>
                <a:gd name="connsiteY8" fmla="*/ 88932 h 457359"/>
                <a:gd name="connsiteX9" fmla="*/ 106680 w 192028"/>
                <a:gd name="connsiteY9" fmla="*/ 635 h 45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2028" h="457359">
                  <a:moveTo>
                    <a:pt x="106680" y="635"/>
                  </a:moveTo>
                  <a:cubicBezTo>
                    <a:pt x="106680" y="635"/>
                    <a:pt x="177356" y="-10318"/>
                    <a:pt x="188214" y="58738"/>
                  </a:cubicBezTo>
                  <a:cubicBezTo>
                    <a:pt x="199073" y="127794"/>
                    <a:pt x="184785" y="252000"/>
                    <a:pt x="169926" y="311436"/>
                  </a:cubicBezTo>
                  <a:cubicBezTo>
                    <a:pt x="155067" y="370872"/>
                    <a:pt x="72390" y="457359"/>
                    <a:pt x="72390" y="457359"/>
                  </a:cubicBezTo>
                  <a:lnTo>
                    <a:pt x="68961" y="367062"/>
                  </a:lnTo>
                  <a:cubicBezTo>
                    <a:pt x="99382" y="304654"/>
                    <a:pt x="113754" y="235636"/>
                    <a:pt x="110776" y="166275"/>
                  </a:cubicBezTo>
                  <a:cubicBezTo>
                    <a:pt x="105251" y="51975"/>
                    <a:pt x="101251" y="27877"/>
                    <a:pt x="82201" y="20066"/>
                  </a:cubicBezTo>
                  <a:cubicBezTo>
                    <a:pt x="63151" y="12256"/>
                    <a:pt x="21050" y="81407"/>
                    <a:pt x="21050" y="81407"/>
                  </a:cubicBezTo>
                  <a:lnTo>
                    <a:pt x="0" y="88932"/>
                  </a:lnTo>
                  <a:cubicBezTo>
                    <a:pt x="0" y="88932"/>
                    <a:pt x="25337" y="-3270"/>
                    <a:pt x="106680" y="635"/>
                  </a:cubicBezTo>
                  <a:close/>
                </a:path>
              </a:pathLst>
            </a:custGeom>
            <a:solidFill>
              <a:schemeClr val="tx2">
                <a:lumMod val="75000"/>
              </a:schemeClr>
            </a:solidFill>
            <a:ln w="9525" cap="flat">
              <a:solidFill>
                <a:srgbClr val="2F2E41"/>
              </a:solidFill>
              <a:prstDash val="solid"/>
              <a:miter/>
            </a:ln>
          </p:spPr>
          <p:txBody>
            <a:bodyPr rtlCol="0" anchor="ctr">
              <a:noAutofit/>
            </a:bodyPr>
            <a:lstStyle/>
            <a:p>
              <a:endParaRPr lang="zh-CN" altLang="en-US"/>
            </a:p>
          </p:txBody>
        </p:sp>
        <p:sp>
          <p:nvSpPr>
            <p:cNvPr id="68" name="任意多边形: 形状 67">
              <a:extLst>
                <a:ext uri="{FF2B5EF4-FFF2-40B4-BE49-F238E27FC236}">
                  <a16:creationId xmlns:a16="http://schemas.microsoft.com/office/drawing/2014/main" id="{06A75DD6-FB5C-ED84-AE77-DADDA4C4348B}"/>
                </a:ext>
              </a:extLst>
            </p:cNvPr>
            <p:cNvSpPr/>
            <p:nvPr/>
          </p:nvSpPr>
          <p:spPr>
            <a:xfrm>
              <a:off x="4202620" y="2800350"/>
              <a:ext cx="391096" cy="507968"/>
            </a:xfrm>
            <a:custGeom>
              <a:avLst/>
              <a:gdLst>
                <a:gd name="connsiteX0" fmla="*/ 268891 w 391096"/>
                <a:gd name="connsiteY0" fmla="*/ 469106 h 507968"/>
                <a:gd name="connsiteX1" fmla="*/ 391096 w 391096"/>
                <a:gd name="connsiteY1" fmla="*/ 163449 h 507968"/>
                <a:gd name="connsiteX2" fmla="*/ 202597 w 391096"/>
                <a:gd name="connsiteY2" fmla="*/ 0 h 507968"/>
                <a:gd name="connsiteX3" fmla="*/ 157734 w 391096"/>
                <a:gd name="connsiteY3" fmla="*/ 1619 h 507968"/>
                <a:gd name="connsiteX4" fmla="*/ 0 w 391096"/>
                <a:gd name="connsiteY4" fmla="*/ 334613 h 507968"/>
                <a:gd name="connsiteX5" fmla="*/ 217075 w 391096"/>
                <a:gd name="connsiteY5" fmla="*/ 507968 h 507968"/>
                <a:gd name="connsiteX6" fmla="*/ 254698 w 391096"/>
                <a:gd name="connsiteY6" fmla="*/ 505682 h 507968"/>
                <a:gd name="connsiteX7" fmla="*/ 268891 w 391096"/>
                <a:gd name="connsiteY7" fmla="*/ 469106 h 507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1096" h="507968">
                  <a:moveTo>
                    <a:pt x="268891" y="469106"/>
                  </a:moveTo>
                  <a:lnTo>
                    <a:pt x="391096" y="163449"/>
                  </a:lnTo>
                  <a:lnTo>
                    <a:pt x="202597" y="0"/>
                  </a:lnTo>
                  <a:lnTo>
                    <a:pt x="157734" y="1619"/>
                  </a:lnTo>
                  <a:lnTo>
                    <a:pt x="0" y="334613"/>
                  </a:lnTo>
                  <a:lnTo>
                    <a:pt x="217075" y="507968"/>
                  </a:lnTo>
                  <a:lnTo>
                    <a:pt x="254698" y="505682"/>
                  </a:lnTo>
                  <a:lnTo>
                    <a:pt x="268891" y="469106"/>
                  </a:ln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69" name="任意多边形: 形状 68">
              <a:extLst>
                <a:ext uri="{FF2B5EF4-FFF2-40B4-BE49-F238E27FC236}">
                  <a16:creationId xmlns:a16="http://schemas.microsoft.com/office/drawing/2014/main" id="{A8B7085E-11A7-182C-E457-D1E7082568F9}"/>
                </a:ext>
              </a:extLst>
            </p:cNvPr>
            <p:cNvSpPr/>
            <p:nvPr/>
          </p:nvSpPr>
          <p:spPr>
            <a:xfrm>
              <a:off x="4408360" y="2978753"/>
              <a:ext cx="132873" cy="313658"/>
            </a:xfrm>
            <a:custGeom>
              <a:avLst/>
              <a:gdLst>
                <a:gd name="connsiteX0" fmla="*/ 0 w 132873"/>
                <a:gd name="connsiteY0" fmla="*/ 313658 h 313658"/>
                <a:gd name="connsiteX1" fmla="*/ 4858 w 132873"/>
                <a:gd name="connsiteY1" fmla="*/ 301181 h 313658"/>
                <a:gd name="connsiteX2" fmla="*/ 19717 w 132873"/>
                <a:gd name="connsiteY2" fmla="*/ 267843 h 313658"/>
                <a:gd name="connsiteX3" fmla="*/ 67913 w 132873"/>
                <a:gd name="connsiteY3" fmla="*/ 157448 h 313658"/>
                <a:gd name="connsiteX4" fmla="*/ 113633 w 132873"/>
                <a:gd name="connsiteY4" fmla="*/ 46101 h 313658"/>
                <a:gd name="connsiteX5" fmla="*/ 127254 w 132873"/>
                <a:gd name="connsiteY5" fmla="*/ 12192 h 313658"/>
                <a:gd name="connsiteX6" fmla="*/ 132874 w 132873"/>
                <a:gd name="connsiteY6" fmla="*/ 0 h 313658"/>
                <a:gd name="connsiteX7" fmla="*/ 129064 w 132873"/>
                <a:gd name="connsiteY7" fmla="*/ 12859 h 313658"/>
                <a:gd name="connsiteX8" fmla="*/ 116872 w 132873"/>
                <a:gd name="connsiteY8" fmla="*/ 47339 h 313658"/>
                <a:gd name="connsiteX9" fmla="*/ 72390 w 132873"/>
                <a:gd name="connsiteY9" fmla="*/ 159353 h 313658"/>
                <a:gd name="connsiteX10" fmla="*/ 22860 w 132873"/>
                <a:gd name="connsiteY10" fmla="*/ 269272 h 313658"/>
                <a:gd name="connsiteX11" fmla="*/ 6572 w 132873"/>
                <a:gd name="connsiteY11" fmla="*/ 302038 h 313658"/>
                <a:gd name="connsiteX12" fmla="*/ 0 w 132873"/>
                <a:gd name="connsiteY12" fmla="*/ 313658 h 313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873" h="313658">
                  <a:moveTo>
                    <a:pt x="0" y="313658"/>
                  </a:moveTo>
                  <a:cubicBezTo>
                    <a:pt x="1178" y="309343"/>
                    <a:pt x="2807" y="305162"/>
                    <a:pt x="4858" y="301181"/>
                  </a:cubicBezTo>
                  <a:lnTo>
                    <a:pt x="19717" y="267843"/>
                  </a:lnTo>
                  <a:cubicBezTo>
                    <a:pt x="32290" y="239268"/>
                    <a:pt x="49530" y="201168"/>
                    <a:pt x="67913" y="157448"/>
                  </a:cubicBezTo>
                  <a:cubicBezTo>
                    <a:pt x="86296" y="113729"/>
                    <a:pt x="102203" y="74676"/>
                    <a:pt x="113633" y="46101"/>
                  </a:cubicBezTo>
                  <a:cubicBezTo>
                    <a:pt x="119158" y="32480"/>
                    <a:pt x="123730" y="21050"/>
                    <a:pt x="127254" y="12192"/>
                  </a:cubicBezTo>
                  <a:cubicBezTo>
                    <a:pt x="128705" y="7944"/>
                    <a:pt x="130588" y="3858"/>
                    <a:pt x="132874" y="0"/>
                  </a:cubicBezTo>
                  <a:cubicBezTo>
                    <a:pt x="131995" y="4391"/>
                    <a:pt x="130720" y="8696"/>
                    <a:pt x="129064" y="12859"/>
                  </a:cubicBezTo>
                  <a:cubicBezTo>
                    <a:pt x="126397" y="21050"/>
                    <a:pt x="122206" y="32861"/>
                    <a:pt x="116872" y="47339"/>
                  </a:cubicBezTo>
                  <a:cubicBezTo>
                    <a:pt x="106299" y="75914"/>
                    <a:pt x="90773" y="116015"/>
                    <a:pt x="72390" y="159353"/>
                  </a:cubicBezTo>
                  <a:cubicBezTo>
                    <a:pt x="54007" y="202692"/>
                    <a:pt x="36290" y="241459"/>
                    <a:pt x="22860" y="269272"/>
                  </a:cubicBezTo>
                  <a:cubicBezTo>
                    <a:pt x="16192" y="283178"/>
                    <a:pt x="10573" y="294323"/>
                    <a:pt x="6572" y="302038"/>
                  </a:cubicBezTo>
                  <a:cubicBezTo>
                    <a:pt x="4781" y="306124"/>
                    <a:pt x="2578" y="310020"/>
                    <a:pt x="0" y="313658"/>
                  </a:cubicBezTo>
                  <a:close/>
                </a:path>
              </a:pathLst>
            </a:custGeom>
            <a:solidFill>
              <a:schemeClr val="tx2">
                <a:lumMod val="75000"/>
              </a:schemeClr>
            </a:solidFill>
            <a:ln w="9525" cap="flat">
              <a:solidFill>
                <a:srgbClr val="2F2E41"/>
              </a:solidFill>
              <a:prstDash val="solid"/>
              <a:miter/>
            </a:ln>
          </p:spPr>
          <p:txBody>
            <a:bodyPr rtlCol="0" anchor="ctr">
              <a:noAutofit/>
            </a:bodyPr>
            <a:lstStyle/>
            <a:p>
              <a:endParaRPr lang="zh-CN" altLang="en-US"/>
            </a:p>
          </p:txBody>
        </p:sp>
        <p:sp>
          <p:nvSpPr>
            <p:cNvPr id="70" name="任意多边形: 形状 69">
              <a:extLst>
                <a:ext uri="{FF2B5EF4-FFF2-40B4-BE49-F238E27FC236}">
                  <a16:creationId xmlns:a16="http://schemas.microsoft.com/office/drawing/2014/main" id="{A6745372-6BD4-86A0-ED25-C46B84CC6110}"/>
                </a:ext>
              </a:extLst>
            </p:cNvPr>
            <p:cNvSpPr/>
            <p:nvPr/>
          </p:nvSpPr>
          <p:spPr>
            <a:xfrm>
              <a:off x="4186237" y="3045142"/>
              <a:ext cx="321019" cy="294255"/>
            </a:xfrm>
            <a:custGeom>
              <a:avLst/>
              <a:gdLst>
                <a:gd name="connsiteX0" fmla="*/ 166688 w 321019"/>
                <a:gd name="connsiteY0" fmla="*/ 113443 h 294255"/>
                <a:gd name="connsiteX1" fmla="*/ 224885 w 321019"/>
                <a:gd name="connsiteY1" fmla="*/ 75914 h 294255"/>
                <a:gd name="connsiteX2" fmla="*/ 287750 w 321019"/>
                <a:gd name="connsiteY2" fmla="*/ 62865 h 294255"/>
                <a:gd name="connsiteX3" fmla="*/ 309277 w 321019"/>
                <a:gd name="connsiteY3" fmla="*/ 81439 h 294255"/>
                <a:gd name="connsiteX4" fmla="*/ 247269 w 321019"/>
                <a:gd name="connsiteY4" fmla="*/ 120682 h 294255"/>
                <a:gd name="connsiteX5" fmla="*/ 320897 w 321019"/>
                <a:gd name="connsiteY5" fmla="*/ 169926 h 294255"/>
                <a:gd name="connsiteX6" fmla="*/ 304705 w 321019"/>
                <a:gd name="connsiteY6" fmla="*/ 193643 h 294255"/>
                <a:gd name="connsiteX7" fmla="*/ 296799 w 321019"/>
                <a:gd name="connsiteY7" fmla="*/ 233363 h 294255"/>
                <a:gd name="connsiteX8" fmla="*/ 276225 w 321019"/>
                <a:gd name="connsiteY8" fmla="*/ 263462 h 294255"/>
                <a:gd name="connsiteX9" fmla="*/ 260318 w 321019"/>
                <a:gd name="connsiteY9" fmla="*/ 283750 h 294255"/>
                <a:gd name="connsiteX10" fmla="*/ 198120 w 321019"/>
                <a:gd name="connsiteY10" fmla="*/ 285941 h 294255"/>
                <a:gd name="connsiteX11" fmla="*/ 95345 w 321019"/>
                <a:gd name="connsiteY11" fmla="*/ 196691 h 294255"/>
                <a:gd name="connsiteX12" fmla="*/ 0 w 321019"/>
                <a:gd name="connsiteY12" fmla="*/ 126683 h 294255"/>
                <a:gd name="connsiteX13" fmla="*/ 38100 w 321019"/>
                <a:gd name="connsiteY13" fmla="*/ 0 h 294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019" h="294255">
                  <a:moveTo>
                    <a:pt x="166688" y="113443"/>
                  </a:moveTo>
                  <a:cubicBezTo>
                    <a:pt x="166688" y="113443"/>
                    <a:pt x="217361" y="82296"/>
                    <a:pt x="224885" y="75914"/>
                  </a:cubicBezTo>
                  <a:cubicBezTo>
                    <a:pt x="232410" y="69533"/>
                    <a:pt x="279178" y="71819"/>
                    <a:pt x="287750" y="62865"/>
                  </a:cubicBezTo>
                  <a:cubicBezTo>
                    <a:pt x="296323" y="53912"/>
                    <a:pt x="315468" y="59627"/>
                    <a:pt x="309277" y="81439"/>
                  </a:cubicBezTo>
                  <a:cubicBezTo>
                    <a:pt x="303086" y="103251"/>
                    <a:pt x="271177" y="122968"/>
                    <a:pt x="247269" y="120682"/>
                  </a:cubicBezTo>
                  <a:cubicBezTo>
                    <a:pt x="247269" y="120682"/>
                    <a:pt x="320516" y="158782"/>
                    <a:pt x="320897" y="169926"/>
                  </a:cubicBezTo>
                  <a:cubicBezTo>
                    <a:pt x="322032" y="180727"/>
                    <a:pt x="315179" y="190767"/>
                    <a:pt x="304705" y="193643"/>
                  </a:cubicBezTo>
                  <a:cubicBezTo>
                    <a:pt x="304705" y="193643"/>
                    <a:pt x="329375" y="215265"/>
                    <a:pt x="296799" y="233363"/>
                  </a:cubicBezTo>
                  <a:cubicBezTo>
                    <a:pt x="296799" y="233363"/>
                    <a:pt x="307467" y="251555"/>
                    <a:pt x="276225" y="263462"/>
                  </a:cubicBezTo>
                  <a:cubicBezTo>
                    <a:pt x="276225" y="263462"/>
                    <a:pt x="283655" y="276416"/>
                    <a:pt x="260318" y="283750"/>
                  </a:cubicBezTo>
                  <a:cubicBezTo>
                    <a:pt x="236982" y="291084"/>
                    <a:pt x="214217" y="302038"/>
                    <a:pt x="198120" y="285941"/>
                  </a:cubicBezTo>
                  <a:cubicBezTo>
                    <a:pt x="182023" y="269843"/>
                    <a:pt x="95345" y="196691"/>
                    <a:pt x="95345" y="196691"/>
                  </a:cubicBezTo>
                  <a:lnTo>
                    <a:pt x="0" y="126683"/>
                  </a:lnTo>
                  <a:lnTo>
                    <a:pt x="38100" y="0"/>
                  </a:lnTo>
                  <a:close/>
                </a:path>
              </a:pathLst>
            </a:custGeom>
            <a:solidFill>
              <a:schemeClr val="bg1"/>
            </a:solidFill>
            <a:ln w="9525" cap="flat">
              <a:solidFill>
                <a:srgbClr val="2F2E41"/>
              </a:solidFill>
              <a:prstDash val="solid"/>
              <a:miter/>
            </a:ln>
          </p:spPr>
          <p:txBody>
            <a:bodyPr rtlCol="0" anchor="ctr">
              <a:noAutofit/>
            </a:bodyPr>
            <a:lstStyle/>
            <a:p>
              <a:endParaRPr lang="zh-CN" altLang="en-US"/>
            </a:p>
          </p:txBody>
        </p:sp>
        <p:sp>
          <p:nvSpPr>
            <p:cNvPr id="71" name="任意多边形: 形状 70">
              <a:extLst>
                <a:ext uri="{FF2B5EF4-FFF2-40B4-BE49-F238E27FC236}">
                  <a16:creationId xmlns:a16="http://schemas.microsoft.com/office/drawing/2014/main" id="{C1EDA533-3D3F-A1E8-77C8-4951DD626663}"/>
                </a:ext>
              </a:extLst>
            </p:cNvPr>
            <p:cNvSpPr/>
            <p:nvPr/>
          </p:nvSpPr>
          <p:spPr>
            <a:xfrm>
              <a:off x="4442460" y="3225736"/>
              <a:ext cx="48672" cy="15557"/>
            </a:xfrm>
            <a:custGeom>
              <a:avLst/>
              <a:gdLst>
                <a:gd name="connsiteX0" fmla="*/ 0 w 48672"/>
                <a:gd name="connsiteY0" fmla="*/ 0 h 15557"/>
                <a:gd name="connsiteX1" fmla="*/ 24575 w 48672"/>
                <a:gd name="connsiteY1" fmla="*/ 6953 h 15557"/>
                <a:gd name="connsiteX2" fmla="*/ 48673 w 48672"/>
                <a:gd name="connsiteY2" fmla="*/ 15145 h 15557"/>
                <a:gd name="connsiteX3" fmla="*/ 23050 w 48672"/>
                <a:gd name="connsiteY3" fmla="*/ 11716 h 15557"/>
                <a:gd name="connsiteX4" fmla="*/ 0 w 48672"/>
                <a:gd name="connsiteY4" fmla="*/ 0 h 15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72" h="15557">
                  <a:moveTo>
                    <a:pt x="0" y="0"/>
                  </a:moveTo>
                  <a:cubicBezTo>
                    <a:pt x="8436" y="1343"/>
                    <a:pt x="16684" y="3677"/>
                    <a:pt x="24575" y="6953"/>
                  </a:cubicBezTo>
                  <a:cubicBezTo>
                    <a:pt x="32892" y="8763"/>
                    <a:pt x="40977" y="11506"/>
                    <a:pt x="48673" y="15145"/>
                  </a:cubicBezTo>
                  <a:cubicBezTo>
                    <a:pt x="39979" y="16269"/>
                    <a:pt x="31143" y="15088"/>
                    <a:pt x="23050" y="11716"/>
                  </a:cubicBezTo>
                  <a:cubicBezTo>
                    <a:pt x="14495" y="9839"/>
                    <a:pt x="6561" y="5801"/>
                    <a:pt x="0" y="0"/>
                  </a:cubicBezTo>
                  <a:close/>
                </a:path>
              </a:pathLst>
            </a:custGeom>
            <a:solidFill>
              <a:schemeClr val="bg1">
                <a:lumMod val="85000"/>
              </a:schemeClr>
            </a:solidFill>
            <a:ln w="9525" cap="flat">
              <a:solidFill>
                <a:srgbClr val="2F2E41"/>
              </a:solidFill>
              <a:prstDash val="solid"/>
              <a:miter/>
            </a:ln>
          </p:spPr>
          <p:txBody>
            <a:bodyPr rtlCol="0" anchor="ctr">
              <a:noAutofit/>
            </a:bodyPr>
            <a:lstStyle/>
            <a:p>
              <a:endParaRPr lang="zh-CN" altLang="en-US"/>
            </a:p>
          </p:txBody>
        </p:sp>
        <p:sp>
          <p:nvSpPr>
            <p:cNvPr id="72" name="任意多边形: 形状 71">
              <a:extLst>
                <a:ext uri="{FF2B5EF4-FFF2-40B4-BE49-F238E27FC236}">
                  <a16:creationId xmlns:a16="http://schemas.microsoft.com/office/drawing/2014/main" id="{F04E220A-0B09-DAF4-ACAF-CF9083B80805}"/>
                </a:ext>
              </a:extLst>
            </p:cNvPr>
            <p:cNvSpPr/>
            <p:nvPr/>
          </p:nvSpPr>
          <p:spPr>
            <a:xfrm>
              <a:off x="4425029" y="3273892"/>
              <a:ext cx="55626" cy="6541"/>
            </a:xfrm>
            <a:custGeom>
              <a:avLst/>
              <a:gdLst>
                <a:gd name="connsiteX0" fmla="*/ 0 w 55626"/>
                <a:gd name="connsiteY0" fmla="*/ 1660 h 6541"/>
                <a:gd name="connsiteX1" fmla="*/ 28004 w 55626"/>
                <a:gd name="connsiteY1" fmla="*/ 803 h 6541"/>
                <a:gd name="connsiteX2" fmla="*/ 55626 w 55626"/>
                <a:gd name="connsiteY2" fmla="*/ 4803 h 6541"/>
                <a:gd name="connsiteX3" fmla="*/ 27718 w 55626"/>
                <a:gd name="connsiteY3" fmla="*/ 5756 h 6541"/>
                <a:gd name="connsiteX4" fmla="*/ 0 w 55626"/>
                <a:gd name="connsiteY4" fmla="*/ 1660 h 6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626" h="6541">
                  <a:moveTo>
                    <a:pt x="0" y="1660"/>
                  </a:moveTo>
                  <a:cubicBezTo>
                    <a:pt x="9217" y="-216"/>
                    <a:pt x="18688" y="-502"/>
                    <a:pt x="28004" y="803"/>
                  </a:cubicBezTo>
                  <a:cubicBezTo>
                    <a:pt x="37376" y="479"/>
                    <a:pt x="46731" y="1832"/>
                    <a:pt x="55626" y="4803"/>
                  </a:cubicBezTo>
                  <a:cubicBezTo>
                    <a:pt x="46449" y="6737"/>
                    <a:pt x="37006" y="7061"/>
                    <a:pt x="27718" y="5756"/>
                  </a:cubicBezTo>
                  <a:cubicBezTo>
                    <a:pt x="18307" y="6080"/>
                    <a:pt x="8914" y="4699"/>
                    <a:pt x="0" y="1660"/>
                  </a:cubicBezTo>
                  <a:close/>
                </a:path>
              </a:pathLst>
            </a:custGeom>
            <a:solidFill>
              <a:schemeClr val="bg1">
                <a:lumMod val="85000"/>
              </a:schemeClr>
            </a:solidFill>
            <a:ln w="9525" cap="flat">
              <a:solidFill>
                <a:srgbClr val="2F2E41"/>
              </a:solidFill>
              <a:prstDash val="solid"/>
              <a:miter/>
            </a:ln>
          </p:spPr>
          <p:txBody>
            <a:bodyPr rtlCol="0" anchor="ctr">
              <a:noAutofit/>
            </a:bodyPr>
            <a:lstStyle/>
            <a:p>
              <a:endParaRPr lang="zh-CN" altLang="en-US"/>
            </a:p>
          </p:txBody>
        </p:sp>
        <p:sp>
          <p:nvSpPr>
            <p:cNvPr id="73" name="任意多边形: 形状 72">
              <a:extLst>
                <a:ext uri="{FF2B5EF4-FFF2-40B4-BE49-F238E27FC236}">
                  <a16:creationId xmlns:a16="http://schemas.microsoft.com/office/drawing/2014/main" id="{FB31BAA8-17AD-167D-5BB2-4F51E4C74D05}"/>
                </a:ext>
              </a:extLst>
            </p:cNvPr>
            <p:cNvSpPr/>
            <p:nvPr/>
          </p:nvSpPr>
          <p:spPr>
            <a:xfrm>
              <a:off x="4418742" y="3304036"/>
              <a:ext cx="43624" cy="6717"/>
            </a:xfrm>
            <a:custGeom>
              <a:avLst/>
              <a:gdLst>
                <a:gd name="connsiteX0" fmla="*/ 0 w 43624"/>
                <a:gd name="connsiteY0" fmla="*/ 5139 h 6717"/>
                <a:gd name="connsiteX1" fmla="*/ 21622 w 43624"/>
                <a:gd name="connsiteY1" fmla="*/ 853 h 6717"/>
                <a:gd name="connsiteX2" fmla="*/ 43624 w 43624"/>
                <a:gd name="connsiteY2" fmla="*/ 1615 h 6717"/>
                <a:gd name="connsiteX3" fmla="*/ 22003 w 43624"/>
                <a:gd name="connsiteY3" fmla="*/ 5806 h 6717"/>
                <a:gd name="connsiteX4" fmla="*/ 0 w 43624"/>
                <a:gd name="connsiteY4" fmla="*/ 5139 h 6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24" h="6717">
                  <a:moveTo>
                    <a:pt x="0" y="5139"/>
                  </a:moveTo>
                  <a:cubicBezTo>
                    <a:pt x="6805" y="2139"/>
                    <a:pt x="14187" y="672"/>
                    <a:pt x="21622" y="853"/>
                  </a:cubicBezTo>
                  <a:cubicBezTo>
                    <a:pt x="28924" y="-499"/>
                    <a:pt x="36434" y="-242"/>
                    <a:pt x="43624" y="1615"/>
                  </a:cubicBezTo>
                  <a:cubicBezTo>
                    <a:pt x="36809" y="4577"/>
                    <a:pt x="29429" y="6006"/>
                    <a:pt x="22003" y="5806"/>
                  </a:cubicBezTo>
                  <a:cubicBezTo>
                    <a:pt x="14709" y="7216"/>
                    <a:pt x="7194" y="6987"/>
                    <a:pt x="0" y="5139"/>
                  </a:cubicBezTo>
                  <a:close/>
                </a:path>
              </a:pathLst>
            </a:custGeom>
            <a:solidFill>
              <a:schemeClr val="bg1">
                <a:lumMod val="85000"/>
              </a:schemeClr>
            </a:solidFill>
            <a:ln w="9525" cap="flat">
              <a:solidFill>
                <a:srgbClr val="2F2E41"/>
              </a:solidFill>
              <a:prstDash val="solid"/>
              <a:miter/>
            </a:ln>
          </p:spPr>
          <p:txBody>
            <a:bodyPr rtlCol="0" anchor="ctr">
              <a:noAutofit/>
            </a:bodyPr>
            <a:lstStyle/>
            <a:p>
              <a:endParaRPr lang="zh-CN" altLang="en-US"/>
            </a:p>
          </p:txBody>
        </p:sp>
        <p:sp>
          <p:nvSpPr>
            <p:cNvPr id="74" name="任意多边形: 形状 73">
              <a:extLst>
                <a:ext uri="{FF2B5EF4-FFF2-40B4-BE49-F238E27FC236}">
                  <a16:creationId xmlns:a16="http://schemas.microsoft.com/office/drawing/2014/main" id="{398CD019-26C2-BDCC-9207-5A909C80E01F}"/>
                </a:ext>
              </a:extLst>
            </p:cNvPr>
            <p:cNvSpPr/>
            <p:nvPr/>
          </p:nvSpPr>
          <p:spPr>
            <a:xfrm>
              <a:off x="4419535" y="3187613"/>
              <a:ext cx="10674" cy="25179"/>
            </a:xfrm>
            <a:custGeom>
              <a:avLst/>
              <a:gdLst>
                <a:gd name="connsiteX0" fmla="*/ 65 w 10674"/>
                <a:gd name="connsiteY0" fmla="*/ 24883 h 25179"/>
                <a:gd name="connsiteX1" fmla="*/ 5494 w 10674"/>
                <a:gd name="connsiteY1" fmla="*/ 13167 h 25179"/>
                <a:gd name="connsiteX2" fmla="*/ 5494 w 10674"/>
                <a:gd name="connsiteY2" fmla="*/ 213 h 25179"/>
                <a:gd name="connsiteX3" fmla="*/ 9018 w 10674"/>
                <a:gd name="connsiteY3" fmla="*/ 3356 h 25179"/>
                <a:gd name="connsiteX4" fmla="*/ 10257 w 10674"/>
                <a:gd name="connsiteY4" fmla="*/ 14215 h 25179"/>
                <a:gd name="connsiteX5" fmla="*/ 4446 w 10674"/>
                <a:gd name="connsiteY5" fmla="*/ 23740 h 25179"/>
                <a:gd name="connsiteX6" fmla="*/ 65 w 10674"/>
                <a:gd name="connsiteY6" fmla="*/ 24883 h 25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74" h="25179">
                  <a:moveTo>
                    <a:pt x="65" y="24883"/>
                  </a:moveTo>
                  <a:cubicBezTo>
                    <a:pt x="-602" y="23645"/>
                    <a:pt x="4065" y="19930"/>
                    <a:pt x="5494" y="13167"/>
                  </a:cubicBezTo>
                  <a:cubicBezTo>
                    <a:pt x="6923" y="6405"/>
                    <a:pt x="4542" y="975"/>
                    <a:pt x="5494" y="213"/>
                  </a:cubicBezTo>
                  <a:cubicBezTo>
                    <a:pt x="6447" y="-549"/>
                    <a:pt x="7590" y="785"/>
                    <a:pt x="9018" y="3356"/>
                  </a:cubicBezTo>
                  <a:cubicBezTo>
                    <a:pt x="10661" y="6728"/>
                    <a:pt x="11099" y="10558"/>
                    <a:pt x="10257" y="14215"/>
                  </a:cubicBezTo>
                  <a:cubicBezTo>
                    <a:pt x="9472" y="17968"/>
                    <a:pt x="7420" y="21330"/>
                    <a:pt x="4446" y="23740"/>
                  </a:cubicBezTo>
                  <a:cubicBezTo>
                    <a:pt x="2256" y="25264"/>
                    <a:pt x="65" y="25455"/>
                    <a:pt x="65" y="24883"/>
                  </a:cubicBezTo>
                  <a:close/>
                </a:path>
              </a:pathLst>
            </a:custGeom>
            <a:solidFill>
              <a:schemeClr val="bg1">
                <a:lumMod val="85000"/>
              </a:schemeClr>
            </a:solidFill>
            <a:ln w="9525" cap="flat">
              <a:solidFill>
                <a:srgbClr val="2F2E41"/>
              </a:solidFill>
              <a:prstDash val="solid"/>
              <a:miter/>
            </a:ln>
          </p:spPr>
          <p:txBody>
            <a:bodyPr rtlCol="0" anchor="ctr">
              <a:noAutofit/>
            </a:bodyPr>
            <a:lstStyle/>
            <a:p>
              <a:endParaRPr lang="zh-CN" altLang="en-US"/>
            </a:p>
          </p:txBody>
        </p:sp>
        <p:sp>
          <p:nvSpPr>
            <p:cNvPr id="75" name="任意多边形: 形状 74">
              <a:extLst>
                <a:ext uri="{FF2B5EF4-FFF2-40B4-BE49-F238E27FC236}">
                  <a16:creationId xmlns:a16="http://schemas.microsoft.com/office/drawing/2014/main" id="{D090BF89-3635-88F5-8CF2-CC677D36E561}"/>
                </a:ext>
              </a:extLst>
            </p:cNvPr>
            <p:cNvSpPr/>
            <p:nvPr/>
          </p:nvSpPr>
          <p:spPr>
            <a:xfrm>
              <a:off x="4404804" y="3225588"/>
              <a:ext cx="9418" cy="24954"/>
            </a:xfrm>
            <a:custGeom>
              <a:avLst/>
              <a:gdLst>
                <a:gd name="connsiteX0" fmla="*/ 127 w 9418"/>
                <a:gd name="connsiteY0" fmla="*/ 24723 h 24954"/>
                <a:gd name="connsiteX1" fmla="*/ 4128 w 9418"/>
                <a:gd name="connsiteY1" fmla="*/ 12721 h 24954"/>
                <a:gd name="connsiteX2" fmla="*/ 4794 w 9418"/>
                <a:gd name="connsiteY2" fmla="*/ 53 h 24954"/>
                <a:gd name="connsiteX3" fmla="*/ 9081 w 9418"/>
                <a:gd name="connsiteY3" fmla="*/ 13674 h 24954"/>
                <a:gd name="connsiteX4" fmla="*/ 127 w 9418"/>
                <a:gd name="connsiteY4" fmla="*/ 24723 h 24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8" h="24954">
                  <a:moveTo>
                    <a:pt x="127" y="24723"/>
                  </a:moveTo>
                  <a:cubicBezTo>
                    <a:pt x="-730" y="23675"/>
                    <a:pt x="2985" y="19293"/>
                    <a:pt x="4128" y="12721"/>
                  </a:cubicBezTo>
                  <a:cubicBezTo>
                    <a:pt x="5271" y="6149"/>
                    <a:pt x="3556" y="720"/>
                    <a:pt x="4794" y="53"/>
                  </a:cubicBezTo>
                  <a:cubicBezTo>
                    <a:pt x="6033" y="-614"/>
                    <a:pt x="10700" y="5101"/>
                    <a:pt x="9081" y="13674"/>
                  </a:cubicBezTo>
                  <a:cubicBezTo>
                    <a:pt x="7461" y="22246"/>
                    <a:pt x="794" y="25961"/>
                    <a:pt x="127" y="24723"/>
                  </a:cubicBezTo>
                  <a:close/>
                </a:path>
              </a:pathLst>
            </a:custGeom>
            <a:solidFill>
              <a:schemeClr val="bg1">
                <a:lumMod val="85000"/>
              </a:schemeClr>
            </a:solidFill>
            <a:ln w="9525" cap="flat">
              <a:solidFill>
                <a:srgbClr val="2F2E41"/>
              </a:solidFill>
              <a:prstDash val="solid"/>
              <a:miter/>
            </a:ln>
          </p:spPr>
          <p:txBody>
            <a:bodyPr rtlCol="0" anchor="ctr">
              <a:noAutofit/>
            </a:bodyPr>
            <a:lstStyle/>
            <a:p>
              <a:endParaRPr lang="zh-CN" altLang="en-US"/>
            </a:p>
          </p:txBody>
        </p:sp>
        <p:sp>
          <p:nvSpPr>
            <p:cNvPr id="76" name="任意多边形: 形状 75">
              <a:extLst>
                <a:ext uri="{FF2B5EF4-FFF2-40B4-BE49-F238E27FC236}">
                  <a16:creationId xmlns:a16="http://schemas.microsoft.com/office/drawing/2014/main" id="{C60C1367-B108-1842-3DB7-B12E3E1207B5}"/>
                </a:ext>
              </a:extLst>
            </p:cNvPr>
            <p:cNvSpPr/>
            <p:nvPr/>
          </p:nvSpPr>
          <p:spPr>
            <a:xfrm>
              <a:off x="4391627" y="3272913"/>
              <a:ext cx="11472" cy="24107"/>
            </a:xfrm>
            <a:custGeom>
              <a:avLst/>
              <a:gdLst>
                <a:gd name="connsiteX0" fmla="*/ 65 w 11472"/>
                <a:gd name="connsiteY0" fmla="*/ 23785 h 24107"/>
                <a:gd name="connsiteX1" fmla="*/ 5970 w 11472"/>
                <a:gd name="connsiteY1" fmla="*/ 12640 h 24107"/>
                <a:gd name="connsiteX2" fmla="*/ 7589 w 11472"/>
                <a:gd name="connsiteY2" fmla="*/ 163 h 24107"/>
                <a:gd name="connsiteX3" fmla="*/ 10637 w 11472"/>
                <a:gd name="connsiteY3" fmla="*/ 3592 h 24107"/>
                <a:gd name="connsiteX4" fmla="*/ 10637 w 11472"/>
                <a:gd name="connsiteY4" fmla="*/ 14165 h 24107"/>
                <a:gd name="connsiteX5" fmla="*/ 4351 w 11472"/>
                <a:gd name="connsiteY5" fmla="*/ 22737 h 24107"/>
                <a:gd name="connsiteX6" fmla="*/ 65 w 11472"/>
                <a:gd name="connsiteY6" fmla="*/ 23785 h 2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72" h="24107">
                  <a:moveTo>
                    <a:pt x="65" y="23785"/>
                  </a:moveTo>
                  <a:cubicBezTo>
                    <a:pt x="-602" y="22546"/>
                    <a:pt x="4065" y="19117"/>
                    <a:pt x="5970" y="12640"/>
                  </a:cubicBezTo>
                  <a:cubicBezTo>
                    <a:pt x="7875" y="6163"/>
                    <a:pt x="5970" y="829"/>
                    <a:pt x="7589" y="163"/>
                  </a:cubicBezTo>
                  <a:cubicBezTo>
                    <a:pt x="9209" y="-504"/>
                    <a:pt x="9590" y="925"/>
                    <a:pt x="10637" y="3592"/>
                  </a:cubicBezTo>
                  <a:cubicBezTo>
                    <a:pt x="11751" y="7030"/>
                    <a:pt x="11751" y="10726"/>
                    <a:pt x="10637" y="14165"/>
                  </a:cubicBezTo>
                  <a:cubicBezTo>
                    <a:pt x="9559" y="17641"/>
                    <a:pt x="7347" y="20660"/>
                    <a:pt x="4351" y="22737"/>
                  </a:cubicBezTo>
                  <a:cubicBezTo>
                    <a:pt x="2160" y="24261"/>
                    <a:pt x="350" y="24356"/>
                    <a:pt x="65" y="23785"/>
                  </a:cubicBezTo>
                  <a:close/>
                </a:path>
              </a:pathLst>
            </a:custGeom>
            <a:solidFill>
              <a:schemeClr val="bg1">
                <a:lumMod val="85000"/>
              </a:schemeClr>
            </a:solidFill>
            <a:ln w="9525" cap="flat">
              <a:solidFill>
                <a:srgbClr val="2F2E41"/>
              </a:solidFill>
              <a:prstDash val="solid"/>
              <a:miter/>
            </a:ln>
          </p:spPr>
          <p:txBody>
            <a:bodyPr rtlCol="0" anchor="ctr">
              <a:noAutofit/>
            </a:bodyPr>
            <a:lstStyle/>
            <a:p>
              <a:endParaRPr lang="zh-CN" altLang="en-US"/>
            </a:p>
          </p:txBody>
        </p:sp>
        <p:sp>
          <p:nvSpPr>
            <p:cNvPr id="77" name="任意多边形: 形状 76">
              <a:extLst>
                <a:ext uri="{FF2B5EF4-FFF2-40B4-BE49-F238E27FC236}">
                  <a16:creationId xmlns:a16="http://schemas.microsoft.com/office/drawing/2014/main" id="{4947EB6B-CE66-4AB7-6344-BC5275464E13}"/>
                </a:ext>
              </a:extLst>
            </p:cNvPr>
            <p:cNvSpPr/>
            <p:nvPr/>
          </p:nvSpPr>
          <p:spPr>
            <a:xfrm>
              <a:off x="4464272" y="2472639"/>
              <a:ext cx="102362" cy="80924"/>
            </a:xfrm>
            <a:custGeom>
              <a:avLst/>
              <a:gdLst>
                <a:gd name="connsiteX0" fmla="*/ 0 w 102362"/>
                <a:gd name="connsiteY0" fmla="*/ 80918 h 80924"/>
                <a:gd name="connsiteX1" fmla="*/ 8001 w 102362"/>
                <a:gd name="connsiteY1" fmla="*/ 56344 h 80924"/>
                <a:gd name="connsiteX2" fmla="*/ 46101 w 102362"/>
                <a:gd name="connsiteY2" fmla="*/ 6814 h 80924"/>
                <a:gd name="connsiteX3" fmla="*/ 63532 w 102362"/>
                <a:gd name="connsiteY3" fmla="*/ 51 h 80924"/>
                <a:gd name="connsiteX4" fmla="*/ 80677 w 102362"/>
                <a:gd name="connsiteY4" fmla="*/ 4528 h 80924"/>
                <a:gd name="connsiteX5" fmla="*/ 98203 w 102362"/>
                <a:gd name="connsiteY5" fmla="*/ 27483 h 80924"/>
                <a:gd name="connsiteX6" fmla="*/ 102108 w 102362"/>
                <a:gd name="connsiteY6" fmla="*/ 46533 h 80924"/>
                <a:gd name="connsiteX7" fmla="*/ 102108 w 102362"/>
                <a:gd name="connsiteY7" fmla="*/ 53486 h 80924"/>
                <a:gd name="connsiteX8" fmla="*/ 94678 w 102362"/>
                <a:gd name="connsiteY8" fmla="*/ 29102 h 80924"/>
                <a:gd name="connsiteX9" fmla="*/ 78391 w 102362"/>
                <a:gd name="connsiteY9" fmla="*/ 8814 h 80924"/>
                <a:gd name="connsiteX10" fmla="*/ 64008 w 102362"/>
                <a:gd name="connsiteY10" fmla="*/ 5290 h 80924"/>
                <a:gd name="connsiteX11" fmla="*/ 48958 w 102362"/>
                <a:gd name="connsiteY11" fmla="*/ 11290 h 80924"/>
                <a:gd name="connsiteX12" fmla="*/ 25908 w 102362"/>
                <a:gd name="connsiteY12" fmla="*/ 35198 h 80924"/>
                <a:gd name="connsiteX13" fmla="*/ 11049 w 102362"/>
                <a:gd name="connsiteY13" fmla="*/ 58344 h 80924"/>
                <a:gd name="connsiteX14" fmla="*/ 0 w 102362"/>
                <a:gd name="connsiteY14" fmla="*/ 80918 h 80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362" h="80924">
                  <a:moveTo>
                    <a:pt x="0" y="80918"/>
                  </a:moveTo>
                  <a:cubicBezTo>
                    <a:pt x="1149" y="72308"/>
                    <a:pt x="3860" y="63983"/>
                    <a:pt x="8001" y="56344"/>
                  </a:cubicBezTo>
                  <a:cubicBezTo>
                    <a:pt x="16744" y="37132"/>
                    <a:pt x="29779" y="20187"/>
                    <a:pt x="46101" y="6814"/>
                  </a:cubicBezTo>
                  <a:cubicBezTo>
                    <a:pt x="51201" y="3042"/>
                    <a:pt x="57220" y="708"/>
                    <a:pt x="63532" y="51"/>
                  </a:cubicBezTo>
                  <a:cubicBezTo>
                    <a:pt x="69576" y="-311"/>
                    <a:pt x="75581" y="1261"/>
                    <a:pt x="80677" y="4528"/>
                  </a:cubicBezTo>
                  <a:cubicBezTo>
                    <a:pt x="89015" y="9900"/>
                    <a:pt x="95214" y="18025"/>
                    <a:pt x="98203" y="27483"/>
                  </a:cubicBezTo>
                  <a:cubicBezTo>
                    <a:pt x="100223" y="33665"/>
                    <a:pt x="101533" y="40056"/>
                    <a:pt x="102108" y="46533"/>
                  </a:cubicBezTo>
                  <a:cubicBezTo>
                    <a:pt x="102108" y="50915"/>
                    <a:pt x="102679" y="53391"/>
                    <a:pt x="102108" y="53486"/>
                  </a:cubicBezTo>
                  <a:cubicBezTo>
                    <a:pt x="101536" y="53581"/>
                    <a:pt x="100108" y="43961"/>
                    <a:pt x="94678" y="29102"/>
                  </a:cubicBezTo>
                  <a:cubicBezTo>
                    <a:pt x="91655" y="20720"/>
                    <a:pt x="85924" y="13577"/>
                    <a:pt x="78391" y="8814"/>
                  </a:cubicBezTo>
                  <a:cubicBezTo>
                    <a:pt x="74083" y="6166"/>
                    <a:pt x="69052" y="4928"/>
                    <a:pt x="64008" y="5290"/>
                  </a:cubicBezTo>
                  <a:cubicBezTo>
                    <a:pt x="58546" y="5918"/>
                    <a:pt x="53351" y="7985"/>
                    <a:pt x="48958" y="11290"/>
                  </a:cubicBezTo>
                  <a:cubicBezTo>
                    <a:pt x="40189" y="18139"/>
                    <a:pt x="32429" y="26188"/>
                    <a:pt x="25908" y="35198"/>
                  </a:cubicBezTo>
                  <a:cubicBezTo>
                    <a:pt x="20331" y="42494"/>
                    <a:pt x="15362" y="50238"/>
                    <a:pt x="11049" y="58344"/>
                  </a:cubicBezTo>
                  <a:cubicBezTo>
                    <a:pt x="3715" y="71774"/>
                    <a:pt x="762" y="81204"/>
                    <a:pt x="0" y="80918"/>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78" name="任意多边形: 形状 77">
              <a:extLst>
                <a:ext uri="{FF2B5EF4-FFF2-40B4-BE49-F238E27FC236}">
                  <a16:creationId xmlns:a16="http://schemas.microsoft.com/office/drawing/2014/main" id="{77E77AA9-FA99-4905-DEA0-28D862589AA0}"/>
                </a:ext>
              </a:extLst>
            </p:cNvPr>
            <p:cNvSpPr/>
            <p:nvPr/>
          </p:nvSpPr>
          <p:spPr>
            <a:xfrm>
              <a:off x="4493895" y="2482405"/>
              <a:ext cx="43377" cy="60769"/>
            </a:xfrm>
            <a:custGeom>
              <a:avLst/>
              <a:gdLst>
                <a:gd name="connsiteX0" fmla="*/ 43339 w 43377"/>
                <a:gd name="connsiteY0" fmla="*/ 0 h 60769"/>
                <a:gd name="connsiteX1" fmla="*/ 18669 w 43377"/>
                <a:gd name="connsiteY1" fmla="*/ 28099 h 60769"/>
                <a:gd name="connsiteX2" fmla="*/ 0 w 43377"/>
                <a:gd name="connsiteY2" fmla="*/ 60770 h 60769"/>
                <a:gd name="connsiteX3" fmla="*/ 43339 w 43377"/>
                <a:gd name="connsiteY3" fmla="*/ 286 h 60769"/>
              </a:gdLst>
              <a:ahLst/>
              <a:cxnLst>
                <a:cxn ang="0">
                  <a:pos x="connsiteX0" y="connsiteY0"/>
                </a:cxn>
                <a:cxn ang="0">
                  <a:pos x="connsiteX1" y="connsiteY1"/>
                </a:cxn>
                <a:cxn ang="0">
                  <a:pos x="connsiteX2" y="connsiteY2"/>
                </a:cxn>
                <a:cxn ang="0">
                  <a:pos x="connsiteX3" y="connsiteY3"/>
                </a:cxn>
              </a:cxnLst>
              <a:rect l="l" t="t" r="r" b="b"/>
              <a:pathLst>
                <a:path w="43377" h="60769">
                  <a:moveTo>
                    <a:pt x="43339" y="0"/>
                  </a:moveTo>
                  <a:cubicBezTo>
                    <a:pt x="44196" y="1143"/>
                    <a:pt x="30575" y="11335"/>
                    <a:pt x="18669" y="28099"/>
                  </a:cubicBezTo>
                  <a:cubicBezTo>
                    <a:pt x="6763" y="44863"/>
                    <a:pt x="1905" y="60770"/>
                    <a:pt x="0" y="60770"/>
                  </a:cubicBezTo>
                  <a:cubicBezTo>
                    <a:pt x="4353" y="35004"/>
                    <a:pt x="20343" y="12687"/>
                    <a:pt x="43339" y="286"/>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79" name="任意多边形: 形状 78">
              <a:extLst>
                <a:ext uri="{FF2B5EF4-FFF2-40B4-BE49-F238E27FC236}">
                  <a16:creationId xmlns:a16="http://schemas.microsoft.com/office/drawing/2014/main" id="{E48066A7-738A-A312-2A01-7823F55432C3}"/>
                </a:ext>
              </a:extLst>
            </p:cNvPr>
            <p:cNvSpPr/>
            <p:nvPr/>
          </p:nvSpPr>
          <p:spPr>
            <a:xfrm>
              <a:off x="4495171" y="2787769"/>
              <a:ext cx="55968" cy="95352"/>
            </a:xfrm>
            <a:custGeom>
              <a:avLst/>
              <a:gdLst>
                <a:gd name="connsiteX0" fmla="*/ 57 w 55968"/>
                <a:gd name="connsiteY0" fmla="*/ 95352 h 95352"/>
                <a:gd name="connsiteX1" fmla="*/ 30632 w 55968"/>
                <a:gd name="connsiteY1" fmla="*/ 49252 h 95352"/>
                <a:gd name="connsiteX2" fmla="*/ 55968 w 55968"/>
                <a:gd name="connsiteY2" fmla="*/ 7 h 95352"/>
                <a:gd name="connsiteX3" fmla="*/ 57 w 55968"/>
                <a:gd name="connsiteY3" fmla="*/ 95257 h 95352"/>
              </a:gdLst>
              <a:ahLst/>
              <a:cxnLst>
                <a:cxn ang="0">
                  <a:pos x="connsiteX0" y="connsiteY0"/>
                </a:cxn>
                <a:cxn ang="0">
                  <a:pos x="connsiteX1" y="connsiteY1"/>
                </a:cxn>
                <a:cxn ang="0">
                  <a:pos x="connsiteX2" y="connsiteY2"/>
                </a:cxn>
                <a:cxn ang="0">
                  <a:pos x="connsiteX3" y="connsiteY3"/>
                </a:cxn>
              </a:cxnLst>
              <a:rect l="l" t="t" r="r" b="b"/>
              <a:pathLst>
                <a:path w="55968" h="95352">
                  <a:moveTo>
                    <a:pt x="57" y="95352"/>
                  </a:moveTo>
                  <a:cubicBezTo>
                    <a:pt x="-1086" y="94305"/>
                    <a:pt x="15297" y="75540"/>
                    <a:pt x="30632" y="49252"/>
                  </a:cubicBezTo>
                  <a:cubicBezTo>
                    <a:pt x="45967" y="22962"/>
                    <a:pt x="54540" y="-469"/>
                    <a:pt x="55968" y="7"/>
                  </a:cubicBezTo>
                  <a:cubicBezTo>
                    <a:pt x="46911" y="36488"/>
                    <a:pt x="27493" y="69568"/>
                    <a:pt x="57" y="95257"/>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80" name="任意多边形: 形状 79">
              <a:extLst>
                <a:ext uri="{FF2B5EF4-FFF2-40B4-BE49-F238E27FC236}">
                  <a16:creationId xmlns:a16="http://schemas.microsoft.com/office/drawing/2014/main" id="{8625A6C6-740A-6A8E-B3E4-D62CD236BEC8}"/>
                </a:ext>
              </a:extLst>
            </p:cNvPr>
            <p:cNvSpPr/>
            <p:nvPr/>
          </p:nvSpPr>
          <p:spPr>
            <a:xfrm>
              <a:off x="4368069" y="2800635"/>
              <a:ext cx="212502" cy="162210"/>
            </a:xfrm>
            <a:custGeom>
              <a:avLst/>
              <a:gdLst>
                <a:gd name="connsiteX0" fmla="*/ 212503 w 212502"/>
                <a:gd name="connsiteY0" fmla="*/ 161068 h 162210"/>
                <a:gd name="connsiteX1" fmla="*/ 30861 w 212502"/>
                <a:gd name="connsiteY1" fmla="*/ 0 h 162210"/>
                <a:gd name="connsiteX2" fmla="*/ 0 w 212502"/>
                <a:gd name="connsiteY2" fmla="*/ 1048 h 162210"/>
                <a:gd name="connsiteX3" fmla="*/ 180594 w 212502"/>
                <a:gd name="connsiteY3" fmla="*/ 162211 h 162210"/>
                <a:gd name="connsiteX4" fmla="*/ 212503 w 212502"/>
                <a:gd name="connsiteY4" fmla="*/ 161068 h 162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502" h="162210">
                  <a:moveTo>
                    <a:pt x="212503" y="161068"/>
                  </a:moveTo>
                  <a:lnTo>
                    <a:pt x="30861" y="0"/>
                  </a:lnTo>
                  <a:lnTo>
                    <a:pt x="0" y="1048"/>
                  </a:lnTo>
                  <a:lnTo>
                    <a:pt x="180594" y="162211"/>
                  </a:lnTo>
                  <a:lnTo>
                    <a:pt x="212503" y="161068"/>
                  </a:lnTo>
                  <a:close/>
                </a:path>
              </a:pathLst>
            </a:custGeom>
            <a:solidFill>
              <a:srgbClr val="FFFFFF"/>
            </a:solidFill>
            <a:ln w="9525" cap="flat">
              <a:solidFill>
                <a:srgbClr val="2F2E41"/>
              </a:solidFill>
              <a:prstDash val="solid"/>
              <a:miter/>
            </a:ln>
          </p:spPr>
          <p:txBody>
            <a:bodyPr rtlCol="0" anchor="ctr">
              <a:noAutofit/>
            </a:bodyPr>
            <a:lstStyle/>
            <a:p>
              <a:endParaRPr lang="zh-CN" altLang="en-US"/>
            </a:p>
          </p:txBody>
        </p:sp>
      </p:grpSp>
      <p:grpSp>
        <p:nvGrpSpPr>
          <p:cNvPr id="81" name="组合 80">
            <a:extLst>
              <a:ext uri="{FF2B5EF4-FFF2-40B4-BE49-F238E27FC236}">
                <a16:creationId xmlns:a16="http://schemas.microsoft.com/office/drawing/2014/main" id="{F2486F58-E747-715C-09CC-88D3022D71C2}"/>
              </a:ext>
            </a:extLst>
          </p:cNvPr>
          <p:cNvGrpSpPr/>
          <p:nvPr/>
        </p:nvGrpSpPr>
        <p:grpSpPr>
          <a:xfrm>
            <a:off x="9220746" y="1602378"/>
            <a:ext cx="2582517" cy="4050586"/>
            <a:chOff x="6418421" y="1446847"/>
            <a:chExt cx="1916715" cy="3050216"/>
          </a:xfrm>
        </p:grpSpPr>
        <p:sp>
          <p:nvSpPr>
            <p:cNvPr id="82" name="任意多边形: 形状 81">
              <a:extLst>
                <a:ext uri="{FF2B5EF4-FFF2-40B4-BE49-F238E27FC236}">
                  <a16:creationId xmlns:a16="http://schemas.microsoft.com/office/drawing/2014/main" id="{8863978C-5C1F-C731-A02F-A3FCADC1A725}"/>
                </a:ext>
              </a:extLst>
            </p:cNvPr>
            <p:cNvSpPr/>
            <p:nvPr/>
          </p:nvSpPr>
          <p:spPr>
            <a:xfrm>
              <a:off x="7166800" y="2708148"/>
              <a:ext cx="34099" cy="34099"/>
            </a:xfrm>
            <a:custGeom>
              <a:avLst/>
              <a:gdLst>
                <a:gd name="connsiteX0" fmla="*/ 34100 w 34099"/>
                <a:gd name="connsiteY0" fmla="*/ 16954 h 34099"/>
                <a:gd name="connsiteX1" fmla="*/ 17145 w 34099"/>
                <a:gd name="connsiteY1" fmla="*/ 34099 h 34099"/>
                <a:gd name="connsiteX2" fmla="*/ 0 w 34099"/>
                <a:gd name="connsiteY2" fmla="*/ 17145 h 34099"/>
                <a:gd name="connsiteX3" fmla="*/ 16955 w 34099"/>
                <a:gd name="connsiteY3" fmla="*/ 0 h 34099"/>
                <a:gd name="connsiteX4" fmla="*/ 17050 w 34099"/>
                <a:gd name="connsiteY4" fmla="*/ 0 h 34099"/>
                <a:gd name="connsiteX5" fmla="*/ 34100 w 34099"/>
                <a:gd name="connsiteY5" fmla="*/ 16954 h 34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99" h="34099">
                  <a:moveTo>
                    <a:pt x="34100" y="16954"/>
                  </a:moveTo>
                  <a:cubicBezTo>
                    <a:pt x="34157" y="26375"/>
                    <a:pt x="26565" y="34042"/>
                    <a:pt x="17145" y="34099"/>
                  </a:cubicBezTo>
                  <a:cubicBezTo>
                    <a:pt x="7725" y="34157"/>
                    <a:pt x="57" y="26565"/>
                    <a:pt x="0" y="17145"/>
                  </a:cubicBezTo>
                  <a:cubicBezTo>
                    <a:pt x="-47" y="7725"/>
                    <a:pt x="7534" y="57"/>
                    <a:pt x="16955" y="0"/>
                  </a:cubicBezTo>
                  <a:cubicBezTo>
                    <a:pt x="16983" y="0"/>
                    <a:pt x="17021" y="0"/>
                    <a:pt x="17050" y="0"/>
                  </a:cubicBezTo>
                  <a:cubicBezTo>
                    <a:pt x="26432" y="0"/>
                    <a:pt x="34052" y="7572"/>
                    <a:pt x="34100" y="16954"/>
                  </a:cubicBezTo>
                  <a:close/>
                </a:path>
              </a:pathLst>
            </a:custGeom>
            <a:solidFill>
              <a:srgbClr val="E0E0E0"/>
            </a:solidFill>
            <a:ln w="9525" cap="flat">
              <a:solidFill>
                <a:srgbClr val="2F2E41"/>
              </a:solidFill>
              <a:prstDash val="solid"/>
              <a:miter/>
            </a:ln>
          </p:spPr>
          <p:txBody>
            <a:bodyPr rtlCol="0" anchor="ctr">
              <a:noAutofit/>
            </a:bodyPr>
            <a:lstStyle/>
            <a:p>
              <a:endParaRPr lang="zh-CN" altLang="en-US"/>
            </a:p>
          </p:txBody>
        </p:sp>
        <p:sp>
          <p:nvSpPr>
            <p:cNvPr id="83" name="任意多边形: 形状 82">
              <a:extLst>
                <a:ext uri="{FF2B5EF4-FFF2-40B4-BE49-F238E27FC236}">
                  <a16:creationId xmlns:a16="http://schemas.microsoft.com/office/drawing/2014/main" id="{989B8BB0-84D3-B68C-C038-E6AFA588B121}"/>
                </a:ext>
              </a:extLst>
            </p:cNvPr>
            <p:cNvSpPr/>
            <p:nvPr/>
          </p:nvSpPr>
          <p:spPr>
            <a:xfrm rot="21213599">
              <a:off x="7473457" y="2694784"/>
              <a:ext cx="418528" cy="231838"/>
            </a:xfrm>
            <a:custGeom>
              <a:avLst/>
              <a:gdLst>
                <a:gd name="connsiteX0" fmla="*/ 0 w 418528"/>
                <a:gd name="connsiteY0" fmla="*/ 0 h 231838"/>
                <a:gd name="connsiteX1" fmla="*/ 418528 w 418528"/>
                <a:gd name="connsiteY1" fmla="*/ 0 h 231838"/>
                <a:gd name="connsiteX2" fmla="*/ 418528 w 418528"/>
                <a:gd name="connsiteY2" fmla="*/ 231838 h 231838"/>
                <a:gd name="connsiteX3" fmla="*/ 0 w 418528"/>
                <a:gd name="connsiteY3" fmla="*/ 231838 h 231838"/>
              </a:gdLst>
              <a:ahLst/>
              <a:cxnLst>
                <a:cxn ang="0">
                  <a:pos x="connsiteX0" y="connsiteY0"/>
                </a:cxn>
                <a:cxn ang="0">
                  <a:pos x="connsiteX1" y="connsiteY1"/>
                </a:cxn>
                <a:cxn ang="0">
                  <a:pos x="connsiteX2" y="connsiteY2"/>
                </a:cxn>
                <a:cxn ang="0">
                  <a:pos x="connsiteX3" y="connsiteY3"/>
                </a:cxn>
              </a:cxnLst>
              <a:rect l="l" t="t" r="r" b="b"/>
              <a:pathLst>
                <a:path w="418528" h="231838">
                  <a:moveTo>
                    <a:pt x="0" y="0"/>
                  </a:moveTo>
                  <a:lnTo>
                    <a:pt x="418528" y="0"/>
                  </a:lnTo>
                  <a:lnTo>
                    <a:pt x="418528" y="231838"/>
                  </a:lnTo>
                  <a:lnTo>
                    <a:pt x="0" y="231838"/>
                  </a:lnTo>
                  <a:close/>
                </a:path>
              </a:pathLst>
            </a:custGeom>
            <a:solidFill>
              <a:srgbClr val="FFFFFF"/>
            </a:solidFill>
            <a:ln w="9525" cap="flat">
              <a:solidFill>
                <a:srgbClr val="2F2E41"/>
              </a:solidFill>
              <a:prstDash val="solid"/>
              <a:miter/>
            </a:ln>
          </p:spPr>
          <p:txBody>
            <a:bodyPr rtlCol="0" anchor="ctr">
              <a:noAutofit/>
            </a:bodyPr>
            <a:lstStyle/>
            <a:p>
              <a:endParaRPr lang="zh-CN" altLang="en-US"/>
            </a:p>
          </p:txBody>
        </p:sp>
        <p:sp>
          <p:nvSpPr>
            <p:cNvPr id="84" name="任意多边形: 形状 83">
              <a:extLst>
                <a:ext uri="{FF2B5EF4-FFF2-40B4-BE49-F238E27FC236}">
                  <a16:creationId xmlns:a16="http://schemas.microsoft.com/office/drawing/2014/main" id="{A3F1E1B1-73FD-7D99-535F-73A1EBF1F5EE}"/>
                </a:ext>
              </a:extLst>
            </p:cNvPr>
            <p:cNvSpPr/>
            <p:nvPr/>
          </p:nvSpPr>
          <p:spPr>
            <a:xfrm>
              <a:off x="7660099" y="2725102"/>
              <a:ext cx="28956" cy="28956"/>
            </a:xfrm>
            <a:custGeom>
              <a:avLst/>
              <a:gdLst>
                <a:gd name="connsiteX0" fmla="*/ 28956 w 28956"/>
                <a:gd name="connsiteY0" fmla="*/ 14383 h 28956"/>
                <a:gd name="connsiteX1" fmla="*/ 14574 w 28956"/>
                <a:gd name="connsiteY1" fmla="*/ 28956 h 28956"/>
                <a:gd name="connsiteX2" fmla="*/ 0 w 28956"/>
                <a:gd name="connsiteY2" fmla="*/ 14573 h 28956"/>
                <a:gd name="connsiteX3" fmla="*/ 14383 w 28956"/>
                <a:gd name="connsiteY3" fmla="*/ 0 h 28956"/>
                <a:gd name="connsiteX4" fmla="*/ 14574 w 28956"/>
                <a:gd name="connsiteY4" fmla="*/ 0 h 28956"/>
                <a:gd name="connsiteX5" fmla="*/ 28956 w 28956"/>
                <a:gd name="connsiteY5" fmla="*/ 14383 h 28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56" h="28956">
                  <a:moveTo>
                    <a:pt x="28956" y="14383"/>
                  </a:moveTo>
                  <a:cubicBezTo>
                    <a:pt x="29004" y="22374"/>
                    <a:pt x="22565" y="28899"/>
                    <a:pt x="14574" y="28956"/>
                  </a:cubicBezTo>
                  <a:cubicBezTo>
                    <a:pt x="6582" y="29004"/>
                    <a:pt x="58" y="22565"/>
                    <a:pt x="0" y="14573"/>
                  </a:cubicBezTo>
                  <a:cubicBezTo>
                    <a:pt x="-47" y="6572"/>
                    <a:pt x="6392" y="57"/>
                    <a:pt x="14383" y="0"/>
                  </a:cubicBezTo>
                  <a:cubicBezTo>
                    <a:pt x="14450" y="0"/>
                    <a:pt x="14507" y="0"/>
                    <a:pt x="14574" y="0"/>
                  </a:cubicBezTo>
                  <a:cubicBezTo>
                    <a:pt x="22498" y="48"/>
                    <a:pt x="28909" y="6458"/>
                    <a:pt x="28956" y="14383"/>
                  </a:cubicBezTo>
                  <a:close/>
                </a:path>
              </a:pathLst>
            </a:custGeom>
            <a:solidFill>
              <a:srgbClr val="E0E0E0"/>
            </a:solidFill>
            <a:ln w="9525" cap="flat">
              <a:solidFill>
                <a:srgbClr val="2F2E41"/>
              </a:solidFill>
              <a:prstDash val="solid"/>
              <a:miter/>
            </a:ln>
          </p:spPr>
          <p:txBody>
            <a:bodyPr rtlCol="0" anchor="ctr">
              <a:noAutofit/>
            </a:bodyPr>
            <a:lstStyle/>
            <a:p>
              <a:endParaRPr lang="zh-CN" altLang="en-US"/>
            </a:p>
          </p:txBody>
        </p:sp>
        <p:sp>
          <p:nvSpPr>
            <p:cNvPr id="85" name="任意多边形: 形状 84">
              <a:extLst>
                <a:ext uri="{FF2B5EF4-FFF2-40B4-BE49-F238E27FC236}">
                  <a16:creationId xmlns:a16="http://schemas.microsoft.com/office/drawing/2014/main" id="{E904F4AD-997B-2723-C13E-0BF4BC74C495}"/>
                </a:ext>
              </a:extLst>
            </p:cNvPr>
            <p:cNvSpPr/>
            <p:nvPr/>
          </p:nvSpPr>
          <p:spPr>
            <a:xfrm>
              <a:off x="7522844" y="2769416"/>
              <a:ext cx="316230" cy="45176"/>
            </a:xfrm>
            <a:custGeom>
              <a:avLst/>
              <a:gdLst>
                <a:gd name="connsiteX0" fmla="*/ 316231 w 316230"/>
                <a:gd name="connsiteY0" fmla="*/ 263 h 45176"/>
                <a:gd name="connsiteX1" fmla="*/ 158592 w 316230"/>
                <a:gd name="connsiteY1" fmla="*/ 25885 h 45176"/>
                <a:gd name="connsiteX2" fmla="*/ 0 w 316230"/>
                <a:gd name="connsiteY2" fmla="*/ 44935 h 45176"/>
                <a:gd name="connsiteX3" fmla="*/ 157639 w 316230"/>
                <a:gd name="connsiteY3" fmla="*/ 19313 h 45176"/>
                <a:gd name="connsiteX4" fmla="*/ 316231 w 316230"/>
                <a:gd name="connsiteY4" fmla="*/ 263 h 45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230" h="45176">
                  <a:moveTo>
                    <a:pt x="316231" y="263"/>
                  </a:moveTo>
                  <a:cubicBezTo>
                    <a:pt x="316231" y="2073"/>
                    <a:pt x="245841" y="13598"/>
                    <a:pt x="158592" y="25885"/>
                  </a:cubicBezTo>
                  <a:cubicBezTo>
                    <a:pt x="71343" y="38172"/>
                    <a:pt x="191" y="46745"/>
                    <a:pt x="0" y="44935"/>
                  </a:cubicBezTo>
                  <a:cubicBezTo>
                    <a:pt x="-190" y="43125"/>
                    <a:pt x="70295" y="31600"/>
                    <a:pt x="157639" y="19313"/>
                  </a:cubicBezTo>
                  <a:cubicBezTo>
                    <a:pt x="244983" y="7026"/>
                    <a:pt x="315564" y="-1642"/>
                    <a:pt x="316231" y="263"/>
                  </a:cubicBezTo>
                  <a:close/>
                </a:path>
              </a:pathLst>
            </a:custGeom>
            <a:solidFill>
              <a:srgbClr val="E0E0E0"/>
            </a:solidFill>
            <a:ln w="9525" cap="flat">
              <a:solidFill>
                <a:srgbClr val="2F2E41"/>
              </a:solidFill>
              <a:prstDash val="solid"/>
              <a:miter/>
            </a:ln>
          </p:spPr>
          <p:txBody>
            <a:bodyPr rtlCol="0" anchor="ctr">
              <a:noAutofit/>
            </a:bodyPr>
            <a:lstStyle/>
            <a:p>
              <a:endParaRPr lang="zh-CN" altLang="en-US"/>
            </a:p>
          </p:txBody>
        </p:sp>
        <p:sp>
          <p:nvSpPr>
            <p:cNvPr id="86" name="任意多边形: 形状 85">
              <a:extLst>
                <a:ext uri="{FF2B5EF4-FFF2-40B4-BE49-F238E27FC236}">
                  <a16:creationId xmlns:a16="http://schemas.microsoft.com/office/drawing/2014/main" id="{1BDFE66A-5516-3942-6664-A85351625205}"/>
                </a:ext>
              </a:extLst>
            </p:cNvPr>
            <p:cNvSpPr/>
            <p:nvPr/>
          </p:nvSpPr>
          <p:spPr>
            <a:xfrm>
              <a:off x="7528749" y="2801039"/>
              <a:ext cx="316230" cy="45176"/>
            </a:xfrm>
            <a:custGeom>
              <a:avLst/>
              <a:gdLst>
                <a:gd name="connsiteX0" fmla="*/ 316231 w 316230"/>
                <a:gd name="connsiteY0" fmla="*/ 263 h 45176"/>
                <a:gd name="connsiteX1" fmla="*/ 158592 w 316230"/>
                <a:gd name="connsiteY1" fmla="*/ 25885 h 45176"/>
                <a:gd name="connsiteX2" fmla="*/ 1 w 316230"/>
                <a:gd name="connsiteY2" fmla="*/ 44935 h 45176"/>
                <a:gd name="connsiteX3" fmla="*/ 157640 w 316230"/>
                <a:gd name="connsiteY3" fmla="*/ 19313 h 45176"/>
                <a:gd name="connsiteX4" fmla="*/ 316231 w 316230"/>
                <a:gd name="connsiteY4" fmla="*/ 263 h 45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230" h="45176">
                  <a:moveTo>
                    <a:pt x="316231" y="263"/>
                  </a:moveTo>
                  <a:cubicBezTo>
                    <a:pt x="316231" y="2072"/>
                    <a:pt x="245936" y="13598"/>
                    <a:pt x="158592" y="25885"/>
                  </a:cubicBezTo>
                  <a:cubicBezTo>
                    <a:pt x="71248" y="38172"/>
                    <a:pt x="287" y="46745"/>
                    <a:pt x="1" y="44935"/>
                  </a:cubicBezTo>
                  <a:cubicBezTo>
                    <a:pt x="-285" y="43125"/>
                    <a:pt x="70295" y="31600"/>
                    <a:pt x="157640" y="19313"/>
                  </a:cubicBezTo>
                  <a:cubicBezTo>
                    <a:pt x="244984" y="7025"/>
                    <a:pt x="315945" y="-1642"/>
                    <a:pt x="316231" y="263"/>
                  </a:cubicBezTo>
                  <a:close/>
                </a:path>
              </a:pathLst>
            </a:custGeom>
            <a:solidFill>
              <a:srgbClr val="E0E0E0"/>
            </a:solidFill>
            <a:ln w="9525" cap="flat">
              <a:solidFill>
                <a:srgbClr val="2F2E41"/>
              </a:solidFill>
              <a:prstDash val="solid"/>
              <a:miter/>
            </a:ln>
          </p:spPr>
          <p:txBody>
            <a:bodyPr rtlCol="0" anchor="ctr">
              <a:noAutofit/>
            </a:bodyPr>
            <a:lstStyle/>
            <a:p>
              <a:endParaRPr lang="zh-CN" altLang="en-US"/>
            </a:p>
          </p:txBody>
        </p:sp>
        <p:sp>
          <p:nvSpPr>
            <p:cNvPr id="87" name="任意多边形: 形状 86">
              <a:extLst>
                <a:ext uri="{FF2B5EF4-FFF2-40B4-BE49-F238E27FC236}">
                  <a16:creationId xmlns:a16="http://schemas.microsoft.com/office/drawing/2014/main" id="{3DA90A82-811F-9FD6-ABEC-72D2B3025FAE}"/>
                </a:ext>
              </a:extLst>
            </p:cNvPr>
            <p:cNvSpPr/>
            <p:nvPr/>
          </p:nvSpPr>
          <p:spPr>
            <a:xfrm>
              <a:off x="7534559" y="2830266"/>
              <a:ext cx="316230" cy="45171"/>
            </a:xfrm>
            <a:custGeom>
              <a:avLst/>
              <a:gdLst>
                <a:gd name="connsiteX0" fmla="*/ 316231 w 316230"/>
                <a:gd name="connsiteY0" fmla="*/ 182 h 45171"/>
                <a:gd name="connsiteX1" fmla="*/ 158592 w 316230"/>
                <a:gd name="connsiteY1" fmla="*/ 25900 h 45171"/>
                <a:gd name="connsiteX2" fmla="*/ 1 w 316230"/>
                <a:gd name="connsiteY2" fmla="*/ 44950 h 45171"/>
                <a:gd name="connsiteX3" fmla="*/ 157640 w 316230"/>
                <a:gd name="connsiteY3" fmla="*/ 19232 h 45171"/>
                <a:gd name="connsiteX4" fmla="*/ 316231 w 316230"/>
                <a:gd name="connsiteY4" fmla="*/ 182 h 45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230" h="45171">
                  <a:moveTo>
                    <a:pt x="316231" y="182"/>
                  </a:moveTo>
                  <a:cubicBezTo>
                    <a:pt x="316231" y="2087"/>
                    <a:pt x="245936" y="13517"/>
                    <a:pt x="158592" y="25900"/>
                  </a:cubicBezTo>
                  <a:cubicBezTo>
                    <a:pt x="71248" y="38282"/>
                    <a:pt x="287" y="46664"/>
                    <a:pt x="1" y="44950"/>
                  </a:cubicBezTo>
                  <a:cubicBezTo>
                    <a:pt x="-285" y="43235"/>
                    <a:pt x="70295" y="31615"/>
                    <a:pt x="157640" y="19232"/>
                  </a:cubicBezTo>
                  <a:cubicBezTo>
                    <a:pt x="244984" y="6850"/>
                    <a:pt x="315945" y="-1342"/>
                    <a:pt x="316231" y="182"/>
                  </a:cubicBezTo>
                  <a:close/>
                </a:path>
              </a:pathLst>
            </a:custGeom>
            <a:solidFill>
              <a:srgbClr val="E0E0E0"/>
            </a:solidFill>
            <a:ln w="9525" cap="flat">
              <a:solidFill>
                <a:srgbClr val="2F2E41"/>
              </a:solidFill>
              <a:prstDash val="solid"/>
              <a:miter/>
            </a:ln>
          </p:spPr>
          <p:txBody>
            <a:bodyPr rtlCol="0" anchor="ctr">
              <a:noAutofit/>
            </a:bodyPr>
            <a:lstStyle/>
            <a:p>
              <a:endParaRPr lang="zh-CN" altLang="en-US"/>
            </a:p>
          </p:txBody>
        </p:sp>
        <p:sp>
          <p:nvSpPr>
            <p:cNvPr id="88" name="任意多边形: 形状 87">
              <a:extLst>
                <a:ext uri="{FF2B5EF4-FFF2-40B4-BE49-F238E27FC236}">
                  <a16:creationId xmlns:a16="http://schemas.microsoft.com/office/drawing/2014/main" id="{A1A5278D-23B1-5BA7-0F0D-D5CF7715F82C}"/>
                </a:ext>
              </a:extLst>
            </p:cNvPr>
            <p:cNvSpPr/>
            <p:nvPr/>
          </p:nvSpPr>
          <p:spPr>
            <a:xfrm>
              <a:off x="6613874" y="1866900"/>
              <a:ext cx="549401" cy="839914"/>
            </a:xfrm>
            <a:custGeom>
              <a:avLst/>
              <a:gdLst>
                <a:gd name="connsiteX0" fmla="*/ 0 w 549401"/>
                <a:gd name="connsiteY0" fmla="*/ 15526 h 839914"/>
                <a:gd name="connsiteX1" fmla="*/ 144304 w 549401"/>
                <a:gd name="connsiteY1" fmla="*/ 504825 h 839914"/>
                <a:gd name="connsiteX2" fmla="*/ 435102 w 549401"/>
                <a:gd name="connsiteY2" fmla="*/ 839914 h 839914"/>
                <a:gd name="connsiteX3" fmla="*/ 549402 w 549401"/>
                <a:gd name="connsiteY3" fmla="*/ 645890 h 839914"/>
                <a:gd name="connsiteX4" fmla="*/ 280797 w 549401"/>
                <a:gd name="connsiteY4" fmla="*/ 397669 h 839914"/>
                <a:gd name="connsiteX5" fmla="*/ 107061 w 549401"/>
                <a:gd name="connsiteY5" fmla="*/ 0 h 839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9401" h="839914">
                  <a:moveTo>
                    <a:pt x="0" y="15526"/>
                  </a:moveTo>
                  <a:cubicBezTo>
                    <a:pt x="0" y="15526"/>
                    <a:pt x="84582" y="403955"/>
                    <a:pt x="144304" y="504825"/>
                  </a:cubicBezTo>
                  <a:cubicBezTo>
                    <a:pt x="175070" y="556641"/>
                    <a:pt x="435102" y="839914"/>
                    <a:pt x="435102" y="839914"/>
                  </a:cubicBezTo>
                  <a:lnTo>
                    <a:pt x="549402" y="645890"/>
                  </a:lnTo>
                  <a:lnTo>
                    <a:pt x="280797" y="397669"/>
                  </a:lnTo>
                  <a:lnTo>
                    <a:pt x="107061" y="0"/>
                  </a:lnTo>
                  <a:close/>
                </a:path>
              </a:pathLst>
            </a:custGeom>
            <a:solidFill>
              <a:schemeClr val="bg1"/>
            </a:solidFill>
            <a:ln w="9525" cap="flat">
              <a:solidFill>
                <a:srgbClr val="2F2E41"/>
              </a:solidFill>
              <a:prstDash val="solid"/>
              <a:miter/>
            </a:ln>
          </p:spPr>
          <p:txBody>
            <a:bodyPr rtlCol="0" anchor="ctr">
              <a:noAutofit/>
            </a:bodyPr>
            <a:lstStyle/>
            <a:p>
              <a:endParaRPr lang="zh-CN" altLang="en-US"/>
            </a:p>
          </p:txBody>
        </p:sp>
        <p:sp>
          <p:nvSpPr>
            <p:cNvPr id="89" name="任意多边形: 形状 88">
              <a:extLst>
                <a:ext uri="{FF2B5EF4-FFF2-40B4-BE49-F238E27FC236}">
                  <a16:creationId xmlns:a16="http://schemas.microsoft.com/office/drawing/2014/main" id="{F6589094-6E2C-5A47-D20B-94EF66FD7693}"/>
                </a:ext>
              </a:extLst>
            </p:cNvPr>
            <p:cNvSpPr/>
            <p:nvPr/>
          </p:nvSpPr>
          <p:spPr>
            <a:xfrm>
              <a:off x="6601025" y="1687747"/>
              <a:ext cx="170318" cy="202583"/>
            </a:xfrm>
            <a:custGeom>
              <a:avLst/>
              <a:gdLst>
                <a:gd name="connsiteX0" fmla="*/ 7895 w 170318"/>
                <a:gd name="connsiteY0" fmla="*/ 87331 h 202583"/>
                <a:gd name="connsiteX1" fmla="*/ 3990 w 170318"/>
                <a:gd name="connsiteY1" fmla="*/ 43611 h 202583"/>
                <a:gd name="connsiteX2" fmla="*/ 23040 w 170318"/>
                <a:gd name="connsiteY2" fmla="*/ 35039 h 202583"/>
                <a:gd name="connsiteX3" fmla="*/ 37899 w 170318"/>
                <a:gd name="connsiteY3" fmla="*/ 15513 h 202583"/>
                <a:gd name="connsiteX4" fmla="*/ 62378 w 170318"/>
                <a:gd name="connsiteY4" fmla="*/ 13417 h 202583"/>
                <a:gd name="connsiteX5" fmla="*/ 70951 w 170318"/>
                <a:gd name="connsiteY5" fmla="*/ 6559 h 202583"/>
                <a:gd name="connsiteX6" fmla="*/ 92763 w 170318"/>
                <a:gd name="connsiteY6" fmla="*/ 939 h 202583"/>
                <a:gd name="connsiteX7" fmla="*/ 115909 w 170318"/>
                <a:gd name="connsiteY7" fmla="*/ 7416 h 202583"/>
                <a:gd name="connsiteX8" fmla="*/ 155152 w 170318"/>
                <a:gd name="connsiteY8" fmla="*/ 52660 h 202583"/>
                <a:gd name="connsiteX9" fmla="*/ 164677 w 170318"/>
                <a:gd name="connsiteY9" fmla="*/ 112096 h 202583"/>
                <a:gd name="connsiteX10" fmla="*/ 117052 w 170318"/>
                <a:gd name="connsiteY10" fmla="*/ 184200 h 202583"/>
                <a:gd name="connsiteX11" fmla="*/ 19992 w 170318"/>
                <a:gd name="connsiteY11" fmla="*/ 202584 h 202583"/>
                <a:gd name="connsiteX12" fmla="*/ 942 w 170318"/>
                <a:gd name="connsiteY12" fmla="*/ 156959 h 202583"/>
                <a:gd name="connsiteX13" fmla="*/ 7895 w 170318"/>
                <a:gd name="connsiteY13" fmla="*/ 87331 h 202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0318" h="202583">
                  <a:moveTo>
                    <a:pt x="7895" y="87331"/>
                  </a:moveTo>
                  <a:cubicBezTo>
                    <a:pt x="7229" y="84569"/>
                    <a:pt x="-2201" y="53136"/>
                    <a:pt x="3990" y="43611"/>
                  </a:cubicBezTo>
                  <a:cubicBezTo>
                    <a:pt x="8581" y="37837"/>
                    <a:pt x="15677" y="34643"/>
                    <a:pt x="23040" y="35039"/>
                  </a:cubicBezTo>
                  <a:cubicBezTo>
                    <a:pt x="25650" y="27042"/>
                    <a:pt x="30889" y="20162"/>
                    <a:pt x="37899" y="15513"/>
                  </a:cubicBezTo>
                  <a:cubicBezTo>
                    <a:pt x="45633" y="12257"/>
                    <a:pt x="54206" y="11524"/>
                    <a:pt x="62378" y="13417"/>
                  </a:cubicBezTo>
                  <a:lnTo>
                    <a:pt x="70951" y="6559"/>
                  </a:lnTo>
                  <a:cubicBezTo>
                    <a:pt x="76599" y="748"/>
                    <a:pt x="85010" y="-1422"/>
                    <a:pt x="92763" y="939"/>
                  </a:cubicBezTo>
                  <a:cubicBezTo>
                    <a:pt x="99630" y="5431"/>
                    <a:pt x="107708" y="7693"/>
                    <a:pt x="115909" y="7416"/>
                  </a:cubicBezTo>
                  <a:cubicBezTo>
                    <a:pt x="127720" y="6083"/>
                    <a:pt x="145531" y="37706"/>
                    <a:pt x="155152" y="52660"/>
                  </a:cubicBezTo>
                  <a:cubicBezTo>
                    <a:pt x="164772" y="67614"/>
                    <a:pt x="178012" y="87426"/>
                    <a:pt x="164677" y="112096"/>
                  </a:cubicBezTo>
                  <a:cubicBezTo>
                    <a:pt x="150313" y="137095"/>
                    <a:pt x="134406" y="161176"/>
                    <a:pt x="117052" y="184200"/>
                  </a:cubicBezTo>
                  <a:lnTo>
                    <a:pt x="19992" y="202584"/>
                  </a:lnTo>
                  <a:cubicBezTo>
                    <a:pt x="19992" y="202584"/>
                    <a:pt x="5704" y="191820"/>
                    <a:pt x="942" y="156959"/>
                  </a:cubicBezTo>
                  <a:cubicBezTo>
                    <a:pt x="-1515" y="133518"/>
                    <a:pt x="847" y="109822"/>
                    <a:pt x="7895" y="87331"/>
                  </a:cubicBezTo>
                  <a:close/>
                </a:path>
              </a:pathLst>
            </a:custGeom>
            <a:solidFill>
              <a:schemeClr val="bg1"/>
            </a:solidFill>
            <a:ln w="9525" cap="flat">
              <a:solidFill>
                <a:srgbClr val="2F2E41"/>
              </a:solidFill>
              <a:prstDash val="solid"/>
              <a:miter/>
            </a:ln>
          </p:spPr>
          <p:txBody>
            <a:bodyPr rtlCol="0" anchor="ctr">
              <a:noAutofit/>
            </a:bodyPr>
            <a:lstStyle/>
            <a:p>
              <a:endParaRPr lang="zh-CN" altLang="en-US"/>
            </a:p>
          </p:txBody>
        </p:sp>
        <p:sp>
          <p:nvSpPr>
            <p:cNvPr id="90" name="任意多边形: 形状 89">
              <a:extLst>
                <a:ext uri="{FF2B5EF4-FFF2-40B4-BE49-F238E27FC236}">
                  <a16:creationId xmlns:a16="http://schemas.microsoft.com/office/drawing/2014/main" id="{78603614-4752-7C91-5882-8C0AA00778B2}"/>
                </a:ext>
              </a:extLst>
            </p:cNvPr>
            <p:cNvSpPr/>
            <p:nvPr/>
          </p:nvSpPr>
          <p:spPr>
            <a:xfrm>
              <a:off x="6609211" y="1722786"/>
              <a:ext cx="42765" cy="80137"/>
            </a:xfrm>
            <a:custGeom>
              <a:avLst/>
              <a:gdLst>
                <a:gd name="connsiteX0" fmla="*/ 15140 w 42765"/>
                <a:gd name="connsiteY0" fmla="*/ 0 h 80137"/>
                <a:gd name="connsiteX1" fmla="*/ 23141 w 42765"/>
                <a:gd name="connsiteY1" fmla="*/ 17717 h 80137"/>
                <a:gd name="connsiteX2" fmla="*/ 39715 w 42765"/>
                <a:gd name="connsiteY2" fmla="*/ 61436 h 80137"/>
                <a:gd name="connsiteX3" fmla="*/ 42001 w 42765"/>
                <a:gd name="connsiteY3" fmla="*/ 67818 h 80137"/>
                <a:gd name="connsiteX4" fmla="*/ 42572 w 42765"/>
                <a:gd name="connsiteY4" fmla="*/ 69723 h 80137"/>
                <a:gd name="connsiteX5" fmla="*/ 42572 w 42765"/>
                <a:gd name="connsiteY5" fmla="*/ 72390 h 80137"/>
                <a:gd name="connsiteX6" fmla="*/ 39905 w 42765"/>
                <a:gd name="connsiteY6" fmla="*/ 75724 h 80137"/>
                <a:gd name="connsiteX7" fmla="*/ 27428 w 42765"/>
                <a:gd name="connsiteY7" fmla="*/ 79915 h 80137"/>
                <a:gd name="connsiteX8" fmla="*/ 15522 w 42765"/>
                <a:gd name="connsiteY8" fmla="*/ 77248 h 80137"/>
                <a:gd name="connsiteX9" fmla="*/ 8187 w 42765"/>
                <a:gd name="connsiteY9" fmla="*/ 70104 h 80137"/>
                <a:gd name="connsiteX10" fmla="*/ 1329 w 42765"/>
                <a:gd name="connsiteY10" fmla="*/ 57340 h 80137"/>
                <a:gd name="connsiteX11" fmla="*/ 91 w 42765"/>
                <a:gd name="connsiteY11" fmla="*/ 52292 h 80137"/>
                <a:gd name="connsiteX12" fmla="*/ 10378 w 42765"/>
                <a:gd name="connsiteY12" fmla="*/ 68294 h 80137"/>
                <a:gd name="connsiteX13" fmla="*/ 26761 w 42765"/>
                <a:gd name="connsiteY13" fmla="*/ 76295 h 80137"/>
                <a:gd name="connsiteX14" fmla="*/ 37524 w 42765"/>
                <a:gd name="connsiteY14" fmla="*/ 72580 h 80137"/>
                <a:gd name="connsiteX15" fmla="*/ 38858 w 42765"/>
                <a:gd name="connsiteY15" fmla="*/ 70866 h 80137"/>
                <a:gd name="connsiteX16" fmla="*/ 38858 w 42765"/>
                <a:gd name="connsiteY16" fmla="*/ 69151 h 80137"/>
                <a:gd name="connsiteX17" fmla="*/ 36476 w 42765"/>
                <a:gd name="connsiteY17" fmla="*/ 62770 h 80137"/>
                <a:gd name="connsiteX18" fmla="*/ 21141 w 42765"/>
                <a:gd name="connsiteY18" fmla="*/ 18669 h 80137"/>
                <a:gd name="connsiteX19" fmla="*/ 15140 w 42765"/>
                <a:gd name="connsiteY19" fmla="*/ 0 h 8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765" h="80137">
                  <a:moveTo>
                    <a:pt x="15140" y="0"/>
                  </a:moveTo>
                  <a:cubicBezTo>
                    <a:pt x="18436" y="5600"/>
                    <a:pt x="21122" y="11539"/>
                    <a:pt x="23141" y="17717"/>
                  </a:cubicBezTo>
                  <a:cubicBezTo>
                    <a:pt x="27618" y="28861"/>
                    <a:pt x="33429" y="44291"/>
                    <a:pt x="39715" y="61436"/>
                  </a:cubicBezTo>
                  <a:lnTo>
                    <a:pt x="42001" y="67818"/>
                  </a:lnTo>
                  <a:cubicBezTo>
                    <a:pt x="42239" y="68436"/>
                    <a:pt x="42429" y="69073"/>
                    <a:pt x="42572" y="69723"/>
                  </a:cubicBezTo>
                  <a:cubicBezTo>
                    <a:pt x="42830" y="70594"/>
                    <a:pt x="42830" y="71519"/>
                    <a:pt x="42572" y="72390"/>
                  </a:cubicBezTo>
                  <a:cubicBezTo>
                    <a:pt x="42029" y="73741"/>
                    <a:pt x="41106" y="74902"/>
                    <a:pt x="39905" y="75724"/>
                  </a:cubicBezTo>
                  <a:cubicBezTo>
                    <a:pt x="36143" y="78102"/>
                    <a:pt x="31866" y="79539"/>
                    <a:pt x="27428" y="79915"/>
                  </a:cubicBezTo>
                  <a:cubicBezTo>
                    <a:pt x="23265" y="80612"/>
                    <a:pt x="18988" y="79655"/>
                    <a:pt x="15522" y="77248"/>
                  </a:cubicBezTo>
                  <a:cubicBezTo>
                    <a:pt x="12635" y="75370"/>
                    <a:pt x="10140" y="72942"/>
                    <a:pt x="8187" y="70104"/>
                  </a:cubicBezTo>
                  <a:cubicBezTo>
                    <a:pt x="5339" y="66179"/>
                    <a:pt x="3025" y="61885"/>
                    <a:pt x="1329" y="57340"/>
                  </a:cubicBezTo>
                  <a:cubicBezTo>
                    <a:pt x="186" y="54197"/>
                    <a:pt x="-195" y="52292"/>
                    <a:pt x="91" y="52292"/>
                  </a:cubicBezTo>
                  <a:cubicBezTo>
                    <a:pt x="377" y="52292"/>
                    <a:pt x="3139" y="59150"/>
                    <a:pt x="10378" y="68294"/>
                  </a:cubicBezTo>
                  <a:cubicBezTo>
                    <a:pt x="13997" y="73718"/>
                    <a:pt x="20255" y="76775"/>
                    <a:pt x="26761" y="76295"/>
                  </a:cubicBezTo>
                  <a:cubicBezTo>
                    <a:pt x="30571" y="75844"/>
                    <a:pt x="34248" y="74576"/>
                    <a:pt x="37524" y="72580"/>
                  </a:cubicBezTo>
                  <a:cubicBezTo>
                    <a:pt x="38115" y="72136"/>
                    <a:pt x="38572" y="71545"/>
                    <a:pt x="38858" y="70866"/>
                  </a:cubicBezTo>
                  <a:cubicBezTo>
                    <a:pt x="38858" y="70199"/>
                    <a:pt x="38858" y="70866"/>
                    <a:pt x="38858" y="69151"/>
                  </a:cubicBezTo>
                  <a:lnTo>
                    <a:pt x="36476" y="62770"/>
                  </a:lnTo>
                  <a:cubicBezTo>
                    <a:pt x="30285" y="45625"/>
                    <a:pt x="24856" y="30004"/>
                    <a:pt x="21141" y="18669"/>
                  </a:cubicBezTo>
                  <a:cubicBezTo>
                    <a:pt x="18493" y="12673"/>
                    <a:pt x="16483" y="6415"/>
                    <a:pt x="15140" y="0"/>
                  </a:cubicBezTo>
                  <a:close/>
                </a:path>
              </a:pathLst>
            </a:custGeom>
            <a:solidFill>
              <a:schemeClr val="bg1">
                <a:lumMod val="85000"/>
              </a:schemeClr>
            </a:solidFill>
            <a:ln w="9525" cap="flat">
              <a:solidFill>
                <a:srgbClr val="2F2E41"/>
              </a:solidFill>
              <a:prstDash val="solid"/>
              <a:miter/>
            </a:ln>
          </p:spPr>
          <p:txBody>
            <a:bodyPr rtlCol="0" anchor="ctr">
              <a:noAutofit/>
            </a:bodyPr>
            <a:lstStyle/>
            <a:p>
              <a:endParaRPr lang="zh-CN" altLang="en-US"/>
            </a:p>
          </p:txBody>
        </p:sp>
        <p:sp>
          <p:nvSpPr>
            <p:cNvPr id="91" name="任意多边形: 形状 90">
              <a:extLst>
                <a:ext uri="{FF2B5EF4-FFF2-40B4-BE49-F238E27FC236}">
                  <a16:creationId xmlns:a16="http://schemas.microsoft.com/office/drawing/2014/main" id="{E663EC62-71AF-4B5D-C172-37E469C1E848}"/>
                </a:ext>
              </a:extLst>
            </p:cNvPr>
            <p:cNvSpPr/>
            <p:nvPr/>
          </p:nvSpPr>
          <p:spPr>
            <a:xfrm>
              <a:off x="6649874" y="1701164"/>
              <a:ext cx="29924" cy="93655"/>
            </a:xfrm>
            <a:custGeom>
              <a:avLst/>
              <a:gdLst>
                <a:gd name="connsiteX0" fmla="*/ 13435 w 29924"/>
                <a:gd name="connsiteY0" fmla="*/ 0 h 93655"/>
                <a:gd name="connsiteX1" fmla="*/ 18007 w 29924"/>
                <a:gd name="connsiteY1" fmla="*/ 15621 h 93655"/>
                <a:gd name="connsiteX2" fmla="*/ 26484 w 29924"/>
                <a:gd name="connsiteY2" fmla="*/ 53721 h 93655"/>
                <a:gd name="connsiteX3" fmla="*/ 26484 w 29924"/>
                <a:gd name="connsiteY3" fmla="*/ 53721 h 93655"/>
                <a:gd name="connsiteX4" fmla="*/ 27055 w 29924"/>
                <a:gd name="connsiteY4" fmla="*/ 55435 h 93655"/>
                <a:gd name="connsiteX5" fmla="*/ 29342 w 29924"/>
                <a:gd name="connsiteY5" fmla="*/ 78391 h 93655"/>
                <a:gd name="connsiteX6" fmla="*/ 16959 w 29924"/>
                <a:gd name="connsiteY6" fmla="*/ 92773 h 93655"/>
                <a:gd name="connsiteX7" fmla="*/ 4195 w 29924"/>
                <a:gd name="connsiteY7" fmla="*/ 92773 h 93655"/>
                <a:gd name="connsiteX8" fmla="*/ 4 w 29924"/>
                <a:gd name="connsiteY8" fmla="*/ 90964 h 93655"/>
                <a:gd name="connsiteX9" fmla="*/ 4481 w 29924"/>
                <a:gd name="connsiteY9" fmla="*/ 90964 h 93655"/>
                <a:gd name="connsiteX10" fmla="*/ 15911 w 29924"/>
                <a:gd name="connsiteY10" fmla="*/ 89440 h 93655"/>
                <a:gd name="connsiteX11" fmla="*/ 25436 w 29924"/>
                <a:gd name="connsiteY11" fmla="*/ 76962 h 93655"/>
                <a:gd name="connsiteX12" fmla="*/ 22960 w 29924"/>
                <a:gd name="connsiteY12" fmla="*/ 56102 h 93655"/>
                <a:gd name="connsiteX13" fmla="*/ 22388 w 29924"/>
                <a:gd name="connsiteY13" fmla="*/ 54673 h 93655"/>
                <a:gd name="connsiteX14" fmla="*/ 22388 w 29924"/>
                <a:gd name="connsiteY14" fmla="*/ 54673 h 93655"/>
                <a:gd name="connsiteX15" fmla="*/ 22388 w 29924"/>
                <a:gd name="connsiteY15" fmla="*/ 54673 h 93655"/>
                <a:gd name="connsiteX16" fmla="*/ 15149 w 29924"/>
                <a:gd name="connsiteY16" fmla="*/ 15907 h 93655"/>
                <a:gd name="connsiteX17" fmla="*/ 13435 w 29924"/>
                <a:gd name="connsiteY17" fmla="*/ 0 h 93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924" h="93655">
                  <a:moveTo>
                    <a:pt x="13435" y="0"/>
                  </a:moveTo>
                  <a:cubicBezTo>
                    <a:pt x="15521" y="5027"/>
                    <a:pt x="17054" y="10264"/>
                    <a:pt x="18007" y="15621"/>
                  </a:cubicBezTo>
                  <a:cubicBezTo>
                    <a:pt x="20388" y="25146"/>
                    <a:pt x="23436" y="38957"/>
                    <a:pt x="26484" y="53721"/>
                  </a:cubicBezTo>
                  <a:lnTo>
                    <a:pt x="26484" y="53721"/>
                  </a:lnTo>
                  <a:lnTo>
                    <a:pt x="27055" y="55435"/>
                  </a:lnTo>
                  <a:cubicBezTo>
                    <a:pt x="29818" y="62755"/>
                    <a:pt x="30599" y="70671"/>
                    <a:pt x="29342" y="78391"/>
                  </a:cubicBezTo>
                  <a:cubicBezTo>
                    <a:pt x="28065" y="85046"/>
                    <a:pt x="23350" y="90523"/>
                    <a:pt x="16959" y="92773"/>
                  </a:cubicBezTo>
                  <a:cubicBezTo>
                    <a:pt x="12787" y="93950"/>
                    <a:pt x="8368" y="93950"/>
                    <a:pt x="4195" y="92773"/>
                  </a:cubicBezTo>
                  <a:cubicBezTo>
                    <a:pt x="1338" y="92107"/>
                    <a:pt x="-91" y="91250"/>
                    <a:pt x="4" y="90964"/>
                  </a:cubicBezTo>
                  <a:cubicBezTo>
                    <a:pt x="100" y="90678"/>
                    <a:pt x="1624" y="90964"/>
                    <a:pt x="4481" y="90964"/>
                  </a:cubicBezTo>
                  <a:cubicBezTo>
                    <a:pt x="8358" y="91298"/>
                    <a:pt x="12263" y="90778"/>
                    <a:pt x="15911" y="89440"/>
                  </a:cubicBezTo>
                  <a:cubicBezTo>
                    <a:pt x="20950" y="87102"/>
                    <a:pt x="24512" y="82436"/>
                    <a:pt x="25436" y="76962"/>
                  </a:cubicBezTo>
                  <a:cubicBezTo>
                    <a:pt x="26312" y="69911"/>
                    <a:pt x="25465" y="62752"/>
                    <a:pt x="22960" y="56102"/>
                  </a:cubicBezTo>
                  <a:lnTo>
                    <a:pt x="22388" y="54673"/>
                  </a:lnTo>
                  <a:lnTo>
                    <a:pt x="22388" y="54673"/>
                  </a:lnTo>
                  <a:lnTo>
                    <a:pt x="22388" y="54673"/>
                  </a:lnTo>
                  <a:cubicBezTo>
                    <a:pt x="19340" y="39529"/>
                    <a:pt x="16769" y="26098"/>
                    <a:pt x="15149" y="15907"/>
                  </a:cubicBezTo>
                  <a:cubicBezTo>
                    <a:pt x="13920" y="10697"/>
                    <a:pt x="13339" y="5353"/>
                    <a:pt x="13435" y="0"/>
                  </a:cubicBezTo>
                  <a:close/>
                </a:path>
              </a:pathLst>
            </a:custGeom>
            <a:solidFill>
              <a:schemeClr val="bg1">
                <a:lumMod val="85000"/>
              </a:schemeClr>
            </a:solidFill>
            <a:ln w="9525" cap="flat">
              <a:solidFill>
                <a:srgbClr val="2F2E41"/>
              </a:solidFill>
              <a:prstDash val="solid"/>
              <a:miter/>
            </a:ln>
          </p:spPr>
          <p:txBody>
            <a:bodyPr rtlCol="0" anchor="ctr">
              <a:noAutofit/>
            </a:bodyPr>
            <a:lstStyle/>
            <a:p>
              <a:endParaRPr lang="zh-CN" altLang="en-US"/>
            </a:p>
          </p:txBody>
        </p:sp>
        <p:sp>
          <p:nvSpPr>
            <p:cNvPr id="92" name="任意多边形: 形状 91">
              <a:extLst>
                <a:ext uri="{FF2B5EF4-FFF2-40B4-BE49-F238E27FC236}">
                  <a16:creationId xmlns:a16="http://schemas.microsoft.com/office/drawing/2014/main" id="{F7DB1FC9-6F9E-686D-2F0A-C001357EA027}"/>
                </a:ext>
              </a:extLst>
            </p:cNvPr>
            <p:cNvSpPr/>
            <p:nvPr/>
          </p:nvSpPr>
          <p:spPr>
            <a:xfrm>
              <a:off x="6675920" y="1688687"/>
              <a:ext cx="40728" cy="99465"/>
            </a:xfrm>
            <a:custGeom>
              <a:avLst/>
              <a:gdLst>
                <a:gd name="connsiteX0" fmla="*/ 17773 w 40728"/>
                <a:gd name="connsiteY0" fmla="*/ 0 h 99465"/>
                <a:gd name="connsiteX1" fmla="*/ 17773 w 40728"/>
                <a:gd name="connsiteY1" fmla="*/ 24384 h 99465"/>
                <a:gd name="connsiteX2" fmla="*/ 17773 w 40728"/>
                <a:gd name="connsiteY2" fmla="*/ 23813 h 99465"/>
                <a:gd name="connsiteX3" fmla="*/ 36252 w 40728"/>
                <a:gd name="connsiteY3" fmla="*/ 70104 h 99465"/>
                <a:gd name="connsiteX4" fmla="*/ 40728 w 40728"/>
                <a:gd name="connsiteY4" fmla="*/ 81725 h 99465"/>
                <a:gd name="connsiteX5" fmla="*/ 40728 w 40728"/>
                <a:gd name="connsiteY5" fmla="*/ 82582 h 99465"/>
                <a:gd name="connsiteX6" fmla="*/ 40728 w 40728"/>
                <a:gd name="connsiteY6" fmla="*/ 83344 h 99465"/>
                <a:gd name="connsiteX7" fmla="*/ 32727 w 40728"/>
                <a:gd name="connsiteY7" fmla="*/ 94107 h 99465"/>
                <a:gd name="connsiteX8" fmla="*/ 21202 w 40728"/>
                <a:gd name="connsiteY8" fmla="*/ 99441 h 99465"/>
                <a:gd name="connsiteX9" fmla="*/ 10534 w 40728"/>
                <a:gd name="connsiteY9" fmla="*/ 95250 h 99465"/>
                <a:gd name="connsiteX10" fmla="*/ 5105 w 40728"/>
                <a:gd name="connsiteY10" fmla="*/ 87440 h 99465"/>
                <a:gd name="connsiteX11" fmla="*/ 628 w 40728"/>
                <a:gd name="connsiteY11" fmla="*/ 74962 h 99465"/>
                <a:gd name="connsiteX12" fmla="*/ 152 w 40728"/>
                <a:gd name="connsiteY12" fmla="*/ 70199 h 99465"/>
                <a:gd name="connsiteX13" fmla="*/ 7391 w 40728"/>
                <a:gd name="connsiteY13" fmla="*/ 86106 h 99465"/>
                <a:gd name="connsiteX14" fmla="*/ 21012 w 40728"/>
                <a:gd name="connsiteY14" fmla="*/ 95631 h 99465"/>
                <a:gd name="connsiteX15" fmla="*/ 37109 w 40728"/>
                <a:gd name="connsiteY15" fmla="*/ 81344 h 99465"/>
                <a:gd name="connsiteX16" fmla="*/ 37109 w 40728"/>
                <a:gd name="connsiteY16" fmla="*/ 82963 h 99465"/>
                <a:gd name="connsiteX17" fmla="*/ 32632 w 40728"/>
                <a:gd name="connsiteY17" fmla="*/ 71438 h 99465"/>
                <a:gd name="connsiteX18" fmla="*/ 15106 w 40728"/>
                <a:gd name="connsiteY18" fmla="*/ 24670 h 99465"/>
                <a:gd name="connsiteX19" fmla="*/ 15106 w 40728"/>
                <a:gd name="connsiteY19" fmla="*/ 24003 h 99465"/>
                <a:gd name="connsiteX20" fmla="*/ 17773 w 40728"/>
                <a:gd name="connsiteY20" fmla="*/ 0 h 99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728" h="99465">
                  <a:moveTo>
                    <a:pt x="17773" y="0"/>
                  </a:moveTo>
                  <a:cubicBezTo>
                    <a:pt x="18507" y="8111"/>
                    <a:pt x="18507" y="16272"/>
                    <a:pt x="17773" y="24384"/>
                  </a:cubicBezTo>
                  <a:lnTo>
                    <a:pt x="17773" y="23813"/>
                  </a:lnTo>
                  <a:cubicBezTo>
                    <a:pt x="22726" y="35814"/>
                    <a:pt x="29298" y="52388"/>
                    <a:pt x="36252" y="70104"/>
                  </a:cubicBezTo>
                  <a:cubicBezTo>
                    <a:pt x="37776" y="74104"/>
                    <a:pt x="39204" y="78010"/>
                    <a:pt x="40728" y="81725"/>
                  </a:cubicBezTo>
                  <a:lnTo>
                    <a:pt x="40728" y="82582"/>
                  </a:lnTo>
                  <a:lnTo>
                    <a:pt x="40728" y="83344"/>
                  </a:lnTo>
                  <a:cubicBezTo>
                    <a:pt x="38785" y="87415"/>
                    <a:pt x="36061" y="91069"/>
                    <a:pt x="32727" y="94107"/>
                  </a:cubicBezTo>
                  <a:cubicBezTo>
                    <a:pt x="29613" y="97151"/>
                    <a:pt x="25546" y="99033"/>
                    <a:pt x="21202" y="99441"/>
                  </a:cubicBezTo>
                  <a:cubicBezTo>
                    <a:pt x="17202" y="99681"/>
                    <a:pt x="13296" y="98148"/>
                    <a:pt x="10534" y="95250"/>
                  </a:cubicBezTo>
                  <a:cubicBezTo>
                    <a:pt x="8305" y="92962"/>
                    <a:pt x="6476" y="90324"/>
                    <a:pt x="5105" y="87440"/>
                  </a:cubicBezTo>
                  <a:cubicBezTo>
                    <a:pt x="3152" y="83460"/>
                    <a:pt x="1647" y="79275"/>
                    <a:pt x="628" y="74962"/>
                  </a:cubicBezTo>
                  <a:cubicBezTo>
                    <a:pt x="-39" y="71914"/>
                    <a:pt x="-134" y="70199"/>
                    <a:pt x="152" y="70199"/>
                  </a:cubicBezTo>
                  <a:cubicBezTo>
                    <a:pt x="438" y="70199"/>
                    <a:pt x="2152" y="76676"/>
                    <a:pt x="7391" y="86106"/>
                  </a:cubicBezTo>
                  <a:cubicBezTo>
                    <a:pt x="9963" y="90488"/>
                    <a:pt x="14249" y="96679"/>
                    <a:pt x="21012" y="95631"/>
                  </a:cubicBezTo>
                  <a:cubicBezTo>
                    <a:pt x="28393" y="93790"/>
                    <a:pt x="34404" y="88453"/>
                    <a:pt x="37109" y="81344"/>
                  </a:cubicBezTo>
                  <a:lnTo>
                    <a:pt x="37109" y="82963"/>
                  </a:lnTo>
                  <a:lnTo>
                    <a:pt x="32632" y="71438"/>
                  </a:lnTo>
                  <a:cubicBezTo>
                    <a:pt x="25679" y="53435"/>
                    <a:pt x="19488" y="36957"/>
                    <a:pt x="15106" y="24670"/>
                  </a:cubicBezTo>
                  <a:lnTo>
                    <a:pt x="15106" y="24003"/>
                  </a:lnTo>
                  <a:cubicBezTo>
                    <a:pt x="15316" y="15941"/>
                    <a:pt x="16211" y="7911"/>
                    <a:pt x="17773" y="0"/>
                  </a:cubicBezTo>
                  <a:close/>
                </a:path>
              </a:pathLst>
            </a:custGeom>
            <a:solidFill>
              <a:schemeClr val="bg1">
                <a:lumMod val="85000"/>
              </a:schemeClr>
            </a:solidFill>
            <a:ln w="9525" cap="flat">
              <a:solidFill>
                <a:srgbClr val="2F2E41"/>
              </a:solidFill>
              <a:prstDash val="solid"/>
              <a:miter/>
            </a:ln>
          </p:spPr>
          <p:txBody>
            <a:bodyPr rtlCol="0" anchor="ctr">
              <a:noAutofit/>
            </a:bodyPr>
            <a:lstStyle/>
            <a:p>
              <a:endParaRPr lang="zh-CN" altLang="en-US"/>
            </a:p>
          </p:txBody>
        </p:sp>
        <p:sp>
          <p:nvSpPr>
            <p:cNvPr id="93" name="任意多边形: 形状 92">
              <a:extLst>
                <a:ext uri="{FF2B5EF4-FFF2-40B4-BE49-F238E27FC236}">
                  <a16:creationId xmlns:a16="http://schemas.microsoft.com/office/drawing/2014/main" id="{2194FC0F-5826-BBB7-295C-0E9567C3B4A5}"/>
                </a:ext>
              </a:extLst>
            </p:cNvPr>
            <p:cNvSpPr/>
            <p:nvPr/>
          </p:nvSpPr>
          <p:spPr>
            <a:xfrm>
              <a:off x="6418421" y="1446847"/>
              <a:ext cx="392715" cy="478440"/>
            </a:xfrm>
            <a:custGeom>
              <a:avLst/>
              <a:gdLst>
                <a:gd name="connsiteX0" fmla="*/ 94107 w 392715"/>
                <a:gd name="connsiteY0" fmla="*/ 478441 h 478440"/>
                <a:gd name="connsiteX1" fmla="*/ 59341 w 392715"/>
                <a:gd name="connsiteY1" fmla="*/ 470725 h 478440"/>
                <a:gd name="connsiteX2" fmla="*/ 10954 w 392715"/>
                <a:gd name="connsiteY2" fmla="*/ 348139 h 478440"/>
                <a:gd name="connsiteX3" fmla="*/ 0 w 392715"/>
                <a:gd name="connsiteY3" fmla="*/ 195072 h 478440"/>
                <a:gd name="connsiteX4" fmla="*/ 361950 w 392715"/>
                <a:gd name="connsiteY4" fmla="*/ 0 h 478440"/>
                <a:gd name="connsiteX5" fmla="*/ 392716 w 392715"/>
                <a:gd name="connsiteY5" fmla="*/ 175831 h 47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715" h="478440">
                  <a:moveTo>
                    <a:pt x="94107" y="478441"/>
                  </a:moveTo>
                  <a:lnTo>
                    <a:pt x="59341" y="470725"/>
                  </a:lnTo>
                  <a:cubicBezTo>
                    <a:pt x="34947" y="433629"/>
                    <a:pt x="18469" y="391896"/>
                    <a:pt x="10954" y="348139"/>
                  </a:cubicBezTo>
                  <a:cubicBezTo>
                    <a:pt x="3648" y="297445"/>
                    <a:pt x="-19" y="246291"/>
                    <a:pt x="0" y="195072"/>
                  </a:cubicBezTo>
                  <a:lnTo>
                    <a:pt x="361950" y="0"/>
                  </a:lnTo>
                  <a:lnTo>
                    <a:pt x="392716" y="175831"/>
                  </a:lnTo>
                  <a:close/>
                </a:path>
              </a:pathLst>
            </a:custGeom>
            <a:solidFill>
              <a:schemeClr val="tx2">
                <a:lumMod val="75000"/>
              </a:schemeClr>
            </a:solidFill>
            <a:ln w="9525" cap="flat">
              <a:solidFill>
                <a:srgbClr val="2F2E41"/>
              </a:solidFill>
              <a:prstDash val="solid"/>
              <a:miter/>
            </a:ln>
          </p:spPr>
          <p:txBody>
            <a:bodyPr rtlCol="0" anchor="ctr">
              <a:noAutofit/>
            </a:bodyPr>
            <a:lstStyle/>
            <a:p>
              <a:endParaRPr lang="zh-CN" altLang="en-US"/>
            </a:p>
          </p:txBody>
        </p:sp>
        <p:sp>
          <p:nvSpPr>
            <p:cNvPr id="94" name="任意多边形: 形状 93">
              <a:extLst>
                <a:ext uri="{FF2B5EF4-FFF2-40B4-BE49-F238E27FC236}">
                  <a16:creationId xmlns:a16="http://schemas.microsoft.com/office/drawing/2014/main" id="{A9662B3D-5AC2-ED93-D8A5-3F3E48625829}"/>
                </a:ext>
              </a:extLst>
            </p:cNvPr>
            <p:cNvSpPr/>
            <p:nvPr/>
          </p:nvSpPr>
          <p:spPr>
            <a:xfrm>
              <a:off x="6430040" y="1456753"/>
              <a:ext cx="401861" cy="458438"/>
            </a:xfrm>
            <a:custGeom>
              <a:avLst/>
              <a:gdLst>
                <a:gd name="connsiteX0" fmla="*/ 400528 w 401861"/>
                <a:gd name="connsiteY0" fmla="*/ 249460 h 458438"/>
                <a:gd name="connsiteX1" fmla="*/ 401861 w 401861"/>
                <a:gd name="connsiteY1" fmla="*/ 12764 h 458438"/>
                <a:gd name="connsiteX2" fmla="*/ 373286 w 401861"/>
                <a:gd name="connsiteY2" fmla="*/ 0 h 458438"/>
                <a:gd name="connsiteX3" fmla="*/ 859 w 401861"/>
                <a:gd name="connsiteY3" fmla="*/ 202978 h 458438"/>
                <a:gd name="connsiteX4" fmla="*/ 54580 w 401861"/>
                <a:gd name="connsiteY4" fmla="*/ 453009 h 458438"/>
                <a:gd name="connsiteX5" fmla="*/ 77916 w 401861"/>
                <a:gd name="connsiteY5" fmla="*/ 458438 h 45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1861" h="458438">
                  <a:moveTo>
                    <a:pt x="400528" y="249460"/>
                  </a:moveTo>
                  <a:lnTo>
                    <a:pt x="401861" y="12764"/>
                  </a:lnTo>
                  <a:lnTo>
                    <a:pt x="373286" y="0"/>
                  </a:lnTo>
                  <a:lnTo>
                    <a:pt x="859" y="202978"/>
                  </a:lnTo>
                  <a:cubicBezTo>
                    <a:pt x="859" y="202978"/>
                    <a:pt x="-11143" y="356330"/>
                    <a:pt x="54580" y="453009"/>
                  </a:cubicBezTo>
                  <a:lnTo>
                    <a:pt x="77916" y="458438"/>
                  </a:lnTo>
                  <a:close/>
                </a:path>
              </a:pathLst>
            </a:custGeom>
            <a:solidFill>
              <a:srgbClr val="FFFFFF"/>
            </a:solidFill>
            <a:ln w="9525" cap="flat">
              <a:solidFill>
                <a:srgbClr val="2F2E41"/>
              </a:solidFill>
              <a:prstDash val="solid"/>
              <a:miter/>
            </a:ln>
          </p:spPr>
          <p:txBody>
            <a:bodyPr rtlCol="0" anchor="ctr">
              <a:noAutofit/>
            </a:bodyPr>
            <a:lstStyle/>
            <a:p>
              <a:endParaRPr lang="zh-CN" altLang="en-US"/>
            </a:p>
          </p:txBody>
        </p:sp>
        <p:sp>
          <p:nvSpPr>
            <p:cNvPr id="95" name="任意多边形: 形状 94">
              <a:extLst>
                <a:ext uri="{FF2B5EF4-FFF2-40B4-BE49-F238E27FC236}">
                  <a16:creationId xmlns:a16="http://schemas.microsoft.com/office/drawing/2014/main" id="{93EA8ABF-C687-488C-EFF5-91ACB37B2BE0}"/>
                </a:ext>
              </a:extLst>
            </p:cNvPr>
            <p:cNvSpPr/>
            <p:nvPr/>
          </p:nvSpPr>
          <p:spPr>
            <a:xfrm>
              <a:off x="6461054" y="1466945"/>
              <a:ext cx="405137" cy="458342"/>
            </a:xfrm>
            <a:custGeom>
              <a:avLst/>
              <a:gdLst>
                <a:gd name="connsiteX0" fmla="*/ 51474 w 405137"/>
                <a:gd name="connsiteY0" fmla="*/ 458343 h 458342"/>
                <a:gd name="connsiteX1" fmla="*/ 382563 w 405137"/>
                <a:gd name="connsiteY1" fmla="*/ 245555 h 458342"/>
                <a:gd name="connsiteX2" fmla="*/ 405137 w 405137"/>
                <a:gd name="connsiteY2" fmla="*/ 0 h 458342"/>
                <a:gd name="connsiteX3" fmla="*/ 8612 w 405137"/>
                <a:gd name="connsiteY3" fmla="*/ 228505 h 458342"/>
                <a:gd name="connsiteX4" fmla="*/ 51474 w 405137"/>
                <a:gd name="connsiteY4" fmla="*/ 458343 h 458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137" h="458342">
                  <a:moveTo>
                    <a:pt x="51474" y="458343"/>
                  </a:moveTo>
                  <a:lnTo>
                    <a:pt x="382563" y="245555"/>
                  </a:lnTo>
                  <a:cubicBezTo>
                    <a:pt x="382563" y="245555"/>
                    <a:pt x="376848" y="37433"/>
                    <a:pt x="405137" y="0"/>
                  </a:cubicBezTo>
                  <a:lnTo>
                    <a:pt x="8612" y="228505"/>
                  </a:lnTo>
                  <a:cubicBezTo>
                    <a:pt x="8612" y="228505"/>
                    <a:pt x="-28536" y="291941"/>
                    <a:pt x="51474" y="458343"/>
                  </a:cubicBezTo>
                  <a:close/>
                </a:path>
              </a:pathLst>
            </a:custGeom>
            <a:solidFill>
              <a:schemeClr val="tx2">
                <a:lumMod val="75000"/>
              </a:schemeClr>
            </a:solidFill>
            <a:ln w="9525" cap="flat">
              <a:solidFill>
                <a:srgbClr val="2F2E41"/>
              </a:solidFill>
              <a:prstDash val="solid"/>
              <a:miter/>
            </a:ln>
          </p:spPr>
          <p:txBody>
            <a:bodyPr rtlCol="0" anchor="ctr">
              <a:noAutofit/>
            </a:bodyPr>
            <a:lstStyle/>
            <a:p>
              <a:endParaRPr lang="zh-CN" altLang="en-US"/>
            </a:p>
          </p:txBody>
        </p:sp>
        <p:sp>
          <p:nvSpPr>
            <p:cNvPr id="96" name="任意多边形: 形状 95">
              <a:extLst>
                <a:ext uri="{FF2B5EF4-FFF2-40B4-BE49-F238E27FC236}">
                  <a16:creationId xmlns:a16="http://schemas.microsoft.com/office/drawing/2014/main" id="{6AC55957-DCA8-E390-0707-3824393100DD}"/>
                </a:ext>
              </a:extLst>
            </p:cNvPr>
            <p:cNvSpPr/>
            <p:nvPr/>
          </p:nvSpPr>
          <p:spPr>
            <a:xfrm>
              <a:off x="6445472" y="1463230"/>
              <a:ext cx="365759" cy="201167"/>
            </a:xfrm>
            <a:custGeom>
              <a:avLst/>
              <a:gdLst>
                <a:gd name="connsiteX0" fmla="*/ 365760 w 365759"/>
                <a:gd name="connsiteY0" fmla="*/ 0 h 201167"/>
                <a:gd name="connsiteX1" fmla="*/ 351854 w 365759"/>
                <a:gd name="connsiteY1" fmla="*/ 8763 h 201167"/>
                <a:gd name="connsiteX2" fmla="*/ 312991 w 365759"/>
                <a:gd name="connsiteY2" fmla="*/ 31052 h 201167"/>
                <a:gd name="connsiteX3" fmla="*/ 184118 w 365759"/>
                <a:gd name="connsiteY3" fmla="*/ 102870 h 201167"/>
                <a:gd name="connsiteX4" fmla="*/ 54388 w 365759"/>
                <a:gd name="connsiteY4" fmla="*/ 173450 h 201167"/>
                <a:gd name="connsiteX5" fmla="*/ 14859 w 365759"/>
                <a:gd name="connsiteY5" fmla="*/ 194120 h 201167"/>
                <a:gd name="connsiteX6" fmla="*/ 0 w 365759"/>
                <a:gd name="connsiteY6" fmla="*/ 201168 h 201167"/>
                <a:gd name="connsiteX7" fmla="*/ 13906 w 365759"/>
                <a:gd name="connsiteY7" fmla="*/ 192405 h 201167"/>
                <a:gd name="connsiteX8" fmla="*/ 52673 w 365759"/>
                <a:gd name="connsiteY8" fmla="*/ 170117 h 201167"/>
                <a:gd name="connsiteX9" fmla="*/ 181642 w 365759"/>
                <a:gd name="connsiteY9" fmla="*/ 98298 h 201167"/>
                <a:gd name="connsiteX10" fmla="*/ 311372 w 365759"/>
                <a:gd name="connsiteY10" fmla="*/ 27813 h 201167"/>
                <a:gd name="connsiteX11" fmla="*/ 350901 w 365759"/>
                <a:gd name="connsiteY11" fmla="*/ 6858 h 201167"/>
                <a:gd name="connsiteX12" fmla="*/ 365760 w 365759"/>
                <a:gd name="connsiteY12" fmla="*/ 0 h 201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5759" h="201167">
                  <a:moveTo>
                    <a:pt x="365760" y="0"/>
                  </a:moveTo>
                  <a:cubicBezTo>
                    <a:pt x="361359" y="3277"/>
                    <a:pt x="356711" y="6206"/>
                    <a:pt x="351854" y="8763"/>
                  </a:cubicBezTo>
                  <a:lnTo>
                    <a:pt x="312991" y="31052"/>
                  </a:lnTo>
                  <a:cubicBezTo>
                    <a:pt x="280130" y="49625"/>
                    <a:pt x="234601" y="75057"/>
                    <a:pt x="184118" y="102870"/>
                  </a:cubicBezTo>
                  <a:cubicBezTo>
                    <a:pt x="133636" y="130683"/>
                    <a:pt x="87725" y="156020"/>
                    <a:pt x="54388" y="173450"/>
                  </a:cubicBezTo>
                  <a:lnTo>
                    <a:pt x="14859" y="194120"/>
                  </a:lnTo>
                  <a:cubicBezTo>
                    <a:pt x="10106" y="196869"/>
                    <a:pt x="5134" y="199227"/>
                    <a:pt x="0" y="201168"/>
                  </a:cubicBezTo>
                  <a:cubicBezTo>
                    <a:pt x="4381" y="197863"/>
                    <a:pt x="9030" y="194932"/>
                    <a:pt x="13906" y="192405"/>
                  </a:cubicBezTo>
                  <a:lnTo>
                    <a:pt x="52673" y="170117"/>
                  </a:lnTo>
                  <a:cubicBezTo>
                    <a:pt x="85630" y="151067"/>
                    <a:pt x="131159" y="126111"/>
                    <a:pt x="181642" y="98298"/>
                  </a:cubicBezTo>
                  <a:cubicBezTo>
                    <a:pt x="232124" y="70485"/>
                    <a:pt x="278035" y="45625"/>
                    <a:pt x="311372" y="27813"/>
                  </a:cubicBezTo>
                  <a:lnTo>
                    <a:pt x="350901" y="6858"/>
                  </a:lnTo>
                  <a:cubicBezTo>
                    <a:pt x="355683" y="4224"/>
                    <a:pt x="360654" y="1933"/>
                    <a:pt x="365760" y="0"/>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97" name="任意多边形: 形状 96">
              <a:extLst>
                <a:ext uri="{FF2B5EF4-FFF2-40B4-BE49-F238E27FC236}">
                  <a16:creationId xmlns:a16="http://schemas.microsoft.com/office/drawing/2014/main" id="{92C53B81-C721-8279-DAE2-4A26E769F471}"/>
                </a:ext>
              </a:extLst>
            </p:cNvPr>
            <p:cNvSpPr/>
            <p:nvPr/>
          </p:nvSpPr>
          <p:spPr>
            <a:xfrm>
              <a:off x="6462141" y="1470660"/>
              <a:ext cx="365283" cy="201358"/>
            </a:xfrm>
            <a:custGeom>
              <a:avLst/>
              <a:gdLst>
                <a:gd name="connsiteX0" fmla="*/ 365284 w 365283"/>
                <a:gd name="connsiteY0" fmla="*/ 0 h 201358"/>
                <a:gd name="connsiteX1" fmla="*/ 351377 w 365283"/>
                <a:gd name="connsiteY1" fmla="*/ 8763 h 201358"/>
                <a:gd name="connsiteX2" fmla="*/ 312515 w 365283"/>
                <a:gd name="connsiteY2" fmla="*/ 31051 h 201358"/>
                <a:gd name="connsiteX3" fmla="*/ 183547 w 365283"/>
                <a:gd name="connsiteY3" fmla="*/ 102870 h 201358"/>
                <a:gd name="connsiteX4" fmla="*/ 53912 w 365283"/>
                <a:gd name="connsiteY4" fmla="*/ 173355 h 201358"/>
                <a:gd name="connsiteX5" fmla="*/ 14859 w 365283"/>
                <a:gd name="connsiteY5" fmla="*/ 194310 h 201358"/>
                <a:gd name="connsiteX6" fmla="*/ 0 w 365283"/>
                <a:gd name="connsiteY6" fmla="*/ 201359 h 201358"/>
                <a:gd name="connsiteX7" fmla="*/ 13906 w 365283"/>
                <a:gd name="connsiteY7" fmla="*/ 192596 h 201358"/>
                <a:gd name="connsiteX8" fmla="*/ 52673 w 365283"/>
                <a:gd name="connsiteY8" fmla="*/ 170307 h 201358"/>
                <a:gd name="connsiteX9" fmla="*/ 181642 w 365283"/>
                <a:gd name="connsiteY9" fmla="*/ 98489 h 201358"/>
                <a:gd name="connsiteX10" fmla="*/ 311277 w 365283"/>
                <a:gd name="connsiteY10" fmla="*/ 27908 h 201358"/>
                <a:gd name="connsiteX11" fmla="*/ 350901 w 365283"/>
                <a:gd name="connsiteY11" fmla="*/ 7048 h 201358"/>
                <a:gd name="connsiteX12" fmla="*/ 365284 w 365283"/>
                <a:gd name="connsiteY12" fmla="*/ 0 h 20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5283" h="201358">
                  <a:moveTo>
                    <a:pt x="365284" y="0"/>
                  </a:moveTo>
                  <a:cubicBezTo>
                    <a:pt x="360864" y="3247"/>
                    <a:pt x="356216" y="6176"/>
                    <a:pt x="351377" y="8763"/>
                  </a:cubicBezTo>
                  <a:lnTo>
                    <a:pt x="312515" y="31051"/>
                  </a:lnTo>
                  <a:cubicBezTo>
                    <a:pt x="279654" y="50101"/>
                    <a:pt x="234124" y="75057"/>
                    <a:pt x="183547" y="102870"/>
                  </a:cubicBezTo>
                  <a:cubicBezTo>
                    <a:pt x="132969" y="130683"/>
                    <a:pt x="87249" y="155543"/>
                    <a:pt x="53912" y="173355"/>
                  </a:cubicBezTo>
                  <a:lnTo>
                    <a:pt x="14859" y="194310"/>
                  </a:lnTo>
                  <a:cubicBezTo>
                    <a:pt x="10077" y="197009"/>
                    <a:pt x="5115" y="199365"/>
                    <a:pt x="0" y="201359"/>
                  </a:cubicBezTo>
                  <a:cubicBezTo>
                    <a:pt x="4381" y="198053"/>
                    <a:pt x="9030" y="195122"/>
                    <a:pt x="13906" y="192596"/>
                  </a:cubicBezTo>
                  <a:lnTo>
                    <a:pt x="52673" y="170307"/>
                  </a:lnTo>
                  <a:cubicBezTo>
                    <a:pt x="85535" y="151257"/>
                    <a:pt x="131159" y="126301"/>
                    <a:pt x="181642" y="98489"/>
                  </a:cubicBezTo>
                  <a:cubicBezTo>
                    <a:pt x="232124" y="70675"/>
                    <a:pt x="278035" y="45815"/>
                    <a:pt x="311277" y="27908"/>
                  </a:cubicBezTo>
                  <a:lnTo>
                    <a:pt x="350901" y="7048"/>
                  </a:lnTo>
                  <a:cubicBezTo>
                    <a:pt x="355502" y="4321"/>
                    <a:pt x="360312" y="1965"/>
                    <a:pt x="365284" y="0"/>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98" name="任意多边形: 形状 97">
              <a:extLst>
                <a:ext uri="{FF2B5EF4-FFF2-40B4-BE49-F238E27FC236}">
                  <a16:creationId xmlns:a16="http://schemas.microsoft.com/office/drawing/2014/main" id="{C51DA6E2-1C90-9939-782D-163BA7A7480B}"/>
                </a:ext>
              </a:extLst>
            </p:cNvPr>
            <p:cNvSpPr/>
            <p:nvPr/>
          </p:nvSpPr>
          <p:spPr>
            <a:xfrm>
              <a:off x="6640427" y="1682210"/>
              <a:ext cx="124704" cy="191166"/>
            </a:xfrm>
            <a:custGeom>
              <a:avLst/>
              <a:gdLst>
                <a:gd name="connsiteX0" fmla="*/ 77079 w 124704"/>
                <a:gd name="connsiteY0" fmla="*/ 189738 h 191166"/>
                <a:gd name="connsiteX1" fmla="*/ 124704 w 124704"/>
                <a:gd name="connsiteY1" fmla="*/ 117634 h 191166"/>
                <a:gd name="connsiteX2" fmla="*/ 92795 w 124704"/>
                <a:gd name="connsiteY2" fmla="*/ 28575 h 191166"/>
                <a:gd name="connsiteX3" fmla="*/ 61553 w 124704"/>
                <a:gd name="connsiteY3" fmla="*/ 0 h 191166"/>
                <a:gd name="connsiteX4" fmla="*/ 52028 w 124704"/>
                <a:gd name="connsiteY4" fmla="*/ 33147 h 191166"/>
                <a:gd name="connsiteX5" fmla="*/ 74031 w 124704"/>
                <a:gd name="connsiteY5" fmla="*/ 90297 h 191166"/>
                <a:gd name="connsiteX6" fmla="*/ 57934 w 124704"/>
                <a:gd name="connsiteY6" fmla="*/ 114300 h 191166"/>
                <a:gd name="connsiteX7" fmla="*/ 212 w 124704"/>
                <a:gd name="connsiteY7" fmla="*/ 191167 h 191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704" h="191166">
                  <a:moveTo>
                    <a:pt x="77079" y="189738"/>
                  </a:moveTo>
                  <a:cubicBezTo>
                    <a:pt x="77079" y="189738"/>
                    <a:pt x="124704" y="120110"/>
                    <a:pt x="124704" y="117634"/>
                  </a:cubicBezTo>
                  <a:cubicBezTo>
                    <a:pt x="124704" y="115157"/>
                    <a:pt x="106130" y="41434"/>
                    <a:pt x="92795" y="28575"/>
                  </a:cubicBezTo>
                  <a:cubicBezTo>
                    <a:pt x="79460" y="15716"/>
                    <a:pt x="61553" y="0"/>
                    <a:pt x="61553" y="0"/>
                  </a:cubicBezTo>
                  <a:cubicBezTo>
                    <a:pt x="61553" y="0"/>
                    <a:pt x="42503" y="4858"/>
                    <a:pt x="52028" y="33147"/>
                  </a:cubicBezTo>
                  <a:cubicBezTo>
                    <a:pt x="61553" y="61436"/>
                    <a:pt x="74031" y="90297"/>
                    <a:pt x="74031" y="90297"/>
                  </a:cubicBezTo>
                  <a:lnTo>
                    <a:pt x="57934" y="114300"/>
                  </a:lnTo>
                  <a:cubicBezTo>
                    <a:pt x="57934" y="114300"/>
                    <a:pt x="-4074" y="131826"/>
                    <a:pt x="212" y="191167"/>
                  </a:cubicBezTo>
                </a:path>
              </a:pathLst>
            </a:custGeom>
            <a:solidFill>
              <a:schemeClr val="bg1"/>
            </a:solidFill>
            <a:ln w="9525" cap="flat">
              <a:solidFill>
                <a:srgbClr val="2F2E41"/>
              </a:solidFill>
              <a:prstDash val="solid"/>
              <a:miter/>
            </a:ln>
          </p:spPr>
          <p:txBody>
            <a:bodyPr rtlCol="0" anchor="ctr">
              <a:noAutofit/>
            </a:bodyPr>
            <a:lstStyle/>
            <a:p>
              <a:endParaRPr lang="zh-CN" altLang="en-US"/>
            </a:p>
          </p:txBody>
        </p:sp>
        <p:sp>
          <p:nvSpPr>
            <p:cNvPr id="99" name="任意多边形: 形状 98">
              <a:extLst>
                <a:ext uri="{FF2B5EF4-FFF2-40B4-BE49-F238E27FC236}">
                  <a16:creationId xmlns:a16="http://schemas.microsoft.com/office/drawing/2014/main" id="{F46AE157-C574-DB75-83B9-567601365FF7}"/>
                </a:ext>
              </a:extLst>
            </p:cNvPr>
            <p:cNvSpPr/>
            <p:nvPr/>
          </p:nvSpPr>
          <p:spPr>
            <a:xfrm>
              <a:off x="6640702" y="1680781"/>
              <a:ext cx="125952" cy="192309"/>
            </a:xfrm>
            <a:custGeom>
              <a:avLst/>
              <a:gdLst>
                <a:gd name="connsiteX0" fmla="*/ 604 w 125952"/>
                <a:gd name="connsiteY0" fmla="*/ 192310 h 192309"/>
                <a:gd name="connsiteX1" fmla="*/ 32 w 125952"/>
                <a:gd name="connsiteY1" fmla="*/ 184880 h 192309"/>
                <a:gd name="connsiteX2" fmla="*/ 604 w 125952"/>
                <a:gd name="connsiteY2" fmla="*/ 175927 h 192309"/>
                <a:gd name="connsiteX3" fmla="*/ 3175 w 125952"/>
                <a:gd name="connsiteY3" fmla="*/ 163925 h 192309"/>
                <a:gd name="connsiteX4" fmla="*/ 20797 w 125952"/>
                <a:gd name="connsiteY4" fmla="*/ 135922 h 192309"/>
                <a:gd name="connsiteX5" fmla="*/ 57849 w 125952"/>
                <a:gd name="connsiteY5" fmla="*/ 113824 h 192309"/>
                <a:gd name="connsiteX6" fmla="*/ 56896 w 125952"/>
                <a:gd name="connsiteY6" fmla="*/ 114491 h 192309"/>
                <a:gd name="connsiteX7" fmla="*/ 72803 w 125952"/>
                <a:gd name="connsiteY7" fmla="*/ 90869 h 192309"/>
                <a:gd name="connsiteX8" fmla="*/ 72803 w 125952"/>
                <a:gd name="connsiteY8" fmla="*/ 92583 h 192309"/>
                <a:gd name="connsiteX9" fmla="*/ 55848 w 125952"/>
                <a:gd name="connsiteY9" fmla="*/ 50102 h 192309"/>
                <a:gd name="connsiteX10" fmla="*/ 48229 w 125952"/>
                <a:gd name="connsiteY10" fmla="*/ 26575 h 192309"/>
                <a:gd name="connsiteX11" fmla="*/ 48705 w 125952"/>
                <a:gd name="connsiteY11" fmla="*/ 13240 h 192309"/>
                <a:gd name="connsiteX12" fmla="*/ 56801 w 125952"/>
                <a:gd name="connsiteY12" fmla="*/ 2000 h 192309"/>
                <a:gd name="connsiteX13" fmla="*/ 61182 w 125952"/>
                <a:gd name="connsiteY13" fmla="*/ 0 h 192309"/>
                <a:gd name="connsiteX14" fmla="*/ 62135 w 125952"/>
                <a:gd name="connsiteY14" fmla="*/ 0 h 192309"/>
                <a:gd name="connsiteX15" fmla="*/ 62992 w 125952"/>
                <a:gd name="connsiteY15" fmla="*/ 762 h 192309"/>
                <a:gd name="connsiteX16" fmla="*/ 79947 w 125952"/>
                <a:gd name="connsiteY16" fmla="*/ 16383 h 192309"/>
                <a:gd name="connsiteX17" fmla="*/ 88329 w 125952"/>
                <a:gd name="connsiteY17" fmla="*/ 24003 h 192309"/>
                <a:gd name="connsiteX18" fmla="*/ 96330 w 125952"/>
                <a:gd name="connsiteY18" fmla="*/ 32004 h 192309"/>
                <a:gd name="connsiteX19" fmla="*/ 105855 w 125952"/>
                <a:gd name="connsiteY19" fmla="*/ 51625 h 192309"/>
                <a:gd name="connsiteX20" fmla="*/ 112903 w 125952"/>
                <a:gd name="connsiteY20" fmla="*/ 70675 h 192309"/>
                <a:gd name="connsiteX21" fmla="*/ 123476 w 125952"/>
                <a:gd name="connsiteY21" fmla="*/ 107347 h 192309"/>
                <a:gd name="connsiteX22" fmla="*/ 125476 w 125952"/>
                <a:gd name="connsiteY22" fmla="*/ 115919 h 192309"/>
                <a:gd name="connsiteX23" fmla="*/ 125953 w 125952"/>
                <a:gd name="connsiteY23" fmla="*/ 118205 h 192309"/>
                <a:gd name="connsiteX24" fmla="*/ 125953 w 125952"/>
                <a:gd name="connsiteY24" fmla="*/ 119539 h 192309"/>
                <a:gd name="connsiteX25" fmla="*/ 125381 w 125952"/>
                <a:gd name="connsiteY25" fmla="*/ 121063 h 192309"/>
                <a:gd name="connsiteX26" fmla="*/ 123095 w 125952"/>
                <a:gd name="connsiteY26" fmla="*/ 124873 h 192309"/>
                <a:gd name="connsiteX27" fmla="*/ 114332 w 125952"/>
                <a:gd name="connsiteY27" fmla="*/ 138113 h 192309"/>
                <a:gd name="connsiteX28" fmla="*/ 86995 w 125952"/>
                <a:gd name="connsiteY28" fmla="*/ 177546 h 192309"/>
                <a:gd name="connsiteX29" fmla="*/ 79280 w 125952"/>
                <a:gd name="connsiteY29" fmla="*/ 188023 h 192309"/>
                <a:gd name="connsiteX30" fmla="*/ 76423 w 125952"/>
                <a:gd name="connsiteY30" fmla="*/ 191548 h 192309"/>
                <a:gd name="connsiteX31" fmla="*/ 78613 w 125952"/>
                <a:gd name="connsiteY31" fmla="*/ 187547 h 192309"/>
                <a:gd name="connsiteX32" fmla="*/ 85662 w 125952"/>
                <a:gd name="connsiteY32" fmla="*/ 176594 h 192309"/>
                <a:gd name="connsiteX33" fmla="*/ 111951 w 125952"/>
                <a:gd name="connsiteY33" fmla="*/ 136589 h 192309"/>
                <a:gd name="connsiteX34" fmla="*/ 120428 w 125952"/>
                <a:gd name="connsiteY34" fmla="*/ 123158 h 192309"/>
                <a:gd name="connsiteX35" fmla="*/ 122428 w 125952"/>
                <a:gd name="connsiteY35" fmla="*/ 119729 h 192309"/>
                <a:gd name="connsiteX36" fmla="*/ 122428 w 125952"/>
                <a:gd name="connsiteY36" fmla="*/ 119729 h 192309"/>
                <a:gd name="connsiteX37" fmla="*/ 123381 w 125952"/>
                <a:gd name="connsiteY37" fmla="*/ 119729 h 192309"/>
                <a:gd name="connsiteX38" fmla="*/ 122523 w 125952"/>
                <a:gd name="connsiteY38" fmla="*/ 119729 h 192309"/>
                <a:gd name="connsiteX39" fmla="*/ 122523 w 125952"/>
                <a:gd name="connsiteY39" fmla="*/ 119158 h 192309"/>
                <a:gd name="connsiteX40" fmla="*/ 122523 w 125952"/>
                <a:gd name="connsiteY40" fmla="*/ 117253 h 192309"/>
                <a:gd name="connsiteX41" fmla="*/ 120333 w 125952"/>
                <a:gd name="connsiteY41" fmla="*/ 108775 h 192309"/>
                <a:gd name="connsiteX42" fmla="*/ 109474 w 125952"/>
                <a:gd name="connsiteY42" fmla="*/ 72390 h 192309"/>
                <a:gd name="connsiteX43" fmla="*/ 102521 w 125952"/>
                <a:gd name="connsiteY43" fmla="*/ 53340 h 192309"/>
                <a:gd name="connsiteX44" fmla="*/ 92996 w 125952"/>
                <a:gd name="connsiteY44" fmla="*/ 34290 h 192309"/>
                <a:gd name="connsiteX45" fmla="*/ 85376 w 125952"/>
                <a:gd name="connsiteY45" fmla="*/ 26765 h 192309"/>
                <a:gd name="connsiteX46" fmla="*/ 77089 w 125952"/>
                <a:gd name="connsiteY46" fmla="*/ 19241 h 192309"/>
                <a:gd name="connsiteX47" fmla="*/ 60135 w 125952"/>
                <a:gd name="connsiteY47" fmla="*/ 3810 h 192309"/>
                <a:gd name="connsiteX48" fmla="*/ 61945 w 125952"/>
                <a:gd name="connsiteY48" fmla="*/ 3810 h 192309"/>
                <a:gd name="connsiteX49" fmla="*/ 58801 w 125952"/>
                <a:gd name="connsiteY49" fmla="*/ 5334 h 192309"/>
                <a:gd name="connsiteX50" fmla="*/ 52039 w 125952"/>
                <a:gd name="connsiteY50" fmla="*/ 25813 h 192309"/>
                <a:gd name="connsiteX51" fmla="*/ 59373 w 125952"/>
                <a:gd name="connsiteY51" fmla="*/ 48673 h 192309"/>
                <a:gd name="connsiteX52" fmla="*/ 75946 w 125952"/>
                <a:gd name="connsiteY52" fmla="*/ 91059 h 192309"/>
                <a:gd name="connsiteX53" fmla="*/ 76423 w 125952"/>
                <a:gd name="connsiteY53" fmla="*/ 92012 h 192309"/>
                <a:gd name="connsiteX54" fmla="*/ 75851 w 125952"/>
                <a:gd name="connsiteY54" fmla="*/ 92773 h 192309"/>
                <a:gd name="connsiteX55" fmla="*/ 59563 w 125952"/>
                <a:gd name="connsiteY55" fmla="*/ 116777 h 192309"/>
                <a:gd name="connsiteX56" fmla="*/ 59563 w 125952"/>
                <a:gd name="connsiteY56" fmla="*/ 117348 h 192309"/>
                <a:gd name="connsiteX57" fmla="*/ 58897 w 125952"/>
                <a:gd name="connsiteY57" fmla="*/ 117348 h 192309"/>
                <a:gd name="connsiteX58" fmla="*/ 22892 w 125952"/>
                <a:gd name="connsiteY58" fmla="*/ 138113 h 192309"/>
                <a:gd name="connsiteX59" fmla="*/ 5176 w 125952"/>
                <a:gd name="connsiteY59" fmla="*/ 164687 h 192309"/>
                <a:gd name="connsiteX60" fmla="*/ 604 w 125952"/>
                <a:gd name="connsiteY60" fmla="*/ 192310 h 19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25952" h="192309">
                  <a:moveTo>
                    <a:pt x="604" y="192310"/>
                  </a:moveTo>
                  <a:cubicBezTo>
                    <a:pt x="175" y="189858"/>
                    <a:pt x="-25" y="187369"/>
                    <a:pt x="32" y="184880"/>
                  </a:cubicBezTo>
                  <a:cubicBezTo>
                    <a:pt x="-82" y="181885"/>
                    <a:pt x="108" y="178884"/>
                    <a:pt x="604" y="175927"/>
                  </a:cubicBezTo>
                  <a:cubicBezTo>
                    <a:pt x="1042" y="171848"/>
                    <a:pt x="1908" y="167826"/>
                    <a:pt x="3175" y="163925"/>
                  </a:cubicBezTo>
                  <a:cubicBezTo>
                    <a:pt x="6747" y="153328"/>
                    <a:pt x="12786" y="143730"/>
                    <a:pt x="20797" y="135922"/>
                  </a:cubicBezTo>
                  <a:cubicBezTo>
                    <a:pt x="31369" y="125913"/>
                    <a:pt x="44019" y="118366"/>
                    <a:pt x="57849" y="113824"/>
                  </a:cubicBezTo>
                  <a:lnTo>
                    <a:pt x="56896" y="114491"/>
                  </a:lnTo>
                  <a:lnTo>
                    <a:pt x="72803" y="90869"/>
                  </a:lnTo>
                  <a:lnTo>
                    <a:pt x="72803" y="92583"/>
                  </a:lnTo>
                  <a:cubicBezTo>
                    <a:pt x="67088" y="79343"/>
                    <a:pt x="61373" y="65151"/>
                    <a:pt x="55848" y="50102"/>
                  </a:cubicBezTo>
                  <a:cubicBezTo>
                    <a:pt x="52724" y="42460"/>
                    <a:pt x="50181" y="34596"/>
                    <a:pt x="48229" y="26575"/>
                  </a:cubicBezTo>
                  <a:cubicBezTo>
                    <a:pt x="47390" y="22149"/>
                    <a:pt x="47552" y="17594"/>
                    <a:pt x="48705" y="13240"/>
                  </a:cubicBezTo>
                  <a:cubicBezTo>
                    <a:pt x="49895" y="8610"/>
                    <a:pt x="52791" y="4598"/>
                    <a:pt x="56801" y="2000"/>
                  </a:cubicBezTo>
                  <a:cubicBezTo>
                    <a:pt x="58144" y="1109"/>
                    <a:pt x="59630" y="433"/>
                    <a:pt x="61182" y="0"/>
                  </a:cubicBezTo>
                  <a:lnTo>
                    <a:pt x="62135" y="0"/>
                  </a:lnTo>
                  <a:lnTo>
                    <a:pt x="62992" y="762"/>
                  </a:lnTo>
                  <a:lnTo>
                    <a:pt x="79947" y="16383"/>
                  </a:lnTo>
                  <a:lnTo>
                    <a:pt x="88329" y="24003"/>
                  </a:lnTo>
                  <a:cubicBezTo>
                    <a:pt x="91253" y="26401"/>
                    <a:pt x="93930" y="29082"/>
                    <a:pt x="96330" y="32004"/>
                  </a:cubicBezTo>
                  <a:cubicBezTo>
                    <a:pt x="100302" y="38126"/>
                    <a:pt x="103502" y="44716"/>
                    <a:pt x="105855" y="51625"/>
                  </a:cubicBezTo>
                  <a:cubicBezTo>
                    <a:pt x="108522" y="58198"/>
                    <a:pt x="110713" y="64770"/>
                    <a:pt x="112903" y="70675"/>
                  </a:cubicBezTo>
                  <a:cubicBezTo>
                    <a:pt x="116999" y="83439"/>
                    <a:pt x="120523" y="95726"/>
                    <a:pt x="123476" y="107347"/>
                  </a:cubicBezTo>
                  <a:cubicBezTo>
                    <a:pt x="124114" y="110331"/>
                    <a:pt x="124781" y="113188"/>
                    <a:pt x="125476" y="115919"/>
                  </a:cubicBezTo>
                  <a:lnTo>
                    <a:pt x="125953" y="118205"/>
                  </a:lnTo>
                  <a:cubicBezTo>
                    <a:pt x="125953" y="118205"/>
                    <a:pt x="125953" y="119063"/>
                    <a:pt x="125953" y="119539"/>
                  </a:cubicBezTo>
                  <a:lnTo>
                    <a:pt x="125381" y="121063"/>
                  </a:lnTo>
                  <a:lnTo>
                    <a:pt x="123095" y="124873"/>
                  </a:lnTo>
                  <a:lnTo>
                    <a:pt x="114332" y="138113"/>
                  </a:lnTo>
                  <a:cubicBezTo>
                    <a:pt x="102902" y="154877"/>
                    <a:pt x="93472" y="168307"/>
                    <a:pt x="86995" y="177546"/>
                  </a:cubicBezTo>
                  <a:lnTo>
                    <a:pt x="79280" y="188023"/>
                  </a:lnTo>
                  <a:cubicBezTo>
                    <a:pt x="78451" y="189290"/>
                    <a:pt x="77489" y="190471"/>
                    <a:pt x="76423" y="191548"/>
                  </a:cubicBezTo>
                  <a:cubicBezTo>
                    <a:pt x="77023" y="190145"/>
                    <a:pt x="77756" y="188805"/>
                    <a:pt x="78613" y="187547"/>
                  </a:cubicBezTo>
                  <a:cubicBezTo>
                    <a:pt x="80518" y="184690"/>
                    <a:pt x="82804" y="181070"/>
                    <a:pt x="85662" y="176594"/>
                  </a:cubicBezTo>
                  <a:lnTo>
                    <a:pt x="111951" y="136589"/>
                  </a:lnTo>
                  <a:lnTo>
                    <a:pt x="120428" y="123158"/>
                  </a:lnTo>
                  <a:lnTo>
                    <a:pt x="122428" y="119729"/>
                  </a:lnTo>
                  <a:lnTo>
                    <a:pt x="122428" y="119729"/>
                  </a:lnTo>
                  <a:lnTo>
                    <a:pt x="123381" y="119729"/>
                  </a:lnTo>
                  <a:cubicBezTo>
                    <a:pt x="122333" y="119729"/>
                    <a:pt x="122619" y="119729"/>
                    <a:pt x="122523" y="119729"/>
                  </a:cubicBezTo>
                  <a:lnTo>
                    <a:pt x="122523" y="119158"/>
                  </a:lnTo>
                  <a:lnTo>
                    <a:pt x="122523" y="117253"/>
                  </a:lnTo>
                  <a:lnTo>
                    <a:pt x="120333" y="108775"/>
                  </a:lnTo>
                  <a:cubicBezTo>
                    <a:pt x="117285" y="97250"/>
                    <a:pt x="113761" y="85058"/>
                    <a:pt x="109474" y="72390"/>
                  </a:cubicBezTo>
                  <a:cubicBezTo>
                    <a:pt x="107379" y="66104"/>
                    <a:pt x="105093" y="59627"/>
                    <a:pt x="102521" y="53340"/>
                  </a:cubicBezTo>
                  <a:cubicBezTo>
                    <a:pt x="100083" y="46647"/>
                    <a:pt x="96892" y="40255"/>
                    <a:pt x="92996" y="34290"/>
                  </a:cubicBezTo>
                  <a:cubicBezTo>
                    <a:pt x="90672" y="31572"/>
                    <a:pt x="88119" y="29054"/>
                    <a:pt x="85376" y="26765"/>
                  </a:cubicBezTo>
                  <a:lnTo>
                    <a:pt x="77089" y="19241"/>
                  </a:lnTo>
                  <a:lnTo>
                    <a:pt x="60135" y="3810"/>
                  </a:lnTo>
                  <a:lnTo>
                    <a:pt x="61945" y="3810"/>
                  </a:lnTo>
                  <a:cubicBezTo>
                    <a:pt x="60840" y="4180"/>
                    <a:pt x="59783" y="4692"/>
                    <a:pt x="58801" y="5334"/>
                  </a:cubicBezTo>
                  <a:cubicBezTo>
                    <a:pt x="52524" y="10104"/>
                    <a:pt x="49838" y="18245"/>
                    <a:pt x="52039" y="25813"/>
                  </a:cubicBezTo>
                  <a:cubicBezTo>
                    <a:pt x="53886" y="33610"/>
                    <a:pt x="56344" y="41253"/>
                    <a:pt x="59373" y="48673"/>
                  </a:cubicBezTo>
                  <a:cubicBezTo>
                    <a:pt x="64802" y="63627"/>
                    <a:pt x="70422" y="77819"/>
                    <a:pt x="75946" y="91059"/>
                  </a:cubicBezTo>
                  <a:lnTo>
                    <a:pt x="76423" y="92012"/>
                  </a:lnTo>
                  <a:lnTo>
                    <a:pt x="75851" y="92773"/>
                  </a:lnTo>
                  <a:cubicBezTo>
                    <a:pt x="70203" y="101156"/>
                    <a:pt x="64774" y="109156"/>
                    <a:pt x="59563" y="116777"/>
                  </a:cubicBezTo>
                  <a:lnTo>
                    <a:pt x="59563" y="117348"/>
                  </a:lnTo>
                  <a:lnTo>
                    <a:pt x="58897" y="117348"/>
                  </a:lnTo>
                  <a:cubicBezTo>
                    <a:pt x="45542" y="121600"/>
                    <a:pt x="33265" y="128682"/>
                    <a:pt x="22892" y="138113"/>
                  </a:cubicBezTo>
                  <a:cubicBezTo>
                    <a:pt x="15043" y="145505"/>
                    <a:pt x="8976" y="154595"/>
                    <a:pt x="5176" y="164687"/>
                  </a:cubicBezTo>
                  <a:cubicBezTo>
                    <a:pt x="2509" y="173668"/>
                    <a:pt x="975" y="182948"/>
                    <a:pt x="604" y="192310"/>
                  </a:cubicBezTo>
                  <a:close/>
                </a:path>
              </a:pathLst>
            </a:custGeom>
            <a:solidFill>
              <a:schemeClr val="bg1">
                <a:lumMod val="85000"/>
              </a:schemeClr>
            </a:solidFill>
            <a:ln w="9525" cap="flat">
              <a:solidFill>
                <a:srgbClr val="2F2E41"/>
              </a:solidFill>
              <a:prstDash val="solid"/>
              <a:miter/>
            </a:ln>
          </p:spPr>
          <p:txBody>
            <a:bodyPr rtlCol="0" anchor="ctr">
              <a:noAutofit/>
            </a:bodyPr>
            <a:lstStyle/>
            <a:p>
              <a:endParaRPr lang="zh-CN" altLang="en-US"/>
            </a:p>
          </p:txBody>
        </p:sp>
        <p:sp>
          <p:nvSpPr>
            <p:cNvPr id="100" name="任意多边形: 形状 99">
              <a:extLst>
                <a:ext uri="{FF2B5EF4-FFF2-40B4-BE49-F238E27FC236}">
                  <a16:creationId xmlns:a16="http://schemas.microsoft.com/office/drawing/2014/main" id="{D4487139-AAAA-B8C6-F17B-368C2949FF38}"/>
                </a:ext>
              </a:extLst>
            </p:cNvPr>
            <p:cNvSpPr/>
            <p:nvPr/>
          </p:nvSpPr>
          <p:spPr>
            <a:xfrm>
              <a:off x="6621113" y="1932146"/>
              <a:ext cx="623799" cy="906208"/>
            </a:xfrm>
            <a:custGeom>
              <a:avLst/>
              <a:gdLst>
                <a:gd name="connsiteX0" fmla="*/ 143256 w 623799"/>
                <a:gd name="connsiteY0" fmla="*/ 34004 h 906208"/>
                <a:gd name="connsiteX1" fmla="*/ 274987 w 623799"/>
                <a:gd name="connsiteY1" fmla="*/ 289560 h 906208"/>
                <a:gd name="connsiteX2" fmla="*/ 304609 w 623799"/>
                <a:gd name="connsiteY2" fmla="*/ 346043 h 906208"/>
                <a:gd name="connsiteX3" fmla="*/ 524828 w 623799"/>
                <a:gd name="connsiteY3" fmla="*/ 541306 h 906208"/>
                <a:gd name="connsiteX4" fmla="*/ 622840 w 623799"/>
                <a:gd name="connsiteY4" fmla="*/ 568071 h 906208"/>
                <a:gd name="connsiteX5" fmla="*/ 550450 w 623799"/>
                <a:gd name="connsiteY5" fmla="*/ 638556 h 906208"/>
                <a:gd name="connsiteX6" fmla="*/ 505778 w 623799"/>
                <a:gd name="connsiteY6" fmla="*/ 906209 h 906208"/>
                <a:gd name="connsiteX7" fmla="*/ 224123 w 623799"/>
                <a:gd name="connsiteY7" fmla="*/ 631507 h 906208"/>
                <a:gd name="connsiteX8" fmla="*/ 62198 w 623799"/>
                <a:gd name="connsiteY8" fmla="*/ 357473 h 906208"/>
                <a:gd name="connsiteX9" fmla="*/ 0 w 623799"/>
                <a:gd name="connsiteY9" fmla="*/ 112490 h 906208"/>
                <a:gd name="connsiteX10" fmla="*/ 11906 w 623799"/>
                <a:gd name="connsiteY10" fmla="*/ 87154 h 906208"/>
                <a:gd name="connsiteX11" fmla="*/ 4096 w 623799"/>
                <a:gd name="connsiteY11" fmla="*/ 50483 h 906208"/>
                <a:gd name="connsiteX12" fmla="*/ 127921 w 623799"/>
                <a:gd name="connsiteY12" fmla="*/ 0 h 90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799" h="906208">
                  <a:moveTo>
                    <a:pt x="143256" y="34004"/>
                  </a:moveTo>
                  <a:cubicBezTo>
                    <a:pt x="196501" y="112776"/>
                    <a:pt x="215455" y="214979"/>
                    <a:pt x="274987" y="289560"/>
                  </a:cubicBezTo>
                  <a:cubicBezTo>
                    <a:pt x="303086" y="324803"/>
                    <a:pt x="273558" y="318992"/>
                    <a:pt x="304609" y="346043"/>
                  </a:cubicBezTo>
                  <a:cubicBezTo>
                    <a:pt x="364903" y="398717"/>
                    <a:pt x="472726" y="488918"/>
                    <a:pt x="524828" y="541306"/>
                  </a:cubicBezTo>
                  <a:cubicBezTo>
                    <a:pt x="540734" y="557308"/>
                    <a:pt x="595408" y="524637"/>
                    <a:pt x="622840" y="568071"/>
                  </a:cubicBezTo>
                  <a:cubicBezTo>
                    <a:pt x="633127" y="584359"/>
                    <a:pt x="557498" y="620554"/>
                    <a:pt x="550450" y="638556"/>
                  </a:cubicBezTo>
                  <a:cubicBezTo>
                    <a:pt x="518160" y="721043"/>
                    <a:pt x="538067" y="823722"/>
                    <a:pt x="505778" y="906209"/>
                  </a:cubicBezTo>
                  <a:cubicBezTo>
                    <a:pt x="419100" y="830009"/>
                    <a:pt x="299371" y="717614"/>
                    <a:pt x="224123" y="631507"/>
                  </a:cubicBezTo>
                  <a:cubicBezTo>
                    <a:pt x="148876" y="545402"/>
                    <a:pt x="96488" y="464725"/>
                    <a:pt x="62198" y="357473"/>
                  </a:cubicBezTo>
                  <a:cubicBezTo>
                    <a:pt x="36271" y="277216"/>
                    <a:pt x="15497" y="195396"/>
                    <a:pt x="0" y="112490"/>
                  </a:cubicBezTo>
                  <a:lnTo>
                    <a:pt x="11906" y="87154"/>
                  </a:lnTo>
                  <a:lnTo>
                    <a:pt x="4096" y="50483"/>
                  </a:lnTo>
                  <a:lnTo>
                    <a:pt x="127921" y="0"/>
                  </a:lnTo>
                  <a:close/>
                </a:path>
              </a:pathLst>
            </a:custGeom>
            <a:solidFill>
              <a:schemeClr val="accent1"/>
            </a:solidFill>
            <a:ln w="9525" cap="flat">
              <a:solidFill>
                <a:srgbClr val="2F2E41"/>
              </a:solidFill>
              <a:prstDash val="solid"/>
              <a:miter/>
            </a:ln>
          </p:spPr>
          <p:txBody>
            <a:bodyPr rtlCol="0" anchor="ctr">
              <a:noAutofit/>
            </a:bodyPr>
            <a:lstStyle/>
            <a:p>
              <a:endParaRPr lang="zh-CN" altLang="en-US"/>
            </a:p>
          </p:txBody>
        </p:sp>
        <p:sp>
          <p:nvSpPr>
            <p:cNvPr id="101" name="任意多边形: 形状 100">
              <a:extLst>
                <a:ext uri="{FF2B5EF4-FFF2-40B4-BE49-F238E27FC236}">
                  <a16:creationId xmlns:a16="http://schemas.microsoft.com/office/drawing/2014/main" id="{8A37A43B-CB0E-5CB3-C100-0EB94DCA5808}"/>
                </a:ext>
              </a:extLst>
            </p:cNvPr>
            <p:cNvSpPr/>
            <p:nvPr/>
          </p:nvSpPr>
          <p:spPr>
            <a:xfrm>
              <a:off x="7586539" y="2512264"/>
              <a:ext cx="476297" cy="954326"/>
            </a:xfrm>
            <a:custGeom>
              <a:avLst/>
              <a:gdLst>
                <a:gd name="connsiteX0" fmla="*/ 462086 w 476297"/>
                <a:gd name="connsiteY0" fmla="*/ 120160 h 954326"/>
                <a:gd name="connsiteX1" fmla="*/ 323783 w 476297"/>
                <a:gd name="connsiteY1" fmla="*/ 18052 h 954326"/>
                <a:gd name="connsiteX2" fmla="*/ 40985 w 476297"/>
                <a:gd name="connsiteY2" fmla="*/ 42245 h 954326"/>
                <a:gd name="connsiteX3" fmla="*/ 31460 w 476297"/>
                <a:gd name="connsiteY3" fmla="*/ 553833 h 954326"/>
                <a:gd name="connsiteX4" fmla="*/ 218 w 476297"/>
                <a:gd name="connsiteY4" fmla="*/ 718235 h 954326"/>
                <a:gd name="connsiteX5" fmla="*/ 43747 w 476297"/>
                <a:gd name="connsiteY5" fmla="*/ 875778 h 954326"/>
                <a:gd name="connsiteX6" fmla="*/ 323592 w 476297"/>
                <a:gd name="connsiteY6" fmla="*/ 914735 h 954326"/>
                <a:gd name="connsiteX7" fmla="*/ 414365 w 476297"/>
                <a:gd name="connsiteY7" fmla="*/ 743285 h 954326"/>
                <a:gd name="connsiteX8" fmla="*/ 464562 w 476297"/>
                <a:gd name="connsiteY8" fmla="*/ 380002 h 954326"/>
                <a:gd name="connsiteX9" fmla="*/ 476278 w 476297"/>
                <a:gd name="connsiteY9" fmla="*/ 197884 h 954326"/>
                <a:gd name="connsiteX10" fmla="*/ 462086 w 476297"/>
                <a:gd name="connsiteY10" fmla="*/ 120160 h 954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6297" h="954326">
                  <a:moveTo>
                    <a:pt x="462086" y="120160"/>
                  </a:moveTo>
                  <a:cubicBezTo>
                    <a:pt x="445131" y="91013"/>
                    <a:pt x="373598" y="36816"/>
                    <a:pt x="323783" y="18052"/>
                  </a:cubicBezTo>
                  <a:cubicBezTo>
                    <a:pt x="283206" y="2717"/>
                    <a:pt x="66608" y="-22810"/>
                    <a:pt x="40985" y="42245"/>
                  </a:cubicBezTo>
                  <a:lnTo>
                    <a:pt x="31460" y="553833"/>
                  </a:lnTo>
                  <a:cubicBezTo>
                    <a:pt x="16887" y="608126"/>
                    <a:pt x="2219" y="662799"/>
                    <a:pt x="218" y="718235"/>
                  </a:cubicBezTo>
                  <a:cubicBezTo>
                    <a:pt x="-1782" y="773670"/>
                    <a:pt x="9743" y="830725"/>
                    <a:pt x="43747" y="875778"/>
                  </a:cubicBezTo>
                  <a:cubicBezTo>
                    <a:pt x="110870" y="962780"/>
                    <a:pt x="235257" y="980087"/>
                    <a:pt x="323592" y="914735"/>
                  </a:cubicBezTo>
                  <a:cubicBezTo>
                    <a:pt x="377885" y="872825"/>
                    <a:pt x="399792" y="806436"/>
                    <a:pt x="414365" y="743285"/>
                  </a:cubicBezTo>
                  <a:cubicBezTo>
                    <a:pt x="442083" y="623461"/>
                    <a:pt x="453322" y="501541"/>
                    <a:pt x="464562" y="380002"/>
                  </a:cubicBezTo>
                  <a:cubicBezTo>
                    <a:pt x="470087" y="319328"/>
                    <a:pt x="475706" y="258654"/>
                    <a:pt x="476278" y="197884"/>
                  </a:cubicBezTo>
                  <a:cubicBezTo>
                    <a:pt x="476468" y="171404"/>
                    <a:pt x="475516" y="143496"/>
                    <a:pt x="462086" y="120160"/>
                  </a:cubicBezTo>
                  <a:close/>
                </a:path>
              </a:pathLst>
            </a:custGeom>
            <a:solidFill>
              <a:schemeClr val="tx2">
                <a:lumMod val="75000"/>
              </a:schemeClr>
            </a:solidFill>
            <a:ln w="9525" cap="flat">
              <a:solidFill>
                <a:srgbClr val="2F2E41"/>
              </a:solidFill>
              <a:prstDash val="solid"/>
              <a:miter/>
            </a:ln>
          </p:spPr>
          <p:txBody>
            <a:bodyPr rtlCol="0" anchor="ctr">
              <a:noAutofit/>
            </a:bodyPr>
            <a:lstStyle/>
            <a:p>
              <a:endParaRPr lang="zh-CN" altLang="en-US"/>
            </a:p>
          </p:txBody>
        </p:sp>
        <p:sp>
          <p:nvSpPr>
            <p:cNvPr id="102" name="任意多边形: 形状 101">
              <a:extLst>
                <a:ext uri="{FF2B5EF4-FFF2-40B4-BE49-F238E27FC236}">
                  <a16:creationId xmlns:a16="http://schemas.microsoft.com/office/drawing/2014/main" id="{18CB97AC-9750-BAF6-2D21-47FBC6F97BCF}"/>
                </a:ext>
              </a:extLst>
            </p:cNvPr>
            <p:cNvSpPr/>
            <p:nvPr/>
          </p:nvSpPr>
          <p:spPr>
            <a:xfrm>
              <a:off x="7956518" y="4031075"/>
              <a:ext cx="378618" cy="407883"/>
            </a:xfrm>
            <a:custGeom>
              <a:avLst/>
              <a:gdLst>
                <a:gd name="connsiteX0" fmla="*/ 25432 w 378618"/>
                <a:gd name="connsiteY0" fmla="*/ 242697 h 407883"/>
                <a:gd name="connsiteX1" fmla="*/ 234982 w 378618"/>
                <a:gd name="connsiteY1" fmla="*/ 209074 h 407883"/>
                <a:gd name="connsiteX2" fmla="*/ 378619 w 378618"/>
                <a:gd name="connsiteY2" fmla="*/ 407861 h 407883"/>
                <a:gd name="connsiteX3" fmla="*/ 327946 w 378618"/>
                <a:gd name="connsiteY3" fmla="*/ 0 h 407883"/>
                <a:gd name="connsiteX4" fmla="*/ 0 w 378618"/>
                <a:gd name="connsiteY4" fmla="*/ 39053 h 407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618" h="407883">
                  <a:moveTo>
                    <a:pt x="25432" y="242697"/>
                  </a:moveTo>
                  <a:lnTo>
                    <a:pt x="234982" y="209074"/>
                  </a:lnTo>
                  <a:cubicBezTo>
                    <a:pt x="234982" y="209074"/>
                    <a:pt x="339757" y="410337"/>
                    <a:pt x="378619" y="407861"/>
                  </a:cubicBezTo>
                  <a:lnTo>
                    <a:pt x="327946" y="0"/>
                  </a:lnTo>
                  <a:lnTo>
                    <a:pt x="0" y="39053"/>
                  </a:lnTo>
                  <a:close/>
                </a:path>
              </a:pathLst>
            </a:custGeom>
            <a:solidFill>
              <a:schemeClr val="accent1"/>
            </a:solidFill>
            <a:ln w="9525" cap="flat">
              <a:solidFill>
                <a:srgbClr val="2F2E41"/>
              </a:solidFill>
              <a:prstDash val="solid"/>
              <a:miter/>
            </a:ln>
          </p:spPr>
          <p:txBody>
            <a:bodyPr rtlCol="0" anchor="ctr">
              <a:noAutofit/>
            </a:bodyPr>
            <a:lstStyle/>
            <a:p>
              <a:endParaRPr lang="zh-CN" altLang="en-US"/>
            </a:p>
          </p:txBody>
        </p:sp>
        <p:sp>
          <p:nvSpPr>
            <p:cNvPr id="103" name="任意多边形: 形状 102">
              <a:extLst>
                <a:ext uri="{FF2B5EF4-FFF2-40B4-BE49-F238E27FC236}">
                  <a16:creationId xmlns:a16="http://schemas.microsoft.com/office/drawing/2014/main" id="{BCA3D5EC-B088-2F16-B297-DF617CD2D040}"/>
                </a:ext>
              </a:extLst>
            </p:cNvPr>
            <p:cNvSpPr/>
            <p:nvPr/>
          </p:nvSpPr>
          <p:spPr>
            <a:xfrm>
              <a:off x="8157619" y="4102287"/>
              <a:ext cx="31933" cy="32024"/>
            </a:xfrm>
            <a:custGeom>
              <a:avLst/>
              <a:gdLst>
                <a:gd name="connsiteX0" fmla="*/ 448 w 31933"/>
                <a:gd name="connsiteY0" fmla="*/ 13942 h 32024"/>
                <a:gd name="connsiteX1" fmla="*/ 17974 w 31933"/>
                <a:gd name="connsiteY1" fmla="*/ 35 h 32024"/>
                <a:gd name="connsiteX2" fmla="*/ 31880 w 31933"/>
                <a:gd name="connsiteY2" fmla="*/ 17371 h 32024"/>
                <a:gd name="connsiteX3" fmla="*/ 12830 w 31933"/>
                <a:gd name="connsiteY3" fmla="*/ 31944 h 32024"/>
                <a:gd name="connsiteX4" fmla="*/ 353 w 31933"/>
                <a:gd name="connsiteY4" fmla="*/ 12323 h 32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33" h="32024">
                  <a:moveTo>
                    <a:pt x="448" y="13942"/>
                  </a:moveTo>
                  <a:cubicBezTo>
                    <a:pt x="1848" y="5493"/>
                    <a:pt x="9430" y="-517"/>
                    <a:pt x="17974" y="35"/>
                  </a:cubicBezTo>
                  <a:cubicBezTo>
                    <a:pt x="26470" y="1216"/>
                    <a:pt x="32566" y="8817"/>
                    <a:pt x="31880" y="17371"/>
                  </a:cubicBezTo>
                  <a:cubicBezTo>
                    <a:pt x="30328" y="26467"/>
                    <a:pt x="22012" y="32820"/>
                    <a:pt x="12830" y="31944"/>
                  </a:cubicBezTo>
                  <a:cubicBezTo>
                    <a:pt x="4039" y="29867"/>
                    <a:pt x="-1486" y="21162"/>
                    <a:pt x="353" y="12323"/>
                  </a:cubicBezTo>
                </a:path>
              </a:pathLst>
            </a:custGeom>
            <a:solidFill>
              <a:srgbClr val="E0E0E0"/>
            </a:solidFill>
            <a:ln w="9525" cap="flat">
              <a:solidFill>
                <a:srgbClr val="2F2E41"/>
              </a:solidFill>
              <a:prstDash val="solid"/>
              <a:miter/>
            </a:ln>
          </p:spPr>
          <p:txBody>
            <a:bodyPr rtlCol="0" anchor="ctr">
              <a:noAutofit/>
            </a:bodyPr>
            <a:lstStyle/>
            <a:p>
              <a:endParaRPr lang="zh-CN" altLang="en-US"/>
            </a:p>
          </p:txBody>
        </p:sp>
        <p:sp>
          <p:nvSpPr>
            <p:cNvPr id="104" name="任意多边形: 形状 103">
              <a:extLst>
                <a:ext uri="{FF2B5EF4-FFF2-40B4-BE49-F238E27FC236}">
                  <a16:creationId xmlns:a16="http://schemas.microsoft.com/office/drawing/2014/main" id="{E72A5E11-A83C-8402-58BA-B5BA4B683374}"/>
                </a:ext>
              </a:extLst>
            </p:cNvPr>
            <p:cNvSpPr/>
            <p:nvPr/>
          </p:nvSpPr>
          <p:spPr>
            <a:xfrm>
              <a:off x="8251507" y="4031075"/>
              <a:ext cx="83534" cy="408362"/>
            </a:xfrm>
            <a:custGeom>
              <a:avLst/>
              <a:gdLst>
                <a:gd name="connsiteX0" fmla="*/ 32861 w 83534"/>
                <a:gd name="connsiteY0" fmla="*/ 0 h 408362"/>
                <a:gd name="connsiteX1" fmla="*/ 0 w 83534"/>
                <a:gd name="connsiteY1" fmla="*/ 5239 h 408362"/>
                <a:gd name="connsiteX2" fmla="*/ 60865 w 83534"/>
                <a:gd name="connsiteY2" fmla="*/ 394335 h 408362"/>
                <a:gd name="connsiteX3" fmla="*/ 83534 w 83534"/>
                <a:gd name="connsiteY3" fmla="*/ 407861 h 408362"/>
              </a:gdLst>
              <a:ahLst/>
              <a:cxnLst>
                <a:cxn ang="0">
                  <a:pos x="connsiteX0" y="connsiteY0"/>
                </a:cxn>
                <a:cxn ang="0">
                  <a:pos x="connsiteX1" y="connsiteY1"/>
                </a:cxn>
                <a:cxn ang="0">
                  <a:pos x="connsiteX2" y="connsiteY2"/>
                </a:cxn>
                <a:cxn ang="0">
                  <a:pos x="connsiteX3" y="connsiteY3"/>
                </a:cxn>
              </a:cxnLst>
              <a:rect l="l" t="t" r="r" b="b"/>
              <a:pathLst>
                <a:path w="83534" h="408362">
                  <a:moveTo>
                    <a:pt x="32861" y="0"/>
                  </a:moveTo>
                  <a:lnTo>
                    <a:pt x="0" y="5239"/>
                  </a:lnTo>
                  <a:lnTo>
                    <a:pt x="60865" y="394335"/>
                  </a:lnTo>
                  <a:cubicBezTo>
                    <a:pt x="60865" y="394335"/>
                    <a:pt x="71057" y="411480"/>
                    <a:pt x="83534" y="407861"/>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105" name="任意多边形: 形状 104">
              <a:extLst>
                <a:ext uri="{FF2B5EF4-FFF2-40B4-BE49-F238E27FC236}">
                  <a16:creationId xmlns:a16="http://schemas.microsoft.com/office/drawing/2014/main" id="{6C44393E-9E4C-E3CD-61CF-4D607E2422D4}"/>
                </a:ext>
              </a:extLst>
            </p:cNvPr>
            <p:cNvSpPr/>
            <p:nvPr/>
          </p:nvSpPr>
          <p:spPr>
            <a:xfrm>
              <a:off x="8187319" y="4206998"/>
              <a:ext cx="21611" cy="40082"/>
            </a:xfrm>
            <a:custGeom>
              <a:avLst/>
              <a:gdLst>
                <a:gd name="connsiteX0" fmla="*/ 2847 w 21611"/>
                <a:gd name="connsiteY0" fmla="*/ 40008 h 40082"/>
                <a:gd name="connsiteX1" fmla="*/ 9610 w 21611"/>
                <a:gd name="connsiteY1" fmla="*/ 18958 h 40082"/>
                <a:gd name="connsiteX2" fmla="*/ 21516 w 21611"/>
                <a:gd name="connsiteY2" fmla="*/ 384 h 40082"/>
                <a:gd name="connsiteX3" fmla="*/ 3323 w 21611"/>
                <a:gd name="connsiteY3" fmla="*/ 16005 h 40082"/>
                <a:gd name="connsiteX4" fmla="*/ 2847 w 21611"/>
                <a:gd name="connsiteY4" fmla="*/ 40008 h 40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11" h="40082">
                  <a:moveTo>
                    <a:pt x="2847" y="40008"/>
                  </a:moveTo>
                  <a:cubicBezTo>
                    <a:pt x="4752" y="40008"/>
                    <a:pt x="4466" y="29626"/>
                    <a:pt x="9610" y="18958"/>
                  </a:cubicBezTo>
                  <a:cubicBezTo>
                    <a:pt x="14753" y="8290"/>
                    <a:pt x="22564" y="2194"/>
                    <a:pt x="21516" y="384"/>
                  </a:cubicBezTo>
                  <a:cubicBezTo>
                    <a:pt x="20468" y="-1425"/>
                    <a:pt x="9419" y="3051"/>
                    <a:pt x="3323" y="16005"/>
                  </a:cubicBezTo>
                  <a:cubicBezTo>
                    <a:pt x="-2773" y="28959"/>
                    <a:pt x="1037" y="41151"/>
                    <a:pt x="2847" y="40008"/>
                  </a:cubicBezTo>
                  <a:close/>
                </a:path>
              </a:pathLst>
            </a:custGeom>
            <a:solidFill>
              <a:srgbClr val="FFFFFF"/>
            </a:solidFill>
            <a:ln w="9525" cap="flat">
              <a:solidFill>
                <a:srgbClr val="2F2E41"/>
              </a:solidFill>
              <a:prstDash val="solid"/>
              <a:miter/>
            </a:ln>
          </p:spPr>
          <p:txBody>
            <a:bodyPr rtlCol="0" anchor="ctr">
              <a:noAutofit/>
            </a:bodyPr>
            <a:lstStyle/>
            <a:p>
              <a:endParaRPr lang="zh-CN" altLang="en-US"/>
            </a:p>
          </p:txBody>
        </p:sp>
        <p:sp>
          <p:nvSpPr>
            <p:cNvPr id="106" name="任意多边形: 形状 105">
              <a:extLst>
                <a:ext uri="{FF2B5EF4-FFF2-40B4-BE49-F238E27FC236}">
                  <a16:creationId xmlns:a16="http://schemas.microsoft.com/office/drawing/2014/main" id="{90C0696E-A802-D670-8437-4D432479CDD5}"/>
                </a:ext>
              </a:extLst>
            </p:cNvPr>
            <p:cNvSpPr/>
            <p:nvPr/>
          </p:nvSpPr>
          <p:spPr>
            <a:xfrm>
              <a:off x="8211999" y="4257050"/>
              <a:ext cx="28947" cy="30535"/>
            </a:xfrm>
            <a:custGeom>
              <a:avLst/>
              <a:gdLst>
                <a:gd name="connsiteX0" fmla="*/ 1122 w 28947"/>
                <a:gd name="connsiteY0" fmla="*/ 30533 h 30535"/>
                <a:gd name="connsiteX1" fmla="*/ 13028 w 28947"/>
                <a:gd name="connsiteY1" fmla="*/ 13864 h 30535"/>
                <a:gd name="connsiteX2" fmla="*/ 28935 w 28947"/>
                <a:gd name="connsiteY2" fmla="*/ 1006 h 30535"/>
                <a:gd name="connsiteX3" fmla="*/ 7980 w 28947"/>
                <a:gd name="connsiteY3" fmla="*/ 9102 h 30535"/>
                <a:gd name="connsiteX4" fmla="*/ 1122 w 28947"/>
                <a:gd name="connsiteY4" fmla="*/ 30533 h 30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47" h="30535">
                  <a:moveTo>
                    <a:pt x="1122" y="30533"/>
                  </a:moveTo>
                  <a:cubicBezTo>
                    <a:pt x="3122" y="30533"/>
                    <a:pt x="5408" y="21675"/>
                    <a:pt x="13028" y="13864"/>
                  </a:cubicBezTo>
                  <a:cubicBezTo>
                    <a:pt x="20648" y="6054"/>
                    <a:pt x="29316" y="3006"/>
                    <a:pt x="28935" y="1006"/>
                  </a:cubicBezTo>
                  <a:cubicBezTo>
                    <a:pt x="28554" y="-995"/>
                    <a:pt x="17219" y="-804"/>
                    <a:pt x="7980" y="9102"/>
                  </a:cubicBezTo>
                  <a:cubicBezTo>
                    <a:pt x="-1259" y="19008"/>
                    <a:pt x="-783" y="30724"/>
                    <a:pt x="1122" y="30533"/>
                  </a:cubicBezTo>
                  <a:close/>
                </a:path>
              </a:pathLst>
            </a:custGeom>
            <a:solidFill>
              <a:srgbClr val="FFFFFF"/>
            </a:solidFill>
            <a:ln w="9525" cap="flat">
              <a:solidFill>
                <a:srgbClr val="2F2E41"/>
              </a:solidFill>
              <a:prstDash val="solid"/>
              <a:miter/>
            </a:ln>
          </p:spPr>
          <p:txBody>
            <a:bodyPr rtlCol="0" anchor="ctr">
              <a:noAutofit/>
            </a:bodyPr>
            <a:lstStyle/>
            <a:p>
              <a:endParaRPr lang="zh-CN" altLang="en-US"/>
            </a:p>
          </p:txBody>
        </p:sp>
        <p:sp>
          <p:nvSpPr>
            <p:cNvPr id="107" name="任意多边形: 形状 106">
              <a:extLst>
                <a:ext uri="{FF2B5EF4-FFF2-40B4-BE49-F238E27FC236}">
                  <a16:creationId xmlns:a16="http://schemas.microsoft.com/office/drawing/2014/main" id="{7A6105C5-FBA9-7F33-391C-1A511F17718C}"/>
                </a:ext>
              </a:extLst>
            </p:cNvPr>
            <p:cNvSpPr/>
            <p:nvPr/>
          </p:nvSpPr>
          <p:spPr>
            <a:xfrm>
              <a:off x="8235227" y="4303654"/>
              <a:ext cx="32472" cy="21684"/>
            </a:xfrm>
            <a:custGeom>
              <a:avLst/>
              <a:gdLst>
                <a:gd name="connsiteX0" fmla="*/ 32473 w 32472"/>
                <a:gd name="connsiteY0" fmla="*/ 1646 h 21684"/>
                <a:gd name="connsiteX1" fmla="*/ 12184 w 32472"/>
                <a:gd name="connsiteY1" fmla="*/ 4694 h 21684"/>
                <a:gd name="connsiteX2" fmla="*/ 469 w 32472"/>
                <a:gd name="connsiteY2" fmla="*/ 21649 h 21684"/>
                <a:gd name="connsiteX3" fmla="*/ 15804 w 32472"/>
                <a:gd name="connsiteY3" fmla="*/ 10600 h 21684"/>
                <a:gd name="connsiteX4" fmla="*/ 32473 w 32472"/>
                <a:gd name="connsiteY4" fmla="*/ 1646 h 2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72" h="21684">
                  <a:moveTo>
                    <a:pt x="32473" y="1646"/>
                  </a:moveTo>
                  <a:cubicBezTo>
                    <a:pt x="32473" y="-259"/>
                    <a:pt x="22376" y="-1783"/>
                    <a:pt x="12184" y="4694"/>
                  </a:cubicBezTo>
                  <a:cubicBezTo>
                    <a:pt x="1992" y="11171"/>
                    <a:pt x="-1341" y="21077"/>
                    <a:pt x="469" y="21649"/>
                  </a:cubicBezTo>
                  <a:cubicBezTo>
                    <a:pt x="2278" y="22220"/>
                    <a:pt x="7326" y="15838"/>
                    <a:pt x="15804" y="10600"/>
                  </a:cubicBezTo>
                  <a:cubicBezTo>
                    <a:pt x="24281" y="5361"/>
                    <a:pt x="32473" y="3837"/>
                    <a:pt x="32473" y="1646"/>
                  </a:cubicBezTo>
                  <a:close/>
                </a:path>
              </a:pathLst>
            </a:custGeom>
            <a:solidFill>
              <a:srgbClr val="FFFFFF"/>
            </a:solidFill>
            <a:ln w="9525" cap="flat">
              <a:solidFill>
                <a:srgbClr val="2F2E41"/>
              </a:solidFill>
              <a:prstDash val="solid"/>
              <a:miter/>
            </a:ln>
          </p:spPr>
          <p:txBody>
            <a:bodyPr rtlCol="0" anchor="ctr">
              <a:noAutofit/>
            </a:bodyPr>
            <a:lstStyle/>
            <a:p>
              <a:endParaRPr lang="zh-CN" altLang="en-US"/>
            </a:p>
          </p:txBody>
        </p:sp>
        <p:sp>
          <p:nvSpPr>
            <p:cNvPr id="108" name="任意多边形: 形状 107">
              <a:extLst>
                <a:ext uri="{FF2B5EF4-FFF2-40B4-BE49-F238E27FC236}">
                  <a16:creationId xmlns:a16="http://schemas.microsoft.com/office/drawing/2014/main" id="{FCED37B6-F0C8-9C5E-CD72-9C8BCAABBDCB}"/>
                </a:ext>
              </a:extLst>
            </p:cNvPr>
            <p:cNvSpPr/>
            <p:nvPr/>
          </p:nvSpPr>
          <p:spPr>
            <a:xfrm>
              <a:off x="8131773" y="4206662"/>
              <a:ext cx="10255" cy="42828"/>
            </a:xfrm>
            <a:custGeom>
              <a:avLst/>
              <a:gdLst>
                <a:gd name="connsiteX0" fmla="*/ 9816 w 10255"/>
                <a:gd name="connsiteY0" fmla="*/ 42726 h 42828"/>
                <a:gd name="connsiteX1" fmla="*/ 7054 w 10255"/>
                <a:gd name="connsiteY1" fmla="*/ 21485 h 42828"/>
                <a:gd name="connsiteX2" fmla="*/ 7054 w 10255"/>
                <a:gd name="connsiteY2" fmla="*/ 54 h 42828"/>
                <a:gd name="connsiteX3" fmla="*/ 100 w 10255"/>
                <a:gd name="connsiteY3" fmla="*/ 21962 h 42828"/>
                <a:gd name="connsiteX4" fmla="*/ 9816 w 10255"/>
                <a:gd name="connsiteY4" fmla="*/ 42726 h 42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55" h="42828">
                  <a:moveTo>
                    <a:pt x="9816" y="42726"/>
                  </a:moveTo>
                  <a:cubicBezTo>
                    <a:pt x="11530" y="41678"/>
                    <a:pt x="7720" y="33201"/>
                    <a:pt x="7054" y="21485"/>
                  </a:cubicBezTo>
                  <a:cubicBezTo>
                    <a:pt x="6387" y="9770"/>
                    <a:pt x="8863" y="911"/>
                    <a:pt x="7054" y="54"/>
                  </a:cubicBezTo>
                  <a:cubicBezTo>
                    <a:pt x="5244" y="-803"/>
                    <a:pt x="-852" y="8626"/>
                    <a:pt x="100" y="21962"/>
                  </a:cubicBezTo>
                  <a:cubicBezTo>
                    <a:pt x="1053" y="35297"/>
                    <a:pt x="8387" y="43869"/>
                    <a:pt x="9816" y="42726"/>
                  </a:cubicBezTo>
                  <a:close/>
                </a:path>
              </a:pathLst>
            </a:custGeom>
            <a:solidFill>
              <a:srgbClr val="FFFFFF"/>
            </a:solidFill>
            <a:ln w="9525" cap="flat">
              <a:solidFill>
                <a:srgbClr val="2F2E41"/>
              </a:solidFill>
              <a:prstDash val="solid"/>
              <a:miter/>
            </a:ln>
          </p:spPr>
          <p:txBody>
            <a:bodyPr rtlCol="0" anchor="ctr">
              <a:noAutofit/>
            </a:bodyPr>
            <a:lstStyle/>
            <a:p>
              <a:endParaRPr lang="zh-CN" altLang="en-US"/>
            </a:p>
          </p:txBody>
        </p:sp>
        <p:sp>
          <p:nvSpPr>
            <p:cNvPr id="109" name="任意多边形: 形状 108">
              <a:extLst>
                <a:ext uri="{FF2B5EF4-FFF2-40B4-BE49-F238E27FC236}">
                  <a16:creationId xmlns:a16="http://schemas.microsoft.com/office/drawing/2014/main" id="{20BC2DFF-2F36-E32E-13A3-E01ADA9B954D}"/>
                </a:ext>
              </a:extLst>
            </p:cNvPr>
            <p:cNvSpPr/>
            <p:nvPr/>
          </p:nvSpPr>
          <p:spPr>
            <a:xfrm>
              <a:off x="7631810" y="4088701"/>
              <a:ext cx="378618" cy="407882"/>
            </a:xfrm>
            <a:custGeom>
              <a:avLst/>
              <a:gdLst>
                <a:gd name="connsiteX0" fmla="*/ 25432 w 378618"/>
                <a:gd name="connsiteY0" fmla="*/ 242697 h 407882"/>
                <a:gd name="connsiteX1" fmla="*/ 234982 w 378618"/>
                <a:gd name="connsiteY1" fmla="*/ 209074 h 407882"/>
                <a:gd name="connsiteX2" fmla="*/ 378619 w 378618"/>
                <a:gd name="connsiteY2" fmla="*/ 407860 h 407882"/>
                <a:gd name="connsiteX3" fmla="*/ 327946 w 378618"/>
                <a:gd name="connsiteY3" fmla="*/ 0 h 407882"/>
                <a:gd name="connsiteX4" fmla="*/ 0 w 378618"/>
                <a:gd name="connsiteY4" fmla="*/ 39052 h 407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618" h="407882">
                  <a:moveTo>
                    <a:pt x="25432" y="242697"/>
                  </a:moveTo>
                  <a:lnTo>
                    <a:pt x="234982" y="209074"/>
                  </a:lnTo>
                  <a:cubicBezTo>
                    <a:pt x="234982" y="209074"/>
                    <a:pt x="339757" y="410337"/>
                    <a:pt x="378619" y="407860"/>
                  </a:cubicBezTo>
                  <a:lnTo>
                    <a:pt x="327946" y="0"/>
                  </a:lnTo>
                  <a:lnTo>
                    <a:pt x="0" y="39052"/>
                  </a:lnTo>
                  <a:close/>
                </a:path>
              </a:pathLst>
            </a:custGeom>
            <a:solidFill>
              <a:schemeClr val="accent1"/>
            </a:solidFill>
            <a:ln w="9525" cap="flat">
              <a:solidFill>
                <a:srgbClr val="2F2E41"/>
              </a:solidFill>
              <a:prstDash val="solid"/>
              <a:miter/>
            </a:ln>
          </p:spPr>
          <p:txBody>
            <a:bodyPr rtlCol="0" anchor="ctr">
              <a:noAutofit/>
            </a:bodyPr>
            <a:lstStyle/>
            <a:p>
              <a:endParaRPr lang="zh-CN" altLang="en-US"/>
            </a:p>
          </p:txBody>
        </p:sp>
        <p:sp>
          <p:nvSpPr>
            <p:cNvPr id="110" name="任意多边形: 形状 109">
              <a:extLst>
                <a:ext uri="{FF2B5EF4-FFF2-40B4-BE49-F238E27FC236}">
                  <a16:creationId xmlns:a16="http://schemas.microsoft.com/office/drawing/2014/main" id="{876F19DB-4630-CCAF-1EB1-447121607949}"/>
                </a:ext>
              </a:extLst>
            </p:cNvPr>
            <p:cNvSpPr/>
            <p:nvPr/>
          </p:nvSpPr>
          <p:spPr>
            <a:xfrm>
              <a:off x="7832927" y="4159913"/>
              <a:ext cx="31631" cy="32016"/>
            </a:xfrm>
            <a:custGeom>
              <a:avLst/>
              <a:gdLst>
                <a:gd name="connsiteX0" fmla="*/ 146 w 31631"/>
                <a:gd name="connsiteY0" fmla="*/ 13942 h 32016"/>
                <a:gd name="connsiteX1" fmla="*/ 17672 w 31631"/>
                <a:gd name="connsiteY1" fmla="*/ 35 h 32016"/>
                <a:gd name="connsiteX2" fmla="*/ 31579 w 31631"/>
                <a:gd name="connsiteY2" fmla="*/ 17371 h 32016"/>
                <a:gd name="connsiteX3" fmla="*/ 12529 w 31631"/>
                <a:gd name="connsiteY3" fmla="*/ 31944 h 32016"/>
                <a:gd name="connsiteX4" fmla="*/ 432 w 31631"/>
                <a:gd name="connsiteY4" fmla="*/ 12037 h 32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31" h="32016">
                  <a:moveTo>
                    <a:pt x="146" y="13942"/>
                  </a:moveTo>
                  <a:cubicBezTo>
                    <a:pt x="1547" y="5493"/>
                    <a:pt x="9128" y="-517"/>
                    <a:pt x="17672" y="35"/>
                  </a:cubicBezTo>
                  <a:cubicBezTo>
                    <a:pt x="26169" y="1216"/>
                    <a:pt x="32265" y="8817"/>
                    <a:pt x="31579" y="17371"/>
                  </a:cubicBezTo>
                  <a:cubicBezTo>
                    <a:pt x="29979" y="26439"/>
                    <a:pt x="21701" y="32773"/>
                    <a:pt x="12529" y="31944"/>
                  </a:cubicBezTo>
                  <a:cubicBezTo>
                    <a:pt x="3756" y="29696"/>
                    <a:pt x="-1606" y="20857"/>
                    <a:pt x="432" y="12037"/>
                  </a:cubicBezTo>
                </a:path>
              </a:pathLst>
            </a:custGeom>
            <a:solidFill>
              <a:srgbClr val="E0E0E0"/>
            </a:solidFill>
            <a:ln w="9525" cap="flat">
              <a:solidFill>
                <a:srgbClr val="2F2E41"/>
              </a:solidFill>
              <a:prstDash val="solid"/>
              <a:miter/>
            </a:ln>
          </p:spPr>
          <p:txBody>
            <a:bodyPr rtlCol="0" anchor="ctr">
              <a:noAutofit/>
            </a:bodyPr>
            <a:lstStyle/>
            <a:p>
              <a:endParaRPr lang="zh-CN" altLang="en-US"/>
            </a:p>
          </p:txBody>
        </p:sp>
        <p:sp>
          <p:nvSpPr>
            <p:cNvPr id="111" name="任意多边形: 形状 110">
              <a:extLst>
                <a:ext uri="{FF2B5EF4-FFF2-40B4-BE49-F238E27FC236}">
                  <a16:creationId xmlns:a16="http://schemas.microsoft.com/office/drawing/2014/main" id="{A80E75C9-614A-1096-9847-B1FF71BB8C27}"/>
                </a:ext>
              </a:extLst>
            </p:cNvPr>
            <p:cNvSpPr/>
            <p:nvPr/>
          </p:nvSpPr>
          <p:spPr>
            <a:xfrm>
              <a:off x="7926514" y="4088701"/>
              <a:ext cx="83534" cy="408362"/>
            </a:xfrm>
            <a:custGeom>
              <a:avLst/>
              <a:gdLst>
                <a:gd name="connsiteX0" fmla="*/ 32861 w 83534"/>
                <a:gd name="connsiteY0" fmla="*/ 0 h 408362"/>
                <a:gd name="connsiteX1" fmla="*/ 0 w 83534"/>
                <a:gd name="connsiteY1" fmla="*/ 5239 h 408362"/>
                <a:gd name="connsiteX2" fmla="*/ 60865 w 83534"/>
                <a:gd name="connsiteY2" fmla="*/ 394335 h 408362"/>
                <a:gd name="connsiteX3" fmla="*/ 83534 w 83534"/>
                <a:gd name="connsiteY3" fmla="*/ 407860 h 408362"/>
              </a:gdLst>
              <a:ahLst/>
              <a:cxnLst>
                <a:cxn ang="0">
                  <a:pos x="connsiteX0" y="connsiteY0"/>
                </a:cxn>
                <a:cxn ang="0">
                  <a:pos x="connsiteX1" y="connsiteY1"/>
                </a:cxn>
                <a:cxn ang="0">
                  <a:pos x="connsiteX2" y="connsiteY2"/>
                </a:cxn>
                <a:cxn ang="0">
                  <a:pos x="connsiteX3" y="connsiteY3"/>
                </a:cxn>
              </a:cxnLst>
              <a:rect l="l" t="t" r="r" b="b"/>
              <a:pathLst>
                <a:path w="83534" h="408362">
                  <a:moveTo>
                    <a:pt x="32861" y="0"/>
                  </a:moveTo>
                  <a:lnTo>
                    <a:pt x="0" y="5239"/>
                  </a:lnTo>
                  <a:lnTo>
                    <a:pt x="60865" y="394335"/>
                  </a:lnTo>
                  <a:cubicBezTo>
                    <a:pt x="60865" y="394335"/>
                    <a:pt x="71057" y="411480"/>
                    <a:pt x="83534" y="407860"/>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112" name="任意多边形: 形状 111">
              <a:extLst>
                <a:ext uri="{FF2B5EF4-FFF2-40B4-BE49-F238E27FC236}">
                  <a16:creationId xmlns:a16="http://schemas.microsoft.com/office/drawing/2014/main" id="{1FAE96DF-95F7-DF66-CF29-4F5FF89F3F07}"/>
                </a:ext>
              </a:extLst>
            </p:cNvPr>
            <p:cNvSpPr/>
            <p:nvPr/>
          </p:nvSpPr>
          <p:spPr>
            <a:xfrm>
              <a:off x="7862360" y="4264121"/>
              <a:ext cx="21577" cy="40538"/>
            </a:xfrm>
            <a:custGeom>
              <a:avLst/>
              <a:gdLst>
                <a:gd name="connsiteX0" fmla="*/ 2717 w 21577"/>
                <a:gd name="connsiteY0" fmla="*/ 40512 h 40538"/>
                <a:gd name="connsiteX1" fmla="*/ 9575 w 21577"/>
                <a:gd name="connsiteY1" fmla="*/ 19557 h 40538"/>
                <a:gd name="connsiteX2" fmla="*/ 21482 w 21577"/>
                <a:gd name="connsiteY2" fmla="*/ 507 h 40538"/>
                <a:gd name="connsiteX3" fmla="*/ 3289 w 21577"/>
                <a:gd name="connsiteY3" fmla="*/ 16128 h 40538"/>
                <a:gd name="connsiteX4" fmla="*/ 2717 w 21577"/>
                <a:gd name="connsiteY4" fmla="*/ 40512 h 40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77" h="40538">
                  <a:moveTo>
                    <a:pt x="2717" y="40512"/>
                  </a:moveTo>
                  <a:cubicBezTo>
                    <a:pt x="4718" y="40512"/>
                    <a:pt x="4432" y="30129"/>
                    <a:pt x="9575" y="19557"/>
                  </a:cubicBezTo>
                  <a:cubicBezTo>
                    <a:pt x="14719" y="8984"/>
                    <a:pt x="22529" y="2697"/>
                    <a:pt x="21482" y="507"/>
                  </a:cubicBezTo>
                  <a:cubicBezTo>
                    <a:pt x="20434" y="-1684"/>
                    <a:pt x="9290" y="3174"/>
                    <a:pt x="3289" y="16128"/>
                  </a:cubicBezTo>
                  <a:cubicBezTo>
                    <a:pt x="-2712" y="29082"/>
                    <a:pt x="1003" y="41178"/>
                    <a:pt x="2717" y="40512"/>
                  </a:cubicBezTo>
                  <a:close/>
                </a:path>
              </a:pathLst>
            </a:custGeom>
            <a:solidFill>
              <a:srgbClr val="FFFFFF"/>
            </a:solidFill>
            <a:ln w="9525" cap="flat">
              <a:solidFill>
                <a:srgbClr val="2F2E41"/>
              </a:solidFill>
              <a:prstDash val="solid"/>
              <a:miter/>
            </a:ln>
          </p:spPr>
          <p:txBody>
            <a:bodyPr rtlCol="0" anchor="ctr">
              <a:noAutofit/>
            </a:bodyPr>
            <a:lstStyle/>
            <a:p>
              <a:endParaRPr lang="zh-CN" altLang="en-US"/>
            </a:p>
          </p:txBody>
        </p:sp>
        <p:sp>
          <p:nvSpPr>
            <p:cNvPr id="113" name="任意多边形: 形状 112">
              <a:extLst>
                <a:ext uri="{FF2B5EF4-FFF2-40B4-BE49-F238E27FC236}">
                  <a16:creationId xmlns:a16="http://schemas.microsoft.com/office/drawing/2014/main" id="{35471040-DAFA-FC52-DA27-658D2D0ABF30}"/>
                </a:ext>
              </a:extLst>
            </p:cNvPr>
            <p:cNvSpPr/>
            <p:nvPr/>
          </p:nvSpPr>
          <p:spPr>
            <a:xfrm>
              <a:off x="7887192" y="4314676"/>
              <a:ext cx="28755" cy="30535"/>
            </a:xfrm>
            <a:custGeom>
              <a:avLst/>
              <a:gdLst>
                <a:gd name="connsiteX0" fmla="*/ 936 w 28755"/>
                <a:gd name="connsiteY0" fmla="*/ 30533 h 30535"/>
                <a:gd name="connsiteX1" fmla="*/ 12842 w 28755"/>
                <a:gd name="connsiteY1" fmla="*/ 13864 h 30535"/>
                <a:gd name="connsiteX2" fmla="*/ 28749 w 28755"/>
                <a:gd name="connsiteY2" fmla="*/ 1006 h 30535"/>
                <a:gd name="connsiteX3" fmla="*/ 7699 w 28755"/>
                <a:gd name="connsiteY3" fmla="*/ 9102 h 30535"/>
                <a:gd name="connsiteX4" fmla="*/ 936 w 28755"/>
                <a:gd name="connsiteY4" fmla="*/ 30533 h 30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55" h="30535">
                  <a:moveTo>
                    <a:pt x="936" y="30533"/>
                  </a:moveTo>
                  <a:cubicBezTo>
                    <a:pt x="2936" y="30533"/>
                    <a:pt x="5222" y="21675"/>
                    <a:pt x="12842" y="13864"/>
                  </a:cubicBezTo>
                  <a:cubicBezTo>
                    <a:pt x="20462" y="6054"/>
                    <a:pt x="29035" y="3006"/>
                    <a:pt x="28749" y="1006"/>
                  </a:cubicBezTo>
                  <a:cubicBezTo>
                    <a:pt x="28463" y="-995"/>
                    <a:pt x="16938" y="-804"/>
                    <a:pt x="7699" y="9102"/>
                  </a:cubicBezTo>
                  <a:cubicBezTo>
                    <a:pt x="-1540" y="19008"/>
                    <a:pt x="-493" y="30723"/>
                    <a:pt x="936" y="30533"/>
                  </a:cubicBezTo>
                  <a:close/>
                </a:path>
              </a:pathLst>
            </a:custGeom>
            <a:solidFill>
              <a:srgbClr val="FFFFFF"/>
            </a:solidFill>
            <a:ln w="9525" cap="flat">
              <a:solidFill>
                <a:srgbClr val="2F2E41"/>
              </a:solidFill>
              <a:prstDash val="solid"/>
              <a:miter/>
            </a:ln>
          </p:spPr>
          <p:txBody>
            <a:bodyPr rtlCol="0" anchor="ctr">
              <a:noAutofit/>
            </a:bodyPr>
            <a:lstStyle/>
            <a:p>
              <a:endParaRPr lang="zh-CN" altLang="en-US"/>
            </a:p>
          </p:txBody>
        </p:sp>
        <p:sp>
          <p:nvSpPr>
            <p:cNvPr id="114" name="任意多边形: 形状 113">
              <a:extLst>
                <a:ext uri="{FF2B5EF4-FFF2-40B4-BE49-F238E27FC236}">
                  <a16:creationId xmlns:a16="http://schemas.microsoft.com/office/drawing/2014/main" id="{45521B56-2297-E4FF-09D1-9D6D15287DEB}"/>
                </a:ext>
              </a:extLst>
            </p:cNvPr>
            <p:cNvSpPr/>
            <p:nvPr/>
          </p:nvSpPr>
          <p:spPr>
            <a:xfrm>
              <a:off x="7909838" y="4361470"/>
              <a:ext cx="32488" cy="21684"/>
            </a:xfrm>
            <a:custGeom>
              <a:avLst/>
              <a:gdLst>
                <a:gd name="connsiteX0" fmla="*/ 32487 w 32488"/>
                <a:gd name="connsiteY0" fmla="*/ 1646 h 21684"/>
                <a:gd name="connsiteX1" fmla="*/ 12104 w 32488"/>
                <a:gd name="connsiteY1" fmla="*/ 4694 h 21684"/>
                <a:gd name="connsiteX2" fmla="*/ 483 w 32488"/>
                <a:gd name="connsiteY2" fmla="*/ 21649 h 21684"/>
                <a:gd name="connsiteX3" fmla="*/ 15818 w 32488"/>
                <a:gd name="connsiteY3" fmla="*/ 10600 h 21684"/>
                <a:gd name="connsiteX4" fmla="*/ 32487 w 32488"/>
                <a:gd name="connsiteY4" fmla="*/ 1646 h 2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88" h="21684">
                  <a:moveTo>
                    <a:pt x="32487" y="1646"/>
                  </a:moveTo>
                  <a:cubicBezTo>
                    <a:pt x="32487" y="-259"/>
                    <a:pt x="22391" y="-1783"/>
                    <a:pt x="12104" y="4694"/>
                  </a:cubicBezTo>
                  <a:cubicBezTo>
                    <a:pt x="1817" y="11171"/>
                    <a:pt x="-1326" y="21077"/>
                    <a:pt x="483" y="21649"/>
                  </a:cubicBezTo>
                  <a:cubicBezTo>
                    <a:pt x="2293" y="22220"/>
                    <a:pt x="7341" y="15838"/>
                    <a:pt x="15818" y="10600"/>
                  </a:cubicBezTo>
                  <a:cubicBezTo>
                    <a:pt x="24296" y="5361"/>
                    <a:pt x="32583" y="3646"/>
                    <a:pt x="32487" y="1646"/>
                  </a:cubicBezTo>
                  <a:close/>
                </a:path>
              </a:pathLst>
            </a:custGeom>
            <a:solidFill>
              <a:srgbClr val="FFFFFF"/>
            </a:solidFill>
            <a:ln w="9525" cap="flat">
              <a:solidFill>
                <a:srgbClr val="2F2E41"/>
              </a:solidFill>
              <a:prstDash val="solid"/>
              <a:miter/>
            </a:ln>
          </p:spPr>
          <p:txBody>
            <a:bodyPr rtlCol="0" anchor="ctr">
              <a:noAutofit/>
            </a:bodyPr>
            <a:lstStyle/>
            <a:p>
              <a:endParaRPr lang="zh-CN" altLang="en-US"/>
            </a:p>
          </p:txBody>
        </p:sp>
        <p:sp>
          <p:nvSpPr>
            <p:cNvPr id="115" name="任意多边形: 形状 114">
              <a:extLst>
                <a:ext uri="{FF2B5EF4-FFF2-40B4-BE49-F238E27FC236}">
                  <a16:creationId xmlns:a16="http://schemas.microsoft.com/office/drawing/2014/main" id="{966A8F6C-3EBD-3C3A-BBE3-FFAB9D8B2C22}"/>
                </a:ext>
              </a:extLst>
            </p:cNvPr>
            <p:cNvSpPr/>
            <p:nvPr/>
          </p:nvSpPr>
          <p:spPr>
            <a:xfrm>
              <a:off x="7806703" y="4264393"/>
              <a:ext cx="10324" cy="42722"/>
            </a:xfrm>
            <a:custGeom>
              <a:avLst/>
              <a:gdLst>
                <a:gd name="connsiteX0" fmla="*/ 9893 w 10324"/>
                <a:gd name="connsiteY0" fmla="*/ 42621 h 42722"/>
                <a:gd name="connsiteX1" fmla="*/ 7131 w 10324"/>
                <a:gd name="connsiteY1" fmla="*/ 21380 h 42722"/>
                <a:gd name="connsiteX2" fmla="*/ 7131 w 10324"/>
                <a:gd name="connsiteY2" fmla="*/ 44 h 42722"/>
                <a:gd name="connsiteX3" fmla="*/ 82 w 10324"/>
                <a:gd name="connsiteY3" fmla="*/ 21856 h 42722"/>
                <a:gd name="connsiteX4" fmla="*/ 9893 w 10324"/>
                <a:gd name="connsiteY4" fmla="*/ 42621 h 42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24" h="42722">
                  <a:moveTo>
                    <a:pt x="9893" y="42621"/>
                  </a:moveTo>
                  <a:cubicBezTo>
                    <a:pt x="11608" y="41573"/>
                    <a:pt x="7702" y="33096"/>
                    <a:pt x="7131" y="21380"/>
                  </a:cubicBezTo>
                  <a:cubicBezTo>
                    <a:pt x="6559" y="9664"/>
                    <a:pt x="8941" y="806"/>
                    <a:pt x="7131" y="44"/>
                  </a:cubicBezTo>
                  <a:cubicBezTo>
                    <a:pt x="5321" y="-718"/>
                    <a:pt x="-775" y="8521"/>
                    <a:pt x="82" y="21856"/>
                  </a:cubicBezTo>
                  <a:cubicBezTo>
                    <a:pt x="940" y="35191"/>
                    <a:pt x="8464" y="43764"/>
                    <a:pt x="9893" y="42621"/>
                  </a:cubicBezTo>
                  <a:close/>
                </a:path>
              </a:pathLst>
            </a:custGeom>
            <a:solidFill>
              <a:srgbClr val="FFFFFF"/>
            </a:solidFill>
            <a:ln w="9525" cap="flat">
              <a:solidFill>
                <a:srgbClr val="2F2E41"/>
              </a:solidFill>
              <a:prstDash val="solid"/>
              <a:miter/>
            </a:ln>
          </p:spPr>
          <p:txBody>
            <a:bodyPr rtlCol="0" anchor="ctr">
              <a:noAutofit/>
            </a:bodyPr>
            <a:lstStyle/>
            <a:p>
              <a:endParaRPr lang="zh-CN" altLang="en-US"/>
            </a:p>
          </p:txBody>
        </p:sp>
        <p:sp>
          <p:nvSpPr>
            <p:cNvPr id="116" name="任意多边形: 形状 115">
              <a:extLst>
                <a:ext uri="{FF2B5EF4-FFF2-40B4-BE49-F238E27FC236}">
                  <a16:creationId xmlns:a16="http://schemas.microsoft.com/office/drawing/2014/main" id="{BE2E02E8-D894-A0E5-D0C3-2055371C5EA5}"/>
                </a:ext>
              </a:extLst>
            </p:cNvPr>
            <p:cNvSpPr/>
            <p:nvPr/>
          </p:nvSpPr>
          <p:spPr>
            <a:xfrm>
              <a:off x="6917695" y="3395471"/>
              <a:ext cx="737546" cy="930271"/>
            </a:xfrm>
            <a:custGeom>
              <a:avLst/>
              <a:gdLst>
                <a:gd name="connsiteX0" fmla="*/ 195479 w 737546"/>
                <a:gd name="connsiteY0" fmla="*/ 44672 h 930271"/>
                <a:gd name="connsiteX1" fmla="*/ 43650 w 737546"/>
                <a:gd name="connsiteY1" fmla="*/ 496062 h 930271"/>
                <a:gd name="connsiteX2" fmla="*/ 26029 w 737546"/>
                <a:gd name="connsiteY2" fmla="*/ 858012 h 930271"/>
                <a:gd name="connsiteX3" fmla="*/ 264821 w 737546"/>
                <a:gd name="connsiteY3" fmla="*/ 916972 h 930271"/>
                <a:gd name="connsiteX4" fmla="*/ 737547 w 737546"/>
                <a:gd name="connsiteY4" fmla="*/ 652653 h 930271"/>
                <a:gd name="connsiteX5" fmla="*/ 730879 w 737546"/>
                <a:gd name="connsiteY5" fmla="*/ 514731 h 930271"/>
                <a:gd name="connsiteX6" fmla="*/ 362166 w 737546"/>
                <a:gd name="connsiteY6" fmla="*/ 566071 h 930271"/>
                <a:gd name="connsiteX7" fmla="*/ 441319 w 737546"/>
                <a:gd name="connsiteY7" fmla="*/ 207359 h 930271"/>
                <a:gd name="connsiteX8" fmla="*/ 453320 w 737546"/>
                <a:gd name="connsiteY8" fmla="*/ 0 h 93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7546" h="930271">
                  <a:moveTo>
                    <a:pt x="195479" y="44672"/>
                  </a:moveTo>
                  <a:cubicBezTo>
                    <a:pt x="195479" y="44672"/>
                    <a:pt x="64129" y="420624"/>
                    <a:pt x="43650" y="496062"/>
                  </a:cubicBezTo>
                  <a:cubicBezTo>
                    <a:pt x="23172" y="571500"/>
                    <a:pt x="-32550" y="769525"/>
                    <a:pt x="26029" y="858012"/>
                  </a:cubicBezTo>
                  <a:cubicBezTo>
                    <a:pt x="84608" y="946499"/>
                    <a:pt x="209481" y="936593"/>
                    <a:pt x="264821" y="916972"/>
                  </a:cubicBezTo>
                  <a:cubicBezTo>
                    <a:pt x="320161" y="897350"/>
                    <a:pt x="737547" y="652653"/>
                    <a:pt x="737547" y="652653"/>
                  </a:cubicBezTo>
                  <a:lnTo>
                    <a:pt x="730879" y="514731"/>
                  </a:lnTo>
                  <a:lnTo>
                    <a:pt x="362166" y="566071"/>
                  </a:lnTo>
                  <a:lnTo>
                    <a:pt x="441319" y="207359"/>
                  </a:lnTo>
                  <a:lnTo>
                    <a:pt x="453320" y="0"/>
                  </a:ln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117" name="任意多边形: 形状 116">
              <a:extLst>
                <a:ext uri="{FF2B5EF4-FFF2-40B4-BE49-F238E27FC236}">
                  <a16:creationId xmlns:a16="http://schemas.microsoft.com/office/drawing/2014/main" id="{5A2FBF73-5C52-F37C-D651-E9422142242C}"/>
                </a:ext>
              </a:extLst>
            </p:cNvPr>
            <p:cNvSpPr/>
            <p:nvPr/>
          </p:nvSpPr>
          <p:spPr>
            <a:xfrm>
              <a:off x="7237543" y="3335559"/>
              <a:ext cx="872612" cy="1041691"/>
            </a:xfrm>
            <a:custGeom>
              <a:avLst/>
              <a:gdLst>
                <a:gd name="connsiteX0" fmla="*/ 52701 w 872612"/>
                <a:gd name="connsiteY0" fmla="*/ 319373 h 1041691"/>
                <a:gd name="connsiteX1" fmla="*/ 82514 w 872612"/>
                <a:gd name="connsiteY1" fmla="*/ 354139 h 1041691"/>
                <a:gd name="connsiteX2" fmla="*/ 123 w 872612"/>
                <a:gd name="connsiteY2" fmla="*/ 812959 h 1041691"/>
                <a:gd name="connsiteX3" fmla="*/ 113661 w 872612"/>
                <a:gd name="connsiteY3" fmla="*/ 1025747 h 1041691"/>
                <a:gd name="connsiteX4" fmla="*/ 251488 w 872612"/>
                <a:gd name="connsiteY4" fmla="*/ 1036415 h 1041691"/>
                <a:gd name="connsiteX5" fmla="*/ 412841 w 872612"/>
                <a:gd name="connsiteY5" fmla="*/ 1015270 h 1041691"/>
                <a:gd name="connsiteX6" fmla="*/ 872613 w 872612"/>
                <a:gd name="connsiteY6" fmla="*/ 943451 h 1041691"/>
                <a:gd name="connsiteX7" fmla="*/ 848229 w 872612"/>
                <a:gd name="connsiteY7" fmla="*/ 701135 h 1041691"/>
                <a:gd name="connsiteX8" fmla="*/ 357024 w 872612"/>
                <a:gd name="connsiteY8" fmla="*/ 711422 h 1041691"/>
                <a:gd name="connsiteX9" fmla="*/ 445036 w 872612"/>
                <a:gd name="connsiteY9" fmla="*/ 462820 h 1041691"/>
                <a:gd name="connsiteX10" fmla="*/ 508091 w 872612"/>
                <a:gd name="connsiteY10" fmla="*/ 261652 h 1041691"/>
                <a:gd name="connsiteX11" fmla="*/ 540190 w 872612"/>
                <a:gd name="connsiteY11" fmla="*/ 94202 h 1041691"/>
                <a:gd name="connsiteX12" fmla="*/ 473515 w 872612"/>
                <a:gd name="connsiteY12" fmla="*/ 6572 h 1041691"/>
                <a:gd name="connsiteX13" fmla="*/ 70322 w 872612"/>
                <a:gd name="connsiteY13" fmla="*/ 0 h 1041691"/>
                <a:gd name="connsiteX14" fmla="*/ 35365 w 872612"/>
                <a:gd name="connsiteY14" fmla="*/ 224885 h 1041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2612" h="1041691">
                  <a:moveTo>
                    <a:pt x="52701" y="319373"/>
                  </a:moveTo>
                  <a:lnTo>
                    <a:pt x="82514" y="354139"/>
                  </a:lnTo>
                  <a:cubicBezTo>
                    <a:pt x="82514" y="354139"/>
                    <a:pt x="-3687" y="732282"/>
                    <a:pt x="123" y="812959"/>
                  </a:cubicBezTo>
                  <a:cubicBezTo>
                    <a:pt x="3266" y="879634"/>
                    <a:pt x="-830" y="980980"/>
                    <a:pt x="113661" y="1025747"/>
                  </a:cubicBezTo>
                  <a:cubicBezTo>
                    <a:pt x="157638" y="1042397"/>
                    <a:pt x="205472" y="1046102"/>
                    <a:pt x="251488" y="1036415"/>
                  </a:cubicBezTo>
                  <a:lnTo>
                    <a:pt x="412841" y="1015270"/>
                  </a:lnTo>
                  <a:lnTo>
                    <a:pt x="872613" y="943451"/>
                  </a:lnTo>
                  <a:lnTo>
                    <a:pt x="848229" y="701135"/>
                  </a:lnTo>
                  <a:lnTo>
                    <a:pt x="357024" y="711422"/>
                  </a:lnTo>
                  <a:lnTo>
                    <a:pt x="445036" y="462820"/>
                  </a:lnTo>
                  <a:cubicBezTo>
                    <a:pt x="445036" y="462820"/>
                    <a:pt x="494756" y="345186"/>
                    <a:pt x="508091" y="261652"/>
                  </a:cubicBezTo>
                  <a:cubicBezTo>
                    <a:pt x="521426" y="178118"/>
                    <a:pt x="546191" y="96298"/>
                    <a:pt x="540190" y="94202"/>
                  </a:cubicBezTo>
                  <a:cubicBezTo>
                    <a:pt x="517521" y="86677"/>
                    <a:pt x="473515" y="6572"/>
                    <a:pt x="473515" y="6572"/>
                  </a:cubicBezTo>
                  <a:lnTo>
                    <a:pt x="70322" y="0"/>
                  </a:lnTo>
                  <a:lnTo>
                    <a:pt x="35365" y="224885"/>
                  </a:ln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118" name="任意多边形: 形状 117">
              <a:extLst>
                <a:ext uri="{FF2B5EF4-FFF2-40B4-BE49-F238E27FC236}">
                  <a16:creationId xmlns:a16="http://schemas.microsoft.com/office/drawing/2014/main" id="{9844A456-4B5E-FB2C-B74E-0620E7EBFCBC}"/>
                </a:ext>
              </a:extLst>
            </p:cNvPr>
            <p:cNvSpPr/>
            <p:nvPr/>
          </p:nvSpPr>
          <p:spPr>
            <a:xfrm>
              <a:off x="7546181" y="3798093"/>
              <a:ext cx="136398" cy="368522"/>
            </a:xfrm>
            <a:custGeom>
              <a:avLst/>
              <a:gdLst>
                <a:gd name="connsiteX0" fmla="*/ 136398 w 136398"/>
                <a:gd name="connsiteY0" fmla="*/ 0 h 368522"/>
                <a:gd name="connsiteX1" fmla="*/ 132302 w 136398"/>
                <a:gd name="connsiteY1" fmla="*/ 14954 h 368522"/>
                <a:gd name="connsiteX2" fmla="*/ 119348 w 136398"/>
                <a:gd name="connsiteY2" fmla="*/ 55054 h 368522"/>
                <a:gd name="connsiteX3" fmla="*/ 75152 w 136398"/>
                <a:gd name="connsiteY3" fmla="*/ 186690 h 368522"/>
                <a:gd name="connsiteX4" fmla="*/ 50292 w 136398"/>
                <a:gd name="connsiteY4" fmla="*/ 259080 h 368522"/>
                <a:gd name="connsiteX5" fmla="*/ 27051 w 136398"/>
                <a:gd name="connsiteY5" fmla="*/ 317182 h 368522"/>
                <a:gd name="connsiteX6" fmla="*/ 8001 w 136398"/>
                <a:gd name="connsiteY6" fmla="*/ 355282 h 368522"/>
                <a:gd name="connsiteX7" fmla="*/ 0 w 136398"/>
                <a:gd name="connsiteY7" fmla="*/ 368522 h 368522"/>
                <a:gd name="connsiteX8" fmla="*/ 6287 w 136398"/>
                <a:gd name="connsiteY8" fmla="*/ 354425 h 368522"/>
                <a:gd name="connsiteX9" fmla="*/ 23717 w 136398"/>
                <a:gd name="connsiteY9" fmla="*/ 316325 h 368522"/>
                <a:gd name="connsiteX10" fmla="*/ 45911 w 136398"/>
                <a:gd name="connsiteY10" fmla="*/ 258223 h 368522"/>
                <a:gd name="connsiteX11" fmla="*/ 70295 w 136398"/>
                <a:gd name="connsiteY11" fmla="*/ 185738 h 368522"/>
                <a:gd name="connsiteX12" fmla="*/ 116014 w 136398"/>
                <a:gd name="connsiteY12" fmla="*/ 54483 h 368522"/>
                <a:gd name="connsiteX13" fmla="*/ 130302 w 136398"/>
                <a:gd name="connsiteY13" fmla="*/ 14859 h 368522"/>
                <a:gd name="connsiteX14" fmla="*/ 136398 w 136398"/>
                <a:gd name="connsiteY14" fmla="*/ 0 h 368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6398" h="368522">
                  <a:moveTo>
                    <a:pt x="136398" y="0"/>
                  </a:moveTo>
                  <a:cubicBezTo>
                    <a:pt x="135369" y="5067"/>
                    <a:pt x="134007" y="10068"/>
                    <a:pt x="132302" y="14954"/>
                  </a:cubicBezTo>
                  <a:lnTo>
                    <a:pt x="119348" y="55054"/>
                  </a:lnTo>
                  <a:cubicBezTo>
                    <a:pt x="108299" y="88773"/>
                    <a:pt x="92678" y="135350"/>
                    <a:pt x="75152" y="186690"/>
                  </a:cubicBezTo>
                  <a:cubicBezTo>
                    <a:pt x="66294" y="212312"/>
                    <a:pt x="57912" y="236791"/>
                    <a:pt x="50292" y="259080"/>
                  </a:cubicBezTo>
                  <a:cubicBezTo>
                    <a:pt x="42672" y="281369"/>
                    <a:pt x="34385" y="300990"/>
                    <a:pt x="27051" y="317182"/>
                  </a:cubicBezTo>
                  <a:cubicBezTo>
                    <a:pt x="19717" y="333375"/>
                    <a:pt x="12954" y="346234"/>
                    <a:pt x="8001" y="355282"/>
                  </a:cubicBezTo>
                  <a:cubicBezTo>
                    <a:pt x="5791" y="359950"/>
                    <a:pt x="3105" y="364389"/>
                    <a:pt x="0" y="368522"/>
                  </a:cubicBezTo>
                  <a:cubicBezTo>
                    <a:pt x="1676" y="363646"/>
                    <a:pt x="3781" y="358931"/>
                    <a:pt x="6287" y="354425"/>
                  </a:cubicBezTo>
                  <a:cubicBezTo>
                    <a:pt x="10573" y="345472"/>
                    <a:pt x="16764" y="332518"/>
                    <a:pt x="23717" y="316325"/>
                  </a:cubicBezTo>
                  <a:cubicBezTo>
                    <a:pt x="30671" y="300133"/>
                    <a:pt x="38481" y="280416"/>
                    <a:pt x="45911" y="258223"/>
                  </a:cubicBezTo>
                  <a:cubicBezTo>
                    <a:pt x="53340" y="236029"/>
                    <a:pt x="61627" y="211360"/>
                    <a:pt x="70295" y="185738"/>
                  </a:cubicBezTo>
                  <a:cubicBezTo>
                    <a:pt x="87821" y="134398"/>
                    <a:pt x="104013" y="88011"/>
                    <a:pt x="116014" y="54483"/>
                  </a:cubicBezTo>
                  <a:cubicBezTo>
                    <a:pt x="121825" y="38386"/>
                    <a:pt x="126682" y="25051"/>
                    <a:pt x="130302" y="14859"/>
                  </a:cubicBezTo>
                  <a:cubicBezTo>
                    <a:pt x="131845" y="9715"/>
                    <a:pt x="133883" y="4743"/>
                    <a:pt x="136398" y="0"/>
                  </a:cubicBezTo>
                  <a:close/>
                </a:path>
              </a:pathLst>
            </a:custGeom>
            <a:solidFill>
              <a:schemeClr val="tx2">
                <a:lumMod val="75000"/>
              </a:schemeClr>
            </a:solidFill>
            <a:ln w="9525" cap="flat">
              <a:solidFill>
                <a:srgbClr val="2F2E41"/>
              </a:solidFill>
              <a:prstDash val="solid"/>
              <a:miter/>
            </a:ln>
          </p:spPr>
          <p:txBody>
            <a:bodyPr rtlCol="0" anchor="ctr">
              <a:noAutofit/>
            </a:bodyPr>
            <a:lstStyle/>
            <a:p>
              <a:endParaRPr lang="zh-CN" altLang="en-US"/>
            </a:p>
          </p:txBody>
        </p:sp>
        <p:sp>
          <p:nvSpPr>
            <p:cNvPr id="119" name="任意多边形: 形状 118">
              <a:extLst>
                <a:ext uri="{FF2B5EF4-FFF2-40B4-BE49-F238E27FC236}">
                  <a16:creationId xmlns:a16="http://schemas.microsoft.com/office/drawing/2014/main" id="{A4EE8E91-F75E-49ED-55DA-71A117AAC281}"/>
                </a:ext>
              </a:extLst>
            </p:cNvPr>
            <p:cNvSpPr/>
            <p:nvPr/>
          </p:nvSpPr>
          <p:spPr>
            <a:xfrm>
              <a:off x="7135152" y="4169834"/>
              <a:ext cx="103847" cy="106319"/>
            </a:xfrm>
            <a:custGeom>
              <a:avLst/>
              <a:gdLst>
                <a:gd name="connsiteX0" fmla="*/ 103848 w 103847"/>
                <a:gd name="connsiteY0" fmla="*/ 20 h 106319"/>
                <a:gd name="connsiteX1" fmla="*/ 91846 w 103847"/>
                <a:gd name="connsiteY1" fmla="*/ 18404 h 106319"/>
                <a:gd name="connsiteX2" fmla="*/ 57175 w 103847"/>
                <a:gd name="connsiteY2" fmla="*/ 58409 h 106319"/>
                <a:gd name="connsiteX3" fmla="*/ 18027 w 103847"/>
                <a:gd name="connsiteY3" fmla="*/ 93842 h 106319"/>
                <a:gd name="connsiteX4" fmla="*/ 25 w 103847"/>
                <a:gd name="connsiteY4" fmla="*/ 106319 h 106319"/>
                <a:gd name="connsiteX5" fmla="*/ 53651 w 103847"/>
                <a:gd name="connsiteY5" fmla="*/ 54884 h 106319"/>
                <a:gd name="connsiteX6" fmla="*/ 103848 w 103847"/>
                <a:gd name="connsiteY6" fmla="*/ 20 h 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847" h="106319">
                  <a:moveTo>
                    <a:pt x="103848" y="20"/>
                  </a:moveTo>
                  <a:cubicBezTo>
                    <a:pt x="100676" y="6650"/>
                    <a:pt x="96647" y="12832"/>
                    <a:pt x="91846" y="18404"/>
                  </a:cubicBezTo>
                  <a:cubicBezTo>
                    <a:pt x="81093" y="32415"/>
                    <a:pt x="69510" y="45769"/>
                    <a:pt x="57175" y="58409"/>
                  </a:cubicBezTo>
                  <a:cubicBezTo>
                    <a:pt x="44898" y="71048"/>
                    <a:pt x="31820" y="82878"/>
                    <a:pt x="18027" y="93842"/>
                  </a:cubicBezTo>
                  <a:cubicBezTo>
                    <a:pt x="12646" y="98833"/>
                    <a:pt x="6588" y="103033"/>
                    <a:pt x="25" y="106319"/>
                  </a:cubicBezTo>
                  <a:cubicBezTo>
                    <a:pt x="-927" y="105176"/>
                    <a:pt x="25076" y="84317"/>
                    <a:pt x="53651" y="54884"/>
                  </a:cubicBezTo>
                  <a:cubicBezTo>
                    <a:pt x="82226" y="25452"/>
                    <a:pt x="102610" y="-837"/>
                    <a:pt x="103848" y="20"/>
                  </a:cubicBezTo>
                  <a:close/>
                </a:path>
              </a:pathLst>
            </a:custGeom>
            <a:solidFill>
              <a:schemeClr val="tx2">
                <a:lumMod val="75000"/>
              </a:schemeClr>
            </a:solidFill>
            <a:ln w="9525" cap="flat">
              <a:solidFill>
                <a:srgbClr val="2F2E41"/>
              </a:solidFill>
              <a:prstDash val="solid"/>
              <a:miter/>
            </a:ln>
          </p:spPr>
          <p:txBody>
            <a:bodyPr rtlCol="0" anchor="ctr">
              <a:noAutofit/>
            </a:bodyPr>
            <a:lstStyle/>
            <a:p>
              <a:endParaRPr lang="zh-CN" altLang="en-US"/>
            </a:p>
          </p:txBody>
        </p:sp>
        <p:sp>
          <p:nvSpPr>
            <p:cNvPr id="120" name="任意多边形: 形状 119">
              <a:extLst>
                <a:ext uri="{FF2B5EF4-FFF2-40B4-BE49-F238E27FC236}">
                  <a16:creationId xmlns:a16="http://schemas.microsoft.com/office/drawing/2014/main" id="{A9139BCD-BD25-AD07-FBD0-5CA46892E00A}"/>
                </a:ext>
              </a:extLst>
            </p:cNvPr>
            <p:cNvSpPr/>
            <p:nvPr/>
          </p:nvSpPr>
          <p:spPr>
            <a:xfrm>
              <a:off x="7235452" y="3675411"/>
              <a:ext cx="87748" cy="642080"/>
            </a:xfrm>
            <a:custGeom>
              <a:avLst/>
              <a:gdLst>
                <a:gd name="connsiteX0" fmla="*/ 49267 w 87748"/>
                <a:gd name="connsiteY0" fmla="*/ 642080 h 642080"/>
                <a:gd name="connsiteX1" fmla="*/ 43933 w 87748"/>
                <a:gd name="connsiteY1" fmla="*/ 637889 h 642080"/>
                <a:gd name="connsiteX2" fmla="*/ 31455 w 87748"/>
                <a:gd name="connsiteY2" fmla="*/ 623126 h 642080"/>
                <a:gd name="connsiteX3" fmla="*/ 7071 w 87748"/>
                <a:gd name="connsiteY3" fmla="*/ 556451 h 642080"/>
                <a:gd name="connsiteX4" fmla="*/ 3738 w 87748"/>
                <a:gd name="connsiteY4" fmla="*/ 533114 h 642080"/>
                <a:gd name="connsiteX5" fmla="*/ 1166 w 87748"/>
                <a:gd name="connsiteY5" fmla="*/ 507683 h 642080"/>
                <a:gd name="connsiteX6" fmla="*/ 23 w 87748"/>
                <a:gd name="connsiteY6" fmla="*/ 480346 h 642080"/>
                <a:gd name="connsiteX7" fmla="*/ 499 w 87748"/>
                <a:gd name="connsiteY7" fmla="*/ 451295 h 642080"/>
                <a:gd name="connsiteX8" fmla="*/ 16025 w 87748"/>
                <a:gd name="connsiteY8" fmla="*/ 323279 h 642080"/>
                <a:gd name="connsiteX9" fmla="*/ 65936 w 87748"/>
                <a:gd name="connsiteY9" fmla="*/ 94679 h 642080"/>
                <a:gd name="connsiteX10" fmla="*/ 81557 w 87748"/>
                <a:gd name="connsiteY10" fmla="*/ 25527 h 642080"/>
                <a:gd name="connsiteX11" fmla="*/ 85938 w 87748"/>
                <a:gd name="connsiteY11" fmla="*/ 6477 h 642080"/>
                <a:gd name="connsiteX12" fmla="*/ 87748 w 87748"/>
                <a:gd name="connsiteY12" fmla="*/ 0 h 642080"/>
                <a:gd name="connsiteX13" fmla="*/ 86891 w 87748"/>
                <a:gd name="connsiteY13" fmla="*/ 6668 h 642080"/>
                <a:gd name="connsiteX14" fmla="*/ 83462 w 87748"/>
                <a:gd name="connsiteY14" fmla="*/ 25718 h 642080"/>
                <a:gd name="connsiteX15" fmla="*/ 69365 w 87748"/>
                <a:gd name="connsiteY15" fmla="*/ 95155 h 642080"/>
                <a:gd name="connsiteX16" fmla="*/ 20883 w 87748"/>
                <a:gd name="connsiteY16" fmla="*/ 323755 h 642080"/>
                <a:gd name="connsiteX17" fmla="*/ 5071 w 87748"/>
                <a:gd name="connsiteY17" fmla="*/ 451104 h 642080"/>
                <a:gd name="connsiteX18" fmla="*/ 4404 w 87748"/>
                <a:gd name="connsiteY18" fmla="*/ 479679 h 642080"/>
                <a:gd name="connsiteX19" fmla="*/ 5262 w 87748"/>
                <a:gd name="connsiteY19" fmla="*/ 506825 h 642080"/>
                <a:gd name="connsiteX20" fmla="*/ 7548 w 87748"/>
                <a:gd name="connsiteY20" fmla="*/ 532067 h 642080"/>
                <a:gd name="connsiteX21" fmla="*/ 10501 w 87748"/>
                <a:gd name="connsiteY21" fmla="*/ 555308 h 642080"/>
                <a:gd name="connsiteX22" fmla="*/ 33075 w 87748"/>
                <a:gd name="connsiteY22" fmla="*/ 621506 h 642080"/>
                <a:gd name="connsiteX23" fmla="*/ 49267 w 87748"/>
                <a:gd name="connsiteY23" fmla="*/ 642080 h 642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7748" h="642080">
                  <a:moveTo>
                    <a:pt x="49267" y="642080"/>
                  </a:moveTo>
                  <a:cubicBezTo>
                    <a:pt x="47324" y="640909"/>
                    <a:pt x="45533" y="639499"/>
                    <a:pt x="43933" y="637889"/>
                  </a:cubicBezTo>
                  <a:cubicBezTo>
                    <a:pt x="39256" y="633432"/>
                    <a:pt x="35075" y="628479"/>
                    <a:pt x="31455" y="623126"/>
                  </a:cubicBezTo>
                  <a:cubicBezTo>
                    <a:pt x="19006" y="602732"/>
                    <a:pt x="10719" y="580063"/>
                    <a:pt x="7071" y="556451"/>
                  </a:cubicBezTo>
                  <a:cubicBezTo>
                    <a:pt x="5643" y="549021"/>
                    <a:pt x="4881" y="541211"/>
                    <a:pt x="3738" y="533114"/>
                  </a:cubicBezTo>
                  <a:cubicBezTo>
                    <a:pt x="2595" y="525018"/>
                    <a:pt x="1452" y="516541"/>
                    <a:pt x="1166" y="507683"/>
                  </a:cubicBezTo>
                  <a:cubicBezTo>
                    <a:pt x="880" y="498824"/>
                    <a:pt x="-168" y="489776"/>
                    <a:pt x="23" y="480346"/>
                  </a:cubicBezTo>
                  <a:cubicBezTo>
                    <a:pt x="213" y="470916"/>
                    <a:pt x="23" y="461296"/>
                    <a:pt x="499" y="451295"/>
                  </a:cubicBezTo>
                  <a:cubicBezTo>
                    <a:pt x="2738" y="408318"/>
                    <a:pt x="7929" y="365541"/>
                    <a:pt x="16025" y="323279"/>
                  </a:cubicBezTo>
                  <a:cubicBezTo>
                    <a:pt x="32694" y="233267"/>
                    <a:pt x="52887" y="153067"/>
                    <a:pt x="65936" y="94679"/>
                  </a:cubicBezTo>
                  <a:cubicBezTo>
                    <a:pt x="72413" y="66104"/>
                    <a:pt x="77747" y="42386"/>
                    <a:pt x="81557" y="25527"/>
                  </a:cubicBezTo>
                  <a:cubicBezTo>
                    <a:pt x="83367" y="17717"/>
                    <a:pt x="84795" y="11525"/>
                    <a:pt x="85938" y="6477"/>
                  </a:cubicBezTo>
                  <a:cubicBezTo>
                    <a:pt x="86377" y="4277"/>
                    <a:pt x="86977" y="2105"/>
                    <a:pt x="87748" y="0"/>
                  </a:cubicBezTo>
                  <a:cubicBezTo>
                    <a:pt x="87720" y="2248"/>
                    <a:pt x="87434" y="4486"/>
                    <a:pt x="86891" y="6668"/>
                  </a:cubicBezTo>
                  <a:lnTo>
                    <a:pt x="83462" y="25718"/>
                  </a:lnTo>
                  <a:cubicBezTo>
                    <a:pt x="80414" y="42196"/>
                    <a:pt x="75556" y="65913"/>
                    <a:pt x="69365" y="95155"/>
                  </a:cubicBezTo>
                  <a:cubicBezTo>
                    <a:pt x="57173" y="153829"/>
                    <a:pt x="37552" y="234220"/>
                    <a:pt x="20883" y="323755"/>
                  </a:cubicBezTo>
                  <a:cubicBezTo>
                    <a:pt x="12853" y="365817"/>
                    <a:pt x="7567" y="408356"/>
                    <a:pt x="5071" y="451104"/>
                  </a:cubicBezTo>
                  <a:cubicBezTo>
                    <a:pt x="4309" y="460629"/>
                    <a:pt x="4500" y="470154"/>
                    <a:pt x="4404" y="479679"/>
                  </a:cubicBezTo>
                  <a:cubicBezTo>
                    <a:pt x="4309" y="489204"/>
                    <a:pt x="4404" y="498062"/>
                    <a:pt x="5262" y="506825"/>
                  </a:cubicBezTo>
                  <a:cubicBezTo>
                    <a:pt x="6119" y="515588"/>
                    <a:pt x="6595" y="523970"/>
                    <a:pt x="7548" y="532067"/>
                  </a:cubicBezTo>
                  <a:cubicBezTo>
                    <a:pt x="8500" y="540163"/>
                    <a:pt x="9262" y="547973"/>
                    <a:pt x="10501" y="555308"/>
                  </a:cubicBezTo>
                  <a:cubicBezTo>
                    <a:pt x="13796" y="578596"/>
                    <a:pt x="21454" y="601056"/>
                    <a:pt x="33075" y="621506"/>
                  </a:cubicBezTo>
                  <a:cubicBezTo>
                    <a:pt x="37761" y="628898"/>
                    <a:pt x="43190" y="635784"/>
                    <a:pt x="49267" y="642080"/>
                  </a:cubicBezTo>
                  <a:close/>
                </a:path>
              </a:pathLst>
            </a:custGeom>
            <a:solidFill>
              <a:schemeClr val="tx2">
                <a:lumMod val="75000"/>
              </a:schemeClr>
            </a:solidFill>
            <a:ln w="9525" cap="flat">
              <a:solidFill>
                <a:srgbClr val="2F2E41"/>
              </a:solidFill>
              <a:prstDash val="solid"/>
              <a:miter/>
            </a:ln>
          </p:spPr>
          <p:txBody>
            <a:bodyPr rtlCol="0" anchor="ctr">
              <a:noAutofit/>
            </a:bodyPr>
            <a:lstStyle/>
            <a:p>
              <a:endParaRPr lang="zh-CN" altLang="en-US"/>
            </a:p>
          </p:txBody>
        </p:sp>
        <p:sp>
          <p:nvSpPr>
            <p:cNvPr id="121" name="任意多边形: 形状 120">
              <a:extLst>
                <a:ext uri="{FF2B5EF4-FFF2-40B4-BE49-F238E27FC236}">
                  <a16:creationId xmlns:a16="http://schemas.microsoft.com/office/drawing/2014/main" id="{4C2FF639-7A72-561E-AD2F-BF27C2C76F0B}"/>
                </a:ext>
              </a:extLst>
            </p:cNvPr>
            <p:cNvSpPr/>
            <p:nvPr/>
          </p:nvSpPr>
          <p:spPr>
            <a:xfrm>
              <a:off x="7599902" y="4035837"/>
              <a:ext cx="485870" cy="11724"/>
            </a:xfrm>
            <a:custGeom>
              <a:avLst/>
              <a:gdLst>
                <a:gd name="connsiteX0" fmla="*/ 485870 w 485870"/>
                <a:gd name="connsiteY0" fmla="*/ 571 h 11724"/>
                <a:gd name="connsiteX1" fmla="*/ 480917 w 485870"/>
                <a:gd name="connsiteY1" fmla="*/ 1048 h 11724"/>
                <a:gd name="connsiteX2" fmla="*/ 466725 w 485870"/>
                <a:gd name="connsiteY2" fmla="*/ 1619 h 11724"/>
                <a:gd name="connsiteX3" fmla="*/ 414623 w 485870"/>
                <a:gd name="connsiteY3" fmla="*/ 2953 h 11724"/>
                <a:gd name="connsiteX4" fmla="*/ 243173 w 485870"/>
                <a:gd name="connsiteY4" fmla="*/ 8096 h 11724"/>
                <a:gd name="connsiteX5" fmla="*/ 71247 w 485870"/>
                <a:gd name="connsiteY5" fmla="*/ 11716 h 11724"/>
                <a:gd name="connsiteX6" fmla="*/ 19050 w 485870"/>
                <a:gd name="connsiteY6" fmla="*/ 11716 h 11724"/>
                <a:gd name="connsiteX7" fmla="*/ 4953 w 485870"/>
                <a:gd name="connsiteY7" fmla="*/ 11716 h 11724"/>
                <a:gd name="connsiteX8" fmla="*/ 0 w 485870"/>
                <a:gd name="connsiteY8" fmla="*/ 11240 h 11724"/>
                <a:gd name="connsiteX9" fmla="*/ 4953 w 485870"/>
                <a:gd name="connsiteY9" fmla="*/ 10763 h 11724"/>
                <a:gd name="connsiteX10" fmla="*/ 19050 w 485870"/>
                <a:gd name="connsiteY10" fmla="*/ 10192 h 11724"/>
                <a:gd name="connsiteX11" fmla="*/ 71151 w 485870"/>
                <a:gd name="connsiteY11" fmla="*/ 8858 h 11724"/>
                <a:gd name="connsiteX12" fmla="*/ 243078 w 485870"/>
                <a:gd name="connsiteY12" fmla="*/ 3715 h 11724"/>
                <a:gd name="connsiteX13" fmla="*/ 415004 w 485870"/>
                <a:gd name="connsiteY13" fmla="*/ 0 h 11724"/>
                <a:gd name="connsiteX14" fmla="*/ 467106 w 485870"/>
                <a:gd name="connsiteY14" fmla="*/ 0 h 11724"/>
                <a:gd name="connsiteX15" fmla="*/ 481298 w 485870"/>
                <a:gd name="connsiteY15" fmla="*/ 476 h 11724"/>
                <a:gd name="connsiteX16" fmla="*/ 485870 w 485870"/>
                <a:gd name="connsiteY16" fmla="*/ 571 h 11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870" h="11724">
                  <a:moveTo>
                    <a:pt x="485870" y="571"/>
                  </a:moveTo>
                  <a:cubicBezTo>
                    <a:pt x="484232" y="867"/>
                    <a:pt x="482574" y="1029"/>
                    <a:pt x="480917" y="1048"/>
                  </a:cubicBezTo>
                  <a:lnTo>
                    <a:pt x="466725" y="1619"/>
                  </a:lnTo>
                  <a:lnTo>
                    <a:pt x="414623" y="2953"/>
                  </a:lnTo>
                  <a:lnTo>
                    <a:pt x="243173" y="8096"/>
                  </a:lnTo>
                  <a:cubicBezTo>
                    <a:pt x="176022" y="10192"/>
                    <a:pt x="115252" y="11525"/>
                    <a:pt x="71247" y="11716"/>
                  </a:cubicBezTo>
                  <a:cubicBezTo>
                    <a:pt x="49244" y="11716"/>
                    <a:pt x="31432" y="11716"/>
                    <a:pt x="19050" y="11716"/>
                  </a:cubicBezTo>
                  <a:lnTo>
                    <a:pt x="4953" y="11716"/>
                  </a:lnTo>
                  <a:cubicBezTo>
                    <a:pt x="3286" y="11764"/>
                    <a:pt x="1629" y="11602"/>
                    <a:pt x="0" y="11240"/>
                  </a:cubicBezTo>
                  <a:cubicBezTo>
                    <a:pt x="1619" y="10821"/>
                    <a:pt x="3286" y="10659"/>
                    <a:pt x="4953" y="10763"/>
                  </a:cubicBezTo>
                  <a:lnTo>
                    <a:pt x="19050" y="10192"/>
                  </a:lnTo>
                  <a:lnTo>
                    <a:pt x="71151" y="8858"/>
                  </a:lnTo>
                  <a:lnTo>
                    <a:pt x="243078" y="3715"/>
                  </a:lnTo>
                  <a:cubicBezTo>
                    <a:pt x="309753" y="1619"/>
                    <a:pt x="370999" y="191"/>
                    <a:pt x="415004" y="0"/>
                  </a:cubicBezTo>
                  <a:cubicBezTo>
                    <a:pt x="437007" y="0"/>
                    <a:pt x="454819" y="0"/>
                    <a:pt x="467106" y="0"/>
                  </a:cubicBezTo>
                  <a:lnTo>
                    <a:pt x="481298" y="476"/>
                  </a:lnTo>
                  <a:cubicBezTo>
                    <a:pt x="482822" y="286"/>
                    <a:pt x="484356" y="315"/>
                    <a:pt x="485870" y="571"/>
                  </a:cubicBezTo>
                  <a:close/>
                </a:path>
              </a:pathLst>
            </a:custGeom>
            <a:solidFill>
              <a:schemeClr val="tx2">
                <a:lumMod val="75000"/>
              </a:schemeClr>
            </a:solidFill>
            <a:ln w="9525" cap="flat">
              <a:solidFill>
                <a:srgbClr val="2F2E41"/>
              </a:solidFill>
              <a:prstDash val="solid"/>
              <a:miter/>
            </a:ln>
          </p:spPr>
          <p:txBody>
            <a:bodyPr rtlCol="0" anchor="ctr">
              <a:noAutofit/>
            </a:bodyPr>
            <a:lstStyle/>
            <a:p>
              <a:endParaRPr lang="zh-CN" altLang="en-US"/>
            </a:p>
          </p:txBody>
        </p:sp>
        <p:sp>
          <p:nvSpPr>
            <p:cNvPr id="122" name="任意多边形: 形状 121">
              <a:extLst>
                <a:ext uri="{FF2B5EF4-FFF2-40B4-BE49-F238E27FC236}">
                  <a16:creationId xmlns:a16="http://schemas.microsoft.com/office/drawing/2014/main" id="{7939CF94-AD4B-0247-0116-B0A1EA6CA220}"/>
                </a:ext>
              </a:extLst>
            </p:cNvPr>
            <p:cNvSpPr/>
            <p:nvPr/>
          </p:nvSpPr>
          <p:spPr>
            <a:xfrm>
              <a:off x="7304037" y="3528536"/>
              <a:ext cx="19727" cy="132873"/>
            </a:xfrm>
            <a:custGeom>
              <a:avLst/>
              <a:gdLst>
                <a:gd name="connsiteX0" fmla="*/ 1637 w 19727"/>
                <a:gd name="connsiteY0" fmla="*/ 0 h 132873"/>
                <a:gd name="connsiteX1" fmla="*/ 8781 w 19727"/>
                <a:gd name="connsiteY1" fmla="*/ 66675 h 132873"/>
                <a:gd name="connsiteX2" fmla="*/ 19544 w 19727"/>
                <a:gd name="connsiteY2" fmla="*/ 132874 h 132873"/>
                <a:gd name="connsiteX3" fmla="*/ 13162 w 19727"/>
                <a:gd name="connsiteY3" fmla="*/ 113824 h 132873"/>
                <a:gd name="connsiteX4" fmla="*/ 3637 w 19727"/>
                <a:gd name="connsiteY4" fmla="*/ 66961 h 132873"/>
                <a:gd name="connsiteX5" fmla="*/ 113 w 19727"/>
                <a:gd name="connsiteY5" fmla="*/ 19336 h 132873"/>
                <a:gd name="connsiteX6" fmla="*/ 1637 w 19727"/>
                <a:gd name="connsiteY6" fmla="*/ 0 h 132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27" h="132873">
                  <a:moveTo>
                    <a:pt x="1637" y="0"/>
                  </a:moveTo>
                  <a:cubicBezTo>
                    <a:pt x="3161" y="0"/>
                    <a:pt x="3828" y="30004"/>
                    <a:pt x="8781" y="66675"/>
                  </a:cubicBezTo>
                  <a:cubicBezTo>
                    <a:pt x="13734" y="103346"/>
                    <a:pt x="20973" y="132493"/>
                    <a:pt x="19544" y="132874"/>
                  </a:cubicBezTo>
                  <a:cubicBezTo>
                    <a:pt x="16525" y="126863"/>
                    <a:pt x="14372" y="120444"/>
                    <a:pt x="13162" y="113824"/>
                  </a:cubicBezTo>
                  <a:cubicBezTo>
                    <a:pt x="8981" y="98422"/>
                    <a:pt x="5800" y="82772"/>
                    <a:pt x="3637" y="66961"/>
                  </a:cubicBezTo>
                  <a:cubicBezTo>
                    <a:pt x="1504" y="51168"/>
                    <a:pt x="323" y="35271"/>
                    <a:pt x="113" y="19336"/>
                  </a:cubicBezTo>
                  <a:cubicBezTo>
                    <a:pt x="-249" y="12849"/>
                    <a:pt x="256" y="6344"/>
                    <a:pt x="1637" y="0"/>
                  </a:cubicBezTo>
                  <a:close/>
                </a:path>
              </a:pathLst>
            </a:custGeom>
            <a:solidFill>
              <a:schemeClr val="tx2">
                <a:lumMod val="75000"/>
              </a:schemeClr>
            </a:solidFill>
            <a:ln w="9525" cap="flat">
              <a:solidFill>
                <a:srgbClr val="2F2E41"/>
              </a:solidFill>
              <a:prstDash val="solid"/>
              <a:miter/>
            </a:ln>
          </p:spPr>
          <p:txBody>
            <a:bodyPr rtlCol="0" anchor="ctr">
              <a:noAutofit/>
            </a:bodyPr>
            <a:lstStyle/>
            <a:p>
              <a:endParaRPr lang="zh-CN" altLang="en-US"/>
            </a:p>
          </p:txBody>
        </p:sp>
        <p:sp>
          <p:nvSpPr>
            <p:cNvPr id="123" name="任意多边形: 形状 122">
              <a:extLst>
                <a:ext uri="{FF2B5EF4-FFF2-40B4-BE49-F238E27FC236}">
                  <a16:creationId xmlns:a16="http://schemas.microsoft.com/office/drawing/2014/main" id="{57017FF3-6F0A-D303-8C8A-B8A8810055AA}"/>
                </a:ext>
              </a:extLst>
            </p:cNvPr>
            <p:cNvSpPr/>
            <p:nvPr/>
          </p:nvSpPr>
          <p:spPr>
            <a:xfrm>
              <a:off x="7214206" y="2226111"/>
              <a:ext cx="568917" cy="375452"/>
            </a:xfrm>
            <a:custGeom>
              <a:avLst/>
              <a:gdLst>
                <a:gd name="connsiteX0" fmla="*/ 542764 w 568917"/>
                <a:gd name="connsiteY0" fmla="*/ 55317 h 375452"/>
                <a:gd name="connsiteX1" fmla="*/ 437989 w 568917"/>
                <a:gd name="connsiteY1" fmla="*/ 453 h 375452"/>
                <a:gd name="connsiteX2" fmla="*/ 317878 w 568917"/>
                <a:gd name="connsiteY2" fmla="*/ 17979 h 375452"/>
                <a:gd name="connsiteX3" fmla="*/ 34319 w 568917"/>
                <a:gd name="connsiteY3" fmla="*/ 188857 h 375452"/>
                <a:gd name="connsiteX4" fmla="*/ 886 w 568917"/>
                <a:gd name="connsiteY4" fmla="*/ 239245 h 375452"/>
                <a:gd name="connsiteX5" fmla="*/ 27842 w 568917"/>
                <a:gd name="connsiteY5" fmla="*/ 286870 h 375452"/>
                <a:gd name="connsiteX6" fmla="*/ 281588 w 568917"/>
                <a:gd name="connsiteY6" fmla="*/ 375452 h 375452"/>
                <a:gd name="connsiteX7" fmla="*/ 416081 w 568917"/>
                <a:gd name="connsiteY7" fmla="*/ 352116 h 375452"/>
                <a:gd name="connsiteX8" fmla="*/ 528762 w 568917"/>
                <a:gd name="connsiteY8" fmla="*/ 278583 h 375452"/>
                <a:gd name="connsiteX9" fmla="*/ 568672 w 568917"/>
                <a:gd name="connsiteY9" fmla="*/ 152758 h 375452"/>
                <a:gd name="connsiteX10" fmla="*/ 542764 w 568917"/>
                <a:gd name="connsiteY10" fmla="*/ 55317 h 375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917" h="375452">
                  <a:moveTo>
                    <a:pt x="542764" y="55317"/>
                  </a:moveTo>
                  <a:cubicBezTo>
                    <a:pt x="518951" y="22265"/>
                    <a:pt x="478279" y="4263"/>
                    <a:pt x="437989" y="453"/>
                  </a:cubicBezTo>
                  <a:cubicBezTo>
                    <a:pt x="397183" y="-1766"/>
                    <a:pt x="356350" y="4187"/>
                    <a:pt x="317878" y="17979"/>
                  </a:cubicBezTo>
                  <a:cubicBezTo>
                    <a:pt x="211341" y="52078"/>
                    <a:pt x="114243" y="110590"/>
                    <a:pt x="34319" y="188857"/>
                  </a:cubicBezTo>
                  <a:cubicBezTo>
                    <a:pt x="19746" y="203145"/>
                    <a:pt x="5077" y="219242"/>
                    <a:pt x="886" y="239245"/>
                  </a:cubicBezTo>
                  <a:cubicBezTo>
                    <a:pt x="-3305" y="259247"/>
                    <a:pt x="7649" y="283822"/>
                    <a:pt x="27842" y="286870"/>
                  </a:cubicBezTo>
                  <a:lnTo>
                    <a:pt x="281588" y="375452"/>
                  </a:lnTo>
                  <a:cubicBezTo>
                    <a:pt x="327099" y="372299"/>
                    <a:pt x="372171" y="364479"/>
                    <a:pt x="416081" y="352116"/>
                  </a:cubicBezTo>
                  <a:cubicBezTo>
                    <a:pt x="459515" y="338305"/>
                    <a:pt x="501044" y="314778"/>
                    <a:pt x="528762" y="278583"/>
                  </a:cubicBezTo>
                  <a:cubicBezTo>
                    <a:pt x="555127" y="241959"/>
                    <a:pt x="569110" y="197878"/>
                    <a:pt x="568672" y="152758"/>
                  </a:cubicBezTo>
                  <a:cubicBezTo>
                    <a:pt x="570567" y="118353"/>
                    <a:pt x="561490" y="84235"/>
                    <a:pt x="542764" y="55317"/>
                  </a:cubicBezTo>
                  <a:close/>
                </a:path>
              </a:pathLst>
            </a:custGeom>
            <a:solidFill>
              <a:schemeClr val="accent1"/>
            </a:solidFill>
            <a:ln w="9525" cap="flat">
              <a:solidFill>
                <a:srgbClr val="2F2E41"/>
              </a:solidFill>
              <a:prstDash val="solid"/>
              <a:miter/>
            </a:ln>
          </p:spPr>
          <p:txBody>
            <a:bodyPr rtlCol="0" anchor="ctr">
              <a:noAutofit/>
            </a:bodyPr>
            <a:lstStyle/>
            <a:p>
              <a:endParaRPr lang="zh-CN" altLang="en-US"/>
            </a:p>
          </p:txBody>
        </p:sp>
        <p:sp>
          <p:nvSpPr>
            <p:cNvPr id="124" name="任意多边形: 形状 123">
              <a:extLst>
                <a:ext uri="{FF2B5EF4-FFF2-40B4-BE49-F238E27FC236}">
                  <a16:creationId xmlns:a16="http://schemas.microsoft.com/office/drawing/2014/main" id="{6D1F47DF-1826-7CAD-ED92-835BE7D6B29F}"/>
                </a:ext>
              </a:extLst>
            </p:cNvPr>
            <p:cNvSpPr/>
            <p:nvPr/>
          </p:nvSpPr>
          <p:spPr>
            <a:xfrm>
              <a:off x="7034608" y="2463408"/>
              <a:ext cx="781225" cy="1099798"/>
            </a:xfrm>
            <a:custGeom>
              <a:avLst/>
              <a:gdLst>
                <a:gd name="connsiteX0" fmla="*/ 261541 w 781225"/>
                <a:gd name="connsiteY0" fmla="*/ 6996 h 1099798"/>
                <a:gd name="connsiteX1" fmla="*/ 80090 w 781225"/>
                <a:gd name="connsiteY1" fmla="*/ 79005 h 1099798"/>
                <a:gd name="connsiteX2" fmla="*/ 37418 w 781225"/>
                <a:gd name="connsiteY2" fmla="*/ 654791 h 1099798"/>
                <a:gd name="connsiteX3" fmla="*/ 55896 w 781225"/>
                <a:gd name="connsiteY3" fmla="*/ 742135 h 1099798"/>
                <a:gd name="connsiteX4" fmla="*/ 34941 w 781225"/>
                <a:gd name="connsiteY4" fmla="*/ 835385 h 1099798"/>
                <a:gd name="connsiteX5" fmla="*/ 747 w 781225"/>
                <a:gd name="connsiteY5" fmla="*/ 935874 h 1099798"/>
                <a:gd name="connsiteX6" fmla="*/ 30846 w 781225"/>
                <a:gd name="connsiteY6" fmla="*/ 1019313 h 1099798"/>
                <a:gd name="connsiteX7" fmla="*/ 14748 w 781225"/>
                <a:gd name="connsiteY7" fmla="*/ 1071700 h 1099798"/>
                <a:gd name="connsiteX8" fmla="*/ 423276 w 781225"/>
                <a:gd name="connsiteY8" fmla="*/ 1082273 h 1099798"/>
                <a:gd name="connsiteX9" fmla="*/ 730647 w 781225"/>
                <a:gd name="connsiteY9" fmla="*/ 1099799 h 1099798"/>
                <a:gd name="connsiteX10" fmla="*/ 731314 w 781225"/>
                <a:gd name="connsiteY10" fmla="*/ 1042649 h 1099798"/>
                <a:gd name="connsiteX11" fmla="*/ 775891 w 781225"/>
                <a:gd name="connsiteY11" fmla="*/ 879867 h 1099798"/>
                <a:gd name="connsiteX12" fmla="*/ 692452 w 781225"/>
                <a:gd name="connsiteY12" fmla="*/ 624501 h 1099798"/>
                <a:gd name="connsiteX13" fmla="*/ 773415 w 781225"/>
                <a:gd name="connsiteY13" fmla="*/ 164063 h 1099798"/>
                <a:gd name="connsiteX14" fmla="*/ 781225 w 781225"/>
                <a:gd name="connsiteY14" fmla="*/ 92816 h 1099798"/>
                <a:gd name="connsiteX15" fmla="*/ 660544 w 781225"/>
                <a:gd name="connsiteY15" fmla="*/ 13092 h 1099798"/>
                <a:gd name="connsiteX16" fmla="*/ 261541 w 781225"/>
                <a:gd name="connsiteY16" fmla="*/ 6996 h 109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1225" h="1099798">
                  <a:moveTo>
                    <a:pt x="261541" y="6996"/>
                  </a:moveTo>
                  <a:cubicBezTo>
                    <a:pt x="254302" y="9567"/>
                    <a:pt x="95901" y="51573"/>
                    <a:pt x="80090" y="79005"/>
                  </a:cubicBezTo>
                  <a:cubicBezTo>
                    <a:pt x="64278" y="106437"/>
                    <a:pt x="33513" y="621930"/>
                    <a:pt x="37418" y="654791"/>
                  </a:cubicBezTo>
                  <a:cubicBezTo>
                    <a:pt x="39418" y="671364"/>
                    <a:pt x="47895" y="708798"/>
                    <a:pt x="55896" y="742135"/>
                  </a:cubicBezTo>
                  <a:cubicBezTo>
                    <a:pt x="64945" y="780235"/>
                    <a:pt x="55039" y="800619"/>
                    <a:pt x="34941" y="835385"/>
                  </a:cubicBezTo>
                  <a:cubicBezTo>
                    <a:pt x="12462" y="874247"/>
                    <a:pt x="-3730" y="889773"/>
                    <a:pt x="747" y="935874"/>
                  </a:cubicBezTo>
                  <a:cubicBezTo>
                    <a:pt x="2461" y="954352"/>
                    <a:pt x="25512" y="999596"/>
                    <a:pt x="30846" y="1019313"/>
                  </a:cubicBezTo>
                  <a:lnTo>
                    <a:pt x="14748" y="1071700"/>
                  </a:lnTo>
                  <a:cubicBezTo>
                    <a:pt x="14748" y="1071700"/>
                    <a:pt x="170863" y="1074177"/>
                    <a:pt x="423276" y="1082273"/>
                  </a:cubicBezTo>
                  <a:cubicBezTo>
                    <a:pt x="675688" y="1090369"/>
                    <a:pt x="730647" y="1099799"/>
                    <a:pt x="730647" y="1099799"/>
                  </a:cubicBezTo>
                  <a:lnTo>
                    <a:pt x="731314" y="1042649"/>
                  </a:lnTo>
                  <a:cubicBezTo>
                    <a:pt x="753212" y="990566"/>
                    <a:pt x="768195" y="935836"/>
                    <a:pt x="775891" y="879867"/>
                  </a:cubicBezTo>
                  <a:cubicBezTo>
                    <a:pt x="784273" y="818526"/>
                    <a:pt x="692452" y="624501"/>
                    <a:pt x="692452" y="624501"/>
                  </a:cubicBezTo>
                  <a:lnTo>
                    <a:pt x="773415" y="164063"/>
                  </a:lnTo>
                  <a:lnTo>
                    <a:pt x="781225" y="92816"/>
                  </a:lnTo>
                  <a:cubicBezTo>
                    <a:pt x="749288" y="55430"/>
                    <a:pt x="707464" y="27798"/>
                    <a:pt x="660544" y="13092"/>
                  </a:cubicBezTo>
                  <a:cubicBezTo>
                    <a:pt x="581200" y="-12245"/>
                    <a:pt x="261541" y="6996"/>
                    <a:pt x="261541" y="6996"/>
                  </a:cubicBezTo>
                  <a:close/>
                </a:path>
              </a:pathLst>
            </a:custGeom>
            <a:solidFill>
              <a:schemeClr val="accent1"/>
            </a:solidFill>
            <a:ln w="9525" cap="flat">
              <a:solidFill>
                <a:srgbClr val="2F2E41"/>
              </a:solidFill>
              <a:prstDash val="solid"/>
              <a:miter/>
            </a:ln>
          </p:spPr>
          <p:txBody>
            <a:bodyPr rtlCol="0" anchor="ctr">
              <a:noAutofit/>
            </a:bodyPr>
            <a:lstStyle/>
            <a:p>
              <a:endParaRPr lang="zh-CN" altLang="en-US"/>
            </a:p>
          </p:txBody>
        </p:sp>
        <p:sp>
          <p:nvSpPr>
            <p:cNvPr id="125" name="任意多边形: 形状 124">
              <a:extLst>
                <a:ext uri="{FF2B5EF4-FFF2-40B4-BE49-F238E27FC236}">
                  <a16:creationId xmlns:a16="http://schemas.microsoft.com/office/drawing/2014/main" id="{BB63521D-82C6-BC0C-FBAB-97DD9079F862}"/>
                </a:ext>
              </a:extLst>
            </p:cNvPr>
            <p:cNvSpPr/>
            <p:nvPr/>
          </p:nvSpPr>
          <p:spPr>
            <a:xfrm>
              <a:off x="7416450" y="2954845"/>
              <a:ext cx="555402" cy="190693"/>
            </a:xfrm>
            <a:custGeom>
              <a:avLst/>
              <a:gdLst>
                <a:gd name="connsiteX0" fmla="*/ 0 w 555402"/>
                <a:gd name="connsiteY0" fmla="*/ 0 h 190693"/>
                <a:gd name="connsiteX1" fmla="*/ 80200 w 555402"/>
                <a:gd name="connsiteY1" fmla="*/ 93345 h 190693"/>
                <a:gd name="connsiteX2" fmla="*/ 139446 w 555402"/>
                <a:gd name="connsiteY2" fmla="*/ 99155 h 190693"/>
                <a:gd name="connsiteX3" fmla="*/ 236411 w 555402"/>
                <a:gd name="connsiteY3" fmla="*/ 132683 h 190693"/>
                <a:gd name="connsiteX4" fmla="*/ 394621 w 555402"/>
                <a:gd name="connsiteY4" fmla="*/ 183261 h 190693"/>
                <a:gd name="connsiteX5" fmla="*/ 487775 w 555402"/>
                <a:gd name="connsiteY5" fmla="*/ 187071 h 190693"/>
                <a:gd name="connsiteX6" fmla="*/ 555403 w 555402"/>
                <a:gd name="connsiteY6" fmla="*/ 128302 h 190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5402" h="190693">
                  <a:moveTo>
                    <a:pt x="0" y="0"/>
                  </a:moveTo>
                  <a:cubicBezTo>
                    <a:pt x="17621" y="38576"/>
                    <a:pt x="39624" y="81058"/>
                    <a:pt x="80200" y="93345"/>
                  </a:cubicBezTo>
                  <a:cubicBezTo>
                    <a:pt x="99250" y="99060"/>
                    <a:pt x="119634" y="97060"/>
                    <a:pt x="139446" y="99155"/>
                  </a:cubicBezTo>
                  <a:cubicBezTo>
                    <a:pt x="173641" y="102870"/>
                    <a:pt x="204978" y="118967"/>
                    <a:pt x="236411" y="132683"/>
                  </a:cubicBezTo>
                  <a:cubicBezTo>
                    <a:pt x="287255" y="154981"/>
                    <a:pt x="340271" y="171926"/>
                    <a:pt x="394621" y="183261"/>
                  </a:cubicBezTo>
                  <a:cubicBezTo>
                    <a:pt x="425291" y="189643"/>
                    <a:pt x="457295" y="194215"/>
                    <a:pt x="487775" y="187071"/>
                  </a:cubicBezTo>
                  <a:cubicBezTo>
                    <a:pt x="518255" y="179927"/>
                    <a:pt x="547211" y="158496"/>
                    <a:pt x="555403" y="128302"/>
                  </a:cubicBezTo>
                  <a:close/>
                </a:path>
              </a:pathLst>
            </a:custGeom>
            <a:solidFill>
              <a:srgbClr val="000000"/>
            </a:solidFill>
            <a:ln w="9525" cap="flat">
              <a:solidFill>
                <a:srgbClr val="2F2E41"/>
              </a:solidFill>
              <a:prstDash val="solid"/>
              <a:miter/>
            </a:ln>
          </p:spPr>
          <p:txBody>
            <a:bodyPr rtlCol="0" anchor="ctr">
              <a:noAutofit/>
            </a:bodyPr>
            <a:lstStyle/>
            <a:p>
              <a:endParaRPr lang="zh-CN" altLang="en-US"/>
            </a:p>
          </p:txBody>
        </p:sp>
        <p:sp>
          <p:nvSpPr>
            <p:cNvPr id="126" name="任意多边形: 形状 125">
              <a:extLst>
                <a:ext uri="{FF2B5EF4-FFF2-40B4-BE49-F238E27FC236}">
                  <a16:creationId xmlns:a16="http://schemas.microsoft.com/office/drawing/2014/main" id="{441C613A-2B3A-B4F8-5E3F-2A191E232471}"/>
                </a:ext>
              </a:extLst>
            </p:cNvPr>
            <p:cNvSpPr/>
            <p:nvPr/>
          </p:nvSpPr>
          <p:spPr>
            <a:xfrm>
              <a:off x="7705534" y="2480405"/>
              <a:ext cx="122586" cy="92678"/>
            </a:xfrm>
            <a:custGeom>
              <a:avLst/>
              <a:gdLst>
                <a:gd name="connsiteX0" fmla="*/ 122587 w 122586"/>
                <a:gd name="connsiteY0" fmla="*/ 92678 h 92678"/>
                <a:gd name="connsiteX1" fmla="*/ 67627 w 122586"/>
                <a:gd name="connsiteY1" fmla="*/ 38100 h 92678"/>
                <a:gd name="connsiteX2" fmla="*/ 0 w 122586"/>
                <a:gd name="connsiteY2" fmla="*/ 0 h 92678"/>
                <a:gd name="connsiteX3" fmla="*/ 22098 w 122586"/>
                <a:gd name="connsiteY3" fmla="*/ 6477 h 92678"/>
                <a:gd name="connsiteX4" fmla="*/ 70580 w 122586"/>
                <a:gd name="connsiteY4" fmla="*/ 33718 h 92678"/>
                <a:gd name="connsiteX5" fmla="*/ 110299 w 122586"/>
                <a:gd name="connsiteY5" fmla="*/ 72771 h 92678"/>
                <a:gd name="connsiteX6" fmla="*/ 122587 w 122586"/>
                <a:gd name="connsiteY6" fmla="*/ 92678 h 9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6" h="92678">
                  <a:moveTo>
                    <a:pt x="122587" y="92678"/>
                  </a:moveTo>
                  <a:cubicBezTo>
                    <a:pt x="106251" y="72590"/>
                    <a:pt x="87830" y="54292"/>
                    <a:pt x="67627" y="38100"/>
                  </a:cubicBezTo>
                  <a:cubicBezTo>
                    <a:pt x="46472" y="23079"/>
                    <a:pt x="23813" y="10306"/>
                    <a:pt x="0" y="0"/>
                  </a:cubicBezTo>
                  <a:cubicBezTo>
                    <a:pt x="7639" y="1067"/>
                    <a:pt x="15087" y="3248"/>
                    <a:pt x="22098" y="6477"/>
                  </a:cubicBezTo>
                  <a:cubicBezTo>
                    <a:pt x="39414" y="13325"/>
                    <a:pt x="55721" y="22488"/>
                    <a:pt x="70580" y="33718"/>
                  </a:cubicBezTo>
                  <a:cubicBezTo>
                    <a:pt x="85506" y="44901"/>
                    <a:pt x="98860" y="58036"/>
                    <a:pt x="110299" y="72771"/>
                  </a:cubicBezTo>
                  <a:cubicBezTo>
                    <a:pt x="115424" y="78715"/>
                    <a:pt x="119577" y="85430"/>
                    <a:pt x="122587" y="92678"/>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127" name="任意多边形: 形状 126">
              <a:extLst>
                <a:ext uri="{FF2B5EF4-FFF2-40B4-BE49-F238E27FC236}">
                  <a16:creationId xmlns:a16="http://schemas.microsoft.com/office/drawing/2014/main" id="{DE34799B-0FA1-1092-872D-B3ADEA24587E}"/>
                </a:ext>
              </a:extLst>
            </p:cNvPr>
            <p:cNvSpPr/>
            <p:nvPr/>
          </p:nvSpPr>
          <p:spPr>
            <a:xfrm>
              <a:off x="7402449" y="2458083"/>
              <a:ext cx="436816" cy="944532"/>
            </a:xfrm>
            <a:custGeom>
              <a:avLst/>
              <a:gdLst>
                <a:gd name="connsiteX0" fmla="*/ 80200 w 436816"/>
                <a:gd name="connsiteY0" fmla="*/ 403227 h 944532"/>
                <a:gd name="connsiteX1" fmla="*/ 244126 w 436816"/>
                <a:gd name="connsiteY1" fmla="*/ 121668 h 944532"/>
                <a:gd name="connsiteX2" fmla="*/ 315278 w 436816"/>
                <a:gd name="connsiteY2" fmla="*/ 25656 h 944532"/>
                <a:gd name="connsiteX3" fmla="*/ 200978 w 436816"/>
                <a:gd name="connsiteY3" fmla="*/ 3843 h 944532"/>
                <a:gd name="connsiteX4" fmla="*/ 137541 w 436816"/>
                <a:gd name="connsiteY4" fmla="*/ 96998 h 944532"/>
                <a:gd name="connsiteX5" fmla="*/ 0 w 436816"/>
                <a:gd name="connsiteY5" fmla="*/ 376176 h 944532"/>
                <a:gd name="connsiteX6" fmla="*/ 8572 w 436816"/>
                <a:gd name="connsiteY6" fmla="*/ 485999 h 944532"/>
                <a:gd name="connsiteX7" fmla="*/ 407194 w 436816"/>
                <a:gd name="connsiteY7" fmla="*/ 944532 h 944532"/>
                <a:gd name="connsiteX8" fmla="*/ 436816 w 436816"/>
                <a:gd name="connsiteY8" fmla="*/ 830232 h 944532"/>
                <a:gd name="connsiteX9" fmla="*/ 283845 w 436816"/>
                <a:gd name="connsiteY9" fmla="*/ 715932 h 944532"/>
                <a:gd name="connsiteX10" fmla="*/ 106299 w 436816"/>
                <a:gd name="connsiteY10" fmla="*/ 525432 h 944532"/>
                <a:gd name="connsiteX11" fmla="*/ 80200 w 436816"/>
                <a:gd name="connsiteY11" fmla="*/ 403227 h 944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6816" h="944532">
                  <a:moveTo>
                    <a:pt x="80200" y="403227"/>
                  </a:moveTo>
                  <a:lnTo>
                    <a:pt x="244126" y="121668"/>
                  </a:lnTo>
                  <a:lnTo>
                    <a:pt x="315278" y="25656"/>
                  </a:lnTo>
                  <a:cubicBezTo>
                    <a:pt x="277178" y="4415"/>
                    <a:pt x="243459" y="-6253"/>
                    <a:pt x="200978" y="3843"/>
                  </a:cubicBezTo>
                  <a:cubicBezTo>
                    <a:pt x="197929" y="10892"/>
                    <a:pt x="169736" y="38895"/>
                    <a:pt x="137541" y="96998"/>
                  </a:cubicBezTo>
                  <a:cubicBezTo>
                    <a:pt x="62770" y="231967"/>
                    <a:pt x="0" y="376176"/>
                    <a:pt x="0" y="376176"/>
                  </a:cubicBezTo>
                  <a:lnTo>
                    <a:pt x="8572" y="485999"/>
                  </a:lnTo>
                  <a:lnTo>
                    <a:pt x="407194" y="944532"/>
                  </a:lnTo>
                  <a:lnTo>
                    <a:pt x="436816" y="830232"/>
                  </a:lnTo>
                  <a:lnTo>
                    <a:pt x="283845" y="715932"/>
                  </a:lnTo>
                  <a:cubicBezTo>
                    <a:pt x="283845" y="715932"/>
                    <a:pt x="104108" y="532767"/>
                    <a:pt x="106299" y="525432"/>
                  </a:cubicBezTo>
                  <a:cubicBezTo>
                    <a:pt x="108490" y="518098"/>
                    <a:pt x="80200" y="403227"/>
                    <a:pt x="80200" y="403227"/>
                  </a:cubicBezTo>
                  <a:close/>
                </a:path>
              </a:pathLst>
            </a:custGeom>
            <a:solidFill>
              <a:schemeClr val="tx2">
                <a:lumMod val="75000"/>
              </a:schemeClr>
            </a:solidFill>
            <a:ln w="9525" cap="flat">
              <a:solidFill>
                <a:srgbClr val="2F2E41"/>
              </a:solidFill>
              <a:prstDash val="solid"/>
              <a:miter/>
            </a:ln>
          </p:spPr>
          <p:txBody>
            <a:bodyPr rtlCol="0" anchor="ctr">
              <a:noAutofit/>
            </a:bodyPr>
            <a:lstStyle/>
            <a:p>
              <a:endParaRPr lang="zh-CN" altLang="en-US"/>
            </a:p>
          </p:txBody>
        </p:sp>
        <p:sp>
          <p:nvSpPr>
            <p:cNvPr id="128" name="任意多边形: 形状 127">
              <a:extLst>
                <a:ext uri="{FF2B5EF4-FFF2-40B4-BE49-F238E27FC236}">
                  <a16:creationId xmlns:a16="http://schemas.microsoft.com/office/drawing/2014/main" id="{CB9E8258-97A0-B604-3108-68A7E5390446}"/>
                </a:ext>
              </a:extLst>
            </p:cNvPr>
            <p:cNvSpPr/>
            <p:nvPr/>
          </p:nvSpPr>
          <p:spPr>
            <a:xfrm>
              <a:off x="7078191" y="2631852"/>
              <a:ext cx="27675" cy="291084"/>
            </a:xfrm>
            <a:custGeom>
              <a:avLst/>
              <a:gdLst>
                <a:gd name="connsiteX0" fmla="*/ 27458 w 27675"/>
                <a:gd name="connsiteY0" fmla="*/ 0 h 291084"/>
                <a:gd name="connsiteX1" fmla="*/ 16314 w 27675"/>
                <a:gd name="connsiteY1" fmla="*/ 145733 h 291084"/>
                <a:gd name="connsiteX2" fmla="*/ 217 w 27675"/>
                <a:gd name="connsiteY2" fmla="*/ 291084 h 291084"/>
                <a:gd name="connsiteX3" fmla="*/ 11361 w 27675"/>
                <a:gd name="connsiteY3" fmla="*/ 145256 h 291084"/>
                <a:gd name="connsiteX4" fmla="*/ 27458 w 27675"/>
                <a:gd name="connsiteY4" fmla="*/ 0 h 291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5" h="291084">
                  <a:moveTo>
                    <a:pt x="27458" y="0"/>
                  </a:moveTo>
                  <a:cubicBezTo>
                    <a:pt x="28792" y="0"/>
                    <a:pt x="23839" y="65437"/>
                    <a:pt x="16314" y="145733"/>
                  </a:cubicBezTo>
                  <a:cubicBezTo>
                    <a:pt x="8789" y="226028"/>
                    <a:pt x="1550" y="291179"/>
                    <a:pt x="217" y="291084"/>
                  </a:cubicBezTo>
                  <a:cubicBezTo>
                    <a:pt x="-1117" y="290989"/>
                    <a:pt x="3836" y="225647"/>
                    <a:pt x="11361" y="145256"/>
                  </a:cubicBezTo>
                  <a:cubicBezTo>
                    <a:pt x="18886" y="64865"/>
                    <a:pt x="26030" y="-95"/>
                    <a:pt x="27458" y="0"/>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129" name="任意多边形: 形状 128">
              <a:extLst>
                <a:ext uri="{FF2B5EF4-FFF2-40B4-BE49-F238E27FC236}">
                  <a16:creationId xmlns:a16="http://schemas.microsoft.com/office/drawing/2014/main" id="{79D21038-4952-AF18-D10B-56A8772B9C32}"/>
                </a:ext>
              </a:extLst>
            </p:cNvPr>
            <p:cNvSpPr/>
            <p:nvPr/>
          </p:nvSpPr>
          <p:spPr>
            <a:xfrm>
              <a:off x="7217283" y="2494970"/>
              <a:ext cx="84521" cy="124404"/>
            </a:xfrm>
            <a:custGeom>
              <a:avLst/>
              <a:gdLst>
                <a:gd name="connsiteX0" fmla="*/ 84487 w 84521"/>
                <a:gd name="connsiteY0" fmla="*/ 124404 h 124404"/>
                <a:gd name="connsiteX1" fmla="*/ 68294 w 84521"/>
                <a:gd name="connsiteY1" fmla="*/ 109164 h 124404"/>
                <a:gd name="connsiteX2" fmla="*/ 8191 w 84521"/>
                <a:gd name="connsiteY2" fmla="*/ 20677 h 124404"/>
                <a:gd name="connsiteX3" fmla="*/ 0 w 84521"/>
                <a:gd name="connsiteY3" fmla="*/ 8 h 124404"/>
                <a:gd name="connsiteX4" fmla="*/ 39243 w 84521"/>
                <a:gd name="connsiteY4" fmla="*/ 64302 h 124404"/>
                <a:gd name="connsiteX5" fmla="*/ 84487 w 84521"/>
                <a:gd name="connsiteY5" fmla="*/ 124404 h 124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521" h="124404">
                  <a:moveTo>
                    <a:pt x="84487" y="124404"/>
                  </a:moveTo>
                  <a:cubicBezTo>
                    <a:pt x="78467" y="120032"/>
                    <a:pt x="73028" y="114908"/>
                    <a:pt x="68294" y="109164"/>
                  </a:cubicBezTo>
                  <a:cubicBezTo>
                    <a:pt x="44205" y="82637"/>
                    <a:pt x="23974" y="52843"/>
                    <a:pt x="8191" y="20677"/>
                  </a:cubicBezTo>
                  <a:cubicBezTo>
                    <a:pt x="4553" y="14181"/>
                    <a:pt x="1800" y="7228"/>
                    <a:pt x="0" y="8"/>
                  </a:cubicBezTo>
                  <a:cubicBezTo>
                    <a:pt x="1333" y="-564"/>
                    <a:pt x="15812" y="30012"/>
                    <a:pt x="39243" y="64302"/>
                  </a:cubicBezTo>
                  <a:cubicBezTo>
                    <a:pt x="62674" y="98592"/>
                    <a:pt x="85535" y="122976"/>
                    <a:pt x="84487" y="124404"/>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130" name="任意多边形: 形状 129">
              <a:extLst>
                <a:ext uri="{FF2B5EF4-FFF2-40B4-BE49-F238E27FC236}">
                  <a16:creationId xmlns:a16="http://schemas.microsoft.com/office/drawing/2014/main" id="{830494D3-A038-86B7-5930-FE00642A73D1}"/>
                </a:ext>
              </a:extLst>
            </p:cNvPr>
            <p:cNvSpPr/>
            <p:nvPr/>
          </p:nvSpPr>
          <p:spPr>
            <a:xfrm>
              <a:off x="7353395" y="2452496"/>
              <a:ext cx="254698" cy="173736"/>
            </a:xfrm>
            <a:custGeom>
              <a:avLst/>
              <a:gdLst>
                <a:gd name="connsiteX0" fmla="*/ 254698 w 254698"/>
                <a:gd name="connsiteY0" fmla="*/ 0 h 173736"/>
                <a:gd name="connsiteX1" fmla="*/ 247269 w 254698"/>
                <a:gd name="connsiteY1" fmla="*/ 9525 h 173736"/>
                <a:gd name="connsiteX2" fmla="*/ 224409 w 254698"/>
                <a:gd name="connsiteY2" fmla="*/ 33909 h 173736"/>
                <a:gd name="connsiteX3" fmla="*/ 138684 w 254698"/>
                <a:gd name="connsiteY3" fmla="*/ 103251 h 173736"/>
                <a:gd name="connsiteX4" fmla="*/ 42863 w 254698"/>
                <a:gd name="connsiteY4" fmla="*/ 157925 h 173736"/>
                <a:gd name="connsiteX5" fmla="*/ 11811 w 254698"/>
                <a:gd name="connsiteY5" fmla="*/ 170402 h 173736"/>
                <a:gd name="connsiteX6" fmla="*/ 0 w 254698"/>
                <a:gd name="connsiteY6" fmla="*/ 173736 h 173736"/>
                <a:gd name="connsiteX7" fmla="*/ 11144 w 254698"/>
                <a:gd name="connsiteY7" fmla="*/ 168592 h 173736"/>
                <a:gd name="connsiteX8" fmla="*/ 41338 w 254698"/>
                <a:gd name="connsiteY8" fmla="*/ 154781 h 173736"/>
                <a:gd name="connsiteX9" fmla="*/ 135922 w 254698"/>
                <a:gd name="connsiteY9" fmla="*/ 99155 h 173736"/>
                <a:gd name="connsiteX10" fmla="*/ 222123 w 254698"/>
                <a:gd name="connsiteY10" fmla="*/ 31433 h 173736"/>
                <a:gd name="connsiteX11" fmla="*/ 246031 w 254698"/>
                <a:gd name="connsiteY11" fmla="*/ 8287 h 173736"/>
                <a:gd name="connsiteX12" fmla="*/ 254698 w 254698"/>
                <a:gd name="connsiteY12" fmla="*/ 0 h 17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4698" h="173736">
                  <a:moveTo>
                    <a:pt x="254698" y="0"/>
                  </a:moveTo>
                  <a:cubicBezTo>
                    <a:pt x="252527" y="3401"/>
                    <a:pt x="250041" y="6591"/>
                    <a:pt x="247269" y="9525"/>
                  </a:cubicBezTo>
                  <a:cubicBezTo>
                    <a:pt x="240135" y="18088"/>
                    <a:pt x="232496" y="26232"/>
                    <a:pt x="224409" y="33909"/>
                  </a:cubicBezTo>
                  <a:cubicBezTo>
                    <a:pt x="197806" y="59360"/>
                    <a:pt x="169135" y="82553"/>
                    <a:pt x="138684" y="103251"/>
                  </a:cubicBezTo>
                  <a:cubicBezTo>
                    <a:pt x="108356" y="124177"/>
                    <a:pt x="76305" y="142465"/>
                    <a:pt x="42863" y="157925"/>
                  </a:cubicBezTo>
                  <a:cubicBezTo>
                    <a:pt x="32766" y="162687"/>
                    <a:pt x="22393" y="166849"/>
                    <a:pt x="11811" y="170402"/>
                  </a:cubicBezTo>
                  <a:cubicBezTo>
                    <a:pt x="8001" y="171917"/>
                    <a:pt x="4038" y="173031"/>
                    <a:pt x="0" y="173736"/>
                  </a:cubicBezTo>
                  <a:cubicBezTo>
                    <a:pt x="3477" y="171545"/>
                    <a:pt x="7220" y="169821"/>
                    <a:pt x="11144" y="168592"/>
                  </a:cubicBezTo>
                  <a:cubicBezTo>
                    <a:pt x="18383" y="165545"/>
                    <a:pt x="28861" y="161068"/>
                    <a:pt x="41338" y="154781"/>
                  </a:cubicBezTo>
                  <a:cubicBezTo>
                    <a:pt x="74133" y="138484"/>
                    <a:pt x="105737" y="119891"/>
                    <a:pt x="135922" y="99155"/>
                  </a:cubicBezTo>
                  <a:cubicBezTo>
                    <a:pt x="166183" y="78591"/>
                    <a:pt x="194986" y="55969"/>
                    <a:pt x="222123" y="31433"/>
                  </a:cubicBezTo>
                  <a:cubicBezTo>
                    <a:pt x="232600" y="21908"/>
                    <a:pt x="240601" y="13907"/>
                    <a:pt x="246031" y="8287"/>
                  </a:cubicBezTo>
                  <a:cubicBezTo>
                    <a:pt x="248631" y="5239"/>
                    <a:pt x="251536" y="2458"/>
                    <a:pt x="254698" y="0"/>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131" name="任意多边形: 形状 130">
              <a:extLst>
                <a:ext uri="{FF2B5EF4-FFF2-40B4-BE49-F238E27FC236}">
                  <a16:creationId xmlns:a16="http://schemas.microsoft.com/office/drawing/2014/main" id="{D6983EF4-7A2B-E061-D77B-C58975ADC5DD}"/>
                </a:ext>
              </a:extLst>
            </p:cNvPr>
            <p:cNvSpPr/>
            <p:nvPr/>
          </p:nvSpPr>
          <p:spPr>
            <a:xfrm>
              <a:off x="7111244" y="3148488"/>
              <a:ext cx="100044" cy="173546"/>
            </a:xfrm>
            <a:custGeom>
              <a:avLst/>
              <a:gdLst>
                <a:gd name="connsiteX0" fmla="*/ 99752 w 100044"/>
                <a:gd name="connsiteY0" fmla="*/ 1 h 173546"/>
                <a:gd name="connsiteX1" fmla="*/ 99752 w 100044"/>
                <a:gd name="connsiteY1" fmla="*/ 8192 h 173546"/>
                <a:gd name="connsiteX2" fmla="*/ 96418 w 100044"/>
                <a:gd name="connsiteY2" fmla="*/ 30100 h 173546"/>
                <a:gd name="connsiteX3" fmla="*/ 24314 w 100044"/>
                <a:gd name="connsiteY3" fmla="*/ 155449 h 173546"/>
                <a:gd name="connsiteX4" fmla="*/ 6978 w 100044"/>
                <a:gd name="connsiteY4" fmla="*/ 169355 h 173546"/>
                <a:gd name="connsiteX5" fmla="*/ 25 w 100044"/>
                <a:gd name="connsiteY5" fmla="*/ 173546 h 173546"/>
                <a:gd name="connsiteX6" fmla="*/ 21837 w 100044"/>
                <a:gd name="connsiteY6" fmla="*/ 152877 h 173546"/>
                <a:gd name="connsiteX7" fmla="*/ 92989 w 100044"/>
                <a:gd name="connsiteY7" fmla="*/ 29052 h 173546"/>
                <a:gd name="connsiteX8" fmla="*/ 99752 w 100044"/>
                <a:gd name="connsiteY8" fmla="*/ 1 h 17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44" h="173546">
                  <a:moveTo>
                    <a:pt x="99752" y="1"/>
                  </a:moveTo>
                  <a:cubicBezTo>
                    <a:pt x="100143" y="2715"/>
                    <a:pt x="100143" y="5477"/>
                    <a:pt x="99752" y="8192"/>
                  </a:cubicBezTo>
                  <a:cubicBezTo>
                    <a:pt x="99104" y="15555"/>
                    <a:pt x="97990" y="22880"/>
                    <a:pt x="96418" y="30100"/>
                  </a:cubicBezTo>
                  <a:cubicBezTo>
                    <a:pt x="85960" y="78344"/>
                    <a:pt x="60757" y="122149"/>
                    <a:pt x="24314" y="155449"/>
                  </a:cubicBezTo>
                  <a:cubicBezTo>
                    <a:pt x="18818" y="160421"/>
                    <a:pt x="13027" y="165069"/>
                    <a:pt x="6978" y="169355"/>
                  </a:cubicBezTo>
                  <a:cubicBezTo>
                    <a:pt x="4893" y="171108"/>
                    <a:pt x="2549" y="172527"/>
                    <a:pt x="25" y="173546"/>
                  </a:cubicBezTo>
                  <a:cubicBezTo>
                    <a:pt x="-546" y="172784"/>
                    <a:pt x="8693" y="165831"/>
                    <a:pt x="21837" y="152877"/>
                  </a:cubicBezTo>
                  <a:cubicBezTo>
                    <a:pt x="56366" y="118834"/>
                    <a:pt x="80969" y="76029"/>
                    <a:pt x="92989" y="29052"/>
                  </a:cubicBezTo>
                  <a:cubicBezTo>
                    <a:pt x="97466" y="11431"/>
                    <a:pt x="99180" y="-95"/>
                    <a:pt x="99752" y="1"/>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132" name="任意多边形: 形状 131">
              <a:extLst>
                <a:ext uri="{FF2B5EF4-FFF2-40B4-BE49-F238E27FC236}">
                  <a16:creationId xmlns:a16="http://schemas.microsoft.com/office/drawing/2014/main" id="{CB2BCDFA-8778-50E3-D894-A0843DE8B9A0}"/>
                </a:ext>
              </a:extLst>
            </p:cNvPr>
            <p:cNvSpPr/>
            <p:nvPr/>
          </p:nvSpPr>
          <p:spPr>
            <a:xfrm>
              <a:off x="7529126" y="3172774"/>
              <a:ext cx="66299" cy="152879"/>
            </a:xfrm>
            <a:custGeom>
              <a:avLst/>
              <a:gdLst>
                <a:gd name="connsiteX0" fmla="*/ 66299 w 66299"/>
                <a:gd name="connsiteY0" fmla="*/ 152879 h 152879"/>
                <a:gd name="connsiteX1" fmla="*/ 48107 w 66299"/>
                <a:gd name="connsiteY1" fmla="*/ 135068 h 152879"/>
                <a:gd name="connsiteX2" fmla="*/ 12293 w 66299"/>
                <a:gd name="connsiteY2" fmla="*/ 84871 h 152879"/>
                <a:gd name="connsiteX3" fmla="*/ 386 w 66299"/>
                <a:gd name="connsiteY3" fmla="*/ 24482 h 152879"/>
                <a:gd name="connsiteX4" fmla="*/ 4673 w 66299"/>
                <a:gd name="connsiteY4" fmla="*/ 6099 h 152879"/>
                <a:gd name="connsiteX5" fmla="*/ 7816 w 66299"/>
                <a:gd name="connsiteY5" fmla="*/ 3 h 152879"/>
                <a:gd name="connsiteX6" fmla="*/ 3815 w 66299"/>
                <a:gd name="connsiteY6" fmla="*/ 24768 h 152879"/>
                <a:gd name="connsiteX7" fmla="*/ 16769 w 66299"/>
                <a:gd name="connsiteY7" fmla="*/ 82680 h 152879"/>
                <a:gd name="connsiteX8" fmla="*/ 50678 w 66299"/>
                <a:gd name="connsiteY8" fmla="*/ 132781 h 152879"/>
                <a:gd name="connsiteX9" fmla="*/ 66299 w 66299"/>
                <a:gd name="connsiteY9" fmla="*/ 152879 h 152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299" h="152879">
                  <a:moveTo>
                    <a:pt x="66299" y="152879"/>
                  </a:moveTo>
                  <a:cubicBezTo>
                    <a:pt x="59613" y="147612"/>
                    <a:pt x="53517" y="141640"/>
                    <a:pt x="48107" y="135068"/>
                  </a:cubicBezTo>
                  <a:cubicBezTo>
                    <a:pt x="33857" y="120104"/>
                    <a:pt x="21808" y="103206"/>
                    <a:pt x="12293" y="84871"/>
                  </a:cubicBezTo>
                  <a:cubicBezTo>
                    <a:pt x="2777" y="66240"/>
                    <a:pt x="-1347" y="45332"/>
                    <a:pt x="386" y="24482"/>
                  </a:cubicBezTo>
                  <a:cubicBezTo>
                    <a:pt x="948" y="18186"/>
                    <a:pt x="2396" y="11995"/>
                    <a:pt x="4673" y="6099"/>
                  </a:cubicBezTo>
                  <a:cubicBezTo>
                    <a:pt x="6292" y="2003"/>
                    <a:pt x="7530" y="-92"/>
                    <a:pt x="7816" y="3"/>
                  </a:cubicBezTo>
                  <a:cubicBezTo>
                    <a:pt x="6035" y="8175"/>
                    <a:pt x="4701" y="16443"/>
                    <a:pt x="3815" y="24768"/>
                  </a:cubicBezTo>
                  <a:cubicBezTo>
                    <a:pt x="3234" y="44847"/>
                    <a:pt x="7692" y="64754"/>
                    <a:pt x="16769" y="82680"/>
                  </a:cubicBezTo>
                  <a:cubicBezTo>
                    <a:pt x="26180" y="100587"/>
                    <a:pt x="37553" y="117389"/>
                    <a:pt x="50678" y="132781"/>
                  </a:cubicBezTo>
                  <a:cubicBezTo>
                    <a:pt x="56450" y="139021"/>
                    <a:pt x="61670" y="145745"/>
                    <a:pt x="66299" y="152879"/>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133" name="任意多边形: 形状 132">
              <a:extLst>
                <a:ext uri="{FF2B5EF4-FFF2-40B4-BE49-F238E27FC236}">
                  <a16:creationId xmlns:a16="http://schemas.microsoft.com/office/drawing/2014/main" id="{2B4521B0-4B30-D3A8-51D4-7893281EEF86}"/>
                </a:ext>
              </a:extLst>
            </p:cNvPr>
            <p:cNvSpPr/>
            <p:nvPr/>
          </p:nvSpPr>
          <p:spPr>
            <a:xfrm>
              <a:off x="7094982" y="3468040"/>
              <a:ext cx="617124" cy="27079"/>
            </a:xfrm>
            <a:custGeom>
              <a:avLst/>
              <a:gdLst>
                <a:gd name="connsiteX0" fmla="*/ 617125 w 617124"/>
                <a:gd name="connsiteY0" fmla="*/ 26872 h 27079"/>
                <a:gd name="connsiteX1" fmla="*/ 610838 w 617124"/>
                <a:gd name="connsiteY1" fmla="*/ 26872 h 27079"/>
                <a:gd name="connsiteX2" fmla="*/ 592836 w 617124"/>
                <a:gd name="connsiteY2" fmla="*/ 25348 h 27079"/>
                <a:gd name="connsiteX3" fmla="*/ 526923 w 617124"/>
                <a:gd name="connsiteY3" fmla="*/ 19633 h 27079"/>
                <a:gd name="connsiteX4" fmla="*/ 308896 w 617124"/>
                <a:gd name="connsiteY4" fmla="*/ 6870 h 27079"/>
                <a:gd name="connsiteX5" fmla="*/ 90488 w 617124"/>
                <a:gd name="connsiteY5" fmla="*/ 5346 h 27079"/>
                <a:gd name="connsiteX6" fmla="*/ 24289 w 617124"/>
                <a:gd name="connsiteY6" fmla="*/ 6774 h 27079"/>
                <a:gd name="connsiteX7" fmla="*/ 6287 w 617124"/>
                <a:gd name="connsiteY7" fmla="*/ 6774 h 27079"/>
                <a:gd name="connsiteX8" fmla="*/ 0 w 617124"/>
                <a:gd name="connsiteY8" fmla="*/ 6774 h 27079"/>
                <a:gd name="connsiteX9" fmla="*/ 6191 w 617124"/>
                <a:gd name="connsiteY9" fmla="*/ 6012 h 27079"/>
                <a:gd name="connsiteX10" fmla="*/ 24194 w 617124"/>
                <a:gd name="connsiteY10" fmla="*/ 4774 h 27079"/>
                <a:gd name="connsiteX11" fmla="*/ 90392 w 617124"/>
                <a:gd name="connsiteY11" fmla="*/ 1726 h 27079"/>
                <a:gd name="connsiteX12" fmla="*/ 309467 w 617124"/>
                <a:gd name="connsiteY12" fmla="*/ 1726 h 27079"/>
                <a:gd name="connsiteX13" fmla="*/ 527590 w 617124"/>
                <a:gd name="connsiteY13" fmla="*/ 15919 h 27079"/>
                <a:gd name="connsiteX14" fmla="*/ 593407 w 617124"/>
                <a:gd name="connsiteY14" fmla="*/ 23253 h 27079"/>
                <a:gd name="connsiteX15" fmla="*/ 611314 w 617124"/>
                <a:gd name="connsiteY15" fmla="*/ 25634 h 27079"/>
                <a:gd name="connsiteX16" fmla="*/ 617125 w 617124"/>
                <a:gd name="connsiteY16" fmla="*/ 26872 h 27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7124" h="27079">
                  <a:moveTo>
                    <a:pt x="617125" y="26872"/>
                  </a:moveTo>
                  <a:cubicBezTo>
                    <a:pt x="615039" y="27149"/>
                    <a:pt x="612924" y="27149"/>
                    <a:pt x="610838" y="26872"/>
                  </a:cubicBezTo>
                  <a:lnTo>
                    <a:pt x="592836" y="25348"/>
                  </a:lnTo>
                  <a:lnTo>
                    <a:pt x="526923" y="19633"/>
                  </a:lnTo>
                  <a:cubicBezTo>
                    <a:pt x="471202" y="14966"/>
                    <a:pt x="394145" y="10108"/>
                    <a:pt x="308896" y="6870"/>
                  </a:cubicBezTo>
                  <a:cubicBezTo>
                    <a:pt x="223647" y="3631"/>
                    <a:pt x="146399" y="4393"/>
                    <a:pt x="90488" y="5346"/>
                  </a:cubicBezTo>
                  <a:lnTo>
                    <a:pt x="24289" y="6774"/>
                  </a:lnTo>
                  <a:lnTo>
                    <a:pt x="6287" y="6774"/>
                  </a:lnTo>
                  <a:cubicBezTo>
                    <a:pt x="4201" y="7022"/>
                    <a:pt x="2086" y="7022"/>
                    <a:pt x="0" y="6774"/>
                  </a:cubicBezTo>
                  <a:cubicBezTo>
                    <a:pt x="2038" y="6317"/>
                    <a:pt x="4105" y="6060"/>
                    <a:pt x="6191" y="6012"/>
                  </a:cubicBezTo>
                  <a:lnTo>
                    <a:pt x="24194" y="4774"/>
                  </a:lnTo>
                  <a:cubicBezTo>
                    <a:pt x="39814" y="3727"/>
                    <a:pt x="62294" y="2679"/>
                    <a:pt x="90392" y="1726"/>
                  </a:cubicBezTo>
                  <a:cubicBezTo>
                    <a:pt x="146304" y="-179"/>
                    <a:pt x="223742" y="-941"/>
                    <a:pt x="309467" y="1726"/>
                  </a:cubicBezTo>
                  <a:cubicBezTo>
                    <a:pt x="395192" y="4393"/>
                    <a:pt x="471869" y="10394"/>
                    <a:pt x="527590" y="15919"/>
                  </a:cubicBezTo>
                  <a:cubicBezTo>
                    <a:pt x="555403" y="18681"/>
                    <a:pt x="577977" y="21157"/>
                    <a:pt x="593407" y="23253"/>
                  </a:cubicBezTo>
                  <a:lnTo>
                    <a:pt x="611314" y="25634"/>
                  </a:lnTo>
                  <a:cubicBezTo>
                    <a:pt x="613286" y="25891"/>
                    <a:pt x="615229" y="26301"/>
                    <a:pt x="617125" y="26872"/>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134" name="任意多边形: 形状 133">
              <a:extLst>
                <a:ext uri="{FF2B5EF4-FFF2-40B4-BE49-F238E27FC236}">
                  <a16:creationId xmlns:a16="http://schemas.microsoft.com/office/drawing/2014/main" id="{4B9541EF-930D-66C2-0ECE-22D9F17166FA}"/>
                </a:ext>
              </a:extLst>
            </p:cNvPr>
            <p:cNvSpPr/>
            <p:nvPr/>
          </p:nvSpPr>
          <p:spPr>
            <a:xfrm>
              <a:off x="7229093" y="3106577"/>
              <a:ext cx="255841" cy="27240"/>
            </a:xfrm>
            <a:custGeom>
              <a:avLst/>
              <a:gdLst>
                <a:gd name="connsiteX0" fmla="*/ 255842 w 255841"/>
                <a:gd name="connsiteY0" fmla="*/ 27147 h 27240"/>
                <a:gd name="connsiteX1" fmla="*/ 218885 w 255841"/>
                <a:gd name="connsiteY1" fmla="*/ 19051 h 27240"/>
                <a:gd name="connsiteX2" fmla="*/ 128969 w 255841"/>
                <a:gd name="connsiteY2" fmla="*/ 6097 h 27240"/>
                <a:gd name="connsiteX3" fmla="*/ 38100 w 255841"/>
                <a:gd name="connsiteY3" fmla="*/ 6668 h 27240"/>
                <a:gd name="connsiteX4" fmla="*/ 0 w 255841"/>
                <a:gd name="connsiteY4" fmla="*/ 9621 h 27240"/>
                <a:gd name="connsiteX5" fmla="*/ 9525 w 255841"/>
                <a:gd name="connsiteY5" fmla="*/ 7240 h 27240"/>
                <a:gd name="connsiteX6" fmla="*/ 37052 w 255841"/>
                <a:gd name="connsiteY6" fmla="*/ 3144 h 27240"/>
                <a:gd name="connsiteX7" fmla="*/ 128492 w 255841"/>
                <a:gd name="connsiteY7" fmla="*/ 1239 h 27240"/>
                <a:gd name="connsiteX8" fmla="*/ 218980 w 255841"/>
                <a:gd name="connsiteY8" fmla="*/ 15622 h 27240"/>
                <a:gd name="connsiteX9" fmla="*/ 245554 w 255841"/>
                <a:gd name="connsiteY9" fmla="*/ 23337 h 27240"/>
                <a:gd name="connsiteX10" fmla="*/ 255842 w 255841"/>
                <a:gd name="connsiteY10" fmla="*/ 27147 h 2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5841" h="27240">
                  <a:moveTo>
                    <a:pt x="255842" y="27147"/>
                  </a:moveTo>
                  <a:cubicBezTo>
                    <a:pt x="255842" y="27909"/>
                    <a:pt x="241649" y="23909"/>
                    <a:pt x="218885" y="19051"/>
                  </a:cubicBezTo>
                  <a:cubicBezTo>
                    <a:pt x="189262" y="12564"/>
                    <a:pt x="159210" y="8231"/>
                    <a:pt x="128969" y="6097"/>
                  </a:cubicBezTo>
                  <a:cubicBezTo>
                    <a:pt x="98708" y="4135"/>
                    <a:pt x="68342" y="4325"/>
                    <a:pt x="38100" y="6668"/>
                  </a:cubicBezTo>
                  <a:cubicBezTo>
                    <a:pt x="14859" y="8383"/>
                    <a:pt x="571" y="10478"/>
                    <a:pt x="0" y="9621"/>
                  </a:cubicBezTo>
                  <a:cubicBezTo>
                    <a:pt x="3086" y="8497"/>
                    <a:pt x="6277" y="7707"/>
                    <a:pt x="9525" y="7240"/>
                  </a:cubicBezTo>
                  <a:cubicBezTo>
                    <a:pt x="16002" y="5906"/>
                    <a:pt x="25337" y="4478"/>
                    <a:pt x="37052" y="3144"/>
                  </a:cubicBezTo>
                  <a:cubicBezTo>
                    <a:pt x="67408" y="-266"/>
                    <a:pt x="98022" y="-904"/>
                    <a:pt x="128492" y="1239"/>
                  </a:cubicBezTo>
                  <a:cubicBezTo>
                    <a:pt x="159030" y="3316"/>
                    <a:pt x="189309" y="8126"/>
                    <a:pt x="218980" y="15622"/>
                  </a:cubicBezTo>
                  <a:cubicBezTo>
                    <a:pt x="230315" y="18479"/>
                    <a:pt x="239363" y="21242"/>
                    <a:pt x="245554" y="23337"/>
                  </a:cubicBezTo>
                  <a:cubicBezTo>
                    <a:pt x="249117" y="24204"/>
                    <a:pt x="252574" y="25490"/>
                    <a:pt x="255842" y="27147"/>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135" name="任意多边形: 形状 134">
              <a:extLst>
                <a:ext uri="{FF2B5EF4-FFF2-40B4-BE49-F238E27FC236}">
                  <a16:creationId xmlns:a16="http://schemas.microsoft.com/office/drawing/2014/main" id="{FCFBD05C-5942-B109-6F46-C057AD24B041}"/>
                </a:ext>
              </a:extLst>
            </p:cNvPr>
            <p:cNvSpPr/>
            <p:nvPr/>
          </p:nvSpPr>
          <p:spPr>
            <a:xfrm>
              <a:off x="7727441" y="2555748"/>
              <a:ext cx="340506" cy="559572"/>
            </a:xfrm>
            <a:custGeom>
              <a:avLst/>
              <a:gdLst>
                <a:gd name="connsiteX0" fmla="*/ 88582 w 340506"/>
                <a:gd name="connsiteY0" fmla="*/ 0 h 559572"/>
                <a:gd name="connsiteX1" fmla="*/ 278321 w 340506"/>
                <a:gd name="connsiteY1" fmla="*/ 247650 h 559572"/>
                <a:gd name="connsiteX2" fmla="*/ 338328 w 340506"/>
                <a:gd name="connsiteY2" fmla="*/ 450437 h 559572"/>
                <a:gd name="connsiteX3" fmla="*/ 243078 w 340506"/>
                <a:gd name="connsiteY3" fmla="*/ 556546 h 559572"/>
                <a:gd name="connsiteX4" fmla="*/ 33528 w 340506"/>
                <a:gd name="connsiteY4" fmla="*/ 530923 h 559572"/>
                <a:gd name="connsiteX5" fmla="*/ 54197 w 340506"/>
                <a:gd name="connsiteY5" fmla="*/ 378523 h 559572"/>
                <a:gd name="connsiteX6" fmla="*/ 96679 w 340506"/>
                <a:gd name="connsiteY6" fmla="*/ 367093 h 559572"/>
                <a:gd name="connsiteX7" fmla="*/ 6858 w 340506"/>
                <a:gd name="connsiteY7" fmla="*/ 281083 h 559572"/>
                <a:gd name="connsiteX8" fmla="*/ 0 w 340506"/>
                <a:gd name="connsiteY8" fmla="*/ 135731 h 55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0506" h="559572">
                  <a:moveTo>
                    <a:pt x="88582" y="0"/>
                  </a:moveTo>
                  <a:cubicBezTo>
                    <a:pt x="88582" y="0"/>
                    <a:pt x="253365" y="201835"/>
                    <a:pt x="278321" y="247650"/>
                  </a:cubicBezTo>
                  <a:cubicBezTo>
                    <a:pt x="303276" y="293465"/>
                    <a:pt x="351282" y="402526"/>
                    <a:pt x="338328" y="450437"/>
                  </a:cubicBezTo>
                  <a:cubicBezTo>
                    <a:pt x="325374" y="498348"/>
                    <a:pt x="291846" y="542449"/>
                    <a:pt x="243078" y="556546"/>
                  </a:cubicBezTo>
                  <a:cubicBezTo>
                    <a:pt x="194310" y="570643"/>
                    <a:pt x="33528" y="530923"/>
                    <a:pt x="33528" y="530923"/>
                  </a:cubicBezTo>
                  <a:cubicBezTo>
                    <a:pt x="33528" y="530923"/>
                    <a:pt x="48863" y="371856"/>
                    <a:pt x="54197" y="378523"/>
                  </a:cubicBezTo>
                  <a:cubicBezTo>
                    <a:pt x="59531" y="385191"/>
                    <a:pt x="96679" y="367093"/>
                    <a:pt x="96679" y="367093"/>
                  </a:cubicBezTo>
                  <a:lnTo>
                    <a:pt x="6858" y="281083"/>
                  </a:lnTo>
                  <a:lnTo>
                    <a:pt x="0" y="135731"/>
                  </a:lnTo>
                  <a:close/>
                </a:path>
              </a:pathLst>
            </a:custGeom>
            <a:solidFill>
              <a:schemeClr val="accent1"/>
            </a:solidFill>
            <a:ln w="9525" cap="flat">
              <a:solidFill>
                <a:srgbClr val="2F2E41"/>
              </a:solidFill>
              <a:prstDash val="solid"/>
              <a:miter/>
            </a:ln>
          </p:spPr>
          <p:txBody>
            <a:bodyPr rtlCol="0" anchor="ctr">
              <a:noAutofit/>
            </a:bodyPr>
            <a:lstStyle/>
            <a:p>
              <a:endParaRPr lang="zh-CN" altLang="en-US"/>
            </a:p>
          </p:txBody>
        </p:sp>
        <p:sp>
          <p:nvSpPr>
            <p:cNvPr id="136" name="任意多边形: 形状 135">
              <a:extLst>
                <a:ext uri="{FF2B5EF4-FFF2-40B4-BE49-F238E27FC236}">
                  <a16:creationId xmlns:a16="http://schemas.microsoft.com/office/drawing/2014/main" id="{624766EE-CFC0-D992-E38F-24F173CD9941}"/>
                </a:ext>
              </a:extLst>
            </p:cNvPr>
            <p:cNvSpPr/>
            <p:nvPr/>
          </p:nvSpPr>
          <p:spPr>
            <a:xfrm>
              <a:off x="7816976" y="2910327"/>
              <a:ext cx="157257" cy="17562"/>
            </a:xfrm>
            <a:custGeom>
              <a:avLst/>
              <a:gdLst>
                <a:gd name="connsiteX0" fmla="*/ 157258 w 157257"/>
                <a:gd name="connsiteY0" fmla="*/ 14515 h 17562"/>
                <a:gd name="connsiteX1" fmla="*/ 78486 w 157257"/>
                <a:gd name="connsiteY1" fmla="*/ 4990 h 17562"/>
                <a:gd name="connsiteX2" fmla="*/ 0 w 157257"/>
                <a:gd name="connsiteY2" fmla="*/ 17563 h 17562"/>
                <a:gd name="connsiteX3" fmla="*/ 21908 w 157257"/>
                <a:gd name="connsiteY3" fmla="*/ 8704 h 17562"/>
                <a:gd name="connsiteX4" fmla="*/ 135064 w 157257"/>
                <a:gd name="connsiteY4" fmla="*/ 6514 h 17562"/>
                <a:gd name="connsiteX5" fmla="*/ 157258 w 157257"/>
                <a:gd name="connsiteY5" fmla="*/ 14515 h 17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257" h="17562">
                  <a:moveTo>
                    <a:pt x="157258" y="14515"/>
                  </a:moveTo>
                  <a:cubicBezTo>
                    <a:pt x="131426" y="8466"/>
                    <a:pt x="105013" y="5275"/>
                    <a:pt x="78486" y="4990"/>
                  </a:cubicBezTo>
                  <a:cubicBezTo>
                    <a:pt x="51949" y="6352"/>
                    <a:pt x="25632" y="10562"/>
                    <a:pt x="0" y="17563"/>
                  </a:cubicBezTo>
                  <a:cubicBezTo>
                    <a:pt x="6839" y="13572"/>
                    <a:pt x="14221" y="10590"/>
                    <a:pt x="21908" y="8704"/>
                  </a:cubicBezTo>
                  <a:cubicBezTo>
                    <a:pt x="58760" y="-2106"/>
                    <a:pt x="97822" y="-2859"/>
                    <a:pt x="135064" y="6514"/>
                  </a:cubicBezTo>
                  <a:cubicBezTo>
                    <a:pt x="142808" y="8114"/>
                    <a:pt x="150276" y="10809"/>
                    <a:pt x="157258" y="14515"/>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137" name="任意多边形: 形状 136">
              <a:extLst>
                <a:ext uri="{FF2B5EF4-FFF2-40B4-BE49-F238E27FC236}">
                  <a16:creationId xmlns:a16="http://schemas.microsoft.com/office/drawing/2014/main" id="{B914321A-0E00-8095-7FE2-1A1B4FBD9AED}"/>
                </a:ext>
              </a:extLst>
            </p:cNvPr>
            <p:cNvSpPr/>
            <p:nvPr/>
          </p:nvSpPr>
          <p:spPr>
            <a:xfrm>
              <a:off x="7758587" y="2662428"/>
              <a:ext cx="46066" cy="236886"/>
            </a:xfrm>
            <a:custGeom>
              <a:avLst/>
              <a:gdLst>
                <a:gd name="connsiteX0" fmla="*/ 46007 w 46066"/>
                <a:gd name="connsiteY0" fmla="*/ 0 h 236886"/>
                <a:gd name="connsiteX1" fmla="*/ 45340 w 46066"/>
                <a:gd name="connsiteY1" fmla="*/ 9525 h 236886"/>
                <a:gd name="connsiteX2" fmla="*/ 41911 w 46066"/>
                <a:gd name="connsiteY2" fmla="*/ 35147 h 236886"/>
                <a:gd name="connsiteX3" fmla="*/ 27242 w 46066"/>
                <a:gd name="connsiteY3" fmla="*/ 119253 h 236886"/>
                <a:gd name="connsiteX4" fmla="*/ 9335 w 46066"/>
                <a:gd name="connsiteY4" fmla="*/ 202787 h 236886"/>
                <a:gd name="connsiteX5" fmla="*/ 3049 w 46066"/>
                <a:gd name="connsiteY5" fmla="*/ 227838 h 236886"/>
                <a:gd name="connsiteX6" fmla="*/ 1 w 46066"/>
                <a:gd name="connsiteY6" fmla="*/ 236887 h 236886"/>
                <a:gd name="connsiteX7" fmla="*/ 1144 w 46066"/>
                <a:gd name="connsiteY7" fmla="*/ 227362 h 236886"/>
                <a:gd name="connsiteX8" fmla="*/ 5906 w 46066"/>
                <a:gd name="connsiteY8" fmla="*/ 201930 h 236886"/>
                <a:gd name="connsiteX9" fmla="*/ 22384 w 46066"/>
                <a:gd name="connsiteY9" fmla="*/ 118205 h 236886"/>
                <a:gd name="connsiteX10" fmla="*/ 38386 w 46066"/>
                <a:gd name="connsiteY10" fmla="*/ 34480 h 236886"/>
                <a:gd name="connsiteX11" fmla="*/ 43435 w 46066"/>
                <a:gd name="connsiteY11" fmla="*/ 9144 h 236886"/>
                <a:gd name="connsiteX12" fmla="*/ 46007 w 46066"/>
                <a:gd name="connsiteY12" fmla="*/ 0 h 236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066" h="236886">
                  <a:moveTo>
                    <a:pt x="46007" y="0"/>
                  </a:moveTo>
                  <a:cubicBezTo>
                    <a:pt x="46187" y="3191"/>
                    <a:pt x="45959" y="6391"/>
                    <a:pt x="45340" y="9525"/>
                  </a:cubicBezTo>
                  <a:cubicBezTo>
                    <a:pt x="44673" y="15621"/>
                    <a:pt x="43530" y="24384"/>
                    <a:pt x="41911" y="35147"/>
                  </a:cubicBezTo>
                  <a:cubicBezTo>
                    <a:pt x="38672" y="56769"/>
                    <a:pt x="33624" y="86582"/>
                    <a:pt x="27242" y="119253"/>
                  </a:cubicBezTo>
                  <a:cubicBezTo>
                    <a:pt x="20860" y="151924"/>
                    <a:pt x="14479" y="181546"/>
                    <a:pt x="9335" y="202787"/>
                  </a:cubicBezTo>
                  <a:cubicBezTo>
                    <a:pt x="6859" y="213360"/>
                    <a:pt x="4668" y="221837"/>
                    <a:pt x="3049" y="227838"/>
                  </a:cubicBezTo>
                  <a:cubicBezTo>
                    <a:pt x="2496" y="230991"/>
                    <a:pt x="1468" y="234039"/>
                    <a:pt x="1" y="236887"/>
                  </a:cubicBezTo>
                  <a:cubicBezTo>
                    <a:pt x="-18" y="233677"/>
                    <a:pt x="363" y="230476"/>
                    <a:pt x="1144" y="227362"/>
                  </a:cubicBezTo>
                  <a:cubicBezTo>
                    <a:pt x="2477" y="220218"/>
                    <a:pt x="4097" y="211741"/>
                    <a:pt x="5906" y="201930"/>
                  </a:cubicBezTo>
                  <a:cubicBezTo>
                    <a:pt x="10383" y="179260"/>
                    <a:pt x="16098" y="150304"/>
                    <a:pt x="22384" y="118205"/>
                  </a:cubicBezTo>
                  <a:cubicBezTo>
                    <a:pt x="28671" y="86106"/>
                    <a:pt x="34100" y="57245"/>
                    <a:pt x="38386" y="34480"/>
                  </a:cubicBezTo>
                  <a:cubicBezTo>
                    <a:pt x="40387" y="24955"/>
                    <a:pt x="42101" y="16192"/>
                    <a:pt x="43435" y="9144"/>
                  </a:cubicBezTo>
                  <a:cubicBezTo>
                    <a:pt x="43873" y="5991"/>
                    <a:pt x="44730" y="2915"/>
                    <a:pt x="46007" y="0"/>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138" name="任意多边形: 形状 137">
              <a:extLst>
                <a:ext uri="{FF2B5EF4-FFF2-40B4-BE49-F238E27FC236}">
                  <a16:creationId xmlns:a16="http://schemas.microsoft.com/office/drawing/2014/main" id="{A6E9F6E7-7477-B916-63A7-CE509BC08944}"/>
                </a:ext>
              </a:extLst>
            </p:cNvPr>
            <p:cNvSpPr/>
            <p:nvPr/>
          </p:nvSpPr>
          <p:spPr>
            <a:xfrm>
              <a:off x="7410450" y="2430807"/>
              <a:ext cx="249014" cy="171136"/>
            </a:xfrm>
            <a:custGeom>
              <a:avLst/>
              <a:gdLst>
                <a:gd name="connsiteX0" fmla="*/ 243459 w 249014"/>
                <a:gd name="connsiteY0" fmla="*/ 3972 h 171136"/>
                <a:gd name="connsiteX1" fmla="*/ 224409 w 249014"/>
                <a:gd name="connsiteY1" fmla="*/ 1496 h 171136"/>
                <a:gd name="connsiteX2" fmla="*/ 207550 w 249014"/>
                <a:gd name="connsiteY2" fmla="*/ 12831 h 171136"/>
                <a:gd name="connsiteX3" fmla="*/ 0 w 249014"/>
                <a:gd name="connsiteY3" fmla="*/ 171136 h 171136"/>
                <a:gd name="connsiteX4" fmla="*/ 0 w 249014"/>
                <a:gd name="connsiteY4" fmla="*/ 171136 h 171136"/>
                <a:gd name="connsiteX5" fmla="*/ 235268 w 249014"/>
                <a:gd name="connsiteY5" fmla="*/ 42168 h 171136"/>
                <a:gd name="connsiteX6" fmla="*/ 247745 w 249014"/>
                <a:gd name="connsiteY6" fmla="*/ 24261 h 171136"/>
                <a:gd name="connsiteX7" fmla="*/ 243459 w 249014"/>
                <a:gd name="connsiteY7" fmla="*/ 3972 h 171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014" h="171136">
                  <a:moveTo>
                    <a:pt x="243459" y="3972"/>
                  </a:moveTo>
                  <a:cubicBezTo>
                    <a:pt x="238020" y="-228"/>
                    <a:pt x="230743" y="-1171"/>
                    <a:pt x="224409" y="1496"/>
                  </a:cubicBezTo>
                  <a:cubicBezTo>
                    <a:pt x="218065" y="4058"/>
                    <a:pt x="212322" y="7925"/>
                    <a:pt x="207550" y="12831"/>
                  </a:cubicBezTo>
                  <a:cubicBezTo>
                    <a:pt x="144399" y="74172"/>
                    <a:pt x="96012" y="124940"/>
                    <a:pt x="0" y="171136"/>
                  </a:cubicBezTo>
                  <a:lnTo>
                    <a:pt x="0" y="171136"/>
                  </a:lnTo>
                  <a:cubicBezTo>
                    <a:pt x="70485" y="150181"/>
                    <a:pt x="174879" y="105890"/>
                    <a:pt x="235268" y="42168"/>
                  </a:cubicBezTo>
                  <a:cubicBezTo>
                    <a:pt x="240659" y="37158"/>
                    <a:pt x="244916" y="31052"/>
                    <a:pt x="247745" y="24261"/>
                  </a:cubicBezTo>
                  <a:cubicBezTo>
                    <a:pt x="250441" y="17241"/>
                    <a:pt x="248764" y="9297"/>
                    <a:pt x="243459" y="3972"/>
                  </a:cubicBezTo>
                  <a:close/>
                </a:path>
              </a:pathLst>
            </a:custGeom>
            <a:solidFill>
              <a:srgbClr val="000000"/>
            </a:solidFill>
            <a:ln w="9525" cap="flat">
              <a:solidFill>
                <a:srgbClr val="2F2E41"/>
              </a:solidFill>
              <a:prstDash val="solid"/>
              <a:miter/>
            </a:ln>
          </p:spPr>
          <p:txBody>
            <a:bodyPr rtlCol="0" anchor="ctr">
              <a:noAutofit/>
            </a:bodyPr>
            <a:lstStyle/>
            <a:p>
              <a:endParaRPr lang="zh-CN" altLang="en-US"/>
            </a:p>
          </p:txBody>
        </p:sp>
        <p:sp>
          <p:nvSpPr>
            <p:cNvPr id="139" name="任意多边形: 形状 138">
              <a:extLst>
                <a:ext uri="{FF2B5EF4-FFF2-40B4-BE49-F238E27FC236}">
                  <a16:creationId xmlns:a16="http://schemas.microsoft.com/office/drawing/2014/main" id="{EE885065-142F-77D1-2718-09CE35BAD050}"/>
                </a:ext>
              </a:extLst>
            </p:cNvPr>
            <p:cNvSpPr/>
            <p:nvPr/>
          </p:nvSpPr>
          <p:spPr>
            <a:xfrm>
              <a:off x="7374403" y="2789015"/>
              <a:ext cx="403520" cy="291560"/>
            </a:xfrm>
            <a:custGeom>
              <a:avLst/>
              <a:gdLst>
                <a:gd name="connsiteX0" fmla="*/ 188446 w 403520"/>
                <a:gd name="connsiteY0" fmla="*/ 105251 h 291560"/>
                <a:gd name="connsiteX1" fmla="*/ 168825 w 403520"/>
                <a:gd name="connsiteY1" fmla="*/ 26479 h 291560"/>
                <a:gd name="connsiteX2" fmla="*/ 60526 w 403520"/>
                <a:gd name="connsiteY2" fmla="*/ 0 h 291560"/>
                <a:gd name="connsiteX3" fmla="*/ 6138 w 403520"/>
                <a:gd name="connsiteY3" fmla="*/ 24860 h 291560"/>
                <a:gd name="connsiteX4" fmla="*/ 18330 w 403520"/>
                <a:gd name="connsiteY4" fmla="*/ 52102 h 291560"/>
                <a:gd name="connsiteX5" fmla="*/ 2709 w 403520"/>
                <a:gd name="connsiteY5" fmla="*/ 77819 h 291560"/>
                <a:gd name="connsiteX6" fmla="*/ 10424 w 403520"/>
                <a:gd name="connsiteY6" fmla="*/ 94202 h 291560"/>
                <a:gd name="connsiteX7" fmla="*/ 423 w 403520"/>
                <a:gd name="connsiteY7" fmla="*/ 114109 h 291560"/>
                <a:gd name="connsiteX8" fmla="*/ 16425 w 403520"/>
                <a:gd name="connsiteY8" fmla="*/ 138398 h 291560"/>
                <a:gd name="connsiteX9" fmla="*/ 20425 w 403520"/>
                <a:gd name="connsiteY9" fmla="*/ 159544 h 291560"/>
                <a:gd name="connsiteX10" fmla="*/ 51191 w 403520"/>
                <a:gd name="connsiteY10" fmla="*/ 173831 h 291560"/>
                <a:gd name="connsiteX11" fmla="*/ 114913 w 403520"/>
                <a:gd name="connsiteY11" fmla="*/ 229171 h 291560"/>
                <a:gd name="connsiteX12" fmla="*/ 194257 w 403520"/>
                <a:gd name="connsiteY12" fmla="*/ 229171 h 291560"/>
                <a:gd name="connsiteX13" fmla="*/ 387043 w 403520"/>
                <a:gd name="connsiteY13" fmla="*/ 291560 h 291560"/>
                <a:gd name="connsiteX14" fmla="*/ 403521 w 403520"/>
                <a:gd name="connsiteY14" fmla="*/ 155543 h 29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3520" h="291560">
                  <a:moveTo>
                    <a:pt x="188446" y="105251"/>
                  </a:moveTo>
                  <a:cubicBezTo>
                    <a:pt x="188446" y="105251"/>
                    <a:pt x="174635" y="36004"/>
                    <a:pt x="168825" y="26479"/>
                  </a:cubicBezTo>
                  <a:cubicBezTo>
                    <a:pt x="163015" y="16954"/>
                    <a:pt x="60526" y="0"/>
                    <a:pt x="60526" y="0"/>
                  </a:cubicBezTo>
                  <a:cubicBezTo>
                    <a:pt x="60526" y="0"/>
                    <a:pt x="5090" y="1715"/>
                    <a:pt x="6138" y="24860"/>
                  </a:cubicBezTo>
                  <a:cubicBezTo>
                    <a:pt x="7186" y="48006"/>
                    <a:pt x="18330" y="52102"/>
                    <a:pt x="18330" y="52102"/>
                  </a:cubicBezTo>
                  <a:cubicBezTo>
                    <a:pt x="18330" y="52102"/>
                    <a:pt x="42" y="64103"/>
                    <a:pt x="2709" y="77819"/>
                  </a:cubicBezTo>
                  <a:cubicBezTo>
                    <a:pt x="5376" y="91535"/>
                    <a:pt x="10424" y="94202"/>
                    <a:pt x="10424" y="94202"/>
                  </a:cubicBezTo>
                  <a:cubicBezTo>
                    <a:pt x="2785" y="97622"/>
                    <a:pt x="-1396" y="105937"/>
                    <a:pt x="423" y="114109"/>
                  </a:cubicBezTo>
                  <a:cubicBezTo>
                    <a:pt x="3518" y="123473"/>
                    <a:pt x="9043" y="131855"/>
                    <a:pt x="16425" y="138398"/>
                  </a:cubicBezTo>
                  <a:cubicBezTo>
                    <a:pt x="12653" y="145514"/>
                    <a:pt x="14320" y="154296"/>
                    <a:pt x="20425" y="159544"/>
                  </a:cubicBezTo>
                  <a:cubicBezTo>
                    <a:pt x="29303" y="166840"/>
                    <a:pt x="39894" y="171755"/>
                    <a:pt x="51191" y="173831"/>
                  </a:cubicBezTo>
                  <a:cubicBezTo>
                    <a:pt x="51191" y="173831"/>
                    <a:pt x="95959" y="227362"/>
                    <a:pt x="114913" y="229171"/>
                  </a:cubicBezTo>
                  <a:cubicBezTo>
                    <a:pt x="133868" y="230981"/>
                    <a:pt x="194257" y="229171"/>
                    <a:pt x="194257" y="229171"/>
                  </a:cubicBezTo>
                  <a:lnTo>
                    <a:pt x="387043" y="291560"/>
                  </a:lnTo>
                  <a:lnTo>
                    <a:pt x="403521" y="155543"/>
                  </a:lnTo>
                  <a:close/>
                </a:path>
              </a:pathLst>
            </a:custGeom>
            <a:solidFill>
              <a:schemeClr val="bg1"/>
            </a:solidFill>
            <a:ln w="9525" cap="flat">
              <a:solidFill>
                <a:srgbClr val="2F2E41"/>
              </a:solidFill>
              <a:prstDash val="solid"/>
              <a:miter/>
            </a:ln>
          </p:spPr>
          <p:txBody>
            <a:bodyPr rtlCol="0" anchor="ctr">
              <a:noAutofit/>
            </a:bodyPr>
            <a:lstStyle/>
            <a:p>
              <a:endParaRPr lang="zh-CN" altLang="en-US"/>
            </a:p>
          </p:txBody>
        </p:sp>
        <p:sp>
          <p:nvSpPr>
            <p:cNvPr id="140" name="任意多边形: 形状 139">
              <a:extLst>
                <a:ext uri="{FF2B5EF4-FFF2-40B4-BE49-F238E27FC236}">
                  <a16:creationId xmlns:a16="http://schemas.microsoft.com/office/drawing/2014/main" id="{F9850C2A-0D3B-9C06-C535-C5CF58E76A85}"/>
                </a:ext>
              </a:extLst>
            </p:cNvPr>
            <p:cNvSpPr/>
            <p:nvPr/>
          </p:nvSpPr>
          <p:spPr>
            <a:xfrm>
              <a:off x="7390638" y="2837889"/>
              <a:ext cx="53816" cy="5568"/>
            </a:xfrm>
            <a:custGeom>
              <a:avLst/>
              <a:gdLst>
                <a:gd name="connsiteX0" fmla="*/ 53816 w 53816"/>
                <a:gd name="connsiteY0" fmla="*/ 1609 h 5568"/>
                <a:gd name="connsiteX1" fmla="*/ 26956 w 53816"/>
                <a:gd name="connsiteY1" fmla="*/ 5038 h 5568"/>
                <a:gd name="connsiteX2" fmla="*/ 0 w 53816"/>
                <a:gd name="connsiteY2" fmla="*/ 3419 h 5568"/>
                <a:gd name="connsiteX3" fmla="*/ 53816 w 53816"/>
                <a:gd name="connsiteY3" fmla="*/ 1609 h 5568"/>
              </a:gdLst>
              <a:ahLst/>
              <a:cxnLst>
                <a:cxn ang="0">
                  <a:pos x="connsiteX0" y="connsiteY0"/>
                </a:cxn>
                <a:cxn ang="0">
                  <a:pos x="connsiteX1" y="connsiteY1"/>
                </a:cxn>
                <a:cxn ang="0">
                  <a:pos x="connsiteX2" y="connsiteY2"/>
                </a:cxn>
                <a:cxn ang="0">
                  <a:pos x="connsiteX3" y="connsiteY3"/>
                </a:cxn>
              </a:cxnLst>
              <a:rect l="l" t="t" r="r" b="b"/>
              <a:pathLst>
                <a:path w="53816" h="5568">
                  <a:moveTo>
                    <a:pt x="53816" y="1609"/>
                  </a:moveTo>
                  <a:cubicBezTo>
                    <a:pt x="45129" y="4304"/>
                    <a:pt x="36043" y="5466"/>
                    <a:pt x="26956" y="5038"/>
                  </a:cubicBezTo>
                  <a:cubicBezTo>
                    <a:pt x="17945" y="6105"/>
                    <a:pt x="8820" y="5562"/>
                    <a:pt x="0" y="3419"/>
                  </a:cubicBezTo>
                  <a:cubicBezTo>
                    <a:pt x="17688" y="-420"/>
                    <a:pt x="35919" y="-1030"/>
                    <a:pt x="53816" y="1609"/>
                  </a:cubicBezTo>
                  <a:close/>
                </a:path>
              </a:pathLst>
            </a:custGeom>
            <a:solidFill>
              <a:schemeClr val="bg1">
                <a:lumMod val="85000"/>
              </a:schemeClr>
            </a:solidFill>
            <a:ln w="9525" cap="flat">
              <a:solidFill>
                <a:srgbClr val="2F2E41"/>
              </a:solidFill>
              <a:prstDash val="solid"/>
              <a:miter/>
            </a:ln>
          </p:spPr>
          <p:txBody>
            <a:bodyPr rtlCol="0" anchor="ctr">
              <a:noAutofit/>
            </a:bodyPr>
            <a:lstStyle/>
            <a:p>
              <a:endParaRPr lang="zh-CN" altLang="en-US"/>
            </a:p>
          </p:txBody>
        </p:sp>
        <p:sp>
          <p:nvSpPr>
            <p:cNvPr id="141" name="任意多边形: 形状 140">
              <a:extLst>
                <a:ext uri="{FF2B5EF4-FFF2-40B4-BE49-F238E27FC236}">
                  <a16:creationId xmlns:a16="http://schemas.microsoft.com/office/drawing/2014/main" id="{3B5C69DD-5521-8318-C25A-A4D808EA511A}"/>
                </a:ext>
              </a:extLst>
            </p:cNvPr>
            <p:cNvSpPr/>
            <p:nvPr/>
          </p:nvSpPr>
          <p:spPr>
            <a:xfrm>
              <a:off x="7387208" y="2881558"/>
              <a:ext cx="44481" cy="5799"/>
            </a:xfrm>
            <a:custGeom>
              <a:avLst/>
              <a:gdLst>
                <a:gd name="connsiteX0" fmla="*/ 44482 w 44481"/>
                <a:gd name="connsiteY0" fmla="*/ 2325 h 5799"/>
                <a:gd name="connsiteX1" fmla="*/ 22288 w 44481"/>
                <a:gd name="connsiteY1" fmla="*/ 5373 h 5799"/>
                <a:gd name="connsiteX2" fmla="*/ 0 w 44481"/>
                <a:gd name="connsiteY2" fmla="*/ 3468 h 5799"/>
                <a:gd name="connsiteX3" fmla="*/ 22193 w 44481"/>
                <a:gd name="connsiteY3" fmla="*/ 420 h 5799"/>
                <a:gd name="connsiteX4" fmla="*/ 44482 w 44481"/>
                <a:gd name="connsiteY4" fmla="*/ 2325 h 5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81" h="5799">
                  <a:moveTo>
                    <a:pt x="44482" y="2325"/>
                  </a:moveTo>
                  <a:cubicBezTo>
                    <a:pt x="37395" y="4926"/>
                    <a:pt x="29823" y="5973"/>
                    <a:pt x="22288" y="5373"/>
                  </a:cubicBezTo>
                  <a:cubicBezTo>
                    <a:pt x="14811" y="6326"/>
                    <a:pt x="7210" y="5678"/>
                    <a:pt x="0" y="3468"/>
                  </a:cubicBezTo>
                  <a:cubicBezTo>
                    <a:pt x="7077" y="811"/>
                    <a:pt x="14659" y="-227"/>
                    <a:pt x="22193" y="420"/>
                  </a:cubicBezTo>
                  <a:cubicBezTo>
                    <a:pt x="29670" y="-523"/>
                    <a:pt x="37271" y="125"/>
                    <a:pt x="44482" y="2325"/>
                  </a:cubicBezTo>
                  <a:close/>
                </a:path>
              </a:pathLst>
            </a:custGeom>
            <a:solidFill>
              <a:schemeClr val="bg1">
                <a:lumMod val="85000"/>
              </a:schemeClr>
            </a:solidFill>
            <a:ln w="9525" cap="flat">
              <a:solidFill>
                <a:srgbClr val="2F2E41"/>
              </a:solidFill>
              <a:prstDash val="solid"/>
              <a:miter/>
            </a:ln>
          </p:spPr>
          <p:txBody>
            <a:bodyPr rtlCol="0" anchor="ctr">
              <a:noAutofit/>
            </a:bodyPr>
            <a:lstStyle/>
            <a:p>
              <a:endParaRPr lang="zh-CN" altLang="en-US"/>
            </a:p>
          </p:txBody>
        </p:sp>
        <p:sp>
          <p:nvSpPr>
            <p:cNvPr id="142" name="任意多边形: 形状 141">
              <a:extLst>
                <a:ext uri="{FF2B5EF4-FFF2-40B4-BE49-F238E27FC236}">
                  <a16:creationId xmlns:a16="http://schemas.microsoft.com/office/drawing/2014/main" id="{C430BA0F-6C65-F9AD-DE70-486E46D08E55}"/>
                </a:ext>
              </a:extLst>
            </p:cNvPr>
            <p:cNvSpPr/>
            <p:nvPr/>
          </p:nvSpPr>
          <p:spPr>
            <a:xfrm>
              <a:off x="7392257" y="2920000"/>
              <a:ext cx="41909" cy="7293"/>
            </a:xfrm>
            <a:custGeom>
              <a:avLst/>
              <a:gdLst>
                <a:gd name="connsiteX0" fmla="*/ 41910 w 41909"/>
                <a:gd name="connsiteY0" fmla="*/ 1222 h 7293"/>
                <a:gd name="connsiteX1" fmla="*/ 21241 w 41909"/>
                <a:gd name="connsiteY1" fmla="*/ 6079 h 7293"/>
                <a:gd name="connsiteX2" fmla="*/ 0 w 41909"/>
                <a:gd name="connsiteY2" fmla="*/ 6079 h 7293"/>
                <a:gd name="connsiteX3" fmla="*/ 20669 w 41909"/>
                <a:gd name="connsiteY3" fmla="*/ 1222 h 7293"/>
                <a:gd name="connsiteX4" fmla="*/ 41910 w 41909"/>
                <a:gd name="connsiteY4" fmla="*/ 1222 h 7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09" h="7293">
                  <a:moveTo>
                    <a:pt x="41910" y="1222"/>
                  </a:moveTo>
                  <a:cubicBezTo>
                    <a:pt x="41910" y="2650"/>
                    <a:pt x="32861" y="4746"/>
                    <a:pt x="21241" y="6079"/>
                  </a:cubicBezTo>
                  <a:cubicBezTo>
                    <a:pt x="14249" y="7699"/>
                    <a:pt x="6991" y="7699"/>
                    <a:pt x="0" y="6079"/>
                  </a:cubicBezTo>
                  <a:cubicBezTo>
                    <a:pt x="6439" y="2927"/>
                    <a:pt x="13506" y="1269"/>
                    <a:pt x="20669" y="1222"/>
                  </a:cubicBezTo>
                  <a:cubicBezTo>
                    <a:pt x="27661" y="-407"/>
                    <a:pt x="34919" y="-407"/>
                    <a:pt x="41910" y="1222"/>
                  </a:cubicBezTo>
                  <a:close/>
                </a:path>
              </a:pathLst>
            </a:custGeom>
            <a:solidFill>
              <a:schemeClr val="bg1">
                <a:lumMod val="85000"/>
              </a:schemeClr>
            </a:solidFill>
            <a:ln w="9525" cap="flat">
              <a:solidFill>
                <a:srgbClr val="2F2E41"/>
              </a:solidFill>
              <a:prstDash val="solid"/>
              <a:miter/>
            </a:ln>
          </p:spPr>
          <p:txBody>
            <a:bodyPr rtlCol="0" anchor="ctr">
              <a:noAutofit/>
            </a:bodyPr>
            <a:lstStyle/>
            <a:p>
              <a:endParaRPr lang="zh-CN" altLang="en-US"/>
            </a:p>
          </p:txBody>
        </p:sp>
        <p:sp>
          <p:nvSpPr>
            <p:cNvPr id="143" name="任意多边形: 形状 142">
              <a:extLst>
                <a:ext uri="{FF2B5EF4-FFF2-40B4-BE49-F238E27FC236}">
                  <a16:creationId xmlns:a16="http://schemas.microsoft.com/office/drawing/2014/main" id="{085D567C-BCDC-AE42-AD76-B0F3686B0F18}"/>
                </a:ext>
              </a:extLst>
            </p:cNvPr>
            <p:cNvSpPr/>
            <p:nvPr/>
          </p:nvSpPr>
          <p:spPr>
            <a:xfrm>
              <a:off x="7439014" y="2886746"/>
              <a:ext cx="16299" cy="21807"/>
            </a:xfrm>
            <a:custGeom>
              <a:avLst/>
              <a:gdLst>
                <a:gd name="connsiteX0" fmla="*/ 2678 w 16299"/>
                <a:gd name="connsiteY0" fmla="*/ 21808 h 21807"/>
                <a:gd name="connsiteX1" fmla="*/ 201 w 16299"/>
                <a:gd name="connsiteY1" fmla="*/ 17807 h 21807"/>
                <a:gd name="connsiteX2" fmla="*/ 2678 w 16299"/>
                <a:gd name="connsiteY2" fmla="*/ 6949 h 21807"/>
                <a:gd name="connsiteX3" fmla="*/ 11631 w 16299"/>
                <a:gd name="connsiteY3" fmla="*/ 281 h 21807"/>
                <a:gd name="connsiteX4" fmla="*/ 16298 w 16299"/>
                <a:gd name="connsiteY4" fmla="*/ 757 h 21807"/>
                <a:gd name="connsiteX5" fmla="*/ 6773 w 16299"/>
                <a:gd name="connsiteY5" fmla="*/ 9616 h 21807"/>
                <a:gd name="connsiteX6" fmla="*/ 2678 w 16299"/>
                <a:gd name="connsiteY6" fmla="*/ 21808 h 21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99" h="21807">
                  <a:moveTo>
                    <a:pt x="2678" y="21808"/>
                  </a:moveTo>
                  <a:cubicBezTo>
                    <a:pt x="2106" y="21808"/>
                    <a:pt x="773" y="20665"/>
                    <a:pt x="201" y="17807"/>
                  </a:cubicBezTo>
                  <a:cubicBezTo>
                    <a:pt x="-437" y="14007"/>
                    <a:pt x="458" y="10101"/>
                    <a:pt x="2678" y="6949"/>
                  </a:cubicBezTo>
                  <a:cubicBezTo>
                    <a:pt x="4773" y="3739"/>
                    <a:pt x="7955" y="1377"/>
                    <a:pt x="11631" y="281"/>
                  </a:cubicBezTo>
                  <a:cubicBezTo>
                    <a:pt x="14393" y="-386"/>
                    <a:pt x="16203" y="281"/>
                    <a:pt x="16298" y="757"/>
                  </a:cubicBezTo>
                  <a:cubicBezTo>
                    <a:pt x="16394" y="1234"/>
                    <a:pt x="10583" y="3805"/>
                    <a:pt x="6773" y="9616"/>
                  </a:cubicBezTo>
                  <a:cubicBezTo>
                    <a:pt x="2963" y="15426"/>
                    <a:pt x="3916" y="21236"/>
                    <a:pt x="2678" y="21808"/>
                  </a:cubicBezTo>
                  <a:close/>
                </a:path>
              </a:pathLst>
            </a:custGeom>
            <a:solidFill>
              <a:schemeClr val="bg1">
                <a:lumMod val="85000"/>
              </a:schemeClr>
            </a:solidFill>
            <a:ln w="9525" cap="flat">
              <a:solidFill>
                <a:srgbClr val="2F2E41"/>
              </a:solidFill>
              <a:prstDash val="solid"/>
              <a:miter/>
            </a:ln>
          </p:spPr>
          <p:txBody>
            <a:bodyPr rtlCol="0" anchor="ctr">
              <a:noAutofit/>
            </a:bodyPr>
            <a:lstStyle/>
            <a:p>
              <a:endParaRPr lang="zh-CN" altLang="en-US"/>
            </a:p>
          </p:txBody>
        </p:sp>
        <p:sp>
          <p:nvSpPr>
            <p:cNvPr id="144" name="任意多边形: 形状 143">
              <a:extLst>
                <a:ext uri="{FF2B5EF4-FFF2-40B4-BE49-F238E27FC236}">
                  <a16:creationId xmlns:a16="http://schemas.microsoft.com/office/drawing/2014/main" id="{AB826A68-5778-E303-81EA-E38F9A4D268A}"/>
                </a:ext>
              </a:extLst>
            </p:cNvPr>
            <p:cNvSpPr/>
            <p:nvPr/>
          </p:nvSpPr>
          <p:spPr>
            <a:xfrm>
              <a:off x="7464414" y="2853965"/>
              <a:ext cx="13474" cy="18965"/>
            </a:xfrm>
            <a:custGeom>
              <a:avLst/>
              <a:gdLst>
                <a:gd name="connsiteX0" fmla="*/ 2519 w 13474"/>
                <a:gd name="connsiteY0" fmla="*/ 18965 h 18965"/>
                <a:gd name="connsiteX1" fmla="*/ 233 w 13474"/>
                <a:gd name="connsiteY1" fmla="*/ 15632 h 18965"/>
                <a:gd name="connsiteX2" fmla="*/ 2138 w 13474"/>
                <a:gd name="connsiteY2" fmla="*/ 6107 h 18965"/>
                <a:gd name="connsiteX3" fmla="*/ 9472 w 13474"/>
                <a:gd name="connsiteY3" fmla="*/ 296 h 18965"/>
                <a:gd name="connsiteX4" fmla="*/ 13473 w 13474"/>
                <a:gd name="connsiteY4" fmla="*/ 296 h 18965"/>
                <a:gd name="connsiteX5" fmla="*/ 6329 w 13474"/>
                <a:gd name="connsiteY5" fmla="*/ 8393 h 18965"/>
                <a:gd name="connsiteX6" fmla="*/ 2519 w 13474"/>
                <a:gd name="connsiteY6" fmla="*/ 18965 h 18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74" h="18965">
                  <a:moveTo>
                    <a:pt x="2519" y="18965"/>
                  </a:moveTo>
                  <a:cubicBezTo>
                    <a:pt x="1947" y="18965"/>
                    <a:pt x="804" y="18013"/>
                    <a:pt x="233" y="15632"/>
                  </a:cubicBezTo>
                  <a:cubicBezTo>
                    <a:pt x="-405" y="12326"/>
                    <a:pt x="281" y="8907"/>
                    <a:pt x="2138" y="6107"/>
                  </a:cubicBezTo>
                  <a:cubicBezTo>
                    <a:pt x="3814" y="3363"/>
                    <a:pt x="6415" y="1296"/>
                    <a:pt x="9472" y="296"/>
                  </a:cubicBezTo>
                  <a:cubicBezTo>
                    <a:pt x="11853" y="-370"/>
                    <a:pt x="13377" y="296"/>
                    <a:pt x="13473" y="296"/>
                  </a:cubicBezTo>
                  <a:cubicBezTo>
                    <a:pt x="13568" y="296"/>
                    <a:pt x="9186" y="3630"/>
                    <a:pt x="6329" y="8393"/>
                  </a:cubicBezTo>
                  <a:cubicBezTo>
                    <a:pt x="3471" y="13155"/>
                    <a:pt x="3852" y="18394"/>
                    <a:pt x="2519" y="18965"/>
                  </a:cubicBezTo>
                  <a:close/>
                </a:path>
              </a:pathLst>
            </a:custGeom>
            <a:solidFill>
              <a:schemeClr val="bg1">
                <a:lumMod val="85000"/>
              </a:schemeClr>
            </a:solidFill>
            <a:ln w="9525" cap="flat">
              <a:solidFill>
                <a:srgbClr val="2F2E41"/>
              </a:solidFill>
              <a:prstDash val="solid"/>
              <a:miter/>
            </a:ln>
          </p:spPr>
          <p:txBody>
            <a:bodyPr rtlCol="0" anchor="ctr">
              <a:noAutofit/>
            </a:bodyPr>
            <a:lstStyle/>
            <a:p>
              <a:endParaRPr lang="zh-CN" altLang="en-US"/>
            </a:p>
          </p:txBody>
        </p:sp>
        <p:sp>
          <p:nvSpPr>
            <p:cNvPr id="145" name="任意多边形: 形状 144">
              <a:extLst>
                <a:ext uri="{FF2B5EF4-FFF2-40B4-BE49-F238E27FC236}">
                  <a16:creationId xmlns:a16="http://schemas.microsoft.com/office/drawing/2014/main" id="{DF4CA999-8F19-714E-F2CF-4B14FA0A54D1}"/>
                </a:ext>
              </a:extLst>
            </p:cNvPr>
            <p:cNvSpPr/>
            <p:nvPr/>
          </p:nvSpPr>
          <p:spPr>
            <a:xfrm>
              <a:off x="7485038" y="2810330"/>
              <a:ext cx="11156" cy="14975"/>
            </a:xfrm>
            <a:custGeom>
              <a:avLst/>
              <a:gdLst>
                <a:gd name="connsiteX0" fmla="*/ 1612 w 11156"/>
                <a:gd name="connsiteY0" fmla="*/ 14975 h 14975"/>
                <a:gd name="connsiteX1" fmla="*/ 2088 w 11156"/>
                <a:gd name="connsiteY1" fmla="*/ 4879 h 14975"/>
                <a:gd name="connsiteX2" fmla="*/ 11137 w 11156"/>
                <a:gd name="connsiteY2" fmla="*/ 592 h 14975"/>
                <a:gd name="connsiteX3" fmla="*/ 6184 w 11156"/>
                <a:gd name="connsiteY3" fmla="*/ 7736 h 14975"/>
                <a:gd name="connsiteX4" fmla="*/ 1612 w 11156"/>
                <a:gd name="connsiteY4" fmla="*/ 14975 h 14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56" h="14975">
                  <a:moveTo>
                    <a:pt x="1612" y="14975"/>
                  </a:moveTo>
                  <a:cubicBezTo>
                    <a:pt x="278" y="14975"/>
                    <a:pt x="-1436" y="10022"/>
                    <a:pt x="2088" y="4879"/>
                  </a:cubicBezTo>
                  <a:cubicBezTo>
                    <a:pt x="5613" y="-265"/>
                    <a:pt x="10851" y="-646"/>
                    <a:pt x="11137" y="592"/>
                  </a:cubicBezTo>
                  <a:cubicBezTo>
                    <a:pt x="11423" y="1831"/>
                    <a:pt x="8470" y="4117"/>
                    <a:pt x="6184" y="7736"/>
                  </a:cubicBezTo>
                  <a:cubicBezTo>
                    <a:pt x="3898" y="11356"/>
                    <a:pt x="3041" y="14785"/>
                    <a:pt x="1612" y="14975"/>
                  </a:cubicBezTo>
                  <a:close/>
                </a:path>
              </a:pathLst>
            </a:custGeom>
            <a:solidFill>
              <a:schemeClr val="bg1">
                <a:lumMod val="85000"/>
              </a:schemeClr>
            </a:solidFill>
            <a:ln w="9525" cap="flat">
              <a:solidFill>
                <a:srgbClr val="2F2E41"/>
              </a:solidFill>
              <a:prstDash val="solid"/>
              <a:miter/>
            </a:ln>
          </p:spPr>
          <p:txBody>
            <a:bodyPr rtlCol="0" anchor="ctr">
              <a:noAutofit/>
            </a:bodyPr>
            <a:lstStyle/>
            <a:p>
              <a:endParaRPr lang="zh-CN" altLang="en-US"/>
            </a:p>
          </p:txBody>
        </p:sp>
        <p:sp>
          <p:nvSpPr>
            <p:cNvPr id="146" name="任意多边形: 形状 145">
              <a:extLst>
                <a:ext uri="{FF2B5EF4-FFF2-40B4-BE49-F238E27FC236}">
                  <a16:creationId xmlns:a16="http://schemas.microsoft.com/office/drawing/2014/main" id="{9DD4E9AB-1518-ADA1-40C7-9C1B0B7BC7EF}"/>
                </a:ext>
              </a:extLst>
            </p:cNvPr>
            <p:cNvSpPr/>
            <p:nvPr/>
          </p:nvSpPr>
          <p:spPr>
            <a:xfrm>
              <a:off x="7558195" y="2895409"/>
              <a:ext cx="5976" cy="41627"/>
            </a:xfrm>
            <a:custGeom>
              <a:avLst/>
              <a:gdLst>
                <a:gd name="connsiteX0" fmla="*/ 2177 w 5976"/>
                <a:gd name="connsiteY0" fmla="*/ 41624 h 41627"/>
                <a:gd name="connsiteX1" fmla="*/ 463 w 5976"/>
                <a:gd name="connsiteY1" fmla="*/ 20765 h 41627"/>
                <a:gd name="connsiteX2" fmla="*/ 3701 w 5976"/>
                <a:gd name="connsiteY2" fmla="*/ 0 h 41627"/>
                <a:gd name="connsiteX3" fmla="*/ 5416 w 5976"/>
                <a:gd name="connsiteY3" fmla="*/ 20955 h 41627"/>
                <a:gd name="connsiteX4" fmla="*/ 2177 w 5976"/>
                <a:gd name="connsiteY4" fmla="*/ 41624 h 41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76" h="41627">
                  <a:moveTo>
                    <a:pt x="2177" y="41624"/>
                  </a:moveTo>
                  <a:cubicBezTo>
                    <a:pt x="63" y="34881"/>
                    <a:pt x="-518" y="27756"/>
                    <a:pt x="463" y="20765"/>
                  </a:cubicBezTo>
                  <a:cubicBezTo>
                    <a:pt x="15" y="13688"/>
                    <a:pt x="1120" y="6601"/>
                    <a:pt x="3701" y="0"/>
                  </a:cubicBezTo>
                  <a:cubicBezTo>
                    <a:pt x="5959" y="6744"/>
                    <a:pt x="6550" y="13935"/>
                    <a:pt x="5416" y="20955"/>
                  </a:cubicBezTo>
                  <a:cubicBezTo>
                    <a:pt x="4654" y="32480"/>
                    <a:pt x="3606" y="41815"/>
                    <a:pt x="2177" y="41624"/>
                  </a:cubicBezTo>
                  <a:close/>
                </a:path>
              </a:pathLst>
            </a:custGeom>
            <a:solidFill>
              <a:schemeClr val="bg1">
                <a:lumMod val="85000"/>
              </a:schemeClr>
            </a:solidFill>
            <a:ln w="9525" cap="flat">
              <a:solidFill>
                <a:srgbClr val="2F2E41"/>
              </a:solidFill>
              <a:prstDash val="solid"/>
              <a:miter/>
            </a:ln>
          </p:spPr>
          <p:txBody>
            <a:bodyPr rtlCol="0" anchor="ctr">
              <a:noAutofit/>
            </a:bodyPr>
            <a:lstStyle/>
            <a:p>
              <a:endParaRPr lang="zh-CN" altLang="en-US"/>
            </a:p>
          </p:txBody>
        </p:sp>
        <p:sp>
          <p:nvSpPr>
            <p:cNvPr id="147" name="任意多边形: 形状 146">
              <a:extLst>
                <a:ext uri="{FF2B5EF4-FFF2-40B4-BE49-F238E27FC236}">
                  <a16:creationId xmlns:a16="http://schemas.microsoft.com/office/drawing/2014/main" id="{C5B2EBEB-B781-9A4C-1C61-6CE92FD27BEE}"/>
                </a:ext>
              </a:extLst>
            </p:cNvPr>
            <p:cNvSpPr/>
            <p:nvPr/>
          </p:nvSpPr>
          <p:spPr>
            <a:xfrm>
              <a:off x="7512841" y="2279195"/>
              <a:ext cx="104512" cy="171682"/>
            </a:xfrm>
            <a:custGeom>
              <a:avLst/>
              <a:gdLst>
                <a:gd name="connsiteX0" fmla="*/ 94109 w 104512"/>
                <a:gd name="connsiteY0" fmla="*/ 2233 h 171682"/>
                <a:gd name="connsiteX1" fmla="*/ 75059 w 104512"/>
                <a:gd name="connsiteY1" fmla="*/ 899 h 171682"/>
                <a:gd name="connsiteX2" fmla="*/ 24196 w 104512"/>
                <a:gd name="connsiteY2" fmla="*/ 15187 h 171682"/>
                <a:gd name="connsiteX3" fmla="*/ 2765 w 104512"/>
                <a:gd name="connsiteY3" fmla="*/ 31855 h 171682"/>
                <a:gd name="connsiteX4" fmla="*/ 193 w 104512"/>
                <a:gd name="connsiteY4" fmla="*/ 50905 h 171682"/>
                <a:gd name="connsiteX5" fmla="*/ 2574 w 104512"/>
                <a:gd name="connsiteY5" fmla="*/ 171682 h 171682"/>
                <a:gd name="connsiteX6" fmla="*/ 14099 w 104512"/>
                <a:gd name="connsiteY6" fmla="*/ 158633 h 171682"/>
                <a:gd name="connsiteX7" fmla="*/ 95633 w 104512"/>
                <a:gd name="connsiteY7" fmla="*/ 47953 h 171682"/>
                <a:gd name="connsiteX8" fmla="*/ 104301 w 104512"/>
                <a:gd name="connsiteY8" fmla="*/ 24140 h 171682"/>
                <a:gd name="connsiteX9" fmla="*/ 94109 w 104512"/>
                <a:gd name="connsiteY9" fmla="*/ 2233 h 171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512" h="171682">
                  <a:moveTo>
                    <a:pt x="94109" y="2233"/>
                  </a:moveTo>
                  <a:cubicBezTo>
                    <a:pt x="88051" y="-187"/>
                    <a:pt x="81394" y="-654"/>
                    <a:pt x="75059" y="899"/>
                  </a:cubicBezTo>
                  <a:cubicBezTo>
                    <a:pt x="57590" y="3595"/>
                    <a:pt x="40512" y="8395"/>
                    <a:pt x="24196" y="15187"/>
                  </a:cubicBezTo>
                  <a:cubicBezTo>
                    <a:pt x="15271" y="17968"/>
                    <a:pt x="7660" y="23893"/>
                    <a:pt x="2765" y="31855"/>
                  </a:cubicBezTo>
                  <a:cubicBezTo>
                    <a:pt x="450" y="37923"/>
                    <a:pt x="-426" y="44438"/>
                    <a:pt x="193" y="50905"/>
                  </a:cubicBezTo>
                  <a:cubicBezTo>
                    <a:pt x="955" y="91167"/>
                    <a:pt x="1746" y="131420"/>
                    <a:pt x="2574" y="171682"/>
                  </a:cubicBezTo>
                  <a:lnTo>
                    <a:pt x="14099" y="158633"/>
                  </a:lnTo>
                  <a:cubicBezTo>
                    <a:pt x="46275" y="125696"/>
                    <a:pt x="73716" y="88443"/>
                    <a:pt x="95633" y="47953"/>
                  </a:cubicBezTo>
                  <a:cubicBezTo>
                    <a:pt x="100196" y="40733"/>
                    <a:pt x="103158" y="32608"/>
                    <a:pt x="104301" y="24140"/>
                  </a:cubicBezTo>
                  <a:cubicBezTo>
                    <a:pt x="105501" y="15472"/>
                    <a:pt x="101510" y="6900"/>
                    <a:pt x="94109" y="2233"/>
                  </a:cubicBezTo>
                  <a:close/>
                </a:path>
              </a:pathLst>
            </a:custGeom>
            <a:solidFill>
              <a:srgbClr val="000000"/>
            </a:solidFill>
            <a:ln w="9525" cap="flat">
              <a:solidFill>
                <a:srgbClr val="2F2E41"/>
              </a:solidFill>
              <a:prstDash val="solid"/>
              <a:miter/>
            </a:ln>
          </p:spPr>
          <p:txBody>
            <a:bodyPr rtlCol="0" anchor="ctr">
              <a:noAutofit/>
            </a:bodyPr>
            <a:lstStyle/>
            <a:p>
              <a:endParaRPr lang="zh-CN" altLang="en-US"/>
            </a:p>
          </p:txBody>
        </p:sp>
        <p:sp>
          <p:nvSpPr>
            <p:cNvPr id="148" name="任意多边形: 形状 147">
              <a:extLst>
                <a:ext uri="{FF2B5EF4-FFF2-40B4-BE49-F238E27FC236}">
                  <a16:creationId xmlns:a16="http://schemas.microsoft.com/office/drawing/2014/main" id="{64E19683-8DEC-EC19-D8E9-22050521A4BA}"/>
                </a:ext>
              </a:extLst>
            </p:cNvPr>
            <p:cNvSpPr/>
            <p:nvPr/>
          </p:nvSpPr>
          <p:spPr>
            <a:xfrm>
              <a:off x="7341108" y="2276796"/>
              <a:ext cx="280064" cy="322766"/>
            </a:xfrm>
            <a:custGeom>
              <a:avLst/>
              <a:gdLst>
                <a:gd name="connsiteX0" fmla="*/ 171260 w 280064"/>
                <a:gd name="connsiteY0" fmla="*/ 32731 h 322766"/>
                <a:gd name="connsiteX1" fmla="*/ 175260 w 280064"/>
                <a:gd name="connsiteY1" fmla="*/ 28921 h 322766"/>
                <a:gd name="connsiteX2" fmla="*/ 243459 w 280064"/>
                <a:gd name="connsiteY2" fmla="*/ 1203 h 322766"/>
                <a:gd name="connsiteX3" fmla="*/ 263176 w 280064"/>
                <a:gd name="connsiteY3" fmla="*/ 536 h 322766"/>
                <a:gd name="connsiteX4" fmla="*/ 279463 w 280064"/>
                <a:gd name="connsiteY4" fmla="*/ 15109 h 322766"/>
                <a:gd name="connsiteX5" fmla="*/ 264605 w 280064"/>
                <a:gd name="connsiteY5" fmla="*/ 59210 h 322766"/>
                <a:gd name="connsiteX6" fmla="*/ 66008 w 280064"/>
                <a:gd name="connsiteY6" fmla="*/ 278952 h 322766"/>
                <a:gd name="connsiteX7" fmla="*/ 18383 w 280064"/>
                <a:gd name="connsiteY7" fmla="*/ 312099 h 322766"/>
                <a:gd name="connsiteX8" fmla="*/ 4858 w 280064"/>
                <a:gd name="connsiteY8" fmla="*/ 320195 h 322766"/>
                <a:gd name="connsiteX9" fmla="*/ 0 w 280064"/>
                <a:gd name="connsiteY9" fmla="*/ 322767 h 322766"/>
                <a:gd name="connsiteX10" fmla="*/ 4286 w 280064"/>
                <a:gd name="connsiteY10" fmla="*/ 319338 h 322766"/>
                <a:gd name="connsiteX11" fmla="*/ 17336 w 280064"/>
                <a:gd name="connsiteY11" fmla="*/ 310480 h 322766"/>
                <a:gd name="connsiteX12" fmla="*/ 64103 w 280064"/>
                <a:gd name="connsiteY12" fmla="*/ 276190 h 322766"/>
                <a:gd name="connsiteX13" fmla="*/ 200215 w 280064"/>
                <a:gd name="connsiteY13" fmla="*/ 142840 h 322766"/>
                <a:gd name="connsiteX14" fmla="*/ 260890 w 280064"/>
                <a:gd name="connsiteY14" fmla="*/ 57115 h 322766"/>
                <a:gd name="connsiteX15" fmla="*/ 272415 w 280064"/>
                <a:gd name="connsiteY15" fmla="*/ 36826 h 322766"/>
                <a:gd name="connsiteX16" fmla="*/ 275654 w 280064"/>
                <a:gd name="connsiteY16" fmla="*/ 16443 h 322766"/>
                <a:gd name="connsiteX17" fmla="*/ 262604 w 280064"/>
                <a:gd name="connsiteY17" fmla="*/ 4537 h 322766"/>
                <a:gd name="connsiteX18" fmla="*/ 244126 w 280064"/>
                <a:gd name="connsiteY18" fmla="*/ 5013 h 322766"/>
                <a:gd name="connsiteX19" fmla="*/ 189452 w 280064"/>
                <a:gd name="connsiteY19" fmla="*/ 21777 h 322766"/>
                <a:gd name="connsiteX20" fmla="*/ 171260 w 280064"/>
                <a:gd name="connsiteY20" fmla="*/ 32731 h 32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0064" h="322766">
                  <a:moveTo>
                    <a:pt x="171260" y="32731"/>
                  </a:moveTo>
                  <a:cubicBezTo>
                    <a:pt x="171260" y="32731"/>
                    <a:pt x="172498" y="31302"/>
                    <a:pt x="175260" y="28921"/>
                  </a:cubicBezTo>
                  <a:cubicBezTo>
                    <a:pt x="194853" y="13319"/>
                    <a:pt x="218532" y="3698"/>
                    <a:pt x="243459" y="1203"/>
                  </a:cubicBezTo>
                  <a:cubicBezTo>
                    <a:pt x="249946" y="-131"/>
                    <a:pt x="256613" y="-359"/>
                    <a:pt x="263176" y="536"/>
                  </a:cubicBezTo>
                  <a:cubicBezTo>
                    <a:pt x="271015" y="1736"/>
                    <a:pt x="277406" y="7451"/>
                    <a:pt x="279463" y="15109"/>
                  </a:cubicBezTo>
                  <a:cubicBezTo>
                    <a:pt x="282607" y="31207"/>
                    <a:pt x="272796" y="45780"/>
                    <a:pt x="264605" y="59210"/>
                  </a:cubicBezTo>
                  <a:cubicBezTo>
                    <a:pt x="212950" y="144392"/>
                    <a:pt x="145552" y="218963"/>
                    <a:pt x="66008" y="278952"/>
                  </a:cubicBezTo>
                  <a:cubicBezTo>
                    <a:pt x="46387" y="293716"/>
                    <a:pt x="29813" y="304765"/>
                    <a:pt x="18383" y="312099"/>
                  </a:cubicBezTo>
                  <a:lnTo>
                    <a:pt x="4858" y="320195"/>
                  </a:lnTo>
                  <a:cubicBezTo>
                    <a:pt x="3353" y="321252"/>
                    <a:pt x="1714" y="322110"/>
                    <a:pt x="0" y="322767"/>
                  </a:cubicBezTo>
                  <a:cubicBezTo>
                    <a:pt x="0" y="322767"/>
                    <a:pt x="1333" y="321433"/>
                    <a:pt x="4286" y="319338"/>
                  </a:cubicBezTo>
                  <a:lnTo>
                    <a:pt x="17336" y="310480"/>
                  </a:lnTo>
                  <a:cubicBezTo>
                    <a:pt x="28575" y="302669"/>
                    <a:pt x="44863" y="291430"/>
                    <a:pt x="64103" y="276190"/>
                  </a:cubicBezTo>
                  <a:cubicBezTo>
                    <a:pt x="114357" y="237013"/>
                    <a:pt x="160020" y="192274"/>
                    <a:pt x="200215" y="142840"/>
                  </a:cubicBezTo>
                  <a:cubicBezTo>
                    <a:pt x="222247" y="115589"/>
                    <a:pt x="242506" y="86947"/>
                    <a:pt x="260890" y="57115"/>
                  </a:cubicBezTo>
                  <a:cubicBezTo>
                    <a:pt x="265243" y="50657"/>
                    <a:pt x="269100" y="43875"/>
                    <a:pt x="272415" y="36826"/>
                  </a:cubicBezTo>
                  <a:cubicBezTo>
                    <a:pt x="275530" y="30511"/>
                    <a:pt x="276654" y="23406"/>
                    <a:pt x="275654" y="16443"/>
                  </a:cubicBezTo>
                  <a:cubicBezTo>
                    <a:pt x="274063" y="10233"/>
                    <a:pt x="268938" y="5556"/>
                    <a:pt x="262604" y="4537"/>
                  </a:cubicBezTo>
                  <a:cubicBezTo>
                    <a:pt x="256461" y="3641"/>
                    <a:pt x="250212" y="3803"/>
                    <a:pt x="244126" y="5013"/>
                  </a:cubicBezTo>
                  <a:cubicBezTo>
                    <a:pt x="224980" y="6985"/>
                    <a:pt x="206407" y="12681"/>
                    <a:pt x="189452" y="21777"/>
                  </a:cubicBezTo>
                  <a:cubicBezTo>
                    <a:pt x="177355" y="28254"/>
                    <a:pt x="171545" y="33112"/>
                    <a:pt x="171260" y="32731"/>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149" name="任意多边形: 形状 148">
              <a:extLst>
                <a:ext uri="{FF2B5EF4-FFF2-40B4-BE49-F238E27FC236}">
                  <a16:creationId xmlns:a16="http://schemas.microsoft.com/office/drawing/2014/main" id="{D1BA3A1D-F5BF-C557-B42D-BB962B659B17}"/>
                </a:ext>
              </a:extLst>
            </p:cNvPr>
            <p:cNvSpPr/>
            <p:nvPr/>
          </p:nvSpPr>
          <p:spPr>
            <a:xfrm>
              <a:off x="7171557" y="1950350"/>
              <a:ext cx="343857" cy="659404"/>
            </a:xfrm>
            <a:custGeom>
              <a:avLst/>
              <a:gdLst>
                <a:gd name="connsiteX0" fmla="*/ 176980 w 343857"/>
                <a:gd name="connsiteY0" fmla="*/ 84 h 659404"/>
                <a:gd name="connsiteX1" fmla="*/ 167455 w 343857"/>
                <a:gd name="connsiteY1" fmla="*/ 846 h 659404"/>
                <a:gd name="connsiteX2" fmla="*/ 5 w 343857"/>
                <a:gd name="connsiteY2" fmla="*/ 185155 h 659404"/>
                <a:gd name="connsiteX3" fmla="*/ 5530 w 343857"/>
                <a:gd name="connsiteY3" fmla="*/ 402134 h 659404"/>
                <a:gd name="connsiteX4" fmla="*/ 116020 w 343857"/>
                <a:gd name="connsiteY4" fmla="*/ 510529 h 659404"/>
                <a:gd name="connsiteX5" fmla="*/ 119734 w 343857"/>
                <a:gd name="connsiteY5" fmla="*/ 579299 h 659404"/>
                <a:gd name="connsiteX6" fmla="*/ 157834 w 343857"/>
                <a:gd name="connsiteY6" fmla="*/ 659405 h 659404"/>
                <a:gd name="connsiteX7" fmla="*/ 343858 w 343857"/>
                <a:gd name="connsiteY7" fmla="*/ 500337 h 659404"/>
                <a:gd name="connsiteX8" fmla="*/ 339762 w 343857"/>
                <a:gd name="connsiteY8" fmla="*/ 185155 h 659404"/>
                <a:gd name="connsiteX9" fmla="*/ 176980 w 343857"/>
                <a:gd name="connsiteY9" fmla="*/ 84 h 659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857" h="659404">
                  <a:moveTo>
                    <a:pt x="176980" y="84"/>
                  </a:moveTo>
                  <a:lnTo>
                    <a:pt x="167455" y="846"/>
                  </a:lnTo>
                  <a:cubicBezTo>
                    <a:pt x="72147" y="9279"/>
                    <a:pt x="-719" y="89476"/>
                    <a:pt x="5" y="185155"/>
                  </a:cubicBezTo>
                  <a:cubicBezTo>
                    <a:pt x="672" y="274214"/>
                    <a:pt x="767" y="354795"/>
                    <a:pt x="5530" y="402134"/>
                  </a:cubicBezTo>
                  <a:cubicBezTo>
                    <a:pt x="15055" y="500242"/>
                    <a:pt x="116020" y="510529"/>
                    <a:pt x="116020" y="510529"/>
                  </a:cubicBezTo>
                  <a:cubicBezTo>
                    <a:pt x="116020" y="510529"/>
                    <a:pt x="118401" y="550343"/>
                    <a:pt x="119734" y="579299"/>
                  </a:cubicBezTo>
                  <a:lnTo>
                    <a:pt x="157834" y="659405"/>
                  </a:lnTo>
                  <a:cubicBezTo>
                    <a:pt x="225462" y="610256"/>
                    <a:pt x="300709" y="548248"/>
                    <a:pt x="343858" y="500337"/>
                  </a:cubicBezTo>
                  <a:lnTo>
                    <a:pt x="339762" y="185155"/>
                  </a:lnTo>
                  <a:cubicBezTo>
                    <a:pt x="339572" y="82475"/>
                    <a:pt x="279659" y="-3059"/>
                    <a:pt x="176980" y="84"/>
                  </a:cubicBezTo>
                  <a:close/>
                </a:path>
              </a:pathLst>
            </a:custGeom>
            <a:solidFill>
              <a:schemeClr val="bg1"/>
            </a:solidFill>
            <a:ln w="9525" cap="flat">
              <a:solidFill>
                <a:srgbClr val="2F2E41"/>
              </a:solidFill>
              <a:prstDash val="solid"/>
              <a:miter/>
            </a:ln>
          </p:spPr>
          <p:txBody>
            <a:bodyPr rtlCol="0" anchor="ctr">
              <a:noAutofit/>
            </a:bodyPr>
            <a:lstStyle/>
            <a:p>
              <a:endParaRPr lang="zh-CN" altLang="en-US"/>
            </a:p>
          </p:txBody>
        </p:sp>
        <p:sp>
          <p:nvSpPr>
            <p:cNvPr id="150" name="任意多边形: 形状 149">
              <a:extLst>
                <a:ext uri="{FF2B5EF4-FFF2-40B4-BE49-F238E27FC236}">
                  <a16:creationId xmlns:a16="http://schemas.microsoft.com/office/drawing/2014/main" id="{FF220701-CEE8-46FD-D45C-7E2EC21159A1}"/>
                </a:ext>
              </a:extLst>
            </p:cNvPr>
            <p:cNvSpPr/>
            <p:nvPr/>
          </p:nvSpPr>
          <p:spPr>
            <a:xfrm>
              <a:off x="7287767" y="2411539"/>
              <a:ext cx="124491" cy="76200"/>
            </a:xfrm>
            <a:custGeom>
              <a:avLst/>
              <a:gdLst>
                <a:gd name="connsiteX0" fmla="*/ 0 w 124491"/>
                <a:gd name="connsiteY0" fmla="*/ 49149 h 76200"/>
                <a:gd name="connsiteX1" fmla="*/ 124492 w 124491"/>
                <a:gd name="connsiteY1" fmla="*/ 0 h 76200"/>
                <a:gd name="connsiteX2" fmla="*/ 1524 w 124491"/>
                <a:gd name="connsiteY2" fmla="*/ 76200 h 76200"/>
              </a:gdLst>
              <a:ahLst/>
              <a:cxnLst>
                <a:cxn ang="0">
                  <a:pos x="connsiteX0" y="connsiteY0"/>
                </a:cxn>
                <a:cxn ang="0">
                  <a:pos x="connsiteX1" y="connsiteY1"/>
                </a:cxn>
                <a:cxn ang="0">
                  <a:pos x="connsiteX2" y="connsiteY2"/>
                </a:cxn>
              </a:cxnLst>
              <a:rect l="l" t="t" r="r" b="b"/>
              <a:pathLst>
                <a:path w="124491" h="76200">
                  <a:moveTo>
                    <a:pt x="0" y="49149"/>
                  </a:moveTo>
                  <a:cubicBezTo>
                    <a:pt x="45339" y="44977"/>
                    <a:pt x="88535" y="27927"/>
                    <a:pt x="124492" y="0"/>
                  </a:cubicBezTo>
                  <a:cubicBezTo>
                    <a:pt x="124492" y="0"/>
                    <a:pt x="100203" y="76200"/>
                    <a:pt x="1524" y="76200"/>
                  </a:cubicBezTo>
                  <a:close/>
                </a:path>
              </a:pathLst>
            </a:custGeom>
            <a:solidFill>
              <a:schemeClr val="bg1">
                <a:lumMod val="85000"/>
              </a:schemeClr>
            </a:solidFill>
            <a:ln w="9525" cap="flat">
              <a:solidFill>
                <a:srgbClr val="2F2E41"/>
              </a:solidFill>
              <a:prstDash val="solid"/>
              <a:miter/>
            </a:ln>
          </p:spPr>
          <p:txBody>
            <a:bodyPr rtlCol="0" anchor="ctr">
              <a:noAutofit/>
            </a:bodyPr>
            <a:lstStyle/>
            <a:p>
              <a:endParaRPr lang="zh-CN" altLang="en-US"/>
            </a:p>
          </p:txBody>
        </p:sp>
        <p:sp>
          <p:nvSpPr>
            <p:cNvPr id="151" name="任意多边形: 形状 150">
              <a:extLst>
                <a:ext uri="{FF2B5EF4-FFF2-40B4-BE49-F238E27FC236}">
                  <a16:creationId xmlns:a16="http://schemas.microsoft.com/office/drawing/2014/main" id="{351A46E9-AE99-56A8-1A36-00F9FD5797C3}"/>
                </a:ext>
              </a:extLst>
            </p:cNvPr>
            <p:cNvSpPr/>
            <p:nvPr/>
          </p:nvSpPr>
          <p:spPr>
            <a:xfrm>
              <a:off x="7220801" y="2201590"/>
              <a:ext cx="27731" cy="26897"/>
            </a:xfrm>
            <a:custGeom>
              <a:avLst/>
              <a:gdLst>
                <a:gd name="connsiteX0" fmla="*/ 5 w 27731"/>
                <a:gd name="connsiteY0" fmla="*/ 13924 h 26897"/>
                <a:gd name="connsiteX1" fmla="*/ 14864 w 27731"/>
                <a:gd name="connsiteY1" fmla="*/ 26878 h 26897"/>
                <a:gd name="connsiteX2" fmla="*/ 27723 w 27731"/>
                <a:gd name="connsiteY2" fmla="*/ 13086 h 26897"/>
                <a:gd name="connsiteX3" fmla="*/ 27723 w 27731"/>
                <a:gd name="connsiteY3" fmla="*/ 12972 h 26897"/>
                <a:gd name="connsiteX4" fmla="*/ 13055 w 27731"/>
                <a:gd name="connsiteY4" fmla="*/ 18 h 26897"/>
                <a:gd name="connsiteX5" fmla="*/ 5 w 27731"/>
                <a:gd name="connsiteY5" fmla="*/ 13924 h 26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31" h="26897">
                  <a:moveTo>
                    <a:pt x="5" y="13924"/>
                  </a:moveTo>
                  <a:cubicBezTo>
                    <a:pt x="663" y="21535"/>
                    <a:pt x="7235" y="27269"/>
                    <a:pt x="14864" y="26878"/>
                  </a:cubicBezTo>
                  <a:cubicBezTo>
                    <a:pt x="22227" y="26621"/>
                    <a:pt x="27981" y="20449"/>
                    <a:pt x="27723" y="13086"/>
                  </a:cubicBezTo>
                  <a:cubicBezTo>
                    <a:pt x="27723" y="13048"/>
                    <a:pt x="27723" y="13010"/>
                    <a:pt x="27723" y="12972"/>
                  </a:cubicBezTo>
                  <a:cubicBezTo>
                    <a:pt x="27161" y="5390"/>
                    <a:pt x="20646" y="-363"/>
                    <a:pt x="13055" y="18"/>
                  </a:cubicBezTo>
                  <a:cubicBezTo>
                    <a:pt x="5625" y="275"/>
                    <a:pt x="-204" y="6485"/>
                    <a:pt x="5" y="13924"/>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152" name="任意多边形: 形状 151">
              <a:extLst>
                <a:ext uri="{FF2B5EF4-FFF2-40B4-BE49-F238E27FC236}">
                  <a16:creationId xmlns:a16="http://schemas.microsoft.com/office/drawing/2014/main" id="{C3963CDB-C6E7-90BE-81C2-8773D3357A22}"/>
                </a:ext>
              </a:extLst>
            </p:cNvPr>
            <p:cNvSpPr/>
            <p:nvPr/>
          </p:nvSpPr>
          <p:spPr>
            <a:xfrm>
              <a:off x="7196038" y="2159710"/>
              <a:ext cx="56335" cy="17521"/>
            </a:xfrm>
            <a:custGeom>
              <a:avLst/>
              <a:gdLst>
                <a:gd name="connsiteX0" fmla="*/ 289 w 56335"/>
                <a:gd name="connsiteY0" fmla="*/ 17323 h 17521"/>
                <a:gd name="connsiteX1" fmla="*/ 27245 w 56335"/>
                <a:gd name="connsiteY1" fmla="*/ 8846 h 17521"/>
                <a:gd name="connsiteX2" fmla="*/ 55820 w 56335"/>
                <a:gd name="connsiteY2" fmla="*/ 12180 h 17521"/>
                <a:gd name="connsiteX3" fmla="*/ 49343 w 56335"/>
                <a:gd name="connsiteY3" fmla="*/ 5036 h 17521"/>
                <a:gd name="connsiteX4" fmla="*/ 26483 w 56335"/>
                <a:gd name="connsiteY4" fmla="*/ 178 h 17521"/>
                <a:gd name="connsiteX5" fmla="*/ 5243 w 56335"/>
                <a:gd name="connsiteY5" fmla="*/ 9132 h 17521"/>
                <a:gd name="connsiteX6" fmla="*/ 289 w 56335"/>
                <a:gd name="connsiteY6" fmla="*/ 17323 h 17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335" h="17521">
                  <a:moveTo>
                    <a:pt x="289" y="17323"/>
                  </a:moveTo>
                  <a:cubicBezTo>
                    <a:pt x="2195" y="18942"/>
                    <a:pt x="12101" y="10179"/>
                    <a:pt x="27245" y="8846"/>
                  </a:cubicBezTo>
                  <a:cubicBezTo>
                    <a:pt x="42390" y="7512"/>
                    <a:pt x="54011" y="14180"/>
                    <a:pt x="55820" y="12180"/>
                  </a:cubicBezTo>
                  <a:cubicBezTo>
                    <a:pt x="57630" y="10179"/>
                    <a:pt x="54487" y="8084"/>
                    <a:pt x="49343" y="5036"/>
                  </a:cubicBezTo>
                  <a:cubicBezTo>
                    <a:pt x="42400" y="1112"/>
                    <a:pt x="34418" y="-584"/>
                    <a:pt x="26483" y="178"/>
                  </a:cubicBezTo>
                  <a:cubicBezTo>
                    <a:pt x="18635" y="845"/>
                    <a:pt x="11196" y="3978"/>
                    <a:pt x="5243" y="9132"/>
                  </a:cubicBezTo>
                  <a:cubicBezTo>
                    <a:pt x="671" y="13132"/>
                    <a:pt x="-663" y="16561"/>
                    <a:pt x="289" y="17323"/>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153" name="任意多边形: 形状 152">
              <a:extLst>
                <a:ext uri="{FF2B5EF4-FFF2-40B4-BE49-F238E27FC236}">
                  <a16:creationId xmlns:a16="http://schemas.microsoft.com/office/drawing/2014/main" id="{36C0C436-4DFF-A2A2-C228-378EE61EC997}"/>
                </a:ext>
              </a:extLst>
            </p:cNvPr>
            <p:cNvSpPr/>
            <p:nvPr/>
          </p:nvSpPr>
          <p:spPr>
            <a:xfrm>
              <a:off x="7356528" y="2195208"/>
              <a:ext cx="28110" cy="26901"/>
            </a:xfrm>
            <a:custGeom>
              <a:avLst/>
              <a:gdLst>
                <a:gd name="connsiteX0" fmla="*/ 10 w 28110"/>
                <a:gd name="connsiteY0" fmla="*/ 13924 h 26901"/>
                <a:gd name="connsiteX1" fmla="*/ 14774 w 28110"/>
                <a:gd name="connsiteY1" fmla="*/ 26878 h 26901"/>
                <a:gd name="connsiteX2" fmla="*/ 28109 w 28110"/>
                <a:gd name="connsiteY2" fmla="*/ 13172 h 26901"/>
                <a:gd name="connsiteX3" fmla="*/ 28109 w 28110"/>
                <a:gd name="connsiteY3" fmla="*/ 12972 h 26901"/>
                <a:gd name="connsiteX4" fmla="*/ 13345 w 28110"/>
                <a:gd name="connsiteY4" fmla="*/ 18 h 26901"/>
                <a:gd name="connsiteX5" fmla="*/ 0 w 28110"/>
                <a:gd name="connsiteY5" fmla="*/ 13534 h 26901"/>
                <a:gd name="connsiteX6" fmla="*/ 10 w 28110"/>
                <a:gd name="connsiteY6" fmla="*/ 13924 h 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110" h="26901">
                  <a:moveTo>
                    <a:pt x="10" y="13924"/>
                  </a:moveTo>
                  <a:cubicBezTo>
                    <a:pt x="572" y="21544"/>
                    <a:pt x="7144" y="27317"/>
                    <a:pt x="14774" y="26878"/>
                  </a:cubicBezTo>
                  <a:cubicBezTo>
                    <a:pt x="22241" y="26774"/>
                    <a:pt x="28213" y="20640"/>
                    <a:pt x="28109" y="13172"/>
                  </a:cubicBezTo>
                  <a:cubicBezTo>
                    <a:pt x="28109" y="13105"/>
                    <a:pt x="28109" y="13039"/>
                    <a:pt x="28109" y="12972"/>
                  </a:cubicBezTo>
                  <a:cubicBezTo>
                    <a:pt x="27499" y="5371"/>
                    <a:pt x="20955" y="-363"/>
                    <a:pt x="13345" y="18"/>
                  </a:cubicBezTo>
                  <a:cubicBezTo>
                    <a:pt x="5925" y="66"/>
                    <a:pt x="-47" y="6114"/>
                    <a:pt x="0" y="13534"/>
                  </a:cubicBezTo>
                  <a:cubicBezTo>
                    <a:pt x="0" y="13667"/>
                    <a:pt x="10" y="13791"/>
                    <a:pt x="10" y="13924"/>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154" name="任意多边形: 形状 153">
              <a:extLst>
                <a:ext uri="{FF2B5EF4-FFF2-40B4-BE49-F238E27FC236}">
                  <a16:creationId xmlns:a16="http://schemas.microsoft.com/office/drawing/2014/main" id="{E9489FE4-559A-14AF-9733-C216B9426E5C}"/>
                </a:ext>
              </a:extLst>
            </p:cNvPr>
            <p:cNvSpPr/>
            <p:nvPr/>
          </p:nvSpPr>
          <p:spPr>
            <a:xfrm>
              <a:off x="7344319" y="2150092"/>
              <a:ext cx="56141" cy="17540"/>
            </a:xfrm>
            <a:custGeom>
              <a:avLst/>
              <a:gdLst>
                <a:gd name="connsiteX0" fmla="*/ 218 w 56141"/>
                <a:gd name="connsiteY0" fmla="*/ 17321 h 17540"/>
                <a:gd name="connsiteX1" fmla="*/ 27078 w 56141"/>
                <a:gd name="connsiteY1" fmla="*/ 8939 h 17540"/>
                <a:gd name="connsiteX2" fmla="*/ 55653 w 56141"/>
                <a:gd name="connsiteY2" fmla="*/ 12177 h 17540"/>
                <a:gd name="connsiteX3" fmla="*/ 49176 w 56141"/>
                <a:gd name="connsiteY3" fmla="*/ 5129 h 17540"/>
                <a:gd name="connsiteX4" fmla="*/ 26411 w 56141"/>
                <a:gd name="connsiteY4" fmla="*/ 176 h 17540"/>
                <a:gd name="connsiteX5" fmla="*/ 5171 w 56141"/>
                <a:gd name="connsiteY5" fmla="*/ 9701 h 17540"/>
                <a:gd name="connsiteX6" fmla="*/ 218 w 56141"/>
                <a:gd name="connsiteY6" fmla="*/ 17321 h 17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41" h="17540">
                  <a:moveTo>
                    <a:pt x="218" y="17321"/>
                  </a:moveTo>
                  <a:cubicBezTo>
                    <a:pt x="2123" y="19036"/>
                    <a:pt x="12029" y="10177"/>
                    <a:pt x="27078" y="8939"/>
                  </a:cubicBezTo>
                  <a:cubicBezTo>
                    <a:pt x="42128" y="7701"/>
                    <a:pt x="53939" y="14178"/>
                    <a:pt x="55653" y="12177"/>
                  </a:cubicBezTo>
                  <a:cubicBezTo>
                    <a:pt x="57368" y="10177"/>
                    <a:pt x="54415" y="8177"/>
                    <a:pt x="49176" y="5129"/>
                  </a:cubicBezTo>
                  <a:cubicBezTo>
                    <a:pt x="42290" y="1138"/>
                    <a:pt x="34327" y="-586"/>
                    <a:pt x="26411" y="176"/>
                  </a:cubicBezTo>
                  <a:cubicBezTo>
                    <a:pt x="18477" y="938"/>
                    <a:pt x="11019" y="4281"/>
                    <a:pt x="5171" y="9701"/>
                  </a:cubicBezTo>
                  <a:cubicBezTo>
                    <a:pt x="599" y="13130"/>
                    <a:pt x="-544" y="16559"/>
                    <a:pt x="218" y="17321"/>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155" name="任意多边形: 形状 154">
              <a:extLst>
                <a:ext uri="{FF2B5EF4-FFF2-40B4-BE49-F238E27FC236}">
                  <a16:creationId xmlns:a16="http://schemas.microsoft.com/office/drawing/2014/main" id="{B36B72BD-0028-091A-C2E8-18AAEFF6006F}"/>
                </a:ext>
              </a:extLst>
            </p:cNvPr>
            <p:cNvSpPr/>
            <p:nvPr/>
          </p:nvSpPr>
          <p:spPr>
            <a:xfrm>
              <a:off x="7261594" y="2161789"/>
              <a:ext cx="39032" cy="128418"/>
            </a:xfrm>
            <a:custGeom>
              <a:avLst/>
              <a:gdLst>
                <a:gd name="connsiteX0" fmla="*/ 39032 w 39032"/>
                <a:gd name="connsiteY0" fmla="*/ 126306 h 128418"/>
                <a:gd name="connsiteX1" fmla="*/ 14172 w 39032"/>
                <a:gd name="connsiteY1" fmla="*/ 124116 h 128418"/>
                <a:gd name="connsiteX2" fmla="*/ 5695 w 39032"/>
                <a:gd name="connsiteY2" fmla="*/ 120972 h 128418"/>
                <a:gd name="connsiteX3" fmla="*/ 7219 w 39032"/>
                <a:gd name="connsiteY3" fmla="*/ 109352 h 128418"/>
                <a:gd name="connsiteX4" fmla="*/ 16077 w 39032"/>
                <a:gd name="connsiteY4" fmla="*/ 79062 h 128418"/>
                <a:gd name="connsiteX5" fmla="*/ 35127 w 39032"/>
                <a:gd name="connsiteY5" fmla="*/ 5 h 128418"/>
                <a:gd name="connsiteX6" fmla="*/ 9981 w 39032"/>
                <a:gd name="connsiteY6" fmla="*/ 77348 h 128418"/>
                <a:gd name="connsiteX7" fmla="*/ 1694 w 39032"/>
                <a:gd name="connsiteY7" fmla="*/ 107828 h 128418"/>
                <a:gd name="connsiteX8" fmla="*/ 1028 w 39032"/>
                <a:gd name="connsiteY8" fmla="*/ 123068 h 128418"/>
                <a:gd name="connsiteX9" fmla="*/ 7886 w 39032"/>
                <a:gd name="connsiteY9" fmla="*/ 128211 h 128418"/>
                <a:gd name="connsiteX10" fmla="*/ 14553 w 39032"/>
                <a:gd name="connsiteY10" fmla="*/ 128211 h 128418"/>
                <a:gd name="connsiteX11" fmla="*/ 39032 w 39032"/>
                <a:gd name="connsiteY11" fmla="*/ 126306 h 128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032" h="128418">
                  <a:moveTo>
                    <a:pt x="39032" y="126306"/>
                  </a:moveTo>
                  <a:cubicBezTo>
                    <a:pt x="30869" y="124554"/>
                    <a:pt x="22516" y="123820"/>
                    <a:pt x="14172" y="124116"/>
                  </a:cubicBezTo>
                  <a:cubicBezTo>
                    <a:pt x="10267" y="124116"/>
                    <a:pt x="6552" y="123544"/>
                    <a:pt x="5695" y="120972"/>
                  </a:cubicBezTo>
                  <a:cubicBezTo>
                    <a:pt x="5028" y="117029"/>
                    <a:pt x="5561" y="112990"/>
                    <a:pt x="7219" y="109352"/>
                  </a:cubicBezTo>
                  <a:cubicBezTo>
                    <a:pt x="10076" y="99827"/>
                    <a:pt x="12934" y="89635"/>
                    <a:pt x="16077" y="79062"/>
                  </a:cubicBezTo>
                  <a:cubicBezTo>
                    <a:pt x="28174" y="35914"/>
                    <a:pt x="36556" y="481"/>
                    <a:pt x="35127" y="5"/>
                  </a:cubicBezTo>
                  <a:cubicBezTo>
                    <a:pt x="33698" y="-471"/>
                    <a:pt x="22173" y="34200"/>
                    <a:pt x="9981" y="77348"/>
                  </a:cubicBezTo>
                  <a:cubicBezTo>
                    <a:pt x="7124" y="88016"/>
                    <a:pt x="4361" y="98112"/>
                    <a:pt x="1694" y="107828"/>
                  </a:cubicBezTo>
                  <a:cubicBezTo>
                    <a:pt x="-306" y="112676"/>
                    <a:pt x="-544" y="118067"/>
                    <a:pt x="1028" y="123068"/>
                  </a:cubicBezTo>
                  <a:cubicBezTo>
                    <a:pt x="2371" y="125773"/>
                    <a:pt x="4914" y="127678"/>
                    <a:pt x="7886" y="128211"/>
                  </a:cubicBezTo>
                  <a:cubicBezTo>
                    <a:pt x="10095" y="128488"/>
                    <a:pt x="12343" y="128488"/>
                    <a:pt x="14553" y="128211"/>
                  </a:cubicBezTo>
                  <a:cubicBezTo>
                    <a:pt x="22764" y="128650"/>
                    <a:pt x="30993" y="128002"/>
                    <a:pt x="39032" y="126306"/>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156" name="任意多边形: 形状 155">
              <a:extLst>
                <a:ext uri="{FF2B5EF4-FFF2-40B4-BE49-F238E27FC236}">
                  <a16:creationId xmlns:a16="http://schemas.microsoft.com/office/drawing/2014/main" id="{003D4F05-C4A6-E815-1043-A91D3AD8C8F3}"/>
                </a:ext>
              </a:extLst>
            </p:cNvPr>
            <p:cNvSpPr/>
            <p:nvPr/>
          </p:nvSpPr>
          <p:spPr>
            <a:xfrm>
              <a:off x="7335182" y="2101295"/>
              <a:ext cx="69159" cy="20633"/>
            </a:xfrm>
            <a:custGeom>
              <a:avLst/>
              <a:gdLst>
                <a:gd name="connsiteX0" fmla="*/ 306 w 69159"/>
                <a:gd name="connsiteY0" fmla="*/ 19351 h 20633"/>
                <a:gd name="connsiteX1" fmla="*/ 34691 w 69159"/>
                <a:gd name="connsiteY1" fmla="*/ 15731 h 20633"/>
                <a:gd name="connsiteX2" fmla="*/ 69076 w 69159"/>
                <a:gd name="connsiteY2" fmla="*/ 11064 h 20633"/>
                <a:gd name="connsiteX3" fmla="*/ 59551 w 69159"/>
                <a:gd name="connsiteY3" fmla="*/ 3349 h 20633"/>
                <a:gd name="connsiteX4" fmla="*/ 32595 w 69159"/>
                <a:gd name="connsiteY4" fmla="*/ 491 h 20633"/>
                <a:gd name="connsiteX5" fmla="*/ 7164 w 69159"/>
                <a:gd name="connsiteY5" fmla="*/ 10016 h 20633"/>
                <a:gd name="connsiteX6" fmla="*/ 306 w 69159"/>
                <a:gd name="connsiteY6" fmla="*/ 19351 h 20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159" h="20633">
                  <a:moveTo>
                    <a:pt x="306" y="19351"/>
                  </a:moveTo>
                  <a:cubicBezTo>
                    <a:pt x="2687" y="23066"/>
                    <a:pt x="16974" y="17732"/>
                    <a:pt x="34691" y="15731"/>
                  </a:cubicBezTo>
                  <a:cubicBezTo>
                    <a:pt x="52407" y="13731"/>
                    <a:pt x="67647" y="15255"/>
                    <a:pt x="69076" y="11064"/>
                  </a:cubicBezTo>
                  <a:cubicBezTo>
                    <a:pt x="69743" y="9159"/>
                    <a:pt x="66409" y="5921"/>
                    <a:pt x="59551" y="3349"/>
                  </a:cubicBezTo>
                  <a:cubicBezTo>
                    <a:pt x="50921" y="282"/>
                    <a:pt x="41682" y="-699"/>
                    <a:pt x="32595" y="491"/>
                  </a:cubicBezTo>
                  <a:cubicBezTo>
                    <a:pt x="23480" y="1577"/>
                    <a:pt x="14755" y="4844"/>
                    <a:pt x="7164" y="10016"/>
                  </a:cubicBezTo>
                  <a:cubicBezTo>
                    <a:pt x="1639" y="13731"/>
                    <a:pt x="-933" y="17636"/>
                    <a:pt x="306" y="19351"/>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157" name="任意多边形: 形状 156">
              <a:extLst>
                <a:ext uri="{FF2B5EF4-FFF2-40B4-BE49-F238E27FC236}">
                  <a16:creationId xmlns:a16="http://schemas.microsoft.com/office/drawing/2014/main" id="{EB2B5F7E-BE04-2CFB-24BF-101CD9A90722}"/>
                </a:ext>
              </a:extLst>
            </p:cNvPr>
            <p:cNvSpPr/>
            <p:nvPr/>
          </p:nvSpPr>
          <p:spPr>
            <a:xfrm>
              <a:off x="7190967" y="2114292"/>
              <a:ext cx="60986" cy="19548"/>
            </a:xfrm>
            <a:custGeom>
              <a:avLst/>
              <a:gdLst>
                <a:gd name="connsiteX0" fmla="*/ 407 w 60986"/>
                <a:gd name="connsiteY0" fmla="*/ 18450 h 19548"/>
                <a:gd name="connsiteX1" fmla="*/ 30602 w 60986"/>
                <a:gd name="connsiteY1" fmla="*/ 15879 h 19548"/>
                <a:gd name="connsiteX2" fmla="*/ 60700 w 60986"/>
                <a:gd name="connsiteY2" fmla="*/ 12450 h 19548"/>
                <a:gd name="connsiteX3" fmla="*/ 53842 w 60986"/>
                <a:gd name="connsiteY3" fmla="*/ 4449 h 19548"/>
                <a:gd name="connsiteX4" fmla="*/ 28982 w 60986"/>
                <a:gd name="connsiteY4" fmla="*/ 258 h 19548"/>
                <a:gd name="connsiteX5" fmla="*/ 5360 w 60986"/>
                <a:gd name="connsiteY5" fmla="*/ 8925 h 19548"/>
                <a:gd name="connsiteX6" fmla="*/ 407 w 60986"/>
                <a:gd name="connsiteY6" fmla="*/ 18450 h 19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86" h="19548">
                  <a:moveTo>
                    <a:pt x="407" y="18450"/>
                  </a:moveTo>
                  <a:cubicBezTo>
                    <a:pt x="3741" y="21594"/>
                    <a:pt x="15838" y="17117"/>
                    <a:pt x="30602" y="15879"/>
                  </a:cubicBezTo>
                  <a:cubicBezTo>
                    <a:pt x="45365" y="14640"/>
                    <a:pt x="58033" y="15879"/>
                    <a:pt x="60700" y="12450"/>
                  </a:cubicBezTo>
                  <a:cubicBezTo>
                    <a:pt x="61844" y="10545"/>
                    <a:pt x="59558" y="7306"/>
                    <a:pt x="53842" y="4449"/>
                  </a:cubicBezTo>
                  <a:cubicBezTo>
                    <a:pt x="46089" y="810"/>
                    <a:pt x="37498" y="-638"/>
                    <a:pt x="28982" y="258"/>
                  </a:cubicBezTo>
                  <a:cubicBezTo>
                    <a:pt x="20476" y="982"/>
                    <a:pt x="12314" y="3972"/>
                    <a:pt x="5360" y="8925"/>
                  </a:cubicBezTo>
                  <a:cubicBezTo>
                    <a:pt x="407" y="13212"/>
                    <a:pt x="-736" y="16831"/>
                    <a:pt x="407" y="18450"/>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158" name="任意多边形: 形状 157">
              <a:extLst>
                <a:ext uri="{FF2B5EF4-FFF2-40B4-BE49-F238E27FC236}">
                  <a16:creationId xmlns:a16="http://schemas.microsoft.com/office/drawing/2014/main" id="{BDCE72C3-1F43-C930-4ED3-030C27DB984B}"/>
                </a:ext>
              </a:extLst>
            </p:cNvPr>
            <p:cNvSpPr/>
            <p:nvPr/>
          </p:nvSpPr>
          <p:spPr>
            <a:xfrm>
              <a:off x="7509795" y="2203590"/>
              <a:ext cx="69686" cy="103639"/>
            </a:xfrm>
            <a:custGeom>
              <a:avLst/>
              <a:gdLst>
                <a:gd name="connsiteX0" fmla="*/ 0 w 69686"/>
                <a:gd name="connsiteY0" fmla="*/ 5257 h 103639"/>
                <a:gd name="connsiteX1" fmla="*/ 69533 w 69686"/>
                <a:gd name="connsiteY1" fmla="*/ 46691 h 103639"/>
                <a:gd name="connsiteX2" fmla="*/ 4667 w 69686"/>
                <a:gd name="connsiteY2" fmla="*/ 102031 h 103639"/>
                <a:gd name="connsiteX3" fmla="*/ 0 w 69686"/>
                <a:gd name="connsiteY3" fmla="*/ 5257 h 103639"/>
              </a:gdLst>
              <a:ahLst/>
              <a:cxnLst>
                <a:cxn ang="0">
                  <a:pos x="connsiteX0" y="connsiteY0"/>
                </a:cxn>
                <a:cxn ang="0">
                  <a:pos x="connsiteX1" y="connsiteY1"/>
                </a:cxn>
                <a:cxn ang="0">
                  <a:pos x="connsiteX2" y="connsiteY2"/>
                </a:cxn>
                <a:cxn ang="0">
                  <a:pos x="connsiteX3" y="connsiteY3"/>
                </a:cxn>
              </a:cxnLst>
              <a:rect l="l" t="t" r="r" b="b"/>
              <a:pathLst>
                <a:path w="69686" h="103639">
                  <a:moveTo>
                    <a:pt x="0" y="5257"/>
                  </a:moveTo>
                  <a:cubicBezTo>
                    <a:pt x="1619" y="4400"/>
                    <a:pt x="65722" y="-20651"/>
                    <a:pt x="69533" y="46691"/>
                  </a:cubicBezTo>
                  <a:cubicBezTo>
                    <a:pt x="73343" y="114032"/>
                    <a:pt x="4953" y="103841"/>
                    <a:pt x="4667" y="102031"/>
                  </a:cubicBezTo>
                  <a:cubicBezTo>
                    <a:pt x="4382" y="100221"/>
                    <a:pt x="0" y="5257"/>
                    <a:pt x="0" y="5257"/>
                  </a:cubicBezTo>
                  <a:close/>
                </a:path>
              </a:pathLst>
            </a:custGeom>
            <a:solidFill>
              <a:schemeClr val="bg1"/>
            </a:solidFill>
            <a:ln w="9525" cap="flat">
              <a:solidFill>
                <a:srgbClr val="2F2E41"/>
              </a:solidFill>
              <a:prstDash val="solid"/>
              <a:miter/>
            </a:ln>
          </p:spPr>
          <p:txBody>
            <a:bodyPr rtlCol="0" anchor="ctr">
              <a:noAutofit/>
            </a:bodyPr>
            <a:lstStyle/>
            <a:p>
              <a:endParaRPr lang="zh-CN" altLang="en-US"/>
            </a:p>
          </p:txBody>
        </p:sp>
        <p:sp>
          <p:nvSpPr>
            <p:cNvPr id="159" name="任意多边形: 形状 158">
              <a:extLst>
                <a:ext uri="{FF2B5EF4-FFF2-40B4-BE49-F238E27FC236}">
                  <a16:creationId xmlns:a16="http://schemas.microsoft.com/office/drawing/2014/main" id="{11AF3641-0988-E362-59CA-219D1F9AF97C}"/>
                </a:ext>
              </a:extLst>
            </p:cNvPr>
            <p:cNvSpPr/>
            <p:nvPr/>
          </p:nvSpPr>
          <p:spPr>
            <a:xfrm>
              <a:off x="7533581" y="2225204"/>
              <a:ext cx="28506" cy="58753"/>
            </a:xfrm>
            <a:custGeom>
              <a:avLst/>
              <a:gdLst>
                <a:gd name="connsiteX0" fmla="*/ 26 w 28506"/>
                <a:gd name="connsiteY0" fmla="*/ 53747 h 58753"/>
                <a:gd name="connsiteX1" fmla="*/ 3265 w 28506"/>
                <a:gd name="connsiteY1" fmla="*/ 55271 h 58753"/>
                <a:gd name="connsiteX2" fmla="*/ 12028 w 28506"/>
                <a:gd name="connsiteY2" fmla="*/ 55271 h 58753"/>
                <a:gd name="connsiteX3" fmla="*/ 24029 w 28506"/>
                <a:gd name="connsiteY3" fmla="*/ 28506 h 58753"/>
                <a:gd name="connsiteX4" fmla="*/ 19838 w 28506"/>
                <a:gd name="connsiteY4" fmla="*/ 11837 h 58753"/>
                <a:gd name="connsiteX5" fmla="*/ 10313 w 28506"/>
                <a:gd name="connsiteY5" fmla="*/ 3360 h 58753"/>
                <a:gd name="connsiteX6" fmla="*/ 3550 w 28506"/>
                <a:gd name="connsiteY6" fmla="*/ 6979 h 58753"/>
                <a:gd name="connsiteX7" fmla="*/ 2884 w 28506"/>
                <a:gd name="connsiteY7" fmla="*/ 10313 h 58753"/>
                <a:gd name="connsiteX8" fmla="*/ 1741 w 28506"/>
                <a:gd name="connsiteY8" fmla="*/ 6503 h 58753"/>
                <a:gd name="connsiteX9" fmla="*/ 4217 w 28506"/>
                <a:gd name="connsiteY9" fmla="*/ 2122 h 58753"/>
                <a:gd name="connsiteX10" fmla="*/ 10599 w 28506"/>
                <a:gd name="connsiteY10" fmla="*/ 26 h 58753"/>
                <a:gd name="connsiteX11" fmla="*/ 23363 w 28506"/>
                <a:gd name="connsiteY11" fmla="*/ 9551 h 58753"/>
                <a:gd name="connsiteX12" fmla="*/ 28506 w 28506"/>
                <a:gd name="connsiteY12" fmla="*/ 28030 h 58753"/>
                <a:gd name="connsiteX13" fmla="*/ 13075 w 28506"/>
                <a:gd name="connsiteY13" fmla="*/ 58034 h 58753"/>
                <a:gd name="connsiteX14" fmla="*/ 2217 w 28506"/>
                <a:gd name="connsiteY14" fmla="*/ 56890 h 58753"/>
                <a:gd name="connsiteX15" fmla="*/ 26 w 28506"/>
                <a:gd name="connsiteY15" fmla="*/ 53747 h 58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506" h="58753">
                  <a:moveTo>
                    <a:pt x="26" y="53747"/>
                  </a:moveTo>
                  <a:cubicBezTo>
                    <a:pt x="26" y="53747"/>
                    <a:pt x="1265" y="54509"/>
                    <a:pt x="3265" y="55271"/>
                  </a:cubicBezTo>
                  <a:cubicBezTo>
                    <a:pt x="6075" y="56405"/>
                    <a:pt x="9218" y="56405"/>
                    <a:pt x="12028" y="55271"/>
                  </a:cubicBezTo>
                  <a:cubicBezTo>
                    <a:pt x="20648" y="49242"/>
                    <a:pt x="25258" y="38955"/>
                    <a:pt x="24029" y="28506"/>
                  </a:cubicBezTo>
                  <a:cubicBezTo>
                    <a:pt x="23848" y="22715"/>
                    <a:pt x="22420" y="17028"/>
                    <a:pt x="19838" y="11837"/>
                  </a:cubicBezTo>
                  <a:cubicBezTo>
                    <a:pt x="18238" y="7627"/>
                    <a:pt x="14685" y="4465"/>
                    <a:pt x="10313" y="3360"/>
                  </a:cubicBezTo>
                  <a:cubicBezTo>
                    <a:pt x="7475" y="2741"/>
                    <a:pt x="4608" y="4274"/>
                    <a:pt x="3550" y="6979"/>
                  </a:cubicBezTo>
                  <a:cubicBezTo>
                    <a:pt x="2789" y="8884"/>
                    <a:pt x="3550" y="10218"/>
                    <a:pt x="2884" y="10313"/>
                  </a:cubicBezTo>
                  <a:cubicBezTo>
                    <a:pt x="2217" y="10408"/>
                    <a:pt x="1360" y="9265"/>
                    <a:pt x="1741" y="6503"/>
                  </a:cubicBezTo>
                  <a:cubicBezTo>
                    <a:pt x="2093" y="4817"/>
                    <a:pt x="2960" y="3293"/>
                    <a:pt x="4217" y="2122"/>
                  </a:cubicBezTo>
                  <a:cubicBezTo>
                    <a:pt x="5979" y="607"/>
                    <a:pt x="8275" y="-155"/>
                    <a:pt x="10599" y="26"/>
                  </a:cubicBezTo>
                  <a:cubicBezTo>
                    <a:pt x="16209" y="798"/>
                    <a:pt x="21029" y="4398"/>
                    <a:pt x="23363" y="9551"/>
                  </a:cubicBezTo>
                  <a:cubicBezTo>
                    <a:pt x="26601" y="15180"/>
                    <a:pt x="28363" y="21534"/>
                    <a:pt x="28506" y="28030"/>
                  </a:cubicBezTo>
                  <a:cubicBezTo>
                    <a:pt x="28506" y="41650"/>
                    <a:pt x="22600" y="54700"/>
                    <a:pt x="13075" y="58034"/>
                  </a:cubicBezTo>
                  <a:cubicBezTo>
                    <a:pt x="9465" y="59300"/>
                    <a:pt x="5484" y="58881"/>
                    <a:pt x="2217" y="56890"/>
                  </a:cubicBezTo>
                  <a:cubicBezTo>
                    <a:pt x="693" y="55366"/>
                    <a:pt x="-164" y="53842"/>
                    <a:pt x="26" y="53747"/>
                  </a:cubicBezTo>
                  <a:close/>
                </a:path>
              </a:pathLst>
            </a:custGeom>
            <a:solidFill>
              <a:schemeClr val="bg1">
                <a:lumMod val="85000"/>
              </a:schemeClr>
            </a:solidFill>
            <a:ln w="9525" cap="flat">
              <a:solidFill>
                <a:srgbClr val="2F2E41"/>
              </a:solidFill>
              <a:prstDash val="solid"/>
              <a:miter/>
            </a:ln>
          </p:spPr>
          <p:txBody>
            <a:bodyPr rtlCol="0" anchor="ctr">
              <a:noAutofit/>
            </a:bodyPr>
            <a:lstStyle/>
            <a:p>
              <a:endParaRPr lang="zh-CN" altLang="en-US"/>
            </a:p>
          </p:txBody>
        </p:sp>
        <p:sp>
          <p:nvSpPr>
            <p:cNvPr id="160" name="任意多边形: 形状 159">
              <a:extLst>
                <a:ext uri="{FF2B5EF4-FFF2-40B4-BE49-F238E27FC236}">
                  <a16:creationId xmlns:a16="http://schemas.microsoft.com/office/drawing/2014/main" id="{0EF4B95C-791E-64ED-5135-1E5806F4C09C}"/>
                </a:ext>
              </a:extLst>
            </p:cNvPr>
            <p:cNvSpPr/>
            <p:nvPr/>
          </p:nvSpPr>
          <p:spPr>
            <a:xfrm>
              <a:off x="7031184" y="1881720"/>
              <a:ext cx="577068" cy="346092"/>
            </a:xfrm>
            <a:custGeom>
              <a:avLst/>
              <a:gdLst>
                <a:gd name="connsiteX0" fmla="*/ 361 w 577068"/>
                <a:gd name="connsiteY0" fmla="*/ 171584 h 346092"/>
                <a:gd name="connsiteX1" fmla="*/ 7314 w 577068"/>
                <a:gd name="connsiteY1" fmla="*/ 162059 h 346092"/>
                <a:gd name="connsiteX2" fmla="*/ 32270 w 577068"/>
                <a:gd name="connsiteY2" fmla="*/ 156439 h 346092"/>
                <a:gd name="connsiteX3" fmla="*/ 92944 w 577068"/>
                <a:gd name="connsiteY3" fmla="*/ 137389 h 346092"/>
                <a:gd name="connsiteX4" fmla="*/ 73894 w 577068"/>
                <a:gd name="connsiteY4" fmla="*/ 125769 h 346092"/>
                <a:gd name="connsiteX5" fmla="*/ 59321 w 577068"/>
                <a:gd name="connsiteY5" fmla="*/ 84430 h 346092"/>
                <a:gd name="connsiteX6" fmla="*/ 64179 w 577068"/>
                <a:gd name="connsiteY6" fmla="*/ 77763 h 346092"/>
                <a:gd name="connsiteX7" fmla="*/ 75799 w 577068"/>
                <a:gd name="connsiteY7" fmla="*/ 83382 h 346092"/>
                <a:gd name="connsiteX8" fmla="*/ 110851 w 577068"/>
                <a:gd name="connsiteY8" fmla="*/ 95955 h 346092"/>
                <a:gd name="connsiteX9" fmla="*/ 135997 w 577068"/>
                <a:gd name="connsiteY9" fmla="*/ 86430 h 346092"/>
                <a:gd name="connsiteX10" fmla="*/ 136854 w 577068"/>
                <a:gd name="connsiteY10" fmla="*/ 85382 h 346092"/>
                <a:gd name="connsiteX11" fmla="*/ 146379 w 577068"/>
                <a:gd name="connsiteY11" fmla="*/ 74429 h 346092"/>
                <a:gd name="connsiteX12" fmla="*/ 146379 w 577068"/>
                <a:gd name="connsiteY12" fmla="*/ 74429 h 346092"/>
                <a:gd name="connsiteX13" fmla="*/ 213054 w 577068"/>
                <a:gd name="connsiteY13" fmla="*/ 18803 h 346092"/>
                <a:gd name="connsiteX14" fmla="*/ 334593 w 577068"/>
                <a:gd name="connsiteY14" fmla="*/ 2039 h 346092"/>
                <a:gd name="connsiteX15" fmla="*/ 408602 w 577068"/>
                <a:gd name="connsiteY15" fmla="*/ 69857 h 346092"/>
                <a:gd name="connsiteX16" fmla="*/ 479659 w 577068"/>
                <a:gd name="connsiteY16" fmla="*/ 58998 h 346092"/>
                <a:gd name="connsiteX17" fmla="*/ 480231 w 577068"/>
                <a:gd name="connsiteY17" fmla="*/ 58998 h 346092"/>
                <a:gd name="connsiteX18" fmla="*/ 532427 w 577068"/>
                <a:gd name="connsiteY18" fmla="*/ 119577 h 346092"/>
                <a:gd name="connsiteX19" fmla="*/ 533856 w 577068"/>
                <a:gd name="connsiteY19" fmla="*/ 123863 h 346092"/>
                <a:gd name="connsiteX20" fmla="*/ 571004 w 577068"/>
                <a:gd name="connsiteY20" fmla="*/ 156058 h 346092"/>
                <a:gd name="connsiteX21" fmla="*/ 577005 w 577068"/>
                <a:gd name="connsiteY21" fmla="*/ 161963 h 346092"/>
                <a:gd name="connsiteX22" fmla="*/ 573004 w 577068"/>
                <a:gd name="connsiteY22" fmla="*/ 169107 h 346092"/>
                <a:gd name="connsiteX23" fmla="*/ 552430 w 577068"/>
                <a:gd name="connsiteY23" fmla="*/ 178632 h 346092"/>
                <a:gd name="connsiteX24" fmla="*/ 561955 w 577068"/>
                <a:gd name="connsiteY24" fmla="*/ 196444 h 346092"/>
                <a:gd name="connsiteX25" fmla="*/ 566717 w 577068"/>
                <a:gd name="connsiteY25" fmla="*/ 212351 h 346092"/>
                <a:gd name="connsiteX26" fmla="*/ 555478 w 577068"/>
                <a:gd name="connsiteY26" fmla="*/ 218066 h 346092"/>
                <a:gd name="connsiteX27" fmla="*/ 543096 w 577068"/>
                <a:gd name="connsiteY27" fmla="*/ 213208 h 346092"/>
                <a:gd name="connsiteX28" fmla="*/ 552621 w 577068"/>
                <a:gd name="connsiteY28" fmla="*/ 233592 h 346092"/>
                <a:gd name="connsiteX29" fmla="*/ 524046 w 577068"/>
                <a:gd name="connsiteY29" fmla="*/ 233592 h 346092"/>
                <a:gd name="connsiteX30" fmla="*/ 513092 w 577068"/>
                <a:gd name="connsiteY30" fmla="*/ 322174 h 346092"/>
                <a:gd name="connsiteX31" fmla="*/ 481945 w 577068"/>
                <a:gd name="connsiteY31" fmla="*/ 325413 h 346092"/>
                <a:gd name="connsiteX32" fmla="*/ 460704 w 577068"/>
                <a:gd name="connsiteY32" fmla="*/ 345320 h 346092"/>
                <a:gd name="connsiteX33" fmla="*/ 436130 w 577068"/>
                <a:gd name="connsiteY33" fmla="*/ 306553 h 346092"/>
                <a:gd name="connsiteX34" fmla="*/ 410031 w 577068"/>
                <a:gd name="connsiteY34" fmla="*/ 144628 h 346092"/>
                <a:gd name="connsiteX35" fmla="*/ 370312 w 577068"/>
                <a:gd name="connsiteY35" fmla="*/ 119387 h 346092"/>
                <a:gd name="connsiteX36" fmla="*/ 371550 w 577068"/>
                <a:gd name="connsiteY36" fmla="*/ 120339 h 346092"/>
                <a:gd name="connsiteX37" fmla="*/ 286397 w 577068"/>
                <a:gd name="connsiteY37" fmla="*/ 119292 h 346092"/>
                <a:gd name="connsiteX38" fmla="*/ 241915 w 577068"/>
                <a:gd name="connsiteY38" fmla="*/ 169774 h 346092"/>
                <a:gd name="connsiteX39" fmla="*/ 140950 w 577068"/>
                <a:gd name="connsiteY39" fmla="*/ 226448 h 346092"/>
                <a:gd name="connsiteX40" fmla="*/ 140950 w 577068"/>
                <a:gd name="connsiteY40" fmla="*/ 332842 h 346092"/>
                <a:gd name="connsiteX41" fmla="*/ 113994 w 577068"/>
                <a:gd name="connsiteY41" fmla="*/ 278740 h 346092"/>
                <a:gd name="connsiteX42" fmla="*/ 113994 w 577068"/>
                <a:gd name="connsiteY42" fmla="*/ 278740 h 346092"/>
                <a:gd name="connsiteX43" fmla="*/ 108470 w 577068"/>
                <a:gd name="connsiteY43" fmla="*/ 269215 h 346092"/>
                <a:gd name="connsiteX44" fmla="*/ 107803 w 577068"/>
                <a:gd name="connsiteY44" fmla="*/ 268263 h 346092"/>
                <a:gd name="connsiteX45" fmla="*/ 107803 w 577068"/>
                <a:gd name="connsiteY45" fmla="*/ 268263 h 346092"/>
                <a:gd name="connsiteX46" fmla="*/ 99135 w 577068"/>
                <a:gd name="connsiteY46" fmla="*/ 252927 h 346092"/>
                <a:gd name="connsiteX47" fmla="*/ 99135 w 577068"/>
                <a:gd name="connsiteY47" fmla="*/ 252927 h 346092"/>
                <a:gd name="connsiteX48" fmla="*/ 74627 w 577068"/>
                <a:gd name="connsiteY48" fmla="*/ 252327 h 346092"/>
                <a:gd name="connsiteX49" fmla="*/ 72465 w 577068"/>
                <a:gd name="connsiteY49" fmla="*/ 231210 h 346092"/>
                <a:gd name="connsiteX50" fmla="*/ 80371 w 577068"/>
                <a:gd name="connsiteY50" fmla="*/ 222352 h 346092"/>
                <a:gd name="connsiteX51" fmla="*/ 54654 w 577068"/>
                <a:gd name="connsiteY51" fmla="*/ 230639 h 346092"/>
                <a:gd name="connsiteX52" fmla="*/ 38271 w 577068"/>
                <a:gd name="connsiteY52" fmla="*/ 210255 h 346092"/>
                <a:gd name="connsiteX53" fmla="*/ 47796 w 577068"/>
                <a:gd name="connsiteY53" fmla="*/ 194920 h 346092"/>
                <a:gd name="connsiteX54" fmla="*/ 12267 w 577068"/>
                <a:gd name="connsiteY54" fmla="*/ 189205 h 346092"/>
                <a:gd name="connsiteX55" fmla="*/ 361 w 577068"/>
                <a:gd name="connsiteY55" fmla="*/ 171584 h 34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77068" h="346092">
                  <a:moveTo>
                    <a:pt x="361" y="171584"/>
                  </a:moveTo>
                  <a:cubicBezTo>
                    <a:pt x="1380" y="167640"/>
                    <a:pt x="3866" y="164230"/>
                    <a:pt x="7314" y="162059"/>
                  </a:cubicBezTo>
                  <a:cubicBezTo>
                    <a:pt x="14991" y="158011"/>
                    <a:pt x="23602" y="156068"/>
                    <a:pt x="32270" y="156439"/>
                  </a:cubicBezTo>
                  <a:cubicBezTo>
                    <a:pt x="53682" y="154782"/>
                    <a:pt x="74427" y="148267"/>
                    <a:pt x="92944" y="137389"/>
                  </a:cubicBezTo>
                  <a:cubicBezTo>
                    <a:pt x="86010" y="134560"/>
                    <a:pt x="79580" y="130636"/>
                    <a:pt x="73894" y="125769"/>
                  </a:cubicBezTo>
                  <a:cubicBezTo>
                    <a:pt x="61702" y="115791"/>
                    <a:pt x="56082" y="99850"/>
                    <a:pt x="59321" y="84430"/>
                  </a:cubicBezTo>
                  <a:cubicBezTo>
                    <a:pt x="59845" y="81585"/>
                    <a:pt x="61635" y="79132"/>
                    <a:pt x="64179" y="77763"/>
                  </a:cubicBezTo>
                  <a:cubicBezTo>
                    <a:pt x="68465" y="76143"/>
                    <a:pt x="72560" y="80239"/>
                    <a:pt x="75799" y="83382"/>
                  </a:cubicBezTo>
                  <a:cubicBezTo>
                    <a:pt x="84276" y="93705"/>
                    <a:pt x="97745" y="98536"/>
                    <a:pt x="110851" y="95955"/>
                  </a:cubicBezTo>
                  <a:cubicBezTo>
                    <a:pt x="119843" y="94701"/>
                    <a:pt x="128434" y="91446"/>
                    <a:pt x="135997" y="86430"/>
                  </a:cubicBezTo>
                  <a:lnTo>
                    <a:pt x="136854" y="85382"/>
                  </a:lnTo>
                  <a:cubicBezTo>
                    <a:pt x="140093" y="81573"/>
                    <a:pt x="143331" y="77953"/>
                    <a:pt x="146379" y="74429"/>
                  </a:cubicBezTo>
                  <a:lnTo>
                    <a:pt x="146379" y="74429"/>
                  </a:lnTo>
                  <a:cubicBezTo>
                    <a:pt x="170287" y="47759"/>
                    <a:pt x="191051" y="29090"/>
                    <a:pt x="213054" y="18803"/>
                  </a:cubicBezTo>
                  <a:cubicBezTo>
                    <a:pt x="251297" y="2296"/>
                    <a:pt x="293312" y="-3499"/>
                    <a:pt x="334593" y="2039"/>
                  </a:cubicBezTo>
                  <a:cubicBezTo>
                    <a:pt x="369359" y="9087"/>
                    <a:pt x="401744" y="35090"/>
                    <a:pt x="408602" y="69857"/>
                  </a:cubicBezTo>
                  <a:cubicBezTo>
                    <a:pt x="426795" y="52521"/>
                    <a:pt x="455656" y="50807"/>
                    <a:pt x="479659" y="58998"/>
                  </a:cubicBezTo>
                  <a:lnTo>
                    <a:pt x="480231" y="58998"/>
                  </a:lnTo>
                  <a:cubicBezTo>
                    <a:pt x="506805" y="66809"/>
                    <a:pt x="523188" y="93479"/>
                    <a:pt x="532427" y="119577"/>
                  </a:cubicBezTo>
                  <a:cubicBezTo>
                    <a:pt x="532999" y="121006"/>
                    <a:pt x="533380" y="122435"/>
                    <a:pt x="533856" y="123863"/>
                  </a:cubicBezTo>
                  <a:cubicBezTo>
                    <a:pt x="543476" y="137427"/>
                    <a:pt x="556211" y="148467"/>
                    <a:pt x="571004" y="156058"/>
                  </a:cubicBezTo>
                  <a:cubicBezTo>
                    <a:pt x="573575" y="157392"/>
                    <a:pt x="576528" y="159011"/>
                    <a:pt x="577005" y="161963"/>
                  </a:cubicBezTo>
                  <a:cubicBezTo>
                    <a:pt x="577481" y="164916"/>
                    <a:pt x="575195" y="167298"/>
                    <a:pt x="573004" y="169107"/>
                  </a:cubicBezTo>
                  <a:cubicBezTo>
                    <a:pt x="566917" y="173746"/>
                    <a:pt x="559898" y="176994"/>
                    <a:pt x="552430" y="178632"/>
                  </a:cubicBezTo>
                  <a:cubicBezTo>
                    <a:pt x="555040" y="184852"/>
                    <a:pt x="558231" y="190815"/>
                    <a:pt x="561955" y="196444"/>
                  </a:cubicBezTo>
                  <a:cubicBezTo>
                    <a:pt x="565098" y="201206"/>
                    <a:pt x="569004" y="207017"/>
                    <a:pt x="566717" y="212351"/>
                  </a:cubicBezTo>
                  <a:cubicBezTo>
                    <a:pt x="564536" y="216418"/>
                    <a:pt x="560050" y="218694"/>
                    <a:pt x="555478" y="218066"/>
                  </a:cubicBezTo>
                  <a:cubicBezTo>
                    <a:pt x="551068" y="217304"/>
                    <a:pt x="546848" y="215646"/>
                    <a:pt x="543096" y="213208"/>
                  </a:cubicBezTo>
                  <a:cubicBezTo>
                    <a:pt x="546334" y="220066"/>
                    <a:pt x="549668" y="226829"/>
                    <a:pt x="552621" y="233592"/>
                  </a:cubicBezTo>
                  <a:cubicBezTo>
                    <a:pt x="543219" y="235792"/>
                    <a:pt x="533447" y="235792"/>
                    <a:pt x="524046" y="233592"/>
                  </a:cubicBezTo>
                  <a:cubicBezTo>
                    <a:pt x="519950" y="258738"/>
                    <a:pt x="518521" y="305029"/>
                    <a:pt x="513092" y="322174"/>
                  </a:cubicBezTo>
                  <a:cubicBezTo>
                    <a:pt x="495280" y="323603"/>
                    <a:pt x="490803" y="322174"/>
                    <a:pt x="481945" y="325413"/>
                  </a:cubicBezTo>
                  <a:cubicBezTo>
                    <a:pt x="470515" y="329984"/>
                    <a:pt x="476135" y="350273"/>
                    <a:pt x="460704" y="345320"/>
                  </a:cubicBezTo>
                  <a:cubicBezTo>
                    <a:pt x="452799" y="342843"/>
                    <a:pt x="439178" y="314268"/>
                    <a:pt x="436130" y="306553"/>
                  </a:cubicBezTo>
                  <a:cubicBezTo>
                    <a:pt x="415889" y="255080"/>
                    <a:pt x="406983" y="199854"/>
                    <a:pt x="410031" y="144628"/>
                  </a:cubicBezTo>
                  <a:cubicBezTo>
                    <a:pt x="398544" y="133731"/>
                    <a:pt x="385057" y="125159"/>
                    <a:pt x="370312" y="119387"/>
                  </a:cubicBezTo>
                  <a:lnTo>
                    <a:pt x="371550" y="120339"/>
                  </a:lnTo>
                  <a:cubicBezTo>
                    <a:pt x="343451" y="112433"/>
                    <a:pt x="311733" y="104813"/>
                    <a:pt x="286397" y="119292"/>
                  </a:cubicBezTo>
                  <a:cubicBezTo>
                    <a:pt x="266775" y="130436"/>
                    <a:pt x="256107" y="152153"/>
                    <a:pt x="241915" y="169774"/>
                  </a:cubicBezTo>
                  <a:cubicBezTo>
                    <a:pt x="217950" y="202283"/>
                    <a:pt x="181184" y="222923"/>
                    <a:pt x="140950" y="226448"/>
                  </a:cubicBezTo>
                  <a:cubicBezTo>
                    <a:pt x="138759" y="256356"/>
                    <a:pt x="140474" y="305029"/>
                    <a:pt x="140950" y="332842"/>
                  </a:cubicBezTo>
                  <a:lnTo>
                    <a:pt x="113994" y="278740"/>
                  </a:lnTo>
                  <a:lnTo>
                    <a:pt x="113994" y="278740"/>
                  </a:lnTo>
                  <a:cubicBezTo>
                    <a:pt x="111994" y="275663"/>
                    <a:pt x="110146" y="272482"/>
                    <a:pt x="108470" y="269215"/>
                  </a:cubicBezTo>
                  <a:lnTo>
                    <a:pt x="107803" y="268263"/>
                  </a:lnTo>
                  <a:lnTo>
                    <a:pt x="107803" y="268263"/>
                  </a:lnTo>
                  <a:cubicBezTo>
                    <a:pt x="105193" y="263005"/>
                    <a:pt x="102298" y="257880"/>
                    <a:pt x="99135" y="252927"/>
                  </a:cubicBezTo>
                  <a:lnTo>
                    <a:pt x="99135" y="252927"/>
                  </a:lnTo>
                  <a:cubicBezTo>
                    <a:pt x="92201" y="259528"/>
                    <a:pt x="81228" y="259261"/>
                    <a:pt x="74627" y="252327"/>
                  </a:cubicBezTo>
                  <a:cubicBezTo>
                    <a:pt x="69179" y="246603"/>
                    <a:pt x="68293" y="237916"/>
                    <a:pt x="72465" y="231210"/>
                  </a:cubicBezTo>
                  <a:cubicBezTo>
                    <a:pt x="74637" y="227877"/>
                    <a:pt x="77304" y="224886"/>
                    <a:pt x="80371" y="222352"/>
                  </a:cubicBezTo>
                  <a:cubicBezTo>
                    <a:pt x="73837" y="229420"/>
                    <a:pt x="64083" y="232563"/>
                    <a:pt x="54654" y="230639"/>
                  </a:cubicBezTo>
                  <a:cubicBezTo>
                    <a:pt x="45214" y="228324"/>
                    <a:pt x="38509" y="219971"/>
                    <a:pt x="38271" y="210255"/>
                  </a:cubicBezTo>
                  <a:cubicBezTo>
                    <a:pt x="38509" y="203816"/>
                    <a:pt x="42128" y="197987"/>
                    <a:pt x="47796" y="194920"/>
                  </a:cubicBezTo>
                  <a:cubicBezTo>
                    <a:pt x="35651" y="196596"/>
                    <a:pt x="23278" y="194606"/>
                    <a:pt x="12267" y="189205"/>
                  </a:cubicBezTo>
                  <a:cubicBezTo>
                    <a:pt x="5695" y="186538"/>
                    <a:pt x="-1735" y="180442"/>
                    <a:pt x="361" y="171584"/>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161" name="任意多边形: 形状 160">
              <a:extLst>
                <a:ext uri="{FF2B5EF4-FFF2-40B4-BE49-F238E27FC236}">
                  <a16:creationId xmlns:a16="http://schemas.microsoft.com/office/drawing/2014/main" id="{5192B30B-2EDE-A5D5-471C-B0ACA53D8FFE}"/>
                </a:ext>
              </a:extLst>
            </p:cNvPr>
            <p:cNvSpPr/>
            <p:nvPr/>
          </p:nvSpPr>
          <p:spPr>
            <a:xfrm>
              <a:off x="7409497" y="1965007"/>
              <a:ext cx="153638" cy="163930"/>
            </a:xfrm>
            <a:custGeom>
              <a:avLst/>
              <a:gdLst>
                <a:gd name="connsiteX0" fmla="*/ 0 w 153638"/>
                <a:gd name="connsiteY0" fmla="*/ 0 h 163930"/>
                <a:gd name="connsiteX1" fmla="*/ 10478 w 153638"/>
                <a:gd name="connsiteY1" fmla="*/ 8477 h 163930"/>
                <a:gd name="connsiteX2" fmla="*/ 27432 w 153638"/>
                <a:gd name="connsiteY2" fmla="*/ 40291 h 163930"/>
                <a:gd name="connsiteX3" fmla="*/ 31433 w 153638"/>
                <a:gd name="connsiteY3" fmla="*/ 65151 h 163930"/>
                <a:gd name="connsiteX4" fmla="*/ 31433 w 153638"/>
                <a:gd name="connsiteY4" fmla="*/ 94297 h 163930"/>
                <a:gd name="connsiteX5" fmla="*/ 32576 w 153638"/>
                <a:gd name="connsiteY5" fmla="*/ 126587 h 163930"/>
                <a:gd name="connsiteX6" fmla="*/ 35814 w 153638"/>
                <a:gd name="connsiteY6" fmla="*/ 143542 h 163930"/>
                <a:gd name="connsiteX7" fmla="*/ 43720 w 153638"/>
                <a:gd name="connsiteY7" fmla="*/ 159639 h 163930"/>
                <a:gd name="connsiteX8" fmla="*/ 57912 w 153638"/>
                <a:gd name="connsiteY8" fmla="*/ 163449 h 163930"/>
                <a:gd name="connsiteX9" fmla="*/ 70009 w 153638"/>
                <a:gd name="connsiteY9" fmla="*/ 155734 h 163930"/>
                <a:gd name="connsiteX10" fmla="*/ 78010 w 153638"/>
                <a:gd name="connsiteY10" fmla="*/ 130111 h 163930"/>
                <a:gd name="connsiteX11" fmla="*/ 76010 w 153638"/>
                <a:gd name="connsiteY11" fmla="*/ 130111 h 163930"/>
                <a:gd name="connsiteX12" fmla="*/ 89154 w 153638"/>
                <a:gd name="connsiteY12" fmla="*/ 150019 h 163930"/>
                <a:gd name="connsiteX13" fmla="*/ 108966 w 153638"/>
                <a:gd name="connsiteY13" fmla="*/ 159544 h 163930"/>
                <a:gd name="connsiteX14" fmla="*/ 118967 w 153638"/>
                <a:gd name="connsiteY14" fmla="*/ 157163 h 163930"/>
                <a:gd name="connsiteX15" fmla="*/ 125444 w 153638"/>
                <a:gd name="connsiteY15" fmla="*/ 149923 h 163930"/>
                <a:gd name="connsiteX16" fmla="*/ 127063 w 153638"/>
                <a:gd name="connsiteY16" fmla="*/ 141065 h 163930"/>
                <a:gd name="connsiteX17" fmla="*/ 123444 w 153638"/>
                <a:gd name="connsiteY17" fmla="*/ 133636 h 163930"/>
                <a:gd name="connsiteX18" fmla="*/ 122492 w 153638"/>
                <a:gd name="connsiteY18" fmla="*/ 134588 h 163930"/>
                <a:gd name="connsiteX19" fmla="*/ 144589 w 153638"/>
                <a:gd name="connsiteY19" fmla="*/ 149257 h 163930"/>
                <a:gd name="connsiteX20" fmla="*/ 151257 w 153638"/>
                <a:gd name="connsiteY20" fmla="*/ 151447 h 163930"/>
                <a:gd name="connsiteX21" fmla="*/ 153638 w 153638"/>
                <a:gd name="connsiteY21" fmla="*/ 151447 h 163930"/>
                <a:gd name="connsiteX22" fmla="*/ 151352 w 153638"/>
                <a:gd name="connsiteY22" fmla="*/ 150686 h 163930"/>
                <a:gd name="connsiteX23" fmla="*/ 144875 w 153638"/>
                <a:gd name="connsiteY23" fmla="*/ 148209 h 163930"/>
                <a:gd name="connsiteX24" fmla="*/ 123444 w 153638"/>
                <a:gd name="connsiteY24" fmla="*/ 133255 h 163930"/>
                <a:gd name="connsiteX25" fmla="*/ 122492 w 153638"/>
                <a:gd name="connsiteY25" fmla="*/ 134302 h 163930"/>
                <a:gd name="connsiteX26" fmla="*/ 124778 w 153638"/>
                <a:gd name="connsiteY26" fmla="*/ 149542 h 163930"/>
                <a:gd name="connsiteX27" fmla="*/ 118872 w 153638"/>
                <a:gd name="connsiteY27" fmla="*/ 155924 h 163930"/>
                <a:gd name="connsiteX28" fmla="*/ 109347 w 153638"/>
                <a:gd name="connsiteY28" fmla="*/ 157924 h 163930"/>
                <a:gd name="connsiteX29" fmla="*/ 90964 w 153638"/>
                <a:gd name="connsiteY29" fmla="*/ 149066 h 163930"/>
                <a:gd name="connsiteX30" fmla="*/ 78296 w 153638"/>
                <a:gd name="connsiteY30" fmla="*/ 130016 h 163930"/>
                <a:gd name="connsiteX31" fmla="*/ 76676 w 153638"/>
                <a:gd name="connsiteY31" fmla="*/ 126968 h 163930"/>
                <a:gd name="connsiteX32" fmla="*/ 76200 w 153638"/>
                <a:gd name="connsiteY32" fmla="*/ 130397 h 163930"/>
                <a:gd name="connsiteX33" fmla="*/ 68580 w 153638"/>
                <a:gd name="connsiteY33" fmla="*/ 154876 h 163930"/>
                <a:gd name="connsiteX34" fmla="*/ 57817 w 153638"/>
                <a:gd name="connsiteY34" fmla="*/ 161830 h 163930"/>
                <a:gd name="connsiteX35" fmla="*/ 45720 w 153638"/>
                <a:gd name="connsiteY35" fmla="*/ 158591 h 163930"/>
                <a:gd name="connsiteX36" fmla="*/ 38386 w 153638"/>
                <a:gd name="connsiteY36" fmla="*/ 143446 h 163930"/>
                <a:gd name="connsiteX37" fmla="*/ 35243 w 153638"/>
                <a:gd name="connsiteY37" fmla="*/ 126873 h 163930"/>
                <a:gd name="connsiteX38" fmla="*/ 34004 w 153638"/>
                <a:gd name="connsiteY38" fmla="*/ 94869 h 163930"/>
                <a:gd name="connsiteX39" fmla="*/ 33433 w 153638"/>
                <a:gd name="connsiteY39" fmla="*/ 65627 h 163930"/>
                <a:gd name="connsiteX40" fmla="*/ 29146 w 153638"/>
                <a:gd name="connsiteY40" fmla="*/ 40386 h 163930"/>
                <a:gd name="connsiteX41" fmla="*/ 11144 w 153638"/>
                <a:gd name="connsiteY41" fmla="*/ 8382 h 163930"/>
                <a:gd name="connsiteX42" fmla="*/ 0 w 153638"/>
                <a:gd name="connsiteY42" fmla="*/ 0 h 1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53638" h="163930">
                  <a:moveTo>
                    <a:pt x="0" y="0"/>
                  </a:moveTo>
                  <a:cubicBezTo>
                    <a:pt x="3696" y="2568"/>
                    <a:pt x="7191" y="5402"/>
                    <a:pt x="10478" y="8477"/>
                  </a:cubicBezTo>
                  <a:cubicBezTo>
                    <a:pt x="18764" y="17451"/>
                    <a:pt x="24603" y="28406"/>
                    <a:pt x="27432" y="40291"/>
                  </a:cubicBezTo>
                  <a:cubicBezTo>
                    <a:pt x="29632" y="48416"/>
                    <a:pt x="30975" y="56750"/>
                    <a:pt x="31433" y="65151"/>
                  </a:cubicBezTo>
                  <a:cubicBezTo>
                    <a:pt x="32004" y="74676"/>
                    <a:pt x="31433" y="84201"/>
                    <a:pt x="31433" y="94297"/>
                  </a:cubicBezTo>
                  <a:cubicBezTo>
                    <a:pt x="31214" y="105070"/>
                    <a:pt x="31595" y="115853"/>
                    <a:pt x="32576" y="126587"/>
                  </a:cubicBezTo>
                  <a:cubicBezTo>
                    <a:pt x="33252" y="132312"/>
                    <a:pt x="34328" y="137979"/>
                    <a:pt x="35814" y="143542"/>
                  </a:cubicBezTo>
                  <a:cubicBezTo>
                    <a:pt x="37071" y="149485"/>
                    <a:pt x="39786" y="155019"/>
                    <a:pt x="43720" y="159639"/>
                  </a:cubicBezTo>
                  <a:cubicBezTo>
                    <a:pt x="47444" y="163325"/>
                    <a:pt x="52845" y="164773"/>
                    <a:pt x="57912" y="163449"/>
                  </a:cubicBezTo>
                  <a:cubicBezTo>
                    <a:pt x="62684" y="162277"/>
                    <a:pt x="66932" y="159563"/>
                    <a:pt x="70009" y="155734"/>
                  </a:cubicBezTo>
                  <a:cubicBezTo>
                    <a:pt x="74924" y="148066"/>
                    <a:pt x="77686" y="139217"/>
                    <a:pt x="78010" y="130111"/>
                  </a:cubicBezTo>
                  <a:lnTo>
                    <a:pt x="76010" y="130111"/>
                  </a:lnTo>
                  <a:cubicBezTo>
                    <a:pt x="79410" y="137341"/>
                    <a:pt x="83839" y="144047"/>
                    <a:pt x="89154" y="150019"/>
                  </a:cubicBezTo>
                  <a:cubicBezTo>
                    <a:pt x="94307" y="155600"/>
                    <a:pt x="101394" y="159010"/>
                    <a:pt x="108966" y="159544"/>
                  </a:cubicBezTo>
                  <a:cubicBezTo>
                    <a:pt x="112452" y="159677"/>
                    <a:pt x="115919" y="158858"/>
                    <a:pt x="118967" y="157163"/>
                  </a:cubicBezTo>
                  <a:cubicBezTo>
                    <a:pt x="121834" y="155486"/>
                    <a:pt x="124101" y="152952"/>
                    <a:pt x="125444" y="149923"/>
                  </a:cubicBezTo>
                  <a:cubicBezTo>
                    <a:pt x="126768" y="147171"/>
                    <a:pt x="127330" y="144113"/>
                    <a:pt x="127063" y="141065"/>
                  </a:cubicBezTo>
                  <a:cubicBezTo>
                    <a:pt x="126749" y="138246"/>
                    <a:pt x="125473" y="135617"/>
                    <a:pt x="123444" y="133636"/>
                  </a:cubicBezTo>
                  <a:lnTo>
                    <a:pt x="122492" y="134588"/>
                  </a:lnTo>
                  <a:cubicBezTo>
                    <a:pt x="128759" y="140960"/>
                    <a:pt x="136284" y="145952"/>
                    <a:pt x="144589" y="149257"/>
                  </a:cubicBezTo>
                  <a:cubicBezTo>
                    <a:pt x="146761" y="150133"/>
                    <a:pt x="148990" y="150866"/>
                    <a:pt x="151257" y="151447"/>
                  </a:cubicBezTo>
                  <a:cubicBezTo>
                    <a:pt x="152048" y="151590"/>
                    <a:pt x="152848" y="151590"/>
                    <a:pt x="153638" y="151447"/>
                  </a:cubicBezTo>
                  <a:lnTo>
                    <a:pt x="151352" y="150686"/>
                  </a:lnTo>
                  <a:lnTo>
                    <a:pt x="144875" y="148209"/>
                  </a:lnTo>
                  <a:cubicBezTo>
                    <a:pt x="136798" y="144713"/>
                    <a:pt x="129512" y="139627"/>
                    <a:pt x="123444" y="133255"/>
                  </a:cubicBezTo>
                  <a:lnTo>
                    <a:pt x="122492" y="134302"/>
                  </a:lnTo>
                  <a:cubicBezTo>
                    <a:pt x="126645" y="138265"/>
                    <a:pt x="127588" y="144532"/>
                    <a:pt x="124778" y="149542"/>
                  </a:cubicBezTo>
                  <a:cubicBezTo>
                    <a:pt x="123473" y="152200"/>
                    <a:pt x="121415" y="154419"/>
                    <a:pt x="118872" y="155924"/>
                  </a:cubicBezTo>
                  <a:cubicBezTo>
                    <a:pt x="115948" y="157486"/>
                    <a:pt x="112652" y="158172"/>
                    <a:pt x="109347" y="157924"/>
                  </a:cubicBezTo>
                  <a:cubicBezTo>
                    <a:pt x="102318" y="157410"/>
                    <a:pt x="95745" y="154238"/>
                    <a:pt x="90964" y="149066"/>
                  </a:cubicBezTo>
                  <a:cubicBezTo>
                    <a:pt x="85897" y="143323"/>
                    <a:pt x="81629" y="136912"/>
                    <a:pt x="78296" y="130016"/>
                  </a:cubicBezTo>
                  <a:lnTo>
                    <a:pt x="76676" y="126968"/>
                  </a:lnTo>
                  <a:lnTo>
                    <a:pt x="76200" y="130397"/>
                  </a:lnTo>
                  <a:cubicBezTo>
                    <a:pt x="75895" y="139094"/>
                    <a:pt x="73266" y="147542"/>
                    <a:pt x="68580" y="154876"/>
                  </a:cubicBezTo>
                  <a:cubicBezTo>
                    <a:pt x="65827" y="158286"/>
                    <a:pt x="62056" y="160725"/>
                    <a:pt x="57817" y="161830"/>
                  </a:cubicBezTo>
                  <a:cubicBezTo>
                    <a:pt x="53492" y="162916"/>
                    <a:pt x="48921" y="161696"/>
                    <a:pt x="45720" y="158591"/>
                  </a:cubicBezTo>
                  <a:cubicBezTo>
                    <a:pt x="42072" y="154219"/>
                    <a:pt x="39548" y="149019"/>
                    <a:pt x="38386" y="143446"/>
                  </a:cubicBezTo>
                  <a:cubicBezTo>
                    <a:pt x="36929" y="138008"/>
                    <a:pt x="35871" y="132464"/>
                    <a:pt x="35243" y="126873"/>
                  </a:cubicBezTo>
                  <a:cubicBezTo>
                    <a:pt x="34128" y="116243"/>
                    <a:pt x="33719" y="105556"/>
                    <a:pt x="34004" y="94869"/>
                  </a:cubicBezTo>
                  <a:cubicBezTo>
                    <a:pt x="34004" y="84582"/>
                    <a:pt x="34004" y="74771"/>
                    <a:pt x="33433" y="65627"/>
                  </a:cubicBezTo>
                  <a:cubicBezTo>
                    <a:pt x="32890" y="57083"/>
                    <a:pt x="31452" y="48625"/>
                    <a:pt x="29146" y="40386"/>
                  </a:cubicBezTo>
                  <a:cubicBezTo>
                    <a:pt x="26089" y="28309"/>
                    <a:pt x="19879" y="17264"/>
                    <a:pt x="11144" y="8382"/>
                  </a:cubicBezTo>
                  <a:cubicBezTo>
                    <a:pt x="7963" y="4941"/>
                    <a:pt x="4191" y="2101"/>
                    <a:pt x="0" y="0"/>
                  </a:cubicBezTo>
                  <a:close/>
                </a:path>
              </a:pathLst>
            </a:custGeom>
            <a:solidFill>
              <a:schemeClr val="tx2">
                <a:lumMod val="75000"/>
              </a:schemeClr>
            </a:solidFill>
            <a:ln w="9525" cap="flat">
              <a:solidFill>
                <a:srgbClr val="2F2E41"/>
              </a:solidFill>
              <a:prstDash val="solid"/>
              <a:miter/>
            </a:ln>
          </p:spPr>
          <p:txBody>
            <a:bodyPr rtlCol="0" anchor="ctr">
              <a:noAutofit/>
            </a:bodyPr>
            <a:lstStyle/>
            <a:p>
              <a:endParaRPr lang="zh-CN" altLang="en-US"/>
            </a:p>
          </p:txBody>
        </p:sp>
        <p:sp>
          <p:nvSpPr>
            <p:cNvPr id="162" name="任意多边形: 形状 161">
              <a:extLst>
                <a:ext uri="{FF2B5EF4-FFF2-40B4-BE49-F238E27FC236}">
                  <a16:creationId xmlns:a16="http://schemas.microsoft.com/office/drawing/2014/main" id="{6C740F6C-398D-D2E2-A9BE-644886EE1701}"/>
                </a:ext>
              </a:extLst>
            </p:cNvPr>
            <p:cNvSpPr/>
            <p:nvPr/>
          </p:nvSpPr>
          <p:spPr>
            <a:xfrm>
              <a:off x="7110412" y="1912524"/>
              <a:ext cx="295194" cy="179423"/>
            </a:xfrm>
            <a:custGeom>
              <a:avLst/>
              <a:gdLst>
                <a:gd name="connsiteX0" fmla="*/ 0 w 295194"/>
                <a:gd name="connsiteY0" fmla="*/ 166116 h 179423"/>
                <a:gd name="connsiteX1" fmla="*/ 857 w 295194"/>
                <a:gd name="connsiteY1" fmla="*/ 166688 h 179423"/>
                <a:gd name="connsiteX2" fmla="*/ 3429 w 295194"/>
                <a:gd name="connsiteY2" fmla="*/ 168402 h 179423"/>
                <a:gd name="connsiteX3" fmla="*/ 7715 w 295194"/>
                <a:gd name="connsiteY3" fmla="*/ 170783 h 179423"/>
                <a:gd name="connsiteX4" fmla="*/ 13906 w 295194"/>
                <a:gd name="connsiteY4" fmla="*/ 173641 h 179423"/>
                <a:gd name="connsiteX5" fmla="*/ 56483 w 295194"/>
                <a:gd name="connsiteY5" fmla="*/ 178689 h 179423"/>
                <a:gd name="connsiteX6" fmla="*/ 114681 w 295194"/>
                <a:gd name="connsiteY6" fmla="*/ 153352 h 179423"/>
                <a:gd name="connsiteX7" fmla="*/ 162306 w 295194"/>
                <a:gd name="connsiteY7" fmla="*/ 91440 h 179423"/>
                <a:gd name="connsiteX8" fmla="*/ 179641 w 295194"/>
                <a:gd name="connsiteY8" fmla="*/ 54864 h 179423"/>
                <a:gd name="connsiteX9" fmla="*/ 199930 w 295194"/>
                <a:gd name="connsiteY9" fmla="*/ 23622 h 179423"/>
                <a:gd name="connsiteX10" fmla="*/ 227266 w 295194"/>
                <a:gd name="connsiteY10" fmla="*/ 4572 h 179423"/>
                <a:gd name="connsiteX11" fmla="*/ 242221 w 295194"/>
                <a:gd name="connsiteY11" fmla="*/ 2000 h 179423"/>
                <a:gd name="connsiteX12" fmla="*/ 256032 w 295194"/>
                <a:gd name="connsiteY12" fmla="*/ 3810 h 179423"/>
                <a:gd name="connsiteX13" fmla="*/ 277273 w 295194"/>
                <a:gd name="connsiteY13" fmla="*/ 14954 h 179423"/>
                <a:gd name="connsiteX14" fmla="*/ 289274 w 295194"/>
                <a:gd name="connsiteY14" fmla="*/ 28765 h 179423"/>
                <a:gd name="connsiteX15" fmla="*/ 295180 w 295194"/>
                <a:gd name="connsiteY15" fmla="*/ 43148 h 179423"/>
                <a:gd name="connsiteX16" fmla="*/ 295180 w 295194"/>
                <a:gd name="connsiteY16" fmla="*/ 42196 h 179423"/>
                <a:gd name="connsiteX17" fmla="*/ 294513 w 295194"/>
                <a:gd name="connsiteY17" fmla="*/ 39148 h 179423"/>
                <a:gd name="connsiteX18" fmla="*/ 290131 w 295194"/>
                <a:gd name="connsiteY18" fmla="*/ 28289 h 179423"/>
                <a:gd name="connsiteX19" fmla="*/ 278225 w 295194"/>
                <a:gd name="connsiteY19" fmla="*/ 14002 h 179423"/>
                <a:gd name="connsiteX20" fmla="*/ 256508 w 295194"/>
                <a:gd name="connsiteY20" fmla="*/ 2000 h 179423"/>
                <a:gd name="connsiteX21" fmla="*/ 242126 w 295194"/>
                <a:gd name="connsiteY21" fmla="*/ 0 h 179423"/>
                <a:gd name="connsiteX22" fmla="*/ 226695 w 295194"/>
                <a:gd name="connsiteY22" fmla="*/ 2572 h 179423"/>
                <a:gd name="connsiteX23" fmla="*/ 198120 w 295194"/>
                <a:gd name="connsiteY23" fmla="*/ 21622 h 179423"/>
                <a:gd name="connsiteX24" fmla="*/ 177355 w 295194"/>
                <a:gd name="connsiteY24" fmla="*/ 53340 h 179423"/>
                <a:gd name="connsiteX25" fmla="*/ 160020 w 295194"/>
                <a:gd name="connsiteY25" fmla="*/ 89821 h 179423"/>
                <a:gd name="connsiteX26" fmla="*/ 113062 w 295194"/>
                <a:gd name="connsiteY26" fmla="*/ 151067 h 179423"/>
                <a:gd name="connsiteX27" fmla="*/ 55912 w 295194"/>
                <a:gd name="connsiteY27" fmla="*/ 176498 h 179423"/>
                <a:gd name="connsiteX28" fmla="*/ 13906 w 295194"/>
                <a:gd name="connsiteY28" fmla="*/ 172212 h 179423"/>
                <a:gd name="connsiteX29" fmla="*/ 0 w 295194"/>
                <a:gd name="connsiteY29" fmla="*/ 166116 h 179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95194" h="179423">
                  <a:moveTo>
                    <a:pt x="0" y="166116"/>
                  </a:moveTo>
                  <a:lnTo>
                    <a:pt x="857" y="166688"/>
                  </a:lnTo>
                  <a:lnTo>
                    <a:pt x="3429" y="168402"/>
                  </a:lnTo>
                  <a:cubicBezTo>
                    <a:pt x="4572" y="169069"/>
                    <a:pt x="6001" y="169926"/>
                    <a:pt x="7715" y="170783"/>
                  </a:cubicBezTo>
                  <a:cubicBezTo>
                    <a:pt x="9725" y="171841"/>
                    <a:pt x="11792" y="172803"/>
                    <a:pt x="13906" y="173641"/>
                  </a:cubicBezTo>
                  <a:cubicBezTo>
                    <a:pt x="27461" y="178832"/>
                    <a:pt x="42091" y="180565"/>
                    <a:pt x="56483" y="178689"/>
                  </a:cubicBezTo>
                  <a:cubicBezTo>
                    <a:pt x="77934" y="176070"/>
                    <a:pt x="98155" y="167269"/>
                    <a:pt x="114681" y="153352"/>
                  </a:cubicBezTo>
                  <a:cubicBezTo>
                    <a:pt x="134588" y="136160"/>
                    <a:pt x="150790" y="115091"/>
                    <a:pt x="162306" y="91440"/>
                  </a:cubicBezTo>
                  <a:cubicBezTo>
                    <a:pt x="168783" y="79153"/>
                    <a:pt x="173927" y="66580"/>
                    <a:pt x="179641" y="54864"/>
                  </a:cubicBezTo>
                  <a:cubicBezTo>
                    <a:pt x="184909" y="43552"/>
                    <a:pt x="191738" y="33036"/>
                    <a:pt x="199930" y="23622"/>
                  </a:cubicBezTo>
                  <a:cubicBezTo>
                    <a:pt x="207321" y="15107"/>
                    <a:pt x="216713" y="8561"/>
                    <a:pt x="227266" y="4572"/>
                  </a:cubicBezTo>
                  <a:cubicBezTo>
                    <a:pt x="232077" y="2897"/>
                    <a:pt x="237125" y="2028"/>
                    <a:pt x="242221" y="2000"/>
                  </a:cubicBezTo>
                  <a:cubicBezTo>
                    <a:pt x="246888" y="1955"/>
                    <a:pt x="251536" y="2564"/>
                    <a:pt x="256032" y="3810"/>
                  </a:cubicBezTo>
                  <a:cubicBezTo>
                    <a:pt x="263823" y="5981"/>
                    <a:pt x="271063" y="9779"/>
                    <a:pt x="277273" y="14954"/>
                  </a:cubicBezTo>
                  <a:cubicBezTo>
                    <a:pt x="281997" y="18877"/>
                    <a:pt x="286045" y="23541"/>
                    <a:pt x="289274" y="28765"/>
                  </a:cubicBezTo>
                  <a:cubicBezTo>
                    <a:pt x="291741" y="33341"/>
                    <a:pt x="293713" y="38162"/>
                    <a:pt x="295180" y="43148"/>
                  </a:cubicBezTo>
                  <a:cubicBezTo>
                    <a:pt x="295199" y="42831"/>
                    <a:pt x="295199" y="42513"/>
                    <a:pt x="295180" y="42196"/>
                  </a:cubicBezTo>
                  <a:lnTo>
                    <a:pt x="294513" y="39148"/>
                  </a:lnTo>
                  <a:cubicBezTo>
                    <a:pt x="293475" y="35372"/>
                    <a:pt x="292008" y="31729"/>
                    <a:pt x="290131" y="28289"/>
                  </a:cubicBezTo>
                  <a:cubicBezTo>
                    <a:pt x="286998" y="22889"/>
                    <a:pt x="282969" y="18057"/>
                    <a:pt x="278225" y="14002"/>
                  </a:cubicBezTo>
                  <a:cubicBezTo>
                    <a:pt x="271939" y="8479"/>
                    <a:pt x="264528" y="4384"/>
                    <a:pt x="256508" y="2000"/>
                  </a:cubicBezTo>
                  <a:cubicBezTo>
                    <a:pt x="251822" y="691"/>
                    <a:pt x="246993" y="17"/>
                    <a:pt x="242126" y="0"/>
                  </a:cubicBezTo>
                  <a:cubicBezTo>
                    <a:pt x="236877" y="32"/>
                    <a:pt x="231667" y="901"/>
                    <a:pt x="226695" y="2572"/>
                  </a:cubicBezTo>
                  <a:cubicBezTo>
                    <a:pt x="215703" y="6384"/>
                    <a:pt x="205864" y="12942"/>
                    <a:pt x="198120" y="21622"/>
                  </a:cubicBezTo>
                  <a:cubicBezTo>
                    <a:pt x="189700" y="31134"/>
                    <a:pt x="182709" y="41819"/>
                    <a:pt x="177355" y="53340"/>
                  </a:cubicBezTo>
                  <a:cubicBezTo>
                    <a:pt x="171545" y="65056"/>
                    <a:pt x="166402" y="77629"/>
                    <a:pt x="160020" y="89821"/>
                  </a:cubicBezTo>
                  <a:cubicBezTo>
                    <a:pt x="148609" y="113166"/>
                    <a:pt x="132645" y="133988"/>
                    <a:pt x="113062" y="151067"/>
                  </a:cubicBezTo>
                  <a:cubicBezTo>
                    <a:pt x="96869" y="164887"/>
                    <a:pt x="77019" y="173717"/>
                    <a:pt x="55912" y="176498"/>
                  </a:cubicBezTo>
                  <a:cubicBezTo>
                    <a:pt x="41767" y="178518"/>
                    <a:pt x="27346" y="177041"/>
                    <a:pt x="13906" y="172212"/>
                  </a:cubicBezTo>
                  <a:cubicBezTo>
                    <a:pt x="9173" y="170402"/>
                    <a:pt x="4534" y="168373"/>
                    <a:pt x="0" y="166116"/>
                  </a:cubicBezTo>
                  <a:close/>
                </a:path>
              </a:pathLst>
            </a:custGeom>
            <a:solidFill>
              <a:schemeClr val="tx2">
                <a:lumMod val="75000"/>
              </a:schemeClr>
            </a:solidFill>
            <a:ln w="9525" cap="flat">
              <a:solidFill>
                <a:srgbClr val="2F2E41"/>
              </a:solidFill>
              <a:prstDash val="solid"/>
              <a:miter/>
            </a:ln>
          </p:spPr>
          <p:txBody>
            <a:bodyPr rtlCol="0" anchor="ctr">
              <a:noAutofit/>
            </a:bodyPr>
            <a:lstStyle/>
            <a:p>
              <a:endParaRPr lang="zh-CN" altLang="en-US"/>
            </a:p>
          </p:txBody>
        </p:sp>
        <p:sp>
          <p:nvSpPr>
            <p:cNvPr id="163" name="任意多边形: 形状 162">
              <a:extLst>
                <a:ext uri="{FF2B5EF4-FFF2-40B4-BE49-F238E27FC236}">
                  <a16:creationId xmlns:a16="http://schemas.microsoft.com/office/drawing/2014/main" id="{B2D67703-DA40-FD92-B2A6-557BC3C68486}"/>
                </a:ext>
              </a:extLst>
            </p:cNvPr>
            <p:cNvSpPr/>
            <p:nvPr/>
          </p:nvSpPr>
          <p:spPr>
            <a:xfrm>
              <a:off x="7098982" y="2033111"/>
              <a:ext cx="104584" cy="15739"/>
            </a:xfrm>
            <a:custGeom>
              <a:avLst/>
              <a:gdLst>
                <a:gd name="connsiteX0" fmla="*/ 0 w 104584"/>
                <a:gd name="connsiteY0" fmla="*/ 2762 h 15739"/>
                <a:gd name="connsiteX1" fmla="*/ 3620 w 104584"/>
                <a:gd name="connsiteY1" fmla="*/ 5048 h 15739"/>
                <a:gd name="connsiteX2" fmla="*/ 14383 w 104584"/>
                <a:gd name="connsiteY2" fmla="*/ 9716 h 15739"/>
                <a:gd name="connsiteX3" fmla="*/ 31242 w 104584"/>
                <a:gd name="connsiteY3" fmla="*/ 14192 h 15739"/>
                <a:gd name="connsiteX4" fmla="*/ 52673 w 104584"/>
                <a:gd name="connsiteY4" fmla="*/ 15716 h 15739"/>
                <a:gd name="connsiteX5" fmla="*/ 73819 w 104584"/>
                <a:gd name="connsiteY5" fmla="*/ 13049 h 15739"/>
                <a:gd name="connsiteX6" fmla="*/ 90488 w 104584"/>
                <a:gd name="connsiteY6" fmla="*/ 7715 h 15739"/>
                <a:gd name="connsiteX7" fmla="*/ 100965 w 104584"/>
                <a:gd name="connsiteY7" fmla="*/ 2477 h 15739"/>
                <a:gd name="connsiteX8" fmla="*/ 104585 w 104584"/>
                <a:gd name="connsiteY8" fmla="*/ 0 h 15739"/>
                <a:gd name="connsiteX9" fmla="*/ 89916 w 104584"/>
                <a:gd name="connsiteY9" fmla="*/ 6191 h 15739"/>
                <a:gd name="connsiteX10" fmla="*/ 52578 w 104584"/>
                <a:gd name="connsiteY10" fmla="*/ 13430 h 15739"/>
                <a:gd name="connsiteX11" fmla="*/ 31623 w 104584"/>
                <a:gd name="connsiteY11" fmla="*/ 12097 h 15739"/>
                <a:gd name="connsiteX12" fmla="*/ 14954 w 104584"/>
                <a:gd name="connsiteY12" fmla="*/ 8192 h 15739"/>
                <a:gd name="connsiteX13" fmla="*/ 0 w 104584"/>
                <a:gd name="connsiteY13" fmla="*/ 2762 h 1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584" h="15739">
                  <a:moveTo>
                    <a:pt x="0" y="2762"/>
                  </a:moveTo>
                  <a:cubicBezTo>
                    <a:pt x="1105" y="3677"/>
                    <a:pt x="2324" y="4439"/>
                    <a:pt x="3620" y="5048"/>
                  </a:cubicBezTo>
                  <a:cubicBezTo>
                    <a:pt x="7096" y="6848"/>
                    <a:pt x="10697" y="8401"/>
                    <a:pt x="14383" y="9716"/>
                  </a:cubicBezTo>
                  <a:cubicBezTo>
                    <a:pt x="19879" y="11659"/>
                    <a:pt x="25508" y="13154"/>
                    <a:pt x="31242" y="14192"/>
                  </a:cubicBezTo>
                  <a:cubicBezTo>
                    <a:pt x="38329" y="15354"/>
                    <a:pt x="45501" y="15859"/>
                    <a:pt x="52673" y="15716"/>
                  </a:cubicBezTo>
                  <a:cubicBezTo>
                    <a:pt x="59789" y="15507"/>
                    <a:pt x="66875" y="14621"/>
                    <a:pt x="73819" y="13049"/>
                  </a:cubicBezTo>
                  <a:cubicBezTo>
                    <a:pt x="79524" y="11773"/>
                    <a:pt x="85097" y="9982"/>
                    <a:pt x="90488" y="7715"/>
                  </a:cubicBezTo>
                  <a:cubicBezTo>
                    <a:pt x="94107" y="6248"/>
                    <a:pt x="97612" y="4496"/>
                    <a:pt x="100965" y="2477"/>
                  </a:cubicBezTo>
                  <a:cubicBezTo>
                    <a:pt x="102261" y="1781"/>
                    <a:pt x="103470" y="953"/>
                    <a:pt x="104585" y="0"/>
                  </a:cubicBezTo>
                  <a:cubicBezTo>
                    <a:pt x="104585" y="0"/>
                    <a:pt x="99060" y="2762"/>
                    <a:pt x="89916" y="6191"/>
                  </a:cubicBezTo>
                  <a:cubicBezTo>
                    <a:pt x="77943" y="10620"/>
                    <a:pt x="65332" y="13068"/>
                    <a:pt x="52578" y="13430"/>
                  </a:cubicBezTo>
                  <a:cubicBezTo>
                    <a:pt x="45568" y="13592"/>
                    <a:pt x="38557" y="13145"/>
                    <a:pt x="31623" y="12097"/>
                  </a:cubicBezTo>
                  <a:cubicBezTo>
                    <a:pt x="25975" y="11211"/>
                    <a:pt x="20403" y="9906"/>
                    <a:pt x="14954" y="8192"/>
                  </a:cubicBezTo>
                  <a:cubicBezTo>
                    <a:pt x="5620" y="5239"/>
                    <a:pt x="191" y="2381"/>
                    <a:pt x="0" y="2762"/>
                  </a:cubicBezTo>
                  <a:close/>
                </a:path>
              </a:pathLst>
            </a:custGeom>
            <a:solidFill>
              <a:schemeClr val="tx2">
                <a:lumMod val="75000"/>
              </a:schemeClr>
            </a:solidFill>
            <a:ln w="9525" cap="flat">
              <a:solidFill>
                <a:srgbClr val="2F2E41"/>
              </a:solidFill>
              <a:prstDash val="solid"/>
              <a:miter/>
            </a:ln>
          </p:spPr>
          <p:txBody>
            <a:bodyPr rtlCol="0" anchor="ctr">
              <a:noAutofit/>
            </a:bodyPr>
            <a:lstStyle/>
            <a:p>
              <a:endParaRPr lang="zh-CN" altLang="en-US"/>
            </a:p>
          </p:txBody>
        </p:sp>
        <p:sp>
          <p:nvSpPr>
            <p:cNvPr id="164" name="任意多边形: 形状 163">
              <a:extLst>
                <a:ext uri="{FF2B5EF4-FFF2-40B4-BE49-F238E27FC236}">
                  <a16:creationId xmlns:a16="http://schemas.microsoft.com/office/drawing/2014/main" id="{1430467B-D684-895A-5ECE-AEE798BAC417}"/>
                </a:ext>
              </a:extLst>
            </p:cNvPr>
            <p:cNvSpPr/>
            <p:nvPr/>
          </p:nvSpPr>
          <p:spPr>
            <a:xfrm>
              <a:off x="7316247" y="2293031"/>
              <a:ext cx="56785" cy="50409"/>
            </a:xfrm>
            <a:custGeom>
              <a:avLst/>
              <a:gdLst>
                <a:gd name="connsiteX0" fmla="*/ 50292 w 56785"/>
                <a:gd name="connsiteY0" fmla="*/ 3351 h 50409"/>
                <a:gd name="connsiteX1" fmla="*/ 47244 w 56785"/>
                <a:gd name="connsiteY1" fmla="*/ 112 h 50409"/>
                <a:gd name="connsiteX2" fmla="*/ 41910 w 56785"/>
                <a:gd name="connsiteY2" fmla="*/ 1446 h 50409"/>
                <a:gd name="connsiteX3" fmla="*/ 5715 w 56785"/>
                <a:gd name="connsiteY3" fmla="*/ 22591 h 50409"/>
                <a:gd name="connsiteX4" fmla="*/ 0 w 56785"/>
                <a:gd name="connsiteY4" fmla="*/ 25639 h 50409"/>
                <a:gd name="connsiteX5" fmla="*/ 26194 w 56785"/>
                <a:gd name="connsiteY5" fmla="*/ 50023 h 50409"/>
                <a:gd name="connsiteX6" fmla="*/ 56007 w 56785"/>
                <a:gd name="connsiteY6" fmla="*/ 32783 h 50409"/>
                <a:gd name="connsiteX7" fmla="*/ 50292 w 56785"/>
                <a:gd name="connsiteY7" fmla="*/ 3351 h 50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85" h="50409">
                  <a:moveTo>
                    <a:pt x="50292" y="3351"/>
                  </a:moveTo>
                  <a:cubicBezTo>
                    <a:pt x="49702" y="1941"/>
                    <a:pt x="48616" y="789"/>
                    <a:pt x="47244" y="112"/>
                  </a:cubicBezTo>
                  <a:cubicBezTo>
                    <a:pt x="45358" y="-240"/>
                    <a:pt x="43405" y="246"/>
                    <a:pt x="41910" y="1446"/>
                  </a:cubicBezTo>
                  <a:lnTo>
                    <a:pt x="5715" y="22591"/>
                  </a:lnTo>
                  <a:lnTo>
                    <a:pt x="0" y="25639"/>
                  </a:lnTo>
                  <a:cubicBezTo>
                    <a:pt x="3591" y="37955"/>
                    <a:pt x="13649" y="47318"/>
                    <a:pt x="26194" y="50023"/>
                  </a:cubicBezTo>
                  <a:cubicBezTo>
                    <a:pt x="38986" y="52204"/>
                    <a:pt x="51511" y="44956"/>
                    <a:pt x="56007" y="32783"/>
                  </a:cubicBezTo>
                  <a:cubicBezTo>
                    <a:pt x="58064" y="22601"/>
                    <a:pt x="56007" y="12019"/>
                    <a:pt x="50292" y="3351"/>
                  </a:cubicBezTo>
                  <a:close/>
                </a:path>
              </a:pathLst>
            </a:custGeom>
            <a:solidFill>
              <a:schemeClr val="bg1">
                <a:lumMod val="85000"/>
              </a:schemeClr>
            </a:solidFill>
            <a:ln w="9525" cap="flat">
              <a:solidFill>
                <a:srgbClr val="2F2E41"/>
              </a:solidFill>
              <a:prstDash val="solid"/>
              <a:miter/>
            </a:ln>
          </p:spPr>
          <p:txBody>
            <a:bodyPr rtlCol="0" anchor="ctr">
              <a:noAutofit/>
            </a:bodyPr>
            <a:lstStyle/>
            <a:p>
              <a:endParaRPr lang="zh-CN" altLang="en-US"/>
            </a:p>
          </p:txBody>
        </p:sp>
        <p:sp>
          <p:nvSpPr>
            <p:cNvPr id="165" name="任意多边形: 形状 164">
              <a:extLst>
                <a:ext uri="{FF2B5EF4-FFF2-40B4-BE49-F238E27FC236}">
                  <a16:creationId xmlns:a16="http://schemas.microsoft.com/office/drawing/2014/main" id="{B9D734FE-020C-2DFE-89BC-768B87A8FC7B}"/>
                </a:ext>
              </a:extLst>
            </p:cNvPr>
            <p:cNvSpPr/>
            <p:nvPr/>
          </p:nvSpPr>
          <p:spPr>
            <a:xfrm>
              <a:off x="7315866" y="2289809"/>
              <a:ext cx="59549" cy="54835"/>
            </a:xfrm>
            <a:custGeom>
              <a:avLst/>
              <a:gdLst>
                <a:gd name="connsiteX0" fmla="*/ 30861 w 59549"/>
                <a:gd name="connsiteY0" fmla="*/ 54769 h 54835"/>
                <a:gd name="connsiteX1" fmla="*/ 45720 w 59549"/>
                <a:gd name="connsiteY1" fmla="*/ 46196 h 54835"/>
                <a:gd name="connsiteX2" fmla="*/ 54388 w 59549"/>
                <a:gd name="connsiteY2" fmla="*/ 30766 h 54835"/>
                <a:gd name="connsiteX3" fmla="*/ 50101 w 59549"/>
                <a:gd name="connsiteY3" fmla="*/ 9906 h 54835"/>
                <a:gd name="connsiteX4" fmla="*/ 46291 w 59549"/>
                <a:gd name="connsiteY4" fmla="*/ 5144 h 54835"/>
                <a:gd name="connsiteX5" fmla="*/ 49054 w 59549"/>
                <a:gd name="connsiteY5" fmla="*/ 5144 h 54835"/>
                <a:gd name="connsiteX6" fmla="*/ 0 w 59549"/>
                <a:gd name="connsiteY6" fmla="*/ 28194 h 54835"/>
                <a:gd name="connsiteX7" fmla="*/ 46768 w 59549"/>
                <a:gd name="connsiteY7" fmla="*/ 857 h 54835"/>
                <a:gd name="connsiteX8" fmla="*/ 48387 w 59549"/>
                <a:gd name="connsiteY8" fmla="*/ 0 h 54835"/>
                <a:gd name="connsiteX9" fmla="*/ 49625 w 59549"/>
                <a:gd name="connsiteY9" fmla="*/ 1238 h 54835"/>
                <a:gd name="connsiteX10" fmla="*/ 54292 w 59549"/>
                <a:gd name="connsiteY10" fmla="*/ 6763 h 54835"/>
                <a:gd name="connsiteX11" fmla="*/ 58864 w 59549"/>
                <a:gd name="connsiteY11" fmla="*/ 31242 h 54835"/>
                <a:gd name="connsiteX12" fmla="*/ 48006 w 59549"/>
                <a:gd name="connsiteY12" fmla="*/ 48482 h 54835"/>
                <a:gd name="connsiteX13" fmla="*/ 30861 w 59549"/>
                <a:gd name="connsiteY13" fmla="*/ 54769 h 5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549" h="54835">
                  <a:moveTo>
                    <a:pt x="30861" y="54769"/>
                  </a:moveTo>
                  <a:cubicBezTo>
                    <a:pt x="36233" y="52702"/>
                    <a:pt x="41243" y="49816"/>
                    <a:pt x="45720" y="46196"/>
                  </a:cubicBezTo>
                  <a:cubicBezTo>
                    <a:pt x="50197" y="42129"/>
                    <a:pt x="53245" y="36709"/>
                    <a:pt x="54388" y="30766"/>
                  </a:cubicBezTo>
                  <a:cubicBezTo>
                    <a:pt x="55702" y="23517"/>
                    <a:pt x="54168" y="16050"/>
                    <a:pt x="50101" y="9906"/>
                  </a:cubicBezTo>
                  <a:cubicBezTo>
                    <a:pt x="48987" y="8201"/>
                    <a:pt x="47711" y="6610"/>
                    <a:pt x="46291" y="5144"/>
                  </a:cubicBezTo>
                  <a:lnTo>
                    <a:pt x="49054" y="5144"/>
                  </a:lnTo>
                  <a:cubicBezTo>
                    <a:pt x="33385" y="14202"/>
                    <a:pt x="16973" y="21917"/>
                    <a:pt x="0" y="28194"/>
                  </a:cubicBezTo>
                  <a:cubicBezTo>
                    <a:pt x="14783" y="17764"/>
                    <a:pt x="30423" y="8620"/>
                    <a:pt x="46768" y="857"/>
                  </a:cubicBezTo>
                  <a:lnTo>
                    <a:pt x="48387" y="0"/>
                  </a:lnTo>
                  <a:lnTo>
                    <a:pt x="49625" y="1238"/>
                  </a:lnTo>
                  <a:cubicBezTo>
                    <a:pt x="51406" y="2877"/>
                    <a:pt x="52969" y="4734"/>
                    <a:pt x="54292" y="6763"/>
                  </a:cubicBezTo>
                  <a:cubicBezTo>
                    <a:pt x="58979" y="14002"/>
                    <a:pt x="60617" y="22803"/>
                    <a:pt x="58864" y="31242"/>
                  </a:cubicBezTo>
                  <a:cubicBezTo>
                    <a:pt x="57293" y="38052"/>
                    <a:pt x="53464" y="44129"/>
                    <a:pt x="48006" y="48482"/>
                  </a:cubicBezTo>
                  <a:cubicBezTo>
                    <a:pt x="43482" y="52978"/>
                    <a:pt x="37214" y="55264"/>
                    <a:pt x="30861" y="54769"/>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166" name="任意多边形: 形状 165">
              <a:extLst>
                <a:ext uri="{FF2B5EF4-FFF2-40B4-BE49-F238E27FC236}">
                  <a16:creationId xmlns:a16="http://schemas.microsoft.com/office/drawing/2014/main" id="{C9CDFBFB-9886-B0D8-A7C7-BB21FF664531}"/>
                </a:ext>
              </a:extLst>
            </p:cNvPr>
            <p:cNvSpPr/>
            <p:nvPr/>
          </p:nvSpPr>
          <p:spPr>
            <a:xfrm>
              <a:off x="7079646" y="3535680"/>
              <a:ext cx="672750" cy="53911"/>
            </a:xfrm>
            <a:custGeom>
              <a:avLst/>
              <a:gdLst>
                <a:gd name="connsiteX0" fmla="*/ 0 w 672750"/>
                <a:gd name="connsiteY0" fmla="*/ 0 h 53911"/>
                <a:gd name="connsiteX1" fmla="*/ 111728 w 672750"/>
                <a:gd name="connsiteY1" fmla="*/ 40672 h 53911"/>
                <a:gd name="connsiteX2" fmla="*/ 232220 w 672750"/>
                <a:gd name="connsiteY2" fmla="*/ 37624 h 53911"/>
                <a:gd name="connsiteX3" fmla="*/ 667036 w 672750"/>
                <a:gd name="connsiteY3" fmla="*/ 53911 h 53911"/>
                <a:gd name="connsiteX4" fmla="*/ 672751 w 672750"/>
                <a:gd name="connsiteY4" fmla="*/ 26098 h 53911"/>
                <a:gd name="connsiteX5" fmla="*/ 397478 w 672750"/>
                <a:gd name="connsiteY5" fmla="*/ 10668 h 53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2750" h="53911">
                  <a:moveTo>
                    <a:pt x="0" y="0"/>
                  </a:moveTo>
                  <a:cubicBezTo>
                    <a:pt x="32785" y="23593"/>
                    <a:pt x="71447" y="37671"/>
                    <a:pt x="111728" y="40672"/>
                  </a:cubicBezTo>
                  <a:cubicBezTo>
                    <a:pt x="151914" y="42320"/>
                    <a:pt x="192167" y="41300"/>
                    <a:pt x="232220" y="37624"/>
                  </a:cubicBezTo>
                  <a:cubicBezTo>
                    <a:pt x="376333" y="29432"/>
                    <a:pt x="523113" y="42196"/>
                    <a:pt x="667036" y="53911"/>
                  </a:cubicBezTo>
                  <a:lnTo>
                    <a:pt x="672751" y="26098"/>
                  </a:lnTo>
                  <a:lnTo>
                    <a:pt x="397478" y="10668"/>
                  </a:lnTo>
                  <a:close/>
                </a:path>
              </a:pathLst>
            </a:custGeom>
            <a:solidFill>
              <a:srgbClr val="000000"/>
            </a:solidFill>
            <a:ln w="9525" cap="flat">
              <a:solidFill>
                <a:srgbClr val="2F2E41"/>
              </a:solidFill>
              <a:prstDash val="solid"/>
              <a:miter/>
            </a:ln>
          </p:spPr>
          <p:txBody>
            <a:bodyPr rtlCol="0" anchor="ctr">
              <a:noAutofit/>
            </a:bodyPr>
            <a:lstStyle/>
            <a:p>
              <a:endParaRPr lang="zh-CN" altLang="en-US"/>
            </a:p>
          </p:txBody>
        </p:sp>
        <p:sp>
          <p:nvSpPr>
            <p:cNvPr id="167" name="任意多边形: 形状 166">
              <a:extLst>
                <a:ext uri="{FF2B5EF4-FFF2-40B4-BE49-F238E27FC236}">
                  <a16:creationId xmlns:a16="http://schemas.microsoft.com/office/drawing/2014/main" id="{FBA59D7B-1631-E55C-94FA-CF61FFB87A4A}"/>
                </a:ext>
              </a:extLst>
            </p:cNvPr>
            <p:cNvSpPr/>
            <p:nvPr/>
          </p:nvSpPr>
          <p:spPr>
            <a:xfrm>
              <a:off x="7167562" y="3391662"/>
              <a:ext cx="371284" cy="47839"/>
            </a:xfrm>
            <a:custGeom>
              <a:avLst/>
              <a:gdLst>
                <a:gd name="connsiteX0" fmla="*/ 0 w 371284"/>
                <a:gd name="connsiteY0" fmla="*/ 8192 h 47839"/>
                <a:gd name="connsiteX1" fmla="*/ 2667 w 371284"/>
                <a:gd name="connsiteY1" fmla="*/ 11144 h 47839"/>
                <a:gd name="connsiteX2" fmla="*/ 144685 w 371284"/>
                <a:gd name="connsiteY2" fmla="*/ 44482 h 47839"/>
                <a:gd name="connsiteX3" fmla="*/ 263271 w 371284"/>
                <a:gd name="connsiteY3" fmla="*/ 45244 h 47839"/>
                <a:gd name="connsiteX4" fmla="*/ 371285 w 371284"/>
                <a:gd name="connsiteY4" fmla="*/ 0 h 47839"/>
                <a:gd name="connsiteX5" fmla="*/ 0 w 371284"/>
                <a:gd name="connsiteY5" fmla="*/ 8192 h 47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284" h="47839">
                  <a:moveTo>
                    <a:pt x="0" y="8192"/>
                  </a:moveTo>
                  <a:lnTo>
                    <a:pt x="2667" y="11144"/>
                  </a:lnTo>
                  <a:cubicBezTo>
                    <a:pt x="44672" y="36576"/>
                    <a:pt x="95726" y="40862"/>
                    <a:pt x="144685" y="44482"/>
                  </a:cubicBezTo>
                  <a:cubicBezTo>
                    <a:pt x="184090" y="48692"/>
                    <a:pt x="223818" y="48939"/>
                    <a:pt x="263271" y="45244"/>
                  </a:cubicBezTo>
                  <a:cubicBezTo>
                    <a:pt x="303009" y="41396"/>
                    <a:pt x="340662" y="25622"/>
                    <a:pt x="371285" y="0"/>
                  </a:cubicBezTo>
                  <a:cubicBezTo>
                    <a:pt x="249546" y="29327"/>
                    <a:pt x="122920" y="32118"/>
                    <a:pt x="0" y="8192"/>
                  </a:cubicBezTo>
                  <a:close/>
                </a:path>
              </a:pathLst>
            </a:custGeom>
            <a:solidFill>
              <a:srgbClr val="000000"/>
            </a:solidFill>
            <a:ln w="9525" cap="flat">
              <a:solidFill>
                <a:srgbClr val="2F2E41"/>
              </a:solidFill>
              <a:prstDash val="solid"/>
              <a:miter/>
            </a:ln>
          </p:spPr>
          <p:txBody>
            <a:bodyPr rtlCol="0" anchor="ctr">
              <a:noAutofit/>
            </a:bodyPr>
            <a:lstStyle/>
            <a:p>
              <a:endParaRPr lang="zh-CN" altLang="en-US"/>
            </a:p>
          </p:txBody>
        </p:sp>
      </p:grpSp>
      <p:sp>
        <p:nvSpPr>
          <p:cNvPr id="168" name="文本框 167">
            <a:extLst>
              <a:ext uri="{FF2B5EF4-FFF2-40B4-BE49-F238E27FC236}">
                <a16:creationId xmlns:a16="http://schemas.microsoft.com/office/drawing/2014/main" id="{C12064C7-D0FC-AA6C-AEE3-B00FB9D08033}"/>
              </a:ext>
            </a:extLst>
          </p:cNvPr>
          <p:cNvSpPr txBox="1"/>
          <p:nvPr/>
        </p:nvSpPr>
        <p:spPr>
          <a:xfrm>
            <a:off x="2926491" y="2937186"/>
            <a:ext cx="6338441" cy="769441"/>
          </a:xfrm>
          <a:prstGeom prst="rect">
            <a:avLst/>
          </a:prstGeom>
          <a:noFill/>
        </p:spPr>
        <p:txBody>
          <a:bodyPr wrap="square" rtlCol="0" anchor="t">
            <a:no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4400" b="0" i="0" u="none" strike="noStrike" kern="1200" cap="none" spc="0" normalizeH="0" baseline="0" noProof="0" dirty="0">
                <a:ln>
                  <a:noFill/>
                </a:ln>
                <a:effectLst/>
                <a:uLnTx/>
                <a:uFillTx/>
                <a:latin typeface="江城圆体 700W" panose="020B0A00000000000000" pitchFamily="34" charset="-122"/>
                <a:ea typeface="江城圆体 700W" panose="020B0A00000000000000" pitchFamily="34" charset="-122"/>
                <a:cs typeface="汉仪旗黑-55简" panose="00020600040101010101" charset="-128"/>
              </a:rPr>
              <a:t>服务你我</a:t>
            </a:r>
            <a:r>
              <a:rPr kumimoji="0" lang="en-US" altLang="zh-CN" sz="4400" b="0" i="0" u="none" strike="noStrike" kern="1200" cap="none" spc="0" normalizeH="0" baseline="0" noProof="0" dirty="0">
                <a:ln>
                  <a:noFill/>
                </a:ln>
                <a:effectLst/>
                <a:uLnTx/>
                <a:uFillTx/>
                <a:latin typeface="江城圆体 700W" panose="020B0A00000000000000" pitchFamily="34" charset="-122"/>
                <a:ea typeface="江城圆体 700W" panose="020B0A00000000000000" pitchFamily="34" charset="-122"/>
                <a:cs typeface="汉仪旗黑-55简" panose="00020600040101010101" charset="-128"/>
              </a:rPr>
              <a:t>·</a:t>
            </a:r>
            <a:r>
              <a:rPr kumimoji="0" lang="zh-CN" altLang="en-US" sz="4400" b="0" i="0" u="none" strike="noStrike" kern="1200" cap="none" spc="0" normalizeH="0" baseline="0" noProof="0" dirty="0">
                <a:ln>
                  <a:noFill/>
                </a:ln>
                <a:effectLst/>
                <a:uLnTx/>
                <a:uFillTx/>
                <a:latin typeface="江城圆体 700W" panose="020B0A00000000000000" pitchFamily="34" charset="-122"/>
                <a:ea typeface="江城圆体 700W" panose="020B0A00000000000000" pitchFamily="34" charset="-122"/>
                <a:cs typeface="汉仪旗黑-55简" panose="00020600040101010101" charset="-128"/>
              </a:rPr>
              <a:t>共享</a:t>
            </a:r>
            <a:r>
              <a:rPr lang="zh-CN" altLang="en-US" sz="4400" dirty="0">
                <a:latin typeface="江城圆体 700W" panose="020B0A00000000000000" pitchFamily="34" charset="-122"/>
                <a:ea typeface="江城圆体 700W" panose="020B0A00000000000000" pitchFamily="34" charset="-122"/>
                <a:cs typeface="汉仪旗黑-55简" panose="00020600040101010101" charset="-128"/>
              </a:rPr>
              <a:t>成</a:t>
            </a:r>
            <a:r>
              <a:rPr kumimoji="0" lang="zh-CN" altLang="en-US" sz="4400" b="0" i="0" u="none" strike="noStrike" kern="1200" cap="none" spc="0" normalizeH="0" baseline="0" noProof="0" dirty="0">
                <a:ln>
                  <a:noFill/>
                </a:ln>
                <a:effectLst/>
                <a:uLnTx/>
                <a:uFillTx/>
                <a:latin typeface="江城圆体 700W" panose="020B0A00000000000000" pitchFamily="34" charset="-122"/>
                <a:ea typeface="江城圆体 700W" panose="020B0A00000000000000" pitchFamily="34" charset="-122"/>
                <a:cs typeface="汉仪旗黑-55简" panose="00020600040101010101" charset="-128"/>
              </a:rPr>
              <a:t>长</a:t>
            </a:r>
          </a:p>
        </p:txBody>
      </p:sp>
      <p:sp>
        <p:nvSpPr>
          <p:cNvPr id="170" name="文本框 169">
            <a:extLst>
              <a:ext uri="{FF2B5EF4-FFF2-40B4-BE49-F238E27FC236}">
                <a16:creationId xmlns:a16="http://schemas.microsoft.com/office/drawing/2014/main" id="{FFE101C5-E87E-3F80-3E6C-A795C503B302}"/>
              </a:ext>
            </a:extLst>
          </p:cNvPr>
          <p:cNvSpPr txBox="1"/>
          <p:nvPr/>
        </p:nvSpPr>
        <p:spPr>
          <a:xfrm>
            <a:off x="4575085" y="3806008"/>
            <a:ext cx="3041251" cy="430887"/>
          </a:xfrm>
          <a:prstGeom prst="rect">
            <a:avLst/>
          </a:prstGeom>
          <a:noFill/>
        </p:spPr>
        <p:txBody>
          <a:bodyPr wrap="square" lIns="0" tIns="0" rIns="0" bIns="0" rtlCol="0" anchor="t">
            <a:noAutofit/>
          </a:bodyPr>
          <a:lstStyle>
            <a:defPPr>
              <a:defRPr lang="zh-CN"/>
            </a:defPPr>
            <a:lvl1pPr algn="ctr">
              <a:defRPr sz="2800">
                <a:ln w="19050">
                  <a:noFill/>
                </a:ln>
                <a:latin typeface="江城圆体 700W" panose="020B0A00000000000000" pitchFamily="34" charset="-122"/>
                <a:ea typeface="江城圆体 700W" panose="020B0A00000000000000" pitchFamily="34" charset="-122"/>
              </a:defRPr>
            </a:lvl1pPr>
          </a:lstStyle>
          <a:p>
            <a:pPr algn="dist"/>
            <a:r>
              <a:rPr lang="zh-CN" altLang="en-US" dirty="0">
                <a:latin typeface="江城圆体 400W" panose="020B0500000000000000" pitchFamily="34" charset="-122"/>
                <a:ea typeface="江城圆体 400W" panose="020B0500000000000000" pitchFamily="34" charset="-122"/>
              </a:rPr>
              <a:t>期待你的加入！</a:t>
            </a:r>
          </a:p>
        </p:txBody>
      </p:sp>
      <p:sp>
        <p:nvSpPr>
          <p:cNvPr id="171" name="椭圆 170">
            <a:extLst>
              <a:ext uri="{FF2B5EF4-FFF2-40B4-BE49-F238E27FC236}">
                <a16:creationId xmlns:a16="http://schemas.microsoft.com/office/drawing/2014/main" id="{EA9B8307-2EC0-017E-52F7-472436505E53}"/>
              </a:ext>
            </a:extLst>
          </p:cNvPr>
          <p:cNvSpPr/>
          <p:nvPr/>
        </p:nvSpPr>
        <p:spPr>
          <a:xfrm rot="910862">
            <a:off x="2701841" y="2639045"/>
            <a:ext cx="6528686" cy="1748901"/>
          </a:xfrm>
          <a:prstGeom prst="ellipse">
            <a:avLst/>
          </a:prstGeom>
          <a:noFill/>
          <a:ln w="19050">
            <a:gradFill>
              <a:gsLst>
                <a:gs pos="0">
                  <a:schemeClr val="accent1">
                    <a:lumMod val="5000"/>
                    <a:lumOff val="95000"/>
                    <a:alpha val="0"/>
                  </a:schemeClr>
                </a:gs>
                <a:gs pos="72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江城圆体 400W" panose="020B0500000000000000" pitchFamily="34" charset="-122"/>
              <a:ea typeface="江城圆体 400W" panose="020B0500000000000000" pitchFamily="34" charset="-122"/>
            </a:endParaRPr>
          </a:p>
        </p:txBody>
      </p:sp>
      <p:sp>
        <p:nvSpPr>
          <p:cNvPr id="172" name="图形 4">
            <a:extLst>
              <a:ext uri="{FF2B5EF4-FFF2-40B4-BE49-F238E27FC236}">
                <a16:creationId xmlns:a16="http://schemas.microsoft.com/office/drawing/2014/main" id="{746BD272-D9D9-DE8E-6C7B-5E0DCBE9B0F1}"/>
              </a:ext>
            </a:extLst>
          </p:cNvPr>
          <p:cNvSpPr/>
          <p:nvPr/>
        </p:nvSpPr>
        <p:spPr>
          <a:xfrm>
            <a:off x="3921207" y="2037569"/>
            <a:ext cx="447594" cy="447594"/>
          </a:xfrm>
          <a:custGeom>
            <a:avLst/>
            <a:gdLst>
              <a:gd name="connsiteX0" fmla="*/ 1154463 w 2308638"/>
              <a:gd name="connsiteY0" fmla="*/ 2308576 h 2308575"/>
              <a:gd name="connsiteX1" fmla="*/ 784081 w 2308638"/>
              <a:gd name="connsiteY1" fmla="*/ 1523350 h 2308575"/>
              <a:gd name="connsiteX2" fmla="*/ 0 w 2308638"/>
              <a:gd name="connsiteY2" fmla="*/ 1154685 h 2308575"/>
              <a:gd name="connsiteX3" fmla="*/ 785479 w 2308638"/>
              <a:gd name="connsiteY3" fmla="*/ 784621 h 2308575"/>
              <a:gd name="connsiteX4" fmla="*/ 1154463 w 2308638"/>
              <a:gd name="connsiteY4" fmla="*/ 0 h 2308575"/>
              <a:gd name="connsiteX5" fmla="*/ 1524208 w 2308638"/>
              <a:gd name="connsiteY5" fmla="*/ 785384 h 2308575"/>
              <a:gd name="connsiteX6" fmla="*/ 2308639 w 2308638"/>
              <a:gd name="connsiteY6" fmla="*/ 1154685 h 2308575"/>
              <a:gd name="connsiteX7" fmla="*/ 1523986 w 2308638"/>
              <a:gd name="connsiteY7" fmla="*/ 1524177 h 2308575"/>
              <a:gd name="connsiteX8" fmla="*/ 1154463 w 2308638"/>
              <a:gd name="connsiteY8" fmla="*/ 2308576 h 230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8638" h="2308575">
                <a:moveTo>
                  <a:pt x="1154463" y="2308576"/>
                </a:moveTo>
                <a:cubicBezTo>
                  <a:pt x="1122014" y="2003696"/>
                  <a:pt x="1001276" y="1740259"/>
                  <a:pt x="784081" y="1523350"/>
                </a:cubicBezTo>
                <a:cubicBezTo>
                  <a:pt x="567459" y="1307014"/>
                  <a:pt x="304403" y="1187070"/>
                  <a:pt x="0" y="1154685"/>
                </a:cubicBezTo>
                <a:cubicBezTo>
                  <a:pt x="305166" y="1122173"/>
                  <a:pt x="568666" y="1001753"/>
                  <a:pt x="785479" y="784621"/>
                </a:cubicBezTo>
                <a:cubicBezTo>
                  <a:pt x="1001943" y="567840"/>
                  <a:pt x="1122204" y="304753"/>
                  <a:pt x="1154463" y="0"/>
                </a:cubicBezTo>
                <a:cubicBezTo>
                  <a:pt x="1186689" y="305134"/>
                  <a:pt x="1307268" y="568507"/>
                  <a:pt x="1524208" y="785384"/>
                </a:cubicBezTo>
                <a:cubicBezTo>
                  <a:pt x="1740831" y="1001943"/>
                  <a:pt x="2003886" y="1122268"/>
                  <a:pt x="2308639" y="1154685"/>
                </a:cubicBezTo>
                <a:cubicBezTo>
                  <a:pt x="2003855" y="1187039"/>
                  <a:pt x="1740640" y="1307427"/>
                  <a:pt x="1523986" y="1524177"/>
                </a:cubicBezTo>
                <a:cubicBezTo>
                  <a:pt x="1307459" y="1740767"/>
                  <a:pt x="1186880" y="2003632"/>
                  <a:pt x="1154463" y="2308576"/>
                </a:cubicBezTo>
                <a:close/>
              </a:path>
            </a:pathLst>
          </a:custGeom>
          <a:solidFill>
            <a:schemeClr val="accent1"/>
          </a:solidFill>
          <a:ln w="15875" cap="flat">
            <a:noFill/>
            <a:prstDash val="solid"/>
            <a:miter/>
          </a:ln>
        </p:spPr>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江城圆体 400W" panose="020B0500000000000000" pitchFamily="34" charset="-122"/>
              <a:ea typeface="江城圆体 400W" panose="020B0500000000000000" pitchFamily="34" charset="-122"/>
            </a:endParaRPr>
          </a:p>
        </p:txBody>
      </p:sp>
      <p:sp>
        <p:nvSpPr>
          <p:cNvPr id="173" name="图形 4">
            <a:extLst>
              <a:ext uri="{FF2B5EF4-FFF2-40B4-BE49-F238E27FC236}">
                <a16:creationId xmlns:a16="http://schemas.microsoft.com/office/drawing/2014/main" id="{7C1715B4-C0CD-2B4E-08F8-DA7E0A854EC4}"/>
              </a:ext>
            </a:extLst>
          </p:cNvPr>
          <p:cNvSpPr/>
          <p:nvPr/>
        </p:nvSpPr>
        <p:spPr>
          <a:xfrm>
            <a:off x="7796758" y="4956720"/>
            <a:ext cx="229941" cy="229941"/>
          </a:xfrm>
          <a:custGeom>
            <a:avLst/>
            <a:gdLst>
              <a:gd name="connsiteX0" fmla="*/ 1154463 w 2308638"/>
              <a:gd name="connsiteY0" fmla="*/ 2308576 h 2308575"/>
              <a:gd name="connsiteX1" fmla="*/ 784081 w 2308638"/>
              <a:gd name="connsiteY1" fmla="*/ 1523350 h 2308575"/>
              <a:gd name="connsiteX2" fmla="*/ 0 w 2308638"/>
              <a:gd name="connsiteY2" fmla="*/ 1154685 h 2308575"/>
              <a:gd name="connsiteX3" fmla="*/ 785479 w 2308638"/>
              <a:gd name="connsiteY3" fmla="*/ 784621 h 2308575"/>
              <a:gd name="connsiteX4" fmla="*/ 1154463 w 2308638"/>
              <a:gd name="connsiteY4" fmla="*/ 0 h 2308575"/>
              <a:gd name="connsiteX5" fmla="*/ 1524208 w 2308638"/>
              <a:gd name="connsiteY5" fmla="*/ 785384 h 2308575"/>
              <a:gd name="connsiteX6" fmla="*/ 2308639 w 2308638"/>
              <a:gd name="connsiteY6" fmla="*/ 1154685 h 2308575"/>
              <a:gd name="connsiteX7" fmla="*/ 1523986 w 2308638"/>
              <a:gd name="connsiteY7" fmla="*/ 1524177 h 2308575"/>
              <a:gd name="connsiteX8" fmla="*/ 1154463 w 2308638"/>
              <a:gd name="connsiteY8" fmla="*/ 2308576 h 230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8638" h="2308575">
                <a:moveTo>
                  <a:pt x="1154463" y="2308576"/>
                </a:moveTo>
                <a:cubicBezTo>
                  <a:pt x="1122014" y="2003696"/>
                  <a:pt x="1001276" y="1740259"/>
                  <a:pt x="784081" y="1523350"/>
                </a:cubicBezTo>
                <a:cubicBezTo>
                  <a:pt x="567459" y="1307014"/>
                  <a:pt x="304403" y="1187070"/>
                  <a:pt x="0" y="1154685"/>
                </a:cubicBezTo>
                <a:cubicBezTo>
                  <a:pt x="305166" y="1122173"/>
                  <a:pt x="568666" y="1001753"/>
                  <a:pt x="785479" y="784621"/>
                </a:cubicBezTo>
                <a:cubicBezTo>
                  <a:pt x="1001943" y="567840"/>
                  <a:pt x="1122204" y="304753"/>
                  <a:pt x="1154463" y="0"/>
                </a:cubicBezTo>
                <a:cubicBezTo>
                  <a:pt x="1186689" y="305134"/>
                  <a:pt x="1307268" y="568507"/>
                  <a:pt x="1524208" y="785384"/>
                </a:cubicBezTo>
                <a:cubicBezTo>
                  <a:pt x="1740831" y="1001943"/>
                  <a:pt x="2003886" y="1122268"/>
                  <a:pt x="2308639" y="1154685"/>
                </a:cubicBezTo>
                <a:cubicBezTo>
                  <a:pt x="2003855" y="1187039"/>
                  <a:pt x="1740640" y="1307427"/>
                  <a:pt x="1523986" y="1524177"/>
                </a:cubicBezTo>
                <a:cubicBezTo>
                  <a:pt x="1307459" y="1740767"/>
                  <a:pt x="1186880" y="2003632"/>
                  <a:pt x="1154463" y="2308576"/>
                </a:cubicBezTo>
                <a:close/>
              </a:path>
            </a:pathLst>
          </a:custGeom>
          <a:solidFill>
            <a:schemeClr val="accent1"/>
          </a:solidFill>
          <a:ln w="15875" cap="flat">
            <a:noFill/>
            <a:prstDash val="solid"/>
            <a:miter/>
          </a:ln>
        </p:spPr>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江城圆体 400W" panose="020B0500000000000000" pitchFamily="34" charset="-122"/>
              <a:ea typeface="江城圆体 400W" panose="020B0500000000000000" pitchFamily="34" charset="-122"/>
            </a:endParaRPr>
          </a:p>
        </p:txBody>
      </p:sp>
      <p:sp>
        <p:nvSpPr>
          <p:cNvPr id="174" name="文本框 173">
            <a:extLst>
              <a:ext uri="{FF2B5EF4-FFF2-40B4-BE49-F238E27FC236}">
                <a16:creationId xmlns:a16="http://schemas.microsoft.com/office/drawing/2014/main" id="{FF030B8D-66D1-1A11-447A-13F66B7F581C}"/>
              </a:ext>
            </a:extLst>
          </p:cNvPr>
          <p:cNvSpPr txBox="1"/>
          <p:nvPr/>
        </p:nvSpPr>
        <p:spPr>
          <a:xfrm>
            <a:off x="1012711" y="6040769"/>
            <a:ext cx="10166578" cy="187861"/>
          </a:xfrm>
          <a:prstGeom prst="rect">
            <a:avLst/>
          </a:prstGeom>
          <a:noFill/>
        </p:spPr>
        <p:txBody>
          <a:bodyPr wrap="square" lIns="0" tIns="0" rIns="0" bIns="0" rtlCol="0" anchor="t">
            <a:noAutofit/>
          </a:bodyPr>
          <a:lstStyle>
            <a:defPPr>
              <a:defRPr lang="zh-CN"/>
            </a:defPPr>
            <a:lvl1pPr algn="ctr">
              <a:defRPr sz="2800">
                <a:ln w="19050">
                  <a:noFill/>
                </a:ln>
                <a:latin typeface="江城圆体 700W" panose="020B0A00000000000000" pitchFamily="34" charset="-122"/>
                <a:ea typeface="江城圆体 700W" panose="020B0A00000000000000" pitchFamily="34" charset="-122"/>
              </a:defRPr>
            </a:lvl1pPr>
          </a:lstStyle>
          <a:p>
            <a:pPr algn="dist"/>
            <a:r>
              <a:rPr lang="zh-CN" altLang="en-US" sz="1200" dirty="0">
                <a:latin typeface="江城圆体 400W" panose="020B0500000000000000" pitchFamily="34" charset="-122"/>
                <a:ea typeface="江城圆体 400W" panose="020B0500000000000000" pitchFamily="34" charset="-122"/>
              </a:rPr>
              <a:t>感谢观看 </a:t>
            </a:r>
            <a:r>
              <a:rPr lang="en-US" altLang="zh-CN" sz="1200" dirty="0">
                <a:latin typeface="江城圆体 400W" panose="020B0500000000000000" pitchFamily="34" charset="-122"/>
                <a:ea typeface="江城圆体 400W" panose="020B0500000000000000" pitchFamily="34" charset="-122"/>
              </a:rPr>
              <a:t>THANKS FOR WATCHING!</a:t>
            </a:r>
            <a:endParaRPr lang="zh-CN" altLang="en-US" sz="1200" dirty="0">
              <a:latin typeface="江城圆体 400W" panose="020B0500000000000000" pitchFamily="34" charset="-122"/>
              <a:ea typeface="江城圆体 400W" panose="020B0500000000000000" pitchFamily="34" charset="-122"/>
            </a:endParaRPr>
          </a:p>
        </p:txBody>
      </p:sp>
    </p:spTree>
    <p:extLst>
      <p:ext uri="{BB962C8B-B14F-4D97-AF65-F5344CB8AC3E}">
        <p14:creationId xmlns:p14="http://schemas.microsoft.com/office/powerpoint/2010/main" val="293361998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C3D094EC-491C-2649-AF07-6B22837C919C}"/>
              </a:ext>
            </a:extLst>
          </p:cNvPr>
          <p:cNvSpPr>
            <a:spLocks noGrp="1"/>
          </p:cNvSpPr>
          <p:nvPr>
            <p:ph type="body" sz="quarter" idx="11"/>
          </p:nvPr>
        </p:nvSpPr>
        <p:spPr/>
        <p:txBody>
          <a:bodyPr/>
          <a:lstStyle/>
          <a:p>
            <a:r>
              <a:rPr kumimoji="1" lang="en-US" altLang="zh-CN" dirty="0" err="1"/>
              <a:t>OfficePLUS.cn</a:t>
            </a:r>
            <a:endParaRPr kumimoji="1" lang="zh-CN" altLang="en-US" dirty="0"/>
          </a:p>
        </p:txBody>
      </p:sp>
      <p:sp>
        <p:nvSpPr>
          <p:cNvPr id="3" name="文本占位符 2">
            <a:extLst>
              <a:ext uri="{FF2B5EF4-FFF2-40B4-BE49-F238E27FC236}">
                <a16:creationId xmlns:a16="http://schemas.microsoft.com/office/drawing/2014/main" id="{9AFB47E1-7AF0-204F-89F0-4C0DE2B37BF5}"/>
              </a:ext>
            </a:extLst>
          </p:cNvPr>
          <p:cNvSpPr>
            <a:spLocks noGrp="1"/>
          </p:cNvSpPr>
          <p:nvPr>
            <p:ph type="body" sz="quarter" idx="13"/>
          </p:nvPr>
        </p:nvSpPr>
        <p:spPr/>
        <p:txBody>
          <a:bodyPr/>
          <a:lstStyle/>
          <a:p>
            <a:r>
              <a:rPr kumimoji="1" lang="zh-CN" altLang="en-US" dirty="0"/>
              <a:t>中文 江城圆体</a:t>
            </a:r>
            <a:endParaRPr kumimoji="1" lang="en-US" altLang="zh-CN" dirty="0"/>
          </a:p>
          <a:p>
            <a:r>
              <a:rPr kumimoji="1" lang="zh-CN" altLang="en-US" dirty="0"/>
              <a:t>英文 江城圆体</a:t>
            </a:r>
            <a:endParaRPr kumimoji="1" lang="en-US" altLang="zh-CN" dirty="0"/>
          </a:p>
          <a:p>
            <a:endParaRPr kumimoji="1" lang="en-US" altLang="zh-CN" dirty="0"/>
          </a:p>
          <a:p>
            <a:r>
              <a:rPr kumimoji="1" lang="zh-CN" altLang="en-US" dirty="0"/>
              <a:t>标题 </a:t>
            </a:r>
            <a:r>
              <a:rPr kumimoji="1" lang="en-US" altLang="zh-CN" dirty="0"/>
              <a:t>1.0</a:t>
            </a:r>
          </a:p>
          <a:p>
            <a:r>
              <a:rPr kumimoji="1" lang="zh-CN" altLang="en-US" dirty="0"/>
              <a:t>正文 </a:t>
            </a:r>
            <a:r>
              <a:rPr kumimoji="1" lang="en-US" altLang="zh-CN" dirty="0"/>
              <a:t>1.2</a:t>
            </a:r>
          </a:p>
          <a:p>
            <a:r>
              <a:rPr kumimoji="1" lang="zh-CN" altLang="en-US" dirty="0"/>
              <a:t>图标</a:t>
            </a:r>
            <a:r>
              <a:rPr kumimoji="1" lang="en-US" altLang="zh-CN" dirty="0"/>
              <a:t>-iconfont</a:t>
            </a:r>
            <a:r>
              <a:rPr kumimoji="1" lang="zh-CN" altLang="en-US" dirty="0"/>
              <a:t>、插画</a:t>
            </a:r>
            <a:r>
              <a:rPr kumimoji="1" lang="en-US" altLang="zh-CN" dirty="0"/>
              <a:t>-</a:t>
            </a:r>
            <a:r>
              <a:rPr kumimoji="1" lang="en-US" altLang="zh-CN" dirty="0" err="1"/>
              <a:t>storyset</a:t>
            </a:r>
            <a:endParaRPr kumimoji="1" lang="en-US" altLang="zh-CN" dirty="0"/>
          </a:p>
          <a:p>
            <a:endParaRPr kumimoji="1" lang="en" altLang="zh-CN" dirty="0"/>
          </a:p>
          <a:p>
            <a:r>
              <a:rPr kumimoji="1" lang="zh-CN" altLang="en-US" dirty="0"/>
              <a:t>本网站所提供的任何信息内容（包括但不限于 </a:t>
            </a:r>
            <a:r>
              <a:rPr kumimoji="1" lang="en" altLang="zh-CN" dirty="0"/>
              <a:t>PPT </a:t>
            </a:r>
            <a:r>
              <a:rPr kumimoji="1" lang="zh-CN" altLang="en-US" dirty="0"/>
              <a:t>模板、</a:t>
            </a:r>
            <a:r>
              <a:rPr kumimoji="1" lang="en" altLang="zh-CN" dirty="0"/>
              <a:t>Word </a:t>
            </a:r>
            <a:r>
              <a:rPr kumimoji="1" lang="zh-CN" altLang="en-US" dirty="0"/>
              <a:t>文档、</a:t>
            </a:r>
            <a:r>
              <a:rPr kumimoji="1" lang="en" altLang="zh-CN" dirty="0"/>
              <a:t>Excel </a:t>
            </a:r>
            <a:r>
              <a:rPr kumimoji="1" lang="zh-CN" altLang="en-US" dirty="0"/>
              <a:t>图表、图片素材等）均受</a:t>
            </a:r>
            <a:r>
              <a:rPr kumimoji="1" lang="en-US" altLang="zh-CN" dirty="0"/>
              <a:t>《</a:t>
            </a:r>
            <a:r>
              <a:rPr kumimoji="1" lang="zh-CN" altLang="en-US" dirty="0"/>
              <a:t>中华人民共和国著作权法</a:t>
            </a:r>
            <a:r>
              <a:rPr kumimoji="1" lang="en-US" altLang="zh-CN" dirty="0"/>
              <a:t>》</a:t>
            </a:r>
            <a:r>
              <a:rPr kumimoji="1" lang="zh-CN" altLang="en-US" dirty="0"/>
              <a:t>、</a:t>
            </a:r>
            <a:r>
              <a:rPr kumimoji="1" lang="en-US" altLang="zh-CN" dirty="0"/>
              <a:t>《</a:t>
            </a:r>
            <a:r>
              <a:rPr kumimoji="1" lang="zh-CN" altLang="en-US" dirty="0"/>
              <a:t>信息网络传播权保护条例</a:t>
            </a:r>
            <a:r>
              <a:rPr kumimoji="1" lang="en-US" altLang="zh-CN" dirty="0"/>
              <a:t>》</a:t>
            </a:r>
            <a:r>
              <a:rPr kumimoji="1" lang="zh-CN" altLang="en-US" dirty="0"/>
              <a:t>及其他适用的法律法规的保护，未经权利人书面明确授权，信息内容的任何部分</a:t>
            </a:r>
            <a:r>
              <a:rPr kumimoji="1" lang="en-US" altLang="zh-CN" dirty="0"/>
              <a:t>(</a:t>
            </a:r>
            <a:r>
              <a:rPr kumimoji="1" lang="zh-CN" altLang="en-US" dirty="0"/>
              <a:t>包括图片或图表</a:t>
            </a:r>
            <a:r>
              <a:rPr kumimoji="1" lang="en-US" altLang="zh-CN" dirty="0"/>
              <a:t>)</a:t>
            </a:r>
            <a:r>
              <a:rPr kumimoji="1" lang="zh-CN" altLang="en-US" dirty="0"/>
              <a:t>不得被全部或部分的复制、传播、销售，否则将承担法律责任。</a:t>
            </a:r>
            <a:endParaRPr kumimoji="1" lang="en-US" altLang="zh-CN" dirty="0"/>
          </a:p>
          <a:p>
            <a:endParaRPr kumimoji="1" lang="en-US" altLang="zh-CN" dirty="0"/>
          </a:p>
          <a:p>
            <a:r>
              <a:rPr kumimoji="1" lang="zh-CN" altLang="en-US" dirty="0"/>
              <a:t>绍爷</a:t>
            </a:r>
            <a:endParaRPr kumimoji="1" lang="en" altLang="zh-CN" dirty="0"/>
          </a:p>
        </p:txBody>
      </p:sp>
      <p:sp>
        <p:nvSpPr>
          <p:cNvPr id="5" name="文本占位符 4">
            <a:extLst>
              <a:ext uri="{FF2B5EF4-FFF2-40B4-BE49-F238E27FC236}">
                <a16:creationId xmlns:a16="http://schemas.microsoft.com/office/drawing/2014/main" id="{9379F369-F966-CC4F-9150-5720C0654BE8}"/>
              </a:ext>
            </a:extLst>
          </p:cNvPr>
          <p:cNvSpPr>
            <a:spLocks noGrp="1"/>
          </p:cNvSpPr>
          <p:nvPr>
            <p:ph type="body" sz="quarter" idx="10"/>
          </p:nvPr>
        </p:nvSpPr>
        <p:spPr/>
        <p:txBody>
          <a:bodyPr/>
          <a:lstStyle/>
          <a:p>
            <a:r>
              <a:rPr kumimoji="1" lang="zh-CN" altLang="en-US" dirty="0"/>
              <a:t>标注</a:t>
            </a:r>
          </a:p>
        </p:txBody>
      </p:sp>
      <p:sp>
        <p:nvSpPr>
          <p:cNvPr id="8" name="文本占位符 7">
            <a:extLst>
              <a:ext uri="{FF2B5EF4-FFF2-40B4-BE49-F238E27FC236}">
                <a16:creationId xmlns:a16="http://schemas.microsoft.com/office/drawing/2014/main" id="{52037C6C-C3D0-B143-999B-9FBD7AAF906F}"/>
              </a:ext>
            </a:extLst>
          </p:cNvPr>
          <p:cNvSpPr>
            <a:spLocks noGrp="1"/>
          </p:cNvSpPr>
          <p:nvPr>
            <p:ph type="body" sz="quarter" idx="17"/>
          </p:nvPr>
        </p:nvSpPr>
        <p:spPr/>
        <p:txBody>
          <a:bodyPr/>
          <a:lstStyle/>
          <a:p>
            <a:r>
              <a:rPr kumimoji="1" lang="zh-CN" altLang="en-US" dirty="0"/>
              <a:t>字体使用</a:t>
            </a:r>
            <a:endParaRPr kumimoji="1" lang="en-US" altLang="zh-CN" dirty="0"/>
          </a:p>
          <a:p>
            <a:endParaRPr kumimoji="1" lang="en-US" altLang="zh-CN" dirty="0"/>
          </a:p>
          <a:p>
            <a:endParaRPr kumimoji="1" lang="en-US" altLang="zh-CN" dirty="0"/>
          </a:p>
          <a:p>
            <a:r>
              <a:rPr kumimoji="1" lang="zh-CN" altLang="en-US" dirty="0"/>
              <a:t>行距</a:t>
            </a:r>
            <a:endParaRPr kumimoji="1" lang="en-US" altLang="zh-CN" dirty="0"/>
          </a:p>
          <a:p>
            <a:endParaRPr kumimoji="1" lang="en-US" altLang="zh-CN" dirty="0"/>
          </a:p>
          <a:p>
            <a:r>
              <a:rPr kumimoji="1" lang="zh-CN" altLang="en-US" dirty="0"/>
              <a:t>素材</a:t>
            </a:r>
            <a:endParaRPr kumimoji="1" lang="en-US" altLang="zh-CN" dirty="0"/>
          </a:p>
          <a:p>
            <a:endParaRPr kumimoji="1" lang="en-US" altLang="zh-CN" dirty="0"/>
          </a:p>
          <a:p>
            <a:r>
              <a:rPr kumimoji="1" lang="zh-CN" altLang="en-US" dirty="0"/>
              <a:t>声明</a:t>
            </a:r>
            <a:endParaRPr kumimoji="1" lang="en-US" altLang="zh-CN" dirty="0"/>
          </a:p>
          <a:p>
            <a:endParaRPr kumimoji="1" lang="en-US" altLang="zh-CN" dirty="0"/>
          </a:p>
          <a:p>
            <a:endParaRPr kumimoji="1" lang="en-US" altLang="zh-CN" dirty="0"/>
          </a:p>
          <a:p>
            <a:endParaRPr kumimoji="1" lang="en-US" altLang="zh-CN" dirty="0"/>
          </a:p>
          <a:p>
            <a:r>
              <a:rPr kumimoji="1" lang="zh-CN" altLang="en-US" dirty="0"/>
              <a:t>作者</a:t>
            </a:r>
          </a:p>
        </p:txBody>
      </p:sp>
    </p:spTree>
    <p:extLst>
      <p:ext uri="{BB962C8B-B14F-4D97-AF65-F5344CB8AC3E}">
        <p14:creationId xmlns:p14="http://schemas.microsoft.com/office/powerpoint/2010/main" val="3179033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55" name="文本框 254">
            <a:extLst>
              <a:ext uri="{FF2B5EF4-FFF2-40B4-BE49-F238E27FC236}">
                <a16:creationId xmlns:a16="http://schemas.microsoft.com/office/drawing/2014/main" id="{D72B0589-CEAB-A72D-95E0-79ED30DE019E}"/>
              </a:ext>
            </a:extLst>
          </p:cNvPr>
          <p:cNvSpPr txBox="1"/>
          <p:nvPr/>
        </p:nvSpPr>
        <p:spPr>
          <a:xfrm>
            <a:off x="566369" y="547216"/>
            <a:ext cx="553998" cy="5550100"/>
          </a:xfrm>
          <a:prstGeom prst="rect">
            <a:avLst/>
          </a:prstGeom>
          <a:noFill/>
          <a:ln>
            <a:noFill/>
          </a:ln>
        </p:spPr>
        <p:txBody>
          <a:bodyPr vert="eaVert" wrap="square" lIns="0" tIns="0" rIns="0" bIns="0" rtlCol="0" anchor="t">
            <a:no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3600" cap="all" dirty="0">
                <a:ln w="28575">
                  <a:solidFill>
                    <a:schemeClr val="tx1"/>
                  </a:solidFill>
                </a:ln>
                <a:noFill/>
                <a:latin typeface="江城圆体 700W" panose="020B0A00000000000000" pitchFamily="34" charset="-122"/>
                <a:ea typeface="江城圆体 700W" panose="020B0A00000000000000" pitchFamily="34" charset="-122"/>
              </a:rPr>
              <a:t>PART</a:t>
            </a:r>
            <a:r>
              <a:rPr lang="zh-CN" altLang="en-US" sz="3600" cap="all" dirty="0">
                <a:ln w="28575">
                  <a:solidFill>
                    <a:schemeClr val="tx1"/>
                  </a:solidFill>
                </a:ln>
                <a:noFill/>
                <a:latin typeface="江城圆体 700W" panose="020B0A00000000000000" pitchFamily="34" charset="-122"/>
                <a:ea typeface="江城圆体 700W" panose="020B0A00000000000000" pitchFamily="34" charset="-122"/>
              </a:rPr>
              <a:t> </a:t>
            </a:r>
            <a:r>
              <a:rPr kumimoji="0" lang="en-US" altLang="zh-CN" sz="3600" b="0" i="0" u="none" strike="noStrike" kern="1200" cap="all" spc="0" normalizeH="0" baseline="0" noProof="0" dirty="0">
                <a:ln w="28575">
                  <a:solidFill>
                    <a:schemeClr val="tx1"/>
                  </a:solidFill>
                </a:ln>
                <a:solidFill>
                  <a:schemeClr val="accent1"/>
                </a:solidFill>
                <a:effectLst/>
                <a:uLnTx/>
                <a:uFillTx/>
                <a:latin typeface="江城圆体 700W" panose="020B0A00000000000000" pitchFamily="34" charset="-122"/>
                <a:ea typeface="江城圆体 700W" panose="020B0A00000000000000" pitchFamily="34" charset="-122"/>
              </a:rPr>
              <a:t>ONE</a:t>
            </a:r>
            <a:endParaRPr kumimoji="0" lang="zh-CN" altLang="en-US" sz="3600" b="0" i="0" u="none" strike="noStrike" kern="1200" cap="all" spc="0" normalizeH="0" baseline="0" noProof="0" dirty="0">
              <a:ln w="28575">
                <a:solidFill>
                  <a:schemeClr val="tx1"/>
                </a:solidFill>
              </a:ln>
              <a:solidFill>
                <a:schemeClr val="accent1"/>
              </a:solidFill>
              <a:effectLst/>
              <a:uLnTx/>
              <a:uFillTx/>
              <a:latin typeface="江城圆体 700W" panose="020B0A00000000000000" pitchFamily="34" charset="-122"/>
              <a:ea typeface="江城圆体 700W" panose="020B0A00000000000000" pitchFamily="34" charset="-122"/>
            </a:endParaRPr>
          </a:p>
        </p:txBody>
      </p:sp>
      <p:sp>
        <p:nvSpPr>
          <p:cNvPr id="318" name="文本框 317">
            <a:extLst>
              <a:ext uri="{FF2B5EF4-FFF2-40B4-BE49-F238E27FC236}">
                <a16:creationId xmlns:a16="http://schemas.microsoft.com/office/drawing/2014/main" id="{6191D8C6-C239-A184-1D44-899C001F88F1}"/>
              </a:ext>
            </a:extLst>
          </p:cNvPr>
          <p:cNvSpPr txBox="1"/>
          <p:nvPr/>
        </p:nvSpPr>
        <p:spPr>
          <a:xfrm>
            <a:off x="6010511" y="3891279"/>
            <a:ext cx="5097360" cy="955815"/>
          </a:xfrm>
          <a:prstGeom prst="rect">
            <a:avLst/>
          </a:prstGeom>
          <a:noFill/>
        </p:spPr>
        <p:txBody>
          <a:bodyPr wrap="square" lIns="0" tIns="0" rIns="0" bIns="0" rtlCol="0" anchor="t">
            <a:noAutofit/>
          </a:bodyPr>
          <a:lstStyle/>
          <a:p>
            <a:pPr>
              <a:lnSpc>
                <a:spcPct val="150000"/>
              </a:lnSpc>
              <a:defRPr/>
            </a:pPr>
            <a:r>
              <a:rPr kumimoji="0" lang="zh-CN" altLang="en-US" sz="1200" b="0" i="0" u="none" strike="noStrike" kern="1200" cap="none" spc="0" normalizeH="0" baseline="0" noProof="0" dirty="0">
                <a:ln>
                  <a:noFill/>
                </a:ln>
                <a:solidFill>
                  <a:schemeClr val="tx1">
                    <a:alpha val="80000"/>
                  </a:schemeClr>
                </a:solidFill>
                <a:effectLst/>
                <a:uLnTx/>
                <a:uFillTx/>
                <a:latin typeface="江城圆体 400W" panose="020B0500000000000000" pitchFamily="34" charset="-122"/>
                <a:ea typeface="江城圆体 400W" panose="020B0500000000000000" pitchFamily="34" charset="-122"/>
                <a:cs typeface="+mn-cs"/>
              </a:rPr>
              <a:t>单击此处输入你的正文</a:t>
            </a:r>
            <a:r>
              <a:rPr lang="zh-CN" altLang="en-US" sz="1200" dirty="0">
                <a:solidFill>
                  <a:schemeClr val="tx1">
                    <a:alpha val="80000"/>
                  </a:schemeClr>
                </a:solidFill>
                <a:latin typeface="江城圆体 400W" panose="020B0500000000000000" pitchFamily="34" charset="-122"/>
                <a:ea typeface="江城圆体 400W" panose="020B0500000000000000" pitchFamily="34" charset="-122"/>
              </a:rPr>
              <a:t>，对本章内容做出简要的概括，或者输入您的演讲提纲等概况信息。</a:t>
            </a:r>
            <a:r>
              <a:rPr kumimoji="0" lang="zh-CN" altLang="en-US" sz="1200" b="0" i="0" u="none" strike="noStrike" kern="1200" cap="none" spc="0" normalizeH="0" baseline="0" noProof="0" dirty="0">
                <a:ln>
                  <a:noFill/>
                </a:ln>
                <a:solidFill>
                  <a:schemeClr val="tx1">
                    <a:alpha val="80000"/>
                  </a:schemeClr>
                </a:solidFill>
                <a:effectLst/>
                <a:uLnTx/>
                <a:uFillTx/>
                <a:latin typeface="江城圆体 400W" panose="020B0500000000000000" pitchFamily="34" charset="-122"/>
                <a:ea typeface="江城圆体 400W" panose="020B0500000000000000" pitchFamily="34" charset="-122"/>
                <a:cs typeface="+mn-cs"/>
              </a:rPr>
              <a:t>单击此处输入你的正文</a:t>
            </a:r>
            <a:r>
              <a:rPr lang="zh-CN" altLang="en-US" sz="1200" dirty="0">
                <a:solidFill>
                  <a:schemeClr val="tx1">
                    <a:alpha val="80000"/>
                  </a:schemeClr>
                </a:solidFill>
                <a:latin typeface="江城圆体 400W" panose="020B0500000000000000" pitchFamily="34" charset="-122"/>
                <a:ea typeface="江城圆体 400W" panose="020B0500000000000000" pitchFamily="34" charset="-122"/>
              </a:rPr>
              <a:t>，对本章内容做出简要的概括，或者输入您的演讲提纲等概况信息。</a:t>
            </a:r>
            <a:endParaRPr kumimoji="0" lang="zh-CN" altLang="en-US" sz="1200" b="0" i="0" u="none" strike="noStrike" kern="1200" cap="none" spc="0" normalizeH="0" baseline="0" noProof="0" dirty="0">
              <a:ln>
                <a:noFill/>
              </a:ln>
              <a:solidFill>
                <a:schemeClr val="tx1">
                  <a:alpha val="80000"/>
                </a:schemeClr>
              </a:solidFill>
              <a:effectLst/>
              <a:uLnTx/>
              <a:uFillTx/>
              <a:latin typeface="江城圆体 400W" panose="020B0500000000000000" pitchFamily="34" charset="-122"/>
              <a:ea typeface="江城圆体 400W" panose="020B0500000000000000" pitchFamily="34" charset="-122"/>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schemeClr val="tx1">
                  <a:alpha val="80000"/>
                </a:schemeClr>
              </a:solidFill>
              <a:effectLst/>
              <a:uLnTx/>
              <a:uFillTx/>
              <a:latin typeface="江城圆体 400W" panose="020B0500000000000000" pitchFamily="34" charset="-122"/>
              <a:ea typeface="江城圆体 400W" panose="020B0500000000000000" pitchFamily="34" charset="-122"/>
              <a:cs typeface="+mn-cs"/>
            </a:endParaRPr>
          </a:p>
        </p:txBody>
      </p:sp>
      <p:sp>
        <p:nvSpPr>
          <p:cNvPr id="127" name="矩形 126">
            <a:extLst>
              <a:ext uri="{FF2B5EF4-FFF2-40B4-BE49-F238E27FC236}">
                <a16:creationId xmlns:a16="http://schemas.microsoft.com/office/drawing/2014/main" id="{22BADBF4-C19E-39B7-503B-684942E9FA3F}"/>
              </a:ext>
            </a:extLst>
          </p:cNvPr>
          <p:cNvSpPr/>
          <p:nvPr/>
        </p:nvSpPr>
        <p:spPr>
          <a:xfrm>
            <a:off x="7592864" y="2224485"/>
            <a:ext cx="3440225" cy="1355209"/>
          </a:xfrm>
          <a:prstGeom prst="rect">
            <a:avLst/>
          </a:prstGeom>
          <a:solidFill>
            <a:schemeClr val="bg1"/>
          </a:solidFill>
          <a:ln w="22225">
            <a:solidFill>
              <a:srgbClr val="2F2E41"/>
            </a:solidFill>
          </a:ln>
        </p:spPr>
        <p:style>
          <a:lnRef idx="2">
            <a:schemeClr val="accent1">
              <a:shade val="50000"/>
            </a:schemeClr>
          </a:lnRef>
          <a:fillRef idx="1">
            <a:schemeClr val="accent1"/>
          </a:fillRef>
          <a:effectRef idx="0">
            <a:schemeClr val="accent1"/>
          </a:effectRef>
          <a:fontRef idx="minor">
            <a:schemeClr val="lt1"/>
          </a:fontRef>
        </p:style>
        <p:txBody>
          <a:bodyPr lIns="0" tIns="3240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4800" b="0" i="0" u="none" strike="noStrike" kern="1200" cap="none" spc="0" normalizeH="0" baseline="0" noProof="0" dirty="0">
                <a:ln>
                  <a:noFill/>
                </a:ln>
                <a:solidFill>
                  <a:schemeClr val="tx1"/>
                </a:solidFill>
                <a:effectLst/>
                <a:uLnTx/>
                <a:uFillTx/>
                <a:latin typeface="江城圆体 700W" panose="020B0A00000000000000" pitchFamily="34" charset="-122"/>
                <a:ea typeface="江城圆体 700W" panose="020B0A00000000000000" pitchFamily="34" charset="-122"/>
              </a:rPr>
              <a:t>社团介绍</a:t>
            </a:r>
          </a:p>
        </p:txBody>
      </p:sp>
      <p:sp>
        <p:nvSpPr>
          <p:cNvPr id="128" name="矩形 127">
            <a:extLst>
              <a:ext uri="{FF2B5EF4-FFF2-40B4-BE49-F238E27FC236}">
                <a16:creationId xmlns:a16="http://schemas.microsoft.com/office/drawing/2014/main" id="{ED6D8ACF-7ACF-4305-D35E-B4251572EDE1}"/>
              </a:ext>
            </a:extLst>
          </p:cNvPr>
          <p:cNvSpPr/>
          <p:nvPr/>
        </p:nvSpPr>
        <p:spPr>
          <a:xfrm>
            <a:off x="6010511" y="2224485"/>
            <a:ext cx="1355209" cy="1355209"/>
          </a:xfrm>
          <a:prstGeom prst="rect">
            <a:avLst/>
          </a:prstGeom>
          <a:solidFill>
            <a:schemeClr val="accent1"/>
          </a:solidFill>
          <a:ln w="22225">
            <a:solidFill>
              <a:srgbClr val="2F2E41"/>
            </a:solidFill>
          </a:ln>
        </p:spPr>
        <p:style>
          <a:lnRef idx="2">
            <a:schemeClr val="accent1">
              <a:shade val="50000"/>
            </a:schemeClr>
          </a:lnRef>
          <a:fillRef idx="1">
            <a:schemeClr val="accent1"/>
          </a:fillRef>
          <a:effectRef idx="0">
            <a:schemeClr val="accent1"/>
          </a:effectRef>
          <a:fontRef idx="minor">
            <a:schemeClr val="lt1"/>
          </a:fontRef>
        </p:style>
        <p:txBody>
          <a:bodyPr lIns="0" tIns="3240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0" i="0" u="none" strike="noStrike" kern="1200" cap="none" spc="0" normalizeH="0" baseline="0" noProof="0" dirty="0">
                <a:ln>
                  <a:noFill/>
                </a:ln>
                <a:solidFill>
                  <a:schemeClr val="tx1"/>
                </a:solidFill>
                <a:effectLst/>
                <a:uLnTx/>
                <a:uFillTx/>
                <a:latin typeface="江城圆体 700W" panose="020B0A00000000000000" pitchFamily="34" charset="-122"/>
                <a:ea typeface="江城圆体 700W" panose="020B0A00000000000000" pitchFamily="34" charset="-122"/>
              </a:rPr>
              <a:t>1</a:t>
            </a:r>
            <a:endParaRPr kumimoji="0" lang="zh-CN" altLang="en-US" sz="4800" b="0" i="0" u="none" strike="noStrike" kern="1200" cap="none" spc="0" normalizeH="0" baseline="0" noProof="0" dirty="0">
              <a:ln>
                <a:noFill/>
              </a:ln>
              <a:solidFill>
                <a:schemeClr val="tx1"/>
              </a:solidFill>
              <a:effectLst/>
              <a:uLnTx/>
              <a:uFillTx/>
              <a:latin typeface="江城圆体 700W" panose="020B0A00000000000000" pitchFamily="34" charset="-122"/>
              <a:ea typeface="江城圆体 700W" panose="020B0A00000000000000" pitchFamily="34" charset="-122"/>
            </a:endParaRPr>
          </a:p>
        </p:txBody>
      </p:sp>
    </p:spTree>
    <p:extLst>
      <p:ext uri="{BB962C8B-B14F-4D97-AF65-F5344CB8AC3E}">
        <p14:creationId xmlns:p14="http://schemas.microsoft.com/office/powerpoint/2010/main" val="15978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90" name="任意多边形: 形状 189">
            <a:extLst>
              <a:ext uri="{FF2B5EF4-FFF2-40B4-BE49-F238E27FC236}">
                <a16:creationId xmlns:a16="http://schemas.microsoft.com/office/drawing/2014/main" id="{22E4EE96-37B2-FCEC-A242-F1BBB70940FF}"/>
              </a:ext>
            </a:extLst>
          </p:cNvPr>
          <p:cNvSpPr/>
          <p:nvPr/>
        </p:nvSpPr>
        <p:spPr>
          <a:xfrm rot="11644286">
            <a:off x="7831677" y="3284449"/>
            <a:ext cx="3380086" cy="3610545"/>
          </a:xfrm>
          <a:custGeom>
            <a:avLst/>
            <a:gdLst>
              <a:gd name="connsiteX0" fmla="*/ 1571880 w 3499968"/>
              <a:gd name="connsiteY0" fmla="*/ 2037 h 3738601"/>
              <a:gd name="connsiteX1" fmla="*/ 471253 w 3499968"/>
              <a:gd name="connsiteY1" fmla="*/ 602522 h 3738601"/>
              <a:gd name="connsiteX2" fmla="*/ 1308 w 3499968"/>
              <a:gd name="connsiteY2" fmla="*/ 2569327 h 3738601"/>
              <a:gd name="connsiteX3" fmla="*/ 880714 w 3499968"/>
              <a:gd name="connsiteY3" fmla="*/ 3733049 h 3738601"/>
              <a:gd name="connsiteX4" fmla="*/ 2168014 w 3499968"/>
              <a:gd name="connsiteY4" fmla="*/ 3043536 h 3738601"/>
              <a:gd name="connsiteX5" fmla="*/ 3334694 w 3499968"/>
              <a:gd name="connsiteY5" fmla="*/ 2236015 h 3738601"/>
              <a:gd name="connsiteX6" fmla="*/ 2788253 w 3499968"/>
              <a:gd name="connsiteY6" fmla="*/ 386870 h 3738601"/>
              <a:gd name="connsiteX7" fmla="*/ 1571880 w 3499968"/>
              <a:gd name="connsiteY7" fmla="*/ 2037 h 373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9968" h="3738601">
                <a:moveTo>
                  <a:pt x="1571880" y="2037"/>
                </a:moveTo>
                <a:cubicBezTo>
                  <a:pt x="1571880" y="2037"/>
                  <a:pt x="902992" y="35978"/>
                  <a:pt x="471253" y="602522"/>
                </a:cubicBezTo>
                <a:cubicBezTo>
                  <a:pt x="39513" y="1169066"/>
                  <a:pt x="27416" y="1942734"/>
                  <a:pt x="1308" y="2569327"/>
                </a:cubicBezTo>
                <a:cubicBezTo>
                  <a:pt x="-24800" y="3195920"/>
                  <a:pt x="342366" y="3670477"/>
                  <a:pt x="880714" y="3733049"/>
                </a:cubicBezTo>
                <a:cubicBezTo>
                  <a:pt x="1419061" y="3795621"/>
                  <a:pt x="1564135" y="3314363"/>
                  <a:pt x="2168014" y="3043536"/>
                </a:cubicBezTo>
                <a:cubicBezTo>
                  <a:pt x="2771892" y="2772709"/>
                  <a:pt x="2973533" y="2792116"/>
                  <a:pt x="3334694" y="2236015"/>
                </a:cubicBezTo>
                <a:cubicBezTo>
                  <a:pt x="3695855" y="1679913"/>
                  <a:pt x="3443478" y="824963"/>
                  <a:pt x="2788253" y="386870"/>
                </a:cubicBezTo>
                <a:cubicBezTo>
                  <a:pt x="2133029" y="-51223"/>
                  <a:pt x="1571880" y="2037"/>
                  <a:pt x="1571880" y="2037"/>
                </a:cubicBezTo>
                <a:close/>
              </a:path>
            </a:pathLst>
          </a:custGeom>
          <a:solidFill>
            <a:schemeClr val="accent1">
              <a:alpha val="20000"/>
            </a:schemeClr>
          </a:solidFill>
          <a:ln w="8687" cap="flat">
            <a:noFill/>
            <a:prstDash val="solid"/>
            <a:miter/>
          </a:ln>
        </p:spPr>
        <p:txBody>
          <a:bodyPr rtlCol="0" anchor="ctr">
            <a:noAutofit/>
          </a:bodyPr>
          <a:lstStyle/>
          <a:p>
            <a:endParaRPr lang="zh-CN" altLang="en-US"/>
          </a:p>
        </p:txBody>
      </p:sp>
      <p:sp>
        <p:nvSpPr>
          <p:cNvPr id="5" name="矩形 4">
            <a:extLst>
              <a:ext uri="{FF2B5EF4-FFF2-40B4-BE49-F238E27FC236}">
                <a16:creationId xmlns:a16="http://schemas.microsoft.com/office/drawing/2014/main" id="{536C534E-1F07-A726-4646-428C665687E2}"/>
              </a:ext>
            </a:extLst>
          </p:cNvPr>
          <p:cNvSpPr/>
          <p:nvPr/>
        </p:nvSpPr>
        <p:spPr>
          <a:xfrm>
            <a:off x="1297832" y="479977"/>
            <a:ext cx="3085481" cy="674370"/>
          </a:xfrm>
          <a:prstGeom prst="rect">
            <a:avLst/>
          </a:prstGeom>
          <a:solidFill>
            <a:schemeClr val="bg1"/>
          </a:solidFill>
          <a:ln w="22225">
            <a:solidFill>
              <a:srgbClr val="2F2E41"/>
            </a:solidFill>
          </a:ln>
        </p:spPr>
        <p:style>
          <a:lnRef idx="2">
            <a:schemeClr val="accent1">
              <a:shade val="50000"/>
            </a:schemeClr>
          </a:lnRef>
          <a:fillRef idx="1">
            <a:schemeClr val="accent1"/>
          </a:fillRef>
          <a:effectRef idx="0">
            <a:schemeClr val="accent1"/>
          </a:effectRef>
          <a:fontRef idx="minor">
            <a:schemeClr val="lt1"/>
          </a:fontRef>
        </p:style>
        <p:txBody>
          <a:bodyPr lIns="0" tIns="3240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3200" dirty="0">
                <a:solidFill>
                  <a:schemeClr val="tx1"/>
                </a:solidFill>
                <a:latin typeface="江城圆体 700W" panose="020B0A00000000000000" pitchFamily="34" charset="-122"/>
                <a:ea typeface="江城圆体 700W" panose="020B0A00000000000000" pitchFamily="34" charset="-122"/>
              </a:rPr>
              <a:t>学生会介绍</a:t>
            </a:r>
            <a:endParaRPr kumimoji="0" lang="zh-CN" altLang="en-US" sz="3200" b="0" i="0" u="none" strike="noStrike" kern="1200" cap="none" spc="0" normalizeH="0" baseline="0" noProof="0" dirty="0">
              <a:ln>
                <a:noFill/>
              </a:ln>
              <a:solidFill>
                <a:schemeClr val="tx1"/>
              </a:solidFill>
              <a:effectLst/>
              <a:uLnTx/>
              <a:uFillTx/>
              <a:latin typeface="江城圆体 700W" panose="020B0A00000000000000" pitchFamily="34" charset="-122"/>
              <a:ea typeface="江城圆体 700W" panose="020B0A00000000000000" pitchFamily="34" charset="-122"/>
            </a:endParaRPr>
          </a:p>
        </p:txBody>
      </p:sp>
      <p:sp>
        <p:nvSpPr>
          <p:cNvPr id="6" name="矩形 5">
            <a:extLst>
              <a:ext uri="{FF2B5EF4-FFF2-40B4-BE49-F238E27FC236}">
                <a16:creationId xmlns:a16="http://schemas.microsoft.com/office/drawing/2014/main" id="{AFDB0B52-8289-1B83-6327-4E6756343808}"/>
              </a:ext>
            </a:extLst>
          </p:cNvPr>
          <p:cNvSpPr/>
          <p:nvPr/>
        </p:nvSpPr>
        <p:spPr>
          <a:xfrm>
            <a:off x="510433" y="479977"/>
            <a:ext cx="674370" cy="674370"/>
          </a:xfrm>
          <a:prstGeom prst="rect">
            <a:avLst/>
          </a:prstGeom>
          <a:solidFill>
            <a:schemeClr val="accent1"/>
          </a:solidFill>
          <a:ln w="22225">
            <a:solidFill>
              <a:srgbClr val="2F2E41"/>
            </a:solidFill>
          </a:ln>
        </p:spPr>
        <p:style>
          <a:lnRef idx="2">
            <a:schemeClr val="accent1">
              <a:shade val="50000"/>
            </a:schemeClr>
          </a:lnRef>
          <a:fillRef idx="1">
            <a:schemeClr val="accent1"/>
          </a:fillRef>
          <a:effectRef idx="0">
            <a:schemeClr val="accent1"/>
          </a:effectRef>
          <a:fontRef idx="minor">
            <a:schemeClr val="lt1"/>
          </a:fontRef>
        </p:style>
        <p:txBody>
          <a:bodyPr lIns="0" tIns="3240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schemeClr val="tx1"/>
                </a:solidFill>
                <a:effectLst/>
                <a:uLnTx/>
                <a:uFillTx/>
                <a:latin typeface="江城圆体 700W" panose="020B0A00000000000000" pitchFamily="34" charset="-122"/>
                <a:ea typeface="江城圆体 700W" panose="020B0A00000000000000" pitchFamily="34" charset="-122"/>
              </a:rPr>
              <a:t>1</a:t>
            </a:r>
            <a:endParaRPr kumimoji="0" lang="zh-CN" altLang="en-US" sz="2400" b="0" i="0" u="none" strike="noStrike" kern="1200" cap="none" spc="0" normalizeH="0" baseline="0" noProof="0" dirty="0">
              <a:ln>
                <a:noFill/>
              </a:ln>
              <a:solidFill>
                <a:schemeClr val="tx1"/>
              </a:solidFill>
              <a:effectLst/>
              <a:uLnTx/>
              <a:uFillTx/>
              <a:latin typeface="江城圆体 700W" panose="020B0A00000000000000" pitchFamily="34" charset="-122"/>
              <a:ea typeface="江城圆体 700W" panose="020B0A00000000000000" pitchFamily="34" charset="-122"/>
            </a:endParaRPr>
          </a:p>
        </p:txBody>
      </p:sp>
      <p:sp>
        <p:nvSpPr>
          <p:cNvPr id="8" name="矩形 7">
            <a:extLst>
              <a:ext uri="{FF2B5EF4-FFF2-40B4-BE49-F238E27FC236}">
                <a16:creationId xmlns:a16="http://schemas.microsoft.com/office/drawing/2014/main" id="{1409D38B-04FF-3D47-D296-446B6F7DBFC8}"/>
              </a:ext>
            </a:extLst>
          </p:cNvPr>
          <p:cNvSpPr/>
          <p:nvPr/>
        </p:nvSpPr>
        <p:spPr>
          <a:xfrm>
            <a:off x="3254829" y="1634247"/>
            <a:ext cx="8183485" cy="1521566"/>
          </a:xfrm>
          <a:prstGeom prst="rect">
            <a:avLst/>
          </a:prstGeom>
          <a:noFill/>
        </p:spPr>
        <p:txBody>
          <a:bodyPr wrap="square" lIns="0" tIns="0" rIns="0" bIns="0" rtlCol="0" anchor="t">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50000"/>
              </a:lnSpc>
            </a:pPr>
            <a:r>
              <a:rPr lang="en-US" altLang="zh-CN" sz="1600" dirty="0">
                <a:solidFill>
                  <a:schemeClr val="tx1"/>
                </a:solidFill>
                <a:latin typeface="江城圆体 400W" panose="020B0500000000000000" pitchFamily="34" charset="-122"/>
                <a:ea typeface="江城圆体 400W" panose="020B0500000000000000" pitchFamily="34" charset="-122"/>
              </a:rPr>
              <a:t>OfficePLUS</a:t>
            </a:r>
            <a:r>
              <a:rPr lang="zh-CN" altLang="en-US" sz="1600" dirty="0">
                <a:solidFill>
                  <a:schemeClr val="tx1"/>
                </a:solidFill>
                <a:latin typeface="江城圆体 400W" panose="020B0500000000000000" pitchFamily="34" charset="-122"/>
                <a:ea typeface="江城圆体 400W" panose="020B0500000000000000" pitchFamily="34" charset="-122"/>
              </a:rPr>
              <a:t>科技大学学生会成立于</a:t>
            </a:r>
            <a:r>
              <a:rPr lang="en-US" altLang="zh-CN" sz="1600" dirty="0">
                <a:solidFill>
                  <a:schemeClr val="tx1"/>
                </a:solidFill>
                <a:latin typeface="江城圆体 400W" panose="020B0500000000000000" pitchFamily="34" charset="-122"/>
                <a:ea typeface="江城圆体 400W" panose="020B0500000000000000" pitchFamily="34" charset="-122"/>
              </a:rPr>
              <a:t>2005</a:t>
            </a:r>
            <a:r>
              <a:rPr lang="zh-CN" altLang="en-US" sz="1600" dirty="0">
                <a:solidFill>
                  <a:schemeClr val="tx1"/>
                </a:solidFill>
                <a:latin typeface="江城圆体 400W" panose="020B0500000000000000" pitchFamily="34" charset="-122"/>
                <a:ea typeface="江城圆体 400W" panose="020B0500000000000000" pitchFamily="34" charset="-122"/>
              </a:rPr>
              <a:t>年，从成立至今一直致力于</a:t>
            </a:r>
            <a:r>
              <a:rPr lang="en-US" altLang="zh-CN" sz="1600" dirty="0">
                <a:solidFill>
                  <a:schemeClr val="tx1"/>
                </a:solidFill>
                <a:latin typeface="江城圆体 400W" panose="020B0500000000000000" pitchFamily="34" charset="-122"/>
                <a:ea typeface="江城圆体 400W" panose="020B0500000000000000" pitchFamily="34" charset="-122"/>
              </a:rPr>
              <a:t>XXXXXXXX</a:t>
            </a:r>
            <a:r>
              <a:rPr lang="zh-CN" altLang="en-US" sz="1600" dirty="0">
                <a:solidFill>
                  <a:schemeClr val="tx1"/>
                </a:solidFill>
                <a:latin typeface="江城圆体 400W" panose="020B0500000000000000" pitchFamily="34" charset="-122"/>
                <a:ea typeface="江城圆体 400W" panose="020B0500000000000000" pitchFamily="34" charset="-122"/>
              </a:rPr>
              <a:t>，营造校园良好的</a:t>
            </a:r>
            <a:r>
              <a:rPr lang="en-US" altLang="zh-CN" sz="1600" dirty="0">
                <a:solidFill>
                  <a:schemeClr val="tx1"/>
                </a:solidFill>
                <a:latin typeface="江城圆体 400W" panose="020B0500000000000000" pitchFamily="34" charset="-122"/>
                <a:ea typeface="江城圆体 400W" panose="020B0500000000000000" pitchFamily="34" charset="-122"/>
              </a:rPr>
              <a:t>XXXXXXX</a:t>
            </a:r>
            <a:r>
              <a:rPr lang="zh-CN" altLang="en-US" sz="1600" dirty="0">
                <a:solidFill>
                  <a:schemeClr val="tx1"/>
                </a:solidFill>
                <a:latin typeface="江城圆体 400W" panose="020B0500000000000000" pitchFamily="34" charset="-122"/>
                <a:ea typeface="江城圆体 400W" panose="020B0500000000000000" pitchFamily="34" charset="-122"/>
              </a:rPr>
              <a:t>，促进</a:t>
            </a:r>
            <a:r>
              <a:rPr lang="en-US" altLang="zh-CN" sz="1600" dirty="0">
                <a:solidFill>
                  <a:schemeClr val="tx1"/>
                </a:solidFill>
                <a:latin typeface="江城圆体 400W" panose="020B0500000000000000" pitchFamily="34" charset="-122"/>
                <a:ea typeface="江城圆体 400W" panose="020B0500000000000000" pitchFamily="34" charset="-122"/>
              </a:rPr>
              <a:t>XXXXXX</a:t>
            </a:r>
            <a:r>
              <a:rPr lang="zh-CN" altLang="en-US" sz="1600" dirty="0">
                <a:solidFill>
                  <a:schemeClr val="tx1"/>
                </a:solidFill>
                <a:latin typeface="江城圆体 400W" panose="020B0500000000000000" pitchFamily="34" charset="-122"/>
                <a:ea typeface="江城圆体 400W" panose="020B0500000000000000" pitchFamily="34" charset="-122"/>
              </a:rPr>
              <a:t>，在指导老师和历届协会前辈的努力下成为了全校影响力第一大社团，形成了自己独树一帜的风格，在东校区众多院系学生会中享有较高的声望，并以自身出色的成绩赢得了校区领导、老师和同学们的肯定。</a:t>
            </a:r>
          </a:p>
        </p:txBody>
      </p:sp>
      <p:grpSp>
        <p:nvGrpSpPr>
          <p:cNvPr id="12" name="组合 11">
            <a:extLst>
              <a:ext uri="{FF2B5EF4-FFF2-40B4-BE49-F238E27FC236}">
                <a16:creationId xmlns:a16="http://schemas.microsoft.com/office/drawing/2014/main" id="{F465B43D-A6C4-1C7B-CD5B-151649874197}"/>
              </a:ext>
            </a:extLst>
          </p:cNvPr>
          <p:cNvGrpSpPr/>
          <p:nvPr/>
        </p:nvGrpSpPr>
        <p:grpSpPr>
          <a:xfrm>
            <a:off x="1297833" y="1634248"/>
            <a:ext cx="1521568" cy="1521568"/>
            <a:chOff x="510433" y="1477506"/>
            <a:chExt cx="2357458" cy="2357458"/>
          </a:xfrm>
        </p:grpSpPr>
        <p:sp>
          <p:nvSpPr>
            <p:cNvPr id="10" name="矩形 9">
              <a:extLst>
                <a:ext uri="{FF2B5EF4-FFF2-40B4-BE49-F238E27FC236}">
                  <a16:creationId xmlns:a16="http://schemas.microsoft.com/office/drawing/2014/main" id="{CF68FD1A-7F10-5EFA-C487-84BD3DA0E493}"/>
                </a:ext>
              </a:extLst>
            </p:cNvPr>
            <p:cNvSpPr/>
            <p:nvPr/>
          </p:nvSpPr>
          <p:spPr>
            <a:xfrm>
              <a:off x="510433" y="1477506"/>
              <a:ext cx="2357458" cy="2357458"/>
            </a:xfrm>
            <a:prstGeom prst="rect">
              <a:avLst/>
            </a:prstGeom>
            <a:solidFill>
              <a:schemeClr val="accent1"/>
            </a:solidFill>
            <a:ln w="22225">
              <a:solidFill>
                <a:srgbClr val="2F2E41"/>
              </a:solidFill>
            </a:ln>
          </p:spPr>
          <p:style>
            <a:lnRef idx="2">
              <a:schemeClr val="accent1">
                <a:shade val="50000"/>
              </a:schemeClr>
            </a:lnRef>
            <a:fillRef idx="1">
              <a:schemeClr val="accent1"/>
            </a:fillRef>
            <a:effectRef idx="0">
              <a:schemeClr val="accent1"/>
            </a:effectRef>
            <a:fontRef idx="minor">
              <a:schemeClr val="lt1"/>
            </a:fontRef>
          </p:style>
          <p:txBody>
            <a:bodyPr lIns="0" tIns="3240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dirty="0">
                <a:ln>
                  <a:noFill/>
                </a:ln>
                <a:solidFill>
                  <a:schemeClr val="tx1"/>
                </a:solidFill>
                <a:effectLst/>
                <a:uLnTx/>
                <a:uFillTx/>
                <a:latin typeface="江城圆体 700W" panose="020B0A00000000000000" pitchFamily="34" charset="-122"/>
                <a:ea typeface="江城圆体 700W" panose="020B0A00000000000000" pitchFamily="34" charset="-122"/>
              </a:endParaRPr>
            </a:p>
          </p:txBody>
        </p:sp>
        <p:sp>
          <p:nvSpPr>
            <p:cNvPr id="7" name="文本框 6">
              <a:extLst>
                <a:ext uri="{FF2B5EF4-FFF2-40B4-BE49-F238E27FC236}">
                  <a16:creationId xmlns:a16="http://schemas.microsoft.com/office/drawing/2014/main" id="{57DF860F-031A-BB25-2EBD-6EC43E710EB9}"/>
                </a:ext>
              </a:extLst>
            </p:cNvPr>
            <p:cNvSpPr txBox="1"/>
            <p:nvPr/>
          </p:nvSpPr>
          <p:spPr>
            <a:xfrm>
              <a:off x="789162" y="1756235"/>
              <a:ext cx="1800000" cy="1800000"/>
            </a:xfrm>
            <a:prstGeom prst="rect">
              <a:avLst/>
            </a:prstGeom>
            <a:noFill/>
          </p:spPr>
          <p:txBody>
            <a:bodyPr wrap="square" lIns="0" tIns="0" rIns="0" bIns="0" rtlCol="0">
              <a:prstTxWarp prst="textCircle">
                <a:avLst/>
              </a:prstTxWarp>
              <a:noAutofit/>
            </a:bodyPr>
            <a:lstStyle/>
            <a:p>
              <a:pPr algn="dist"/>
              <a:r>
                <a:rPr kumimoji="0" lang="en-US" altLang="zh-CN" sz="1400" b="0" i="0" u="none" strike="noStrike" kern="1200" cap="none" spc="0" normalizeH="0" baseline="0" noProof="0" dirty="0">
                  <a:ln>
                    <a:noFill/>
                  </a:ln>
                  <a:solidFill>
                    <a:schemeClr val="bg1"/>
                  </a:solidFill>
                  <a:effectLst/>
                  <a:uLnTx/>
                  <a:uFillTx/>
                  <a:latin typeface="江城圆体 700W" panose="020B0A00000000000000" pitchFamily="34" charset="-122"/>
                  <a:ea typeface="江城圆体 700W" panose="020B0A00000000000000" pitchFamily="34" charset="-122"/>
                </a:rPr>
                <a:t>Office PLUS </a:t>
              </a:r>
              <a:r>
                <a:rPr kumimoji="0" lang="zh-CN" altLang="en-US" sz="1400" b="0" i="0" u="none" strike="noStrike" kern="1200" cap="none" spc="0" normalizeH="0" baseline="0" noProof="0" dirty="0">
                  <a:ln>
                    <a:noFill/>
                  </a:ln>
                  <a:solidFill>
                    <a:schemeClr val="bg1"/>
                  </a:solidFill>
                  <a:effectLst/>
                  <a:uLnTx/>
                  <a:uFillTx/>
                  <a:latin typeface="江城圆体 700W" panose="020B0A00000000000000" pitchFamily="34" charset="-122"/>
                  <a:ea typeface="江城圆体 700W" panose="020B0A00000000000000" pitchFamily="34" charset="-122"/>
                </a:rPr>
                <a:t>科技大学学生会 </a:t>
              </a:r>
              <a:r>
                <a:rPr kumimoji="0" lang="en-US" altLang="zh-CN" sz="1400" b="0" i="0" u="none" strike="noStrike" kern="1200" cap="none" spc="0" normalizeH="0" baseline="0" noProof="0" dirty="0">
                  <a:ln>
                    <a:noFill/>
                  </a:ln>
                  <a:solidFill>
                    <a:schemeClr val="bg1"/>
                  </a:solidFill>
                  <a:effectLst/>
                  <a:uLnTx/>
                  <a:uFillTx/>
                  <a:latin typeface="江城圆体 700W" panose="020B0A00000000000000" pitchFamily="34" charset="-122"/>
                  <a:ea typeface="江城圆体 700W" panose="020B0A00000000000000" pitchFamily="34" charset="-122"/>
                </a:rPr>
                <a:t>STUDENTS</a:t>
              </a:r>
              <a:r>
                <a:rPr lang="en-US" altLang="zh-CN" sz="1400" dirty="0">
                  <a:solidFill>
                    <a:schemeClr val="bg1"/>
                  </a:solidFill>
                  <a:latin typeface="江城圆体 700W" panose="020B0A00000000000000" pitchFamily="34" charset="-122"/>
                  <a:ea typeface="江城圆体 700W" panose="020B0A00000000000000" pitchFamily="34" charset="-122"/>
                </a:rPr>
                <a:t>`</a:t>
              </a:r>
              <a:r>
                <a:rPr kumimoji="0" lang="en-US" altLang="zh-CN" sz="1400" b="0" i="0" u="none" strike="noStrike" kern="1200" cap="none" spc="0" normalizeH="0" baseline="0" noProof="0" dirty="0">
                  <a:ln>
                    <a:noFill/>
                  </a:ln>
                  <a:solidFill>
                    <a:schemeClr val="bg1"/>
                  </a:solidFill>
                  <a:effectLst/>
                  <a:uLnTx/>
                  <a:uFillTx/>
                  <a:latin typeface="江城圆体 700W" panose="020B0A00000000000000" pitchFamily="34" charset="-122"/>
                  <a:ea typeface="江城圆体 700W" panose="020B0A00000000000000" pitchFamily="34" charset="-122"/>
                </a:rPr>
                <a:t> UNION </a:t>
              </a:r>
              <a:endParaRPr kumimoji="0" lang="zh-CN" altLang="en-US" sz="1400" b="0" i="0" u="none" strike="noStrike" kern="1200" cap="none" spc="0" normalizeH="0" baseline="0" noProof="0" dirty="0">
                <a:ln>
                  <a:noFill/>
                </a:ln>
                <a:solidFill>
                  <a:schemeClr val="bg1"/>
                </a:solidFill>
                <a:effectLst/>
                <a:uLnTx/>
                <a:uFillTx/>
                <a:latin typeface="江城圆体 700W" panose="020B0A00000000000000" pitchFamily="34" charset="-122"/>
                <a:ea typeface="江城圆体 700W" panose="020B0A00000000000000" pitchFamily="34" charset="-122"/>
              </a:endParaRPr>
            </a:p>
          </p:txBody>
        </p:sp>
        <p:sp>
          <p:nvSpPr>
            <p:cNvPr id="9" name="矩形 8">
              <a:extLst>
                <a:ext uri="{FF2B5EF4-FFF2-40B4-BE49-F238E27FC236}">
                  <a16:creationId xmlns:a16="http://schemas.microsoft.com/office/drawing/2014/main" id="{52663C48-EF28-0B79-38E6-2CAC28C2ED66}"/>
                </a:ext>
              </a:extLst>
            </p:cNvPr>
            <p:cNvSpPr/>
            <p:nvPr/>
          </p:nvSpPr>
          <p:spPr>
            <a:xfrm>
              <a:off x="789162" y="2213436"/>
              <a:ext cx="1800000" cy="1030777"/>
            </a:xfrm>
            <a:prstGeom prst="rect">
              <a:avLst/>
            </a:prstGeom>
            <a:noFill/>
          </p:spPr>
          <p:txBody>
            <a:bodyPr wrap="square" lIns="0" tIns="0" rIns="0" bIns="0" rtlCol="0" anchor="t">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400" dirty="0">
                  <a:ln w="19050">
                    <a:noFill/>
                  </a:ln>
                  <a:solidFill>
                    <a:schemeClr val="bg1"/>
                  </a:solidFill>
                  <a:latin typeface="江城圆体 700W" panose="020B0A00000000000000" pitchFamily="34" charset="-122"/>
                  <a:ea typeface="江城圆体 700W" panose="020B0A00000000000000" pitchFamily="34" charset="-122"/>
                </a:rPr>
                <a:t>学生会会徽</a:t>
              </a:r>
            </a:p>
          </p:txBody>
        </p:sp>
      </p:grpSp>
      <p:sp>
        <p:nvSpPr>
          <p:cNvPr id="23" name="文本框 22">
            <a:extLst>
              <a:ext uri="{FF2B5EF4-FFF2-40B4-BE49-F238E27FC236}">
                <a16:creationId xmlns:a16="http://schemas.microsoft.com/office/drawing/2014/main" id="{9FE848E8-F937-FFA6-A768-4C450E44B043}"/>
              </a:ext>
            </a:extLst>
          </p:cNvPr>
          <p:cNvSpPr txBox="1"/>
          <p:nvPr/>
        </p:nvSpPr>
        <p:spPr>
          <a:xfrm>
            <a:off x="510434" y="6383426"/>
            <a:ext cx="3578100" cy="246221"/>
          </a:xfrm>
          <a:prstGeom prst="rect">
            <a:avLst/>
          </a:prstGeom>
          <a:noFill/>
        </p:spPr>
        <p:txBody>
          <a:bodyPr wrap="square" rtlCol="0" anchor="t">
            <a:no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1000" b="0" i="0" u="none" strike="noStrike" kern="1200" cap="none" spc="0" normalizeH="0" baseline="0" noProof="0" dirty="0">
                <a:ln>
                  <a:noFill/>
                </a:ln>
                <a:solidFill>
                  <a:srgbClr val="000000">
                    <a:lumMod val="75000"/>
                    <a:lumOff val="25000"/>
                  </a:srgbClr>
                </a:solidFill>
                <a:effectLst/>
                <a:uLnTx/>
                <a:uFillTx/>
                <a:latin typeface="江城圆体 400W" panose="020B0500000000000000" pitchFamily="34" charset="-122"/>
                <a:ea typeface="江城圆体 400W" panose="020B0500000000000000" pitchFamily="34" charset="-122"/>
                <a:cs typeface="汉仪旗黑-55简" panose="00020600040101010101" charset="-128"/>
              </a:rPr>
              <a:t>服</a:t>
            </a:r>
            <a:r>
              <a:rPr kumimoji="0" lang="en-US" altLang="zh-CN" sz="1000" b="0" i="0" u="none" strike="noStrike" kern="1200" cap="none" spc="0" normalizeH="0" baseline="0" noProof="0" dirty="0">
                <a:ln>
                  <a:noFill/>
                </a:ln>
                <a:solidFill>
                  <a:srgbClr val="000000">
                    <a:lumMod val="75000"/>
                    <a:lumOff val="25000"/>
                  </a:srgbClr>
                </a:solidFill>
                <a:effectLst/>
                <a:uLnTx/>
                <a:uFillTx/>
                <a:latin typeface="江城圆体 400W" panose="020B0500000000000000" pitchFamily="34" charset="-122"/>
                <a:ea typeface="江城圆体 400W" panose="020B0500000000000000" pitchFamily="34" charset="-122"/>
                <a:cs typeface="汉仪旗黑-55简" panose="00020600040101010101" charset="-128"/>
              </a:rPr>
              <a:t>/</a:t>
            </a:r>
            <a:r>
              <a:rPr kumimoji="0" lang="zh-CN" altLang="en-US" sz="1000" b="0" i="0" u="none" strike="noStrike" kern="1200" cap="none" spc="0" normalizeH="0" baseline="0" noProof="0" dirty="0">
                <a:ln>
                  <a:noFill/>
                </a:ln>
                <a:solidFill>
                  <a:srgbClr val="000000">
                    <a:lumMod val="75000"/>
                    <a:lumOff val="25000"/>
                  </a:srgbClr>
                </a:solidFill>
                <a:effectLst/>
                <a:uLnTx/>
                <a:uFillTx/>
                <a:latin typeface="江城圆体 400W" panose="020B0500000000000000" pitchFamily="34" charset="-122"/>
                <a:ea typeface="江城圆体 400W" panose="020B0500000000000000" pitchFamily="34" charset="-122"/>
                <a:cs typeface="汉仪旗黑-55简" panose="00020600040101010101" charset="-128"/>
              </a:rPr>
              <a:t>务</a:t>
            </a:r>
            <a:r>
              <a:rPr kumimoji="0" lang="en-US" altLang="zh-CN" sz="1000" b="0" i="0" u="none" strike="noStrike" kern="1200" cap="none" spc="0" normalizeH="0" baseline="0" noProof="0" dirty="0">
                <a:ln>
                  <a:noFill/>
                </a:ln>
                <a:solidFill>
                  <a:srgbClr val="000000">
                    <a:lumMod val="75000"/>
                    <a:lumOff val="25000"/>
                  </a:srgbClr>
                </a:solidFill>
                <a:effectLst/>
                <a:uLnTx/>
                <a:uFillTx/>
                <a:latin typeface="江城圆体 400W" panose="020B0500000000000000" pitchFamily="34" charset="-122"/>
                <a:ea typeface="江城圆体 400W" panose="020B0500000000000000" pitchFamily="34" charset="-122"/>
                <a:cs typeface="汉仪旗黑-55简" panose="00020600040101010101" charset="-128"/>
              </a:rPr>
              <a:t>/</a:t>
            </a:r>
            <a:r>
              <a:rPr kumimoji="0" lang="zh-CN" altLang="en-US" sz="1000" b="0" i="0" u="none" strike="noStrike" kern="1200" cap="none" spc="0" normalizeH="0" baseline="0" noProof="0" dirty="0">
                <a:ln>
                  <a:noFill/>
                </a:ln>
                <a:solidFill>
                  <a:srgbClr val="000000">
                    <a:lumMod val="75000"/>
                    <a:lumOff val="25000"/>
                  </a:srgbClr>
                </a:solidFill>
                <a:effectLst/>
                <a:uLnTx/>
                <a:uFillTx/>
                <a:latin typeface="江城圆体 400W" panose="020B0500000000000000" pitchFamily="34" charset="-122"/>
                <a:ea typeface="江城圆体 400W" panose="020B0500000000000000" pitchFamily="34" charset="-122"/>
                <a:cs typeface="汉仪旗黑-55简" panose="00020600040101010101" charset="-128"/>
              </a:rPr>
              <a:t>你</a:t>
            </a:r>
            <a:r>
              <a:rPr kumimoji="0" lang="en-US" altLang="zh-CN" sz="1000" b="0" i="0" u="none" strike="noStrike" kern="1200" cap="none" spc="0" normalizeH="0" baseline="0" noProof="0" dirty="0">
                <a:ln>
                  <a:noFill/>
                </a:ln>
                <a:solidFill>
                  <a:srgbClr val="000000">
                    <a:lumMod val="75000"/>
                    <a:lumOff val="25000"/>
                  </a:srgbClr>
                </a:solidFill>
                <a:effectLst/>
                <a:uLnTx/>
                <a:uFillTx/>
                <a:latin typeface="江城圆体 400W" panose="020B0500000000000000" pitchFamily="34" charset="-122"/>
                <a:ea typeface="江城圆体 400W" panose="020B0500000000000000" pitchFamily="34" charset="-122"/>
                <a:cs typeface="汉仪旗黑-55简" panose="00020600040101010101" charset="-128"/>
              </a:rPr>
              <a:t>/</a:t>
            </a:r>
            <a:r>
              <a:rPr kumimoji="0" lang="zh-CN" altLang="en-US" sz="1000" b="0" i="0" u="none" strike="noStrike" kern="1200" cap="none" spc="0" normalizeH="0" baseline="0" noProof="0" dirty="0">
                <a:ln>
                  <a:noFill/>
                </a:ln>
                <a:solidFill>
                  <a:srgbClr val="000000">
                    <a:lumMod val="75000"/>
                    <a:lumOff val="25000"/>
                  </a:srgbClr>
                </a:solidFill>
                <a:effectLst/>
                <a:uLnTx/>
                <a:uFillTx/>
                <a:latin typeface="江城圆体 400W" panose="020B0500000000000000" pitchFamily="34" charset="-122"/>
                <a:ea typeface="江城圆体 400W" panose="020B0500000000000000" pitchFamily="34" charset="-122"/>
                <a:cs typeface="汉仪旗黑-55简" panose="00020600040101010101" charset="-128"/>
              </a:rPr>
              <a:t>我</a:t>
            </a:r>
            <a:r>
              <a:rPr kumimoji="0" lang="en-US" altLang="zh-CN" sz="1000" b="0" i="0" u="none" strike="noStrike" kern="1200" cap="none" spc="0" normalizeH="0" baseline="0" noProof="0" dirty="0">
                <a:ln>
                  <a:noFill/>
                </a:ln>
                <a:solidFill>
                  <a:srgbClr val="000000">
                    <a:lumMod val="75000"/>
                    <a:lumOff val="25000"/>
                  </a:srgbClr>
                </a:solidFill>
                <a:effectLst/>
                <a:uLnTx/>
                <a:uFillTx/>
                <a:latin typeface="江城圆体 400W" panose="020B0500000000000000" pitchFamily="34" charset="-122"/>
                <a:ea typeface="江城圆体 400W" panose="020B0500000000000000" pitchFamily="34" charset="-122"/>
                <a:cs typeface="汉仪旗黑-55简" panose="00020600040101010101" charset="-128"/>
              </a:rPr>
              <a:t>/</a:t>
            </a:r>
            <a:r>
              <a:rPr kumimoji="0" lang="zh-CN" altLang="en-US" sz="1000" b="0" i="0" u="none" strike="noStrike" kern="1200" cap="none" spc="0" normalizeH="0" baseline="0" noProof="0" dirty="0">
                <a:ln>
                  <a:noFill/>
                </a:ln>
                <a:solidFill>
                  <a:srgbClr val="000000">
                    <a:lumMod val="75000"/>
                    <a:lumOff val="25000"/>
                  </a:srgbClr>
                </a:solidFill>
                <a:effectLst/>
                <a:uLnTx/>
                <a:uFillTx/>
                <a:latin typeface="江城圆体 400W" panose="020B0500000000000000" pitchFamily="34" charset="-122"/>
                <a:ea typeface="江城圆体 400W" panose="020B0500000000000000" pitchFamily="34" charset="-122"/>
                <a:cs typeface="汉仪旗黑-55简" panose="00020600040101010101" charset="-128"/>
              </a:rPr>
              <a:t>共</a:t>
            </a:r>
            <a:r>
              <a:rPr kumimoji="0" lang="en-US" altLang="zh-CN" sz="1000" b="0" i="0" u="none" strike="noStrike" kern="1200" cap="none" spc="0" normalizeH="0" baseline="0" noProof="0" dirty="0">
                <a:ln>
                  <a:noFill/>
                </a:ln>
                <a:solidFill>
                  <a:srgbClr val="000000">
                    <a:lumMod val="75000"/>
                    <a:lumOff val="25000"/>
                  </a:srgbClr>
                </a:solidFill>
                <a:effectLst/>
                <a:uLnTx/>
                <a:uFillTx/>
                <a:latin typeface="江城圆体 400W" panose="020B0500000000000000" pitchFamily="34" charset="-122"/>
                <a:ea typeface="江城圆体 400W" panose="020B0500000000000000" pitchFamily="34" charset="-122"/>
                <a:cs typeface="汉仪旗黑-55简" panose="00020600040101010101" charset="-128"/>
              </a:rPr>
              <a:t>/</a:t>
            </a:r>
            <a:r>
              <a:rPr kumimoji="0" lang="zh-CN" altLang="en-US" sz="1000" b="0" i="0" u="none" strike="noStrike" kern="1200" cap="none" spc="0" normalizeH="0" baseline="0" noProof="0" dirty="0">
                <a:ln>
                  <a:noFill/>
                </a:ln>
                <a:solidFill>
                  <a:srgbClr val="000000">
                    <a:lumMod val="75000"/>
                    <a:lumOff val="25000"/>
                  </a:srgbClr>
                </a:solidFill>
                <a:effectLst/>
                <a:uLnTx/>
                <a:uFillTx/>
                <a:latin typeface="江城圆体 400W" panose="020B0500000000000000" pitchFamily="34" charset="-122"/>
                <a:ea typeface="江城圆体 400W" panose="020B0500000000000000" pitchFamily="34" charset="-122"/>
                <a:cs typeface="汉仪旗黑-55简" panose="00020600040101010101" charset="-128"/>
              </a:rPr>
              <a:t>享</a:t>
            </a:r>
            <a:r>
              <a:rPr kumimoji="0" lang="en-US" altLang="zh-CN" sz="1000" b="0" i="0" u="none" strike="noStrike" kern="1200" cap="none" spc="0" normalizeH="0" baseline="0" noProof="0" dirty="0">
                <a:ln>
                  <a:noFill/>
                </a:ln>
                <a:solidFill>
                  <a:srgbClr val="000000">
                    <a:lumMod val="75000"/>
                    <a:lumOff val="25000"/>
                  </a:srgbClr>
                </a:solidFill>
                <a:effectLst/>
                <a:uLnTx/>
                <a:uFillTx/>
                <a:latin typeface="江城圆体 400W" panose="020B0500000000000000" pitchFamily="34" charset="-122"/>
                <a:ea typeface="江城圆体 400W" panose="020B0500000000000000" pitchFamily="34" charset="-122"/>
                <a:cs typeface="汉仪旗黑-55简" panose="00020600040101010101" charset="-128"/>
              </a:rPr>
              <a:t>/</a:t>
            </a:r>
            <a:r>
              <a:rPr kumimoji="0" lang="zh-CN" altLang="en-US" sz="1000" b="0" i="0" u="none" strike="noStrike" kern="1200" cap="none" spc="0" normalizeH="0" baseline="0" noProof="0" dirty="0">
                <a:ln>
                  <a:noFill/>
                </a:ln>
                <a:solidFill>
                  <a:srgbClr val="000000">
                    <a:lumMod val="75000"/>
                    <a:lumOff val="25000"/>
                  </a:srgbClr>
                </a:solidFill>
                <a:effectLst/>
                <a:uLnTx/>
                <a:uFillTx/>
                <a:latin typeface="江城圆体 400W" panose="020B0500000000000000" pitchFamily="34" charset="-122"/>
                <a:ea typeface="江城圆体 400W" panose="020B0500000000000000" pitchFamily="34" charset="-122"/>
                <a:cs typeface="汉仪旗黑-55简" panose="00020600040101010101" charset="-128"/>
              </a:rPr>
              <a:t>成</a:t>
            </a:r>
            <a:r>
              <a:rPr kumimoji="0" lang="en-US" altLang="zh-CN" sz="1000" b="0" i="0" u="none" strike="noStrike" kern="1200" cap="none" spc="0" normalizeH="0" baseline="0" noProof="0" dirty="0">
                <a:ln>
                  <a:noFill/>
                </a:ln>
                <a:solidFill>
                  <a:srgbClr val="000000">
                    <a:lumMod val="75000"/>
                    <a:lumOff val="25000"/>
                  </a:srgbClr>
                </a:solidFill>
                <a:effectLst/>
                <a:uLnTx/>
                <a:uFillTx/>
                <a:latin typeface="江城圆体 400W" panose="020B0500000000000000" pitchFamily="34" charset="-122"/>
                <a:ea typeface="江城圆体 400W" panose="020B0500000000000000" pitchFamily="34" charset="-122"/>
                <a:cs typeface="汉仪旗黑-55简" panose="00020600040101010101" charset="-128"/>
              </a:rPr>
              <a:t>/</a:t>
            </a:r>
            <a:r>
              <a:rPr kumimoji="0" lang="zh-CN" altLang="en-US" sz="1000" b="0" i="0" u="none" strike="noStrike" kern="1200" cap="none" spc="0" normalizeH="0" baseline="0" noProof="0" dirty="0">
                <a:ln>
                  <a:noFill/>
                </a:ln>
                <a:solidFill>
                  <a:srgbClr val="000000">
                    <a:lumMod val="75000"/>
                    <a:lumOff val="25000"/>
                  </a:srgbClr>
                </a:solidFill>
                <a:effectLst/>
                <a:uLnTx/>
                <a:uFillTx/>
                <a:latin typeface="江城圆体 400W" panose="020B0500000000000000" pitchFamily="34" charset="-122"/>
                <a:ea typeface="江城圆体 400W" panose="020B0500000000000000" pitchFamily="34" charset="-122"/>
                <a:cs typeface="汉仪旗黑-55简" panose="00020600040101010101" charset="-128"/>
              </a:rPr>
              <a:t>长</a:t>
            </a:r>
          </a:p>
        </p:txBody>
      </p:sp>
      <p:cxnSp>
        <p:nvCxnSpPr>
          <p:cNvPr id="24" name="直接连接符 23">
            <a:extLst>
              <a:ext uri="{FF2B5EF4-FFF2-40B4-BE49-F238E27FC236}">
                <a16:creationId xmlns:a16="http://schemas.microsoft.com/office/drawing/2014/main" id="{9F0BA38B-0EDA-71EE-213D-23D3AF1C9595}"/>
              </a:ext>
            </a:extLst>
          </p:cNvPr>
          <p:cNvCxnSpPr>
            <a:cxnSpLocks/>
          </p:cNvCxnSpPr>
          <p:nvPr/>
        </p:nvCxnSpPr>
        <p:spPr>
          <a:xfrm>
            <a:off x="4264429" y="6505980"/>
            <a:ext cx="7157363" cy="0"/>
          </a:xfrm>
          <a:prstGeom prst="line">
            <a:avLst/>
          </a:prstGeom>
          <a:ln w="12700">
            <a:solidFill>
              <a:srgbClr val="2F2E41"/>
            </a:solidFill>
          </a:ln>
        </p:spPr>
        <p:style>
          <a:lnRef idx="1">
            <a:schemeClr val="accent1"/>
          </a:lnRef>
          <a:fillRef idx="0">
            <a:schemeClr val="accent1"/>
          </a:fillRef>
          <a:effectRef idx="0">
            <a:schemeClr val="accent1"/>
          </a:effectRef>
          <a:fontRef idx="minor">
            <a:schemeClr val="tx1"/>
          </a:fontRef>
        </p:style>
      </p:cxnSp>
      <p:sp>
        <p:nvSpPr>
          <p:cNvPr id="32" name="图形 4">
            <a:extLst>
              <a:ext uri="{FF2B5EF4-FFF2-40B4-BE49-F238E27FC236}">
                <a16:creationId xmlns:a16="http://schemas.microsoft.com/office/drawing/2014/main" id="{7319CE52-B2C2-1568-5C5C-09C71ACB5E5F}"/>
              </a:ext>
            </a:extLst>
          </p:cNvPr>
          <p:cNvSpPr/>
          <p:nvPr/>
        </p:nvSpPr>
        <p:spPr>
          <a:xfrm>
            <a:off x="11480424" y="6316822"/>
            <a:ext cx="378315" cy="378315"/>
          </a:xfrm>
          <a:custGeom>
            <a:avLst/>
            <a:gdLst>
              <a:gd name="connsiteX0" fmla="*/ 1154463 w 2308638"/>
              <a:gd name="connsiteY0" fmla="*/ 2308576 h 2308575"/>
              <a:gd name="connsiteX1" fmla="*/ 784081 w 2308638"/>
              <a:gd name="connsiteY1" fmla="*/ 1523350 h 2308575"/>
              <a:gd name="connsiteX2" fmla="*/ 0 w 2308638"/>
              <a:gd name="connsiteY2" fmla="*/ 1154685 h 2308575"/>
              <a:gd name="connsiteX3" fmla="*/ 785479 w 2308638"/>
              <a:gd name="connsiteY3" fmla="*/ 784621 h 2308575"/>
              <a:gd name="connsiteX4" fmla="*/ 1154463 w 2308638"/>
              <a:gd name="connsiteY4" fmla="*/ 0 h 2308575"/>
              <a:gd name="connsiteX5" fmla="*/ 1524208 w 2308638"/>
              <a:gd name="connsiteY5" fmla="*/ 785384 h 2308575"/>
              <a:gd name="connsiteX6" fmla="*/ 2308639 w 2308638"/>
              <a:gd name="connsiteY6" fmla="*/ 1154685 h 2308575"/>
              <a:gd name="connsiteX7" fmla="*/ 1523986 w 2308638"/>
              <a:gd name="connsiteY7" fmla="*/ 1524177 h 2308575"/>
              <a:gd name="connsiteX8" fmla="*/ 1154463 w 2308638"/>
              <a:gd name="connsiteY8" fmla="*/ 2308576 h 230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8638" h="2308575">
                <a:moveTo>
                  <a:pt x="1154463" y="2308576"/>
                </a:moveTo>
                <a:cubicBezTo>
                  <a:pt x="1122014" y="2003696"/>
                  <a:pt x="1001276" y="1740259"/>
                  <a:pt x="784081" y="1523350"/>
                </a:cubicBezTo>
                <a:cubicBezTo>
                  <a:pt x="567459" y="1307014"/>
                  <a:pt x="304403" y="1187070"/>
                  <a:pt x="0" y="1154685"/>
                </a:cubicBezTo>
                <a:cubicBezTo>
                  <a:pt x="305166" y="1122173"/>
                  <a:pt x="568666" y="1001753"/>
                  <a:pt x="785479" y="784621"/>
                </a:cubicBezTo>
                <a:cubicBezTo>
                  <a:pt x="1001943" y="567840"/>
                  <a:pt x="1122204" y="304753"/>
                  <a:pt x="1154463" y="0"/>
                </a:cubicBezTo>
                <a:cubicBezTo>
                  <a:pt x="1186689" y="305134"/>
                  <a:pt x="1307268" y="568507"/>
                  <a:pt x="1524208" y="785384"/>
                </a:cubicBezTo>
                <a:cubicBezTo>
                  <a:pt x="1740831" y="1001943"/>
                  <a:pt x="2003886" y="1122268"/>
                  <a:pt x="2308639" y="1154685"/>
                </a:cubicBezTo>
                <a:cubicBezTo>
                  <a:pt x="2003855" y="1187039"/>
                  <a:pt x="1740640" y="1307427"/>
                  <a:pt x="1523986" y="1524177"/>
                </a:cubicBezTo>
                <a:cubicBezTo>
                  <a:pt x="1307459" y="1740767"/>
                  <a:pt x="1186880" y="2003632"/>
                  <a:pt x="1154463" y="2308576"/>
                </a:cubicBezTo>
                <a:close/>
              </a:path>
            </a:pathLst>
          </a:custGeom>
          <a:solidFill>
            <a:schemeClr val="tx1"/>
          </a:solidFill>
          <a:ln w="15875" cap="flat">
            <a:noFill/>
            <a:prstDash val="solid"/>
            <a:miter/>
          </a:ln>
        </p:spPr>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江城圆体 400W" panose="020B0500000000000000" pitchFamily="34" charset="-122"/>
              <a:ea typeface="江城圆体 400W" panose="020B0500000000000000" pitchFamily="34" charset="-122"/>
            </a:endParaRPr>
          </a:p>
        </p:txBody>
      </p:sp>
      <p:grpSp>
        <p:nvGrpSpPr>
          <p:cNvPr id="187" name="组合 186">
            <a:extLst>
              <a:ext uri="{FF2B5EF4-FFF2-40B4-BE49-F238E27FC236}">
                <a16:creationId xmlns:a16="http://schemas.microsoft.com/office/drawing/2014/main" id="{4546B264-593F-5EED-CF40-3B88DF7E43BA}"/>
              </a:ext>
            </a:extLst>
          </p:cNvPr>
          <p:cNvGrpSpPr/>
          <p:nvPr/>
        </p:nvGrpSpPr>
        <p:grpSpPr>
          <a:xfrm>
            <a:off x="8162364" y="2839702"/>
            <a:ext cx="3357131" cy="3464209"/>
            <a:chOff x="4771061" y="819310"/>
            <a:chExt cx="3564075" cy="3677753"/>
          </a:xfrm>
        </p:grpSpPr>
        <p:grpSp>
          <p:nvGrpSpPr>
            <p:cNvPr id="3" name="组合 2">
              <a:extLst>
                <a:ext uri="{FF2B5EF4-FFF2-40B4-BE49-F238E27FC236}">
                  <a16:creationId xmlns:a16="http://schemas.microsoft.com/office/drawing/2014/main" id="{010E022F-49F9-1919-D21B-D908F851544C}"/>
                </a:ext>
              </a:extLst>
            </p:cNvPr>
            <p:cNvGrpSpPr/>
            <p:nvPr/>
          </p:nvGrpSpPr>
          <p:grpSpPr>
            <a:xfrm>
              <a:off x="6418421" y="1446847"/>
              <a:ext cx="1916715" cy="3050216"/>
              <a:chOff x="6418421" y="1446847"/>
              <a:chExt cx="1916715" cy="3050216"/>
            </a:xfrm>
          </p:grpSpPr>
          <p:sp>
            <p:nvSpPr>
              <p:cNvPr id="4" name="任意多边形: 形状 3">
                <a:extLst>
                  <a:ext uri="{FF2B5EF4-FFF2-40B4-BE49-F238E27FC236}">
                    <a16:creationId xmlns:a16="http://schemas.microsoft.com/office/drawing/2014/main" id="{2951060D-A350-7FA3-C2F7-8D41B8B9A43C}"/>
                  </a:ext>
                </a:extLst>
              </p:cNvPr>
              <p:cNvSpPr/>
              <p:nvPr/>
            </p:nvSpPr>
            <p:spPr>
              <a:xfrm>
                <a:off x="7166800" y="2708148"/>
                <a:ext cx="34099" cy="34099"/>
              </a:xfrm>
              <a:custGeom>
                <a:avLst/>
                <a:gdLst>
                  <a:gd name="connsiteX0" fmla="*/ 34100 w 34099"/>
                  <a:gd name="connsiteY0" fmla="*/ 16954 h 34099"/>
                  <a:gd name="connsiteX1" fmla="*/ 17145 w 34099"/>
                  <a:gd name="connsiteY1" fmla="*/ 34099 h 34099"/>
                  <a:gd name="connsiteX2" fmla="*/ 0 w 34099"/>
                  <a:gd name="connsiteY2" fmla="*/ 17145 h 34099"/>
                  <a:gd name="connsiteX3" fmla="*/ 16955 w 34099"/>
                  <a:gd name="connsiteY3" fmla="*/ 0 h 34099"/>
                  <a:gd name="connsiteX4" fmla="*/ 17050 w 34099"/>
                  <a:gd name="connsiteY4" fmla="*/ 0 h 34099"/>
                  <a:gd name="connsiteX5" fmla="*/ 34100 w 34099"/>
                  <a:gd name="connsiteY5" fmla="*/ 16954 h 34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99" h="34099">
                    <a:moveTo>
                      <a:pt x="34100" y="16954"/>
                    </a:moveTo>
                    <a:cubicBezTo>
                      <a:pt x="34157" y="26375"/>
                      <a:pt x="26565" y="34042"/>
                      <a:pt x="17145" y="34099"/>
                    </a:cubicBezTo>
                    <a:cubicBezTo>
                      <a:pt x="7725" y="34157"/>
                      <a:pt x="57" y="26565"/>
                      <a:pt x="0" y="17145"/>
                    </a:cubicBezTo>
                    <a:cubicBezTo>
                      <a:pt x="-47" y="7725"/>
                      <a:pt x="7534" y="57"/>
                      <a:pt x="16955" y="0"/>
                    </a:cubicBezTo>
                    <a:cubicBezTo>
                      <a:pt x="16983" y="0"/>
                      <a:pt x="17021" y="0"/>
                      <a:pt x="17050" y="0"/>
                    </a:cubicBezTo>
                    <a:cubicBezTo>
                      <a:pt x="26432" y="0"/>
                      <a:pt x="34052" y="7572"/>
                      <a:pt x="34100" y="16954"/>
                    </a:cubicBezTo>
                    <a:close/>
                  </a:path>
                </a:pathLst>
              </a:custGeom>
              <a:solidFill>
                <a:srgbClr val="E0E0E0"/>
              </a:solidFill>
              <a:ln w="9525" cap="flat">
                <a:solidFill>
                  <a:srgbClr val="2F2E41"/>
                </a:solidFill>
                <a:prstDash val="solid"/>
                <a:miter/>
              </a:ln>
            </p:spPr>
            <p:txBody>
              <a:bodyPr rtlCol="0" anchor="ctr">
                <a:noAutofit/>
              </a:bodyPr>
              <a:lstStyle/>
              <a:p>
                <a:endParaRPr lang="zh-CN" altLang="en-US"/>
              </a:p>
            </p:txBody>
          </p:sp>
          <p:sp>
            <p:nvSpPr>
              <p:cNvPr id="11" name="任意多边形: 形状 10">
                <a:extLst>
                  <a:ext uri="{FF2B5EF4-FFF2-40B4-BE49-F238E27FC236}">
                    <a16:creationId xmlns:a16="http://schemas.microsoft.com/office/drawing/2014/main" id="{4F0CB350-6CC9-96E6-3BAC-5CA6C42ADEB5}"/>
                  </a:ext>
                </a:extLst>
              </p:cNvPr>
              <p:cNvSpPr/>
              <p:nvPr/>
            </p:nvSpPr>
            <p:spPr>
              <a:xfrm rot="21213599">
                <a:off x="7473457" y="2694784"/>
                <a:ext cx="418528" cy="231838"/>
              </a:xfrm>
              <a:custGeom>
                <a:avLst/>
                <a:gdLst>
                  <a:gd name="connsiteX0" fmla="*/ 0 w 418528"/>
                  <a:gd name="connsiteY0" fmla="*/ 0 h 231838"/>
                  <a:gd name="connsiteX1" fmla="*/ 418528 w 418528"/>
                  <a:gd name="connsiteY1" fmla="*/ 0 h 231838"/>
                  <a:gd name="connsiteX2" fmla="*/ 418528 w 418528"/>
                  <a:gd name="connsiteY2" fmla="*/ 231838 h 231838"/>
                  <a:gd name="connsiteX3" fmla="*/ 0 w 418528"/>
                  <a:gd name="connsiteY3" fmla="*/ 231838 h 231838"/>
                </a:gdLst>
                <a:ahLst/>
                <a:cxnLst>
                  <a:cxn ang="0">
                    <a:pos x="connsiteX0" y="connsiteY0"/>
                  </a:cxn>
                  <a:cxn ang="0">
                    <a:pos x="connsiteX1" y="connsiteY1"/>
                  </a:cxn>
                  <a:cxn ang="0">
                    <a:pos x="connsiteX2" y="connsiteY2"/>
                  </a:cxn>
                  <a:cxn ang="0">
                    <a:pos x="connsiteX3" y="connsiteY3"/>
                  </a:cxn>
                </a:cxnLst>
                <a:rect l="l" t="t" r="r" b="b"/>
                <a:pathLst>
                  <a:path w="418528" h="231838">
                    <a:moveTo>
                      <a:pt x="0" y="0"/>
                    </a:moveTo>
                    <a:lnTo>
                      <a:pt x="418528" y="0"/>
                    </a:lnTo>
                    <a:lnTo>
                      <a:pt x="418528" y="231838"/>
                    </a:lnTo>
                    <a:lnTo>
                      <a:pt x="0" y="231838"/>
                    </a:lnTo>
                    <a:close/>
                  </a:path>
                </a:pathLst>
              </a:custGeom>
              <a:solidFill>
                <a:srgbClr val="FFFFFF"/>
              </a:solidFill>
              <a:ln w="9525" cap="flat">
                <a:solidFill>
                  <a:srgbClr val="2F2E41"/>
                </a:solidFill>
                <a:prstDash val="solid"/>
                <a:miter/>
              </a:ln>
            </p:spPr>
            <p:txBody>
              <a:bodyPr rtlCol="0" anchor="ctr">
                <a:noAutofit/>
              </a:bodyPr>
              <a:lstStyle/>
              <a:p>
                <a:endParaRPr lang="zh-CN" altLang="en-US"/>
              </a:p>
            </p:txBody>
          </p:sp>
          <p:sp>
            <p:nvSpPr>
              <p:cNvPr id="22" name="任意多边形: 形状 21">
                <a:extLst>
                  <a:ext uri="{FF2B5EF4-FFF2-40B4-BE49-F238E27FC236}">
                    <a16:creationId xmlns:a16="http://schemas.microsoft.com/office/drawing/2014/main" id="{22F2E1E6-57B1-8729-9B6D-A982CCDAE1CB}"/>
                  </a:ext>
                </a:extLst>
              </p:cNvPr>
              <p:cNvSpPr/>
              <p:nvPr/>
            </p:nvSpPr>
            <p:spPr>
              <a:xfrm>
                <a:off x="7660099" y="2725102"/>
                <a:ext cx="28956" cy="28956"/>
              </a:xfrm>
              <a:custGeom>
                <a:avLst/>
                <a:gdLst>
                  <a:gd name="connsiteX0" fmla="*/ 28956 w 28956"/>
                  <a:gd name="connsiteY0" fmla="*/ 14383 h 28956"/>
                  <a:gd name="connsiteX1" fmla="*/ 14574 w 28956"/>
                  <a:gd name="connsiteY1" fmla="*/ 28956 h 28956"/>
                  <a:gd name="connsiteX2" fmla="*/ 0 w 28956"/>
                  <a:gd name="connsiteY2" fmla="*/ 14573 h 28956"/>
                  <a:gd name="connsiteX3" fmla="*/ 14383 w 28956"/>
                  <a:gd name="connsiteY3" fmla="*/ 0 h 28956"/>
                  <a:gd name="connsiteX4" fmla="*/ 14574 w 28956"/>
                  <a:gd name="connsiteY4" fmla="*/ 0 h 28956"/>
                  <a:gd name="connsiteX5" fmla="*/ 28956 w 28956"/>
                  <a:gd name="connsiteY5" fmla="*/ 14383 h 28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56" h="28956">
                    <a:moveTo>
                      <a:pt x="28956" y="14383"/>
                    </a:moveTo>
                    <a:cubicBezTo>
                      <a:pt x="29004" y="22374"/>
                      <a:pt x="22565" y="28899"/>
                      <a:pt x="14574" y="28956"/>
                    </a:cubicBezTo>
                    <a:cubicBezTo>
                      <a:pt x="6582" y="29004"/>
                      <a:pt x="58" y="22565"/>
                      <a:pt x="0" y="14573"/>
                    </a:cubicBezTo>
                    <a:cubicBezTo>
                      <a:pt x="-47" y="6572"/>
                      <a:pt x="6392" y="57"/>
                      <a:pt x="14383" y="0"/>
                    </a:cubicBezTo>
                    <a:cubicBezTo>
                      <a:pt x="14450" y="0"/>
                      <a:pt x="14507" y="0"/>
                      <a:pt x="14574" y="0"/>
                    </a:cubicBezTo>
                    <a:cubicBezTo>
                      <a:pt x="22498" y="48"/>
                      <a:pt x="28909" y="6458"/>
                      <a:pt x="28956" y="14383"/>
                    </a:cubicBezTo>
                    <a:close/>
                  </a:path>
                </a:pathLst>
              </a:custGeom>
              <a:solidFill>
                <a:srgbClr val="E0E0E0"/>
              </a:solidFill>
              <a:ln w="9525" cap="flat">
                <a:solidFill>
                  <a:srgbClr val="2F2E41"/>
                </a:solidFill>
                <a:prstDash val="solid"/>
                <a:miter/>
              </a:ln>
            </p:spPr>
            <p:txBody>
              <a:bodyPr rtlCol="0" anchor="ctr">
                <a:noAutofit/>
              </a:bodyPr>
              <a:lstStyle/>
              <a:p>
                <a:endParaRPr lang="zh-CN" altLang="en-US"/>
              </a:p>
            </p:txBody>
          </p:sp>
          <p:sp>
            <p:nvSpPr>
              <p:cNvPr id="25" name="任意多边形: 形状 24">
                <a:extLst>
                  <a:ext uri="{FF2B5EF4-FFF2-40B4-BE49-F238E27FC236}">
                    <a16:creationId xmlns:a16="http://schemas.microsoft.com/office/drawing/2014/main" id="{E2FBA7ED-085E-D5C0-8461-24EE0C8FD027}"/>
                  </a:ext>
                </a:extLst>
              </p:cNvPr>
              <p:cNvSpPr/>
              <p:nvPr/>
            </p:nvSpPr>
            <p:spPr>
              <a:xfrm>
                <a:off x="7522844" y="2769416"/>
                <a:ext cx="316230" cy="45176"/>
              </a:xfrm>
              <a:custGeom>
                <a:avLst/>
                <a:gdLst>
                  <a:gd name="connsiteX0" fmla="*/ 316231 w 316230"/>
                  <a:gd name="connsiteY0" fmla="*/ 263 h 45176"/>
                  <a:gd name="connsiteX1" fmla="*/ 158592 w 316230"/>
                  <a:gd name="connsiteY1" fmla="*/ 25885 h 45176"/>
                  <a:gd name="connsiteX2" fmla="*/ 0 w 316230"/>
                  <a:gd name="connsiteY2" fmla="*/ 44935 h 45176"/>
                  <a:gd name="connsiteX3" fmla="*/ 157639 w 316230"/>
                  <a:gd name="connsiteY3" fmla="*/ 19313 h 45176"/>
                  <a:gd name="connsiteX4" fmla="*/ 316231 w 316230"/>
                  <a:gd name="connsiteY4" fmla="*/ 263 h 45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230" h="45176">
                    <a:moveTo>
                      <a:pt x="316231" y="263"/>
                    </a:moveTo>
                    <a:cubicBezTo>
                      <a:pt x="316231" y="2073"/>
                      <a:pt x="245841" y="13598"/>
                      <a:pt x="158592" y="25885"/>
                    </a:cubicBezTo>
                    <a:cubicBezTo>
                      <a:pt x="71343" y="38172"/>
                      <a:pt x="191" y="46745"/>
                      <a:pt x="0" y="44935"/>
                    </a:cubicBezTo>
                    <a:cubicBezTo>
                      <a:pt x="-190" y="43125"/>
                      <a:pt x="70295" y="31600"/>
                      <a:pt x="157639" y="19313"/>
                    </a:cubicBezTo>
                    <a:cubicBezTo>
                      <a:pt x="244983" y="7026"/>
                      <a:pt x="315564" y="-1642"/>
                      <a:pt x="316231" y="263"/>
                    </a:cubicBezTo>
                    <a:close/>
                  </a:path>
                </a:pathLst>
              </a:custGeom>
              <a:solidFill>
                <a:srgbClr val="E0E0E0"/>
              </a:solidFill>
              <a:ln w="9525" cap="flat">
                <a:solidFill>
                  <a:srgbClr val="2F2E41"/>
                </a:solidFill>
                <a:prstDash val="solid"/>
                <a:miter/>
              </a:ln>
            </p:spPr>
            <p:txBody>
              <a:bodyPr rtlCol="0" anchor="ctr">
                <a:noAutofit/>
              </a:bodyPr>
              <a:lstStyle/>
              <a:p>
                <a:endParaRPr lang="zh-CN" altLang="en-US"/>
              </a:p>
            </p:txBody>
          </p:sp>
          <p:sp>
            <p:nvSpPr>
              <p:cNvPr id="26" name="任意多边形: 形状 25">
                <a:extLst>
                  <a:ext uri="{FF2B5EF4-FFF2-40B4-BE49-F238E27FC236}">
                    <a16:creationId xmlns:a16="http://schemas.microsoft.com/office/drawing/2014/main" id="{3F3EF847-46E2-F792-E093-9782759611EC}"/>
                  </a:ext>
                </a:extLst>
              </p:cNvPr>
              <p:cNvSpPr/>
              <p:nvPr/>
            </p:nvSpPr>
            <p:spPr>
              <a:xfrm>
                <a:off x="7528749" y="2801039"/>
                <a:ext cx="316230" cy="45176"/>
              </a:xfrm>
              <a:custGeom>
                <a:avLst/>
                <a:gdLst>
                  <a:gd name="connsiteX0" fmla="*/ 316231 w 316230"/>
                  <a:gd name="connsiteY0" fmla="*/ 263 h 45176"/>
                  <a:gd name="connsiteX1" fmla="*/ 158592 w 316230"/>
                  <a:gd name="connsiteY1" fmla="*/ 25885 h 45176"/>
                  <a:gd name="connsiteX2" fmla="*/ 1 w 316230"/>
                  <a:gd name="connsiteY2" fmla="*/ 44935 h 45176"/>
                  <a:gd name="connsiteX3" fmla="*/ 157640 w 316230"/>
                  <a:gd name="connsiteY3" fmla="*/ 19313 h 45176"/>
                  <a:gd name="connsiteX4" fmla="*/ 316231 w 316230"/>
                  <a:gd name="connsiteY4" fmla="*/ 263 h 45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230" h="45176">
                    <a:moveTo>
                      <a:pt x="316231" y="263"/>
                    </a:moveTo>
                    <a:cubicBezTo>
                      <a:pt x="316231" y="2072"/>
                      <a:pt x="245936" y="13598"/>
                      <a:pt x="158592" y="25885"/>
                    </a:cubicBezTo>
                    <a:cubicBezTo>
                      <a:pt x="71248" y="38172"/>
                      <a:pt x="287" y="46745"/>
                      <a:pt x="1" y="44935"/>
                    </a:cubicBezTo>
                    <a:cubicBezTo>
                      <a:pt x="-285" y="43125"/>
                      <a:pt x="70295" y="31600"/>
                      <a:pt x="157640" y="19313"/>
                    </a:cubicBezTo>
                    <a:cubicBezTo>
                      <a:pt x="244984" y="7025"/>
                      <a:pt x="315945" y="-1642"/>
                      <a:pt x="316231" y="263"/>
                    </a:cubicBezTo>
                    <a:close/>
                  </a:path>
                </a:pathLst>
              </a:custGeom>
              <a:solidFill>
                <a:srgbClr val="E0E0E0"/>
              </a:solidFill>
              <a:ln w="9525" cap="flat">
                <a:solidFill>
                  <a:srgbClr val="2F2E41"/>
                </a:solidFill>
                <a:prstDash val="solid"/>
                <a:miter/>
              </a:ln>
            </p:spPr>
            <p:txBody>
              <a:bodyPr rtlCol="0" anchor="ctr">
                <a:noAutofit/>
              </a:bodyPr>
              <a:lstStyle/>
              <a:p>
                <a:endParaRPr lang="zh-CN" altLang="en-US"/>
              </a:p>
            </p:txBody>
          </p:sp>
          <p:sp>
            <p:nvSpPr>
              <p:cNvPr id="27" name="任意多边形: 形状 26">
                <a:extLst>
                  <a:ext uri="{FF2B5EF4-FFF2-40B4-BE49-F238E27FC236}">
                    <a16:creationId xmlns:a16="http://schemas.microsoft.com/office/drawing/2014/main" id="{7CAB6967-00EF-E351-FA26-64218ED85BAA}"/>
                  </a:ext>
                </a:extLst>
              </p:cNvPr>
              <p:cNvSpPr/>
              <p:nvPr/>
            </p:nvSpPr>
            <p:spPr>
              <a:xfrm>
                <a:off x="7534559" y="2830266"/>
                <a:ext cx="316230" cy="45171"/>
              </a:xfrm>
              <a:custGeom>
                <a:avLst/>
                <a:gdLst>
                  <a:gd name="connsiteX0" fmla="*/ 316231 w 316230"/>
                  <a:gd name="connsiteY0" fmla="*/ 182 h 45171"/>
                  <a:gd name="connsiteX1" fmla="*/ 158592 w 316230"/>
                  <a:gd name="connsiteY1" fmla="*/ 25900 h 45171"/>
                  <a:gd name="connsiteX2" fmla="*/ 1 w 316230"/>
                  <a:gd name="connsiteY2" fmla="*/ 44950 h 45171"/>
                  <a:gd name="connsiteX3" fmla="*/ 157640 w 316230"/>
                  <a:gd name="connsiteY3" fmla="*/ 19232 h 45171"/>
                  <a:gd name="connsiteX4" fmla="*/ 316231 w 316230"/>
                  <a:gd name="connsiteY4" fmla="*/ 182 h 45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230" h="45171">
                    <a:moveTo>
                      <a:pt x="316231" y="182"/>
                    </a:moveTo>
                    <a:cubicBezTo>
                      <a:pt x="316231" y="2087"/>
                      <a:pt x="245936" y="13517"/>
                      <a:pt x="158592" y="25900"/>
                    </a:cubicBezTo>
                    <a:cubicBezTo>
                      <a:pt x="71248" y="38282"/>
                      <a:pt x="287" y="46664"/>
                      <a:pt x="1" y="44950"/>
                    </a:cubicBezTo>
                    <a:cubicBezTo>
                      <a:pt x="-285" y="43235"/>
                      <a:pt x="70295" y="31615"/>
                      <a:pt x="157640" y="19232"/>
                    </a:cubicBezTo>
                    <a:cubicBezTo>
                      <a:pt x="244984" y="6850"/>
                      <a:pt x="315945" y="-1342"/>
                      <a:pt x="316231" y="182"/>
                    </a:cubicBezTo>
                    <a:close/>
                  </a:path>
                </a:pathLst>
              </a:custGeom>
              <a:solidFill>
                <a:srgbClr val="E0E0E0"/>
              </a:solidFill>
              <a:ln w="9525" cap="flat">
                <a:solidFill>
                  <a:srgbClr val="2F2E41"/>
                </a:solidFill>
                <a:prstDash val="solid"/>
                <a:miter/>
              </a:ln>
            </p:spPr>
            <p:txBody>
              <a:bodyPr rtlCol="0" anchor="ctr">
                <a:noAutofit/>
              </a:bodyPr>
              <a:lstStyle/>
              <a:p>
                <a:endParaRPr lang="zh-CN" altLang="en-US"/>
              </a:p>
            </p:txBody>
          </p:sp>
          <p:sp>
            <p:nvSpPr>
              <p:cNvPr id="28" name="任意多边形: 形状 27">
                <a:extLst>
                  <a:ext uri="{FF2B5EF4-FFF2-40B4-BE49-F238E27FC236}">
                    <a16:creationId xmlns:a16="http://schemas.microsoft.com/office/drawing/2014/main" id="{FEC51E85-423B-957B-9FD8-3F3FE6FB921E}"/>
                  </a:ext>
                </a:extLst>
              </p:cNvPr>
              <p:cNvSpPr/>
              <p:nvPr/>
            </p:nvSpPr>
            <p:spPr>
              <a:xfrm>
                <a:off x="6613874" y="1866900"/>
                <a:ext cx="549401" cy="839914"/>
              </a:xfrm>
              <a:custGeom>
                <a:avLst/>
                <a:gdLst>
                  <a:gd name="connsiteX0" fmla="*/ 0 w 549401"/>
                  <a:gd name="connsiteY0" fmla="*/ 15526 h 839914"/>
                  <a:gd name="connsiteX1" fmla="*/ 144304 w 549401"/>
                  <a:gd name="connsiteY1" fmla="*/ 504825 h 839914"/>
                  <a:gd name="connsiteX2" fmla="*/ 435102 w 549401"/>
                  <a:gd name="connsiteY2" fmla="*/ 839914 h 839914"/>
                  <a:gd name="connsiteX3" fmla="*/ 549402 w 549401"/>
                  <a:gd name="connsiteY3" fmla="*/ 645890 h 839914"/>
                  <a:gd name="connsiteX4" fmla="*/ 280797 w 549401"/>
                  <a:gd name="connsiteY4" fmla="*/ 397669 h 839914"/>
                  <a:gd name="connsiteX5" fmla="*/ 107061 w 549401"/>
                  <a:gd name="connsiteY5" fmla="*/ 0 h 839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9401" h="839914">
                    <a:moveTo>
                      <a:pt x="0" y="15526"/>
                    </a:moveTo>
                    <a:cubicBezTo>
                      <a:pt x="0" y="15526"/>
                      <a:pt x="84582" y="403955"/>
                      <a:pt x="144304" y="504825"/>
                    </a:cubicBezTo>
                    <a:cubicBezTo>
                      <a:pt x="175070" y="556641"/>
                      <a:pt x="435102" y="839914"/>
                      <a:pt x="435102" y="839914"/>
                    </a:cubicBezTo>
                    <a:lnTo>
                      <a:pt x="549402" y="645890"/>
                    </a:lnTo>
                    <a:lnTo>
                      <a:pt x="280797" y="397669"/>
                    </a:lnTo>
                    <a:lnTo>
                      <a:pt x="107061" y="0"/>
                    </a:lnTo>
                    <a:close/>
                  </a:path>
                </a:pathLst>
              </a:custGeom>
              <a:solidFill>
                <a:schemeClr val="bg1"/>
              </a:solidFill>
              <a:ln w="9525" cap="flat">
                <a:solidFill>
                  <a:srgbClr val="2F2E41"/>
                </a:solidFill>
                <a:prstDash val="solid"/>
                <a:miter/>
              </a:ln>
            </p:spPr>
            <p:txBody>
              <a:bodyPr rtlCol="0" anchor="ctr">
                <a:noAutofit/>
              </a:bodyPr>
              <a:lstStyle/>
              <a:p>
                <a:endParaRPr lang="zh-CN" altLang="en-US"/>
              </a:p>
            </p:txBody>
          </p:sp>
          <p:sp>
            <p:nvSpPr>
              <p:cNvPr id="29" name="任意多边形: 形状 28">
                <a:extLst>
                  <a:ext uri="{FF2B5EF4-FFF2-40B4-BE49-F238E27FC236}">
                    <a16:creationId xmlns:a16="http://schemas.microsoft.com/office/drawing/2014/main" id="{0E9326E0-34CB-86D4-7943-E69A3875A38E}"/>
                  </a:ext>
                </a:extLst>
              </p:cNvPr>
              <p:cNvSpPr/>
              <p:nvPr/>
            </p:nvSpPr>
            <p:spPr>
              <a:xfrm>
                <a:off x="6601025" y="1687747"/>
                <a:ext cx="170318" cy="202583"/>
              </a:xfrm>
              <a:custGeom>
                <a:avLst/>
                <a:gdLst>
                  <a:gd name="connsiteX0" fmla="*/ 7895 w 170318"/>
                  <a:gd name="connsiteY0" fmla="*/ 87331 h 202583"/>
                  <a:gd name="connsiteX1" fmla="*/ 3990 w 170318"/>
                  <a:gd name="connsiteY1" fmla="*/ 43611 h 202583"/>
                  <a:gd name="connsiteX2" fmla="*/ 23040 w 170318"/>
                  <a:gd name="connsiteY2" fmla="*/ 35039 h 202583"/>
                  <a:gd name="connsiteX3" fmla="*/ 37899 w 170318"/>
                  <a:gd name="connsiteY3" fmla="*/ 15513 h 202583"/>
                  <a:gd name="connsiteX4" fmla="*/ 62378 w 170318"/>
                  <a:gd name="connsiteY4" fmla="*/ 13417 h 202583"/>
                  <a:gd name="connsiteX5" fmla="*/ 70951 w 170318"/>
                  <a:gd name="connsiteY5" fmla="*/ 6559 h 202583"/>
                  <a:gd name="connsiteX6" fmla="*/ 92763 w 170318"/>
                  <a:gd name="connsiteY6" fmla="*/ 939 h 202583"/>
                  <a:gd name="connsiteX7" fmla="*/ 115909 w 170318"/>
                  <a:gd name="connsiteY7" fmla="*/ 7416 h 202583"/>
                  <a:gd name="connsiteX8" fmla="*/ 155152 w 170318"/>
                  <a:gd name="connsiteY8" fmla="*/ 52660 h 202583"/>
                  <a:gd name="connsiteX9" fmla="*/ 164677 w 170318"/>
                  <a:gd name="connsiteY9" fmla="*/ 112096 h 202583"/>
                  <a:gd name="connsiteX10" fmla="*/ 117052 w 170318"/>
                  <a:gd name="connsiteY10" fmla="*/ 184200 h 202583"/>
                  <a:gd name="connsiteX11" fmla="*/ 19992 w 170318"/>
                  <a:gd name="connsiteY11" fmla="*/ 202584 h 202583"/>
                  <a:gd name="connsiteX12" fmla="*/ 942 w 170318"/>
                  <a:gd name="connsiteY12" fmla="*/ 156959 h 202583"/>
                  <a:gd name="connsiteX13" fmla="*/ 7895 w 170318"/>
                  <a:gd name="connsiteY13" fmla="*/ 87331 h 202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0318" h="202583">
                    <a:moveTo>
                      <a:pt x="7895" y="87331"/>
                    </a:moveTo>
                    <a:cubicBezTo>
                      <a:pt x="7229" y="84569"/>
                      <a:pt x="-2201" y="53136"/>
                      <a:pt x="3990" y="43611"/>
                    </a:cubicBezTo>
                    <a:cubicBezTo>
                      <a:pt x="8581" y="37837"/>
                      <a:pt x="15677" y="34643"/>
                      <a:pt x="23040" y="35039"/>
                    </a:cubicBezTo>
                    <a:cubicBezTo>
                      <a:pt x="25650" y="27042"/>
                      <a:pt x="30889" y="20162"/>
                      <a:pt x="37899" y="15513"/>
                    </a:cubicBezTo>
                    <a:cubicBezTo>
                      <a:pt x="45633" y="12257"/>
                      <a:pt x="54206" y="11524"/>
                      <a:pt x="62378" y="13417"/>
                    </a:cubicBezTo>
                    <a:lnTo>
                      <a:pt x="70951" y="6559"/>
                    </a:lnTo>
                    <a:cubicBezTo>
                      <a:pt x="76599" y="748"/>
                      <a:pt x="85010" y="-1422"/>
                      <a:pt x="92763" y="939"/>
                    </a:cubicBezTo>
                    <a:cubicBezTo>
                      <a:pt x="99630" y="5431"/>
                      <a:pt x="107708" y="7693"/>
                      <a:pt x="115909" y="7416"/>
                    </a:cubicBezTo>
                    <a:cubicBezTo>
                      <a:pt x="127720" y="6083"/>
                      <a:pt x="145531" y="37706"/>
                      <a:pt x="155152" y="52660"/>
                    </a:cubicBezTo>
                    <a:cubicBezTo>
                      <a:pt x="164772" y="67614"/>
                      <a:pt x="178012" y="87426"/>
                      <a:pt x="164677" y="112096"/>
                    </a:cubicBezTo>
                    <a:cubicBezTo>
                      <a:pt x="150313" y="137095"/>
                      <a:pt x="134406" y="161176"/>
                      <a:pt x="117052" y="184200"/>
                    </a:cubicBezTo>
                    <a:lnTo>
                      <a:pt x="19992" y="202584"/>
                    </a:lnTo>
                    <a:cubicBezTo>
                      <a:pt x="19992" y="202584"/>
                      <a:pt x="5704" y="191820"/>
                      <a:pt x="942" y="156959"/>
                    </a:cubicBezTo>
                    <a:cubicBezTo>
                      <a:pt x="-1515" y="133518"/>
                      <a:pt x="847" y="109822"/>
                      <a:pt x="7895" y="87331"/>
                    </a:cubicBezTo>
                    <a:close/>
                  </a:path>
                </a:pathLst>
              </a:custGeom>
              <a:solidFill>
                <a:schemeClr val="bg1"/>
              </a:solidFill>
              <a:ln w="9525" cap="flat">
                <a:solidFill>
                  <a:srgbClr val="2F2E41"/>
                </a:solidFill>
                <a:prstDash val="solid"/>
                <a:miter/>
              </a:ln>
            </p:spPr>
            <p:txBody>
              <a:bodyPr rtlCol="0" anchor="ctr">
                <a:noAutofit/>
              </a:bodyPr>
              <a:lstStyle/>
              <a:p>
                <a:endParaRPr lang="zh-CN" altLang="en-US"/>
              </a:p>
            </p:txBody>
          </p:sp>
          <p:sp>
            <p:nvSpPr>
              <p:cNvPr id="30" name="任意多边形: 形状 29">
                <a:extLst>
                  <a:ext uri="{FF2B5EF4-FFF2-40B4-BE49-F238E27FC236}">
                    <a16:creationId xmlns:a16="http://schemas.microsoft.com/office/drawing/2014/main" id="{872CAEA5-F2AB-F614-9AF2-C58ACFE00DFE}"/>
                  </a:ext>
                </a:extLst>
              </p:cNvPr>
              <p:cNvSpPr/>
              <p:nvPr/>
            </p:nvSpPr>
            <p:spPr>
              <a:xfrm>
                <a:off x="6609211" y="1722786"/>
                <a:ext cx="42765" cy="80137"/>
              </a:xfrm>
              <a:custGeom>
                <a:avLst/>
                <a:gdLst>
                  <a:gd name="connsiteX0" fmla="*/ 15140 w 42765"/>
                  <a:gd name="connsiteY0" fmla="*/ 0 h 80137"/>
                  <a:gd name="connsiteX1" fmla="*/ 23141 w 42765"/>
                  <a:gd name="connsiteY1" fmla="*/ 17717 h 80137"/>
                  <a:gd name="connsiteX2" fmla="*/ 39715 w 42765"/>
                  <a:gd name="connsiteY2" fmla="*/ 61436 h 80137"/>
                  <a:gd name="connsiteX3" fmla="*/ 42001 w 42765"/>
                  <a:gd name="connsiteY3" fmla="*/ 67818 h 80137"/>
                  <a:gd name="connsiteX4" fmla="*/ 42572 w 42765"/>
                  <a:gd name="connsiteY4" fmla="*/ 69723 h 80137"/>
                  <a:gd name="connsiteX5" fmla="*/ 42572 w 42765"/>
                  <a:gd name="connsiteY5" fmla="*/ 72390 h 80137"/>
                  <a:gd name="connsiteX6" fmla="*/ 39905 w 42765"/>
                  <a:gd name="connsiteY6" fmla="*/ 75724 h 80137"/>
                  <a:gd name="connsiteX7" fmla="*/ 27428 w 42765"/>
                  <a:gd name="connsiteY7" fmla="*/ 79915 h 80137"/>
                  <a:gd name="connsiteX8" fmla="*/ 15522 w 42765"/>
                  <a:gd name="connsiteY8" fmla="*/ 77248 h 80137"/>
                  <a:gd name="connsiteX9" fmla="*/ 8187 w 42765"/>
                  <a:gd name="connsiteY9" fmla="*/ 70104 h 80137"/>
                  <a:gd name="connsiteX10" fmla="*/ 1329 w 42765"/>
                  <a:gd name="connsiteY10" fmla="*/ 57340 h 80137"/>
                  <a:gd name="connsiteX11" fmla="*/ 91 w 42765"/>
                  <a:gd name="connsiteY11" fmla="*/ 52292 h 80137"/>
                  <a:gd name="connsiteX12" fmla="*/ 10378 w 42765"/>
                  <a:gd name="connsiteY12" fmla="*/ 68294 h 80137"/>
                  <a:gd name="connsiteX13" fmla="*/ 26761 w 42765"/>
                  <a:gd name="connsiteY13" fmla="*/ 76295 h 80137"/>
                  <a:gd name="connsiteX14" fmla="*/ 37524 w 42765"/>
                  <a:gd name="connsiteY14" fmla="*/ 72580 h 80137"/>
                  <a:gd name="connsiteX15" fmla="*/ 38858 w 42765"/>
                  <a:gd name="connsiteY15" fmla="*/ 70866 h 80137"/>
                  <a:gd name="connsiteX16" fmla="*/ 38858 w 42765"/>
                  <a:gd name="connsiteY16" fmla="*/ 69151 h 80137"/>
                  <a:gd name="connsiteX17" fmla="*/ 36476 w 42765"/>
                  <a:gd name="connsiteY17" fmla="*/ 62770 h 80137"/>
                  <a:gd name="connsiteX18" fmla="*/ 21141 w 42765"/>
                  <a:gd name="connsiteY18" fmla="*/ 18669 h 80137"/>
                  <a:gd name="connsiteX19" fmla="*/ 15140 w 42765"/>
                  <a:gd name="connsiteY19" fmla="*/ 0 h 8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765" h="80137">
                    <a:moveTo>
                      <a:pt x="15140" y="0"/>
                    </a:moveTo>
                    <a:cubicBezTo>
                      <a:pt x="18436" y="5600"/>
                      <a:pt x="21122" y="11539"/>
                      <a:pt x="23141" y="17717"/>
                    </a:cubicBezTo>
                    <a:cubicBezTo>
                      <a:pt x="27618" y="28861"/>
                      <a:pt x="33429" y="44291"/>
                      <a:pt x="39715" y="61436"/>
                    </a:cubicBezTo>
                    <a:lnTo>
                      <a:pt x="42001" y="67818"/>
                    </a:lnTo>
                    <a:cubicBezTo>
                      <a:pt x="42239" y="68436"/>
                      <a:pt x="42429" y="69073"/>
                      <a:pt x="42572" y="69723"/>
                    </a:cubicBezTo>
                    <a:cubicBezTo>
                      <a:pt x="42830" y="70594"/>
                      <a:pt x="42830" y="71519"/>
                      <a:pt x="42572" y="72390"/>
                    </a:cubicBezTo>
                    <a:cubicBezTo>
                      <a:pt x="42029" y="73741"/>
                      <a:pt x="41106" y="74902"/>
                      <a:pt x="39905" y="75724"/>
                    </a:cubicBezTo>
                    <a:cubicBezTo>
                      <a:pt x="36143" y="78102"/>
                      <a:pt x="31866" y="79539"/>
                      <a:pt x="27428" y="79915"/>
                    </a:cubicBezTo>
                    <a:cubicBezTo>
                      <a:pt x="23265" y="80612"/>
                      <a:pt x="18988" y="79655"/>
                      <a:pt x="15522" y="77248"/>
                    </a:cubicBezTo>
                    <a:cubicBezTo>
                      <a:pt x="12635" y="75370"/>
                      <a:pt x="10140" y="72942"/>
                      <a:pt x="8187" y="70104"/>
                    </a:cubicBezTo>
                    <a:cubicBezTo>
                      <a:pt x="5339" y="66179"/>
                      <a:pt x="3025" y="61885"/>
                      <a:pt x="1329" y="57340"/>
                    </a:cubicBezTo>
                    <a:cubicBezTo>
                      <a:pt x="186" y="54197"/>
                      <a:pt x="-195" y="52292"/>
                      <a:pt x="91" y="52292"/>
                    </a:cubicBezTo>
                    <a:cubicBezTo>
                      <a:pt x="377" y="52292"/>
                      <a:pt x="3139" y="59150"/>
                      <a:pt x="10378" y="68294"/>
                    </a:cubicBezTo>
                    <a:cubicBezTo>
                      <a:pt x="13997" y="73718"/>
                      <a:pt x="20255" y="76775"/>
                      <a:pt x="26761" y="76295"/>
                    </a:cubicBezTo>
                    <a:cubicBezTo>
                      <a:pt x="30571" y="75844"/>
                      <a:pt x="34248" y="74576"/>
                      <a:pt x="37524" y="72580"/>
                    </a:cubicBezTo>
                    <a:cubicBezTo>
                      <a:pt x="38115" y="72136"/>
                      <a:pt x="38572" y="71545"/>
                      <a:pt x="38858" y="70866"/>
                    </a:cubicBezTo>
                    <a:cubicBezTo>
                      <a:pt x="38858" y="70199"/>
                      <a:pt x="38858" y="70866"/>
                      <a:pt x="38858" y="69151"/>
                    </a:cubicBezTo>
                    <a:lnTo>
                      <a:pt x="36476" y="62770"/>
                    </a:lnTo>
                    <a:cubicBezTo>
                      <a:pt x="30285" y="45625"/>
                      <a:pt x="24856" y="30004"/>
                      <a:pt x="21141" y="18669"/>
                    </a:cubicBezTo>
                    <a:cubicBezTo>
                      <a:pt x="18493" y="12673"/>
                      <a:pt x="16483" y="6415"/>
                      <a:pt x="15140" y="0"/>
                    </a:cubicBezTo>
                    <a:close/>
                  </a:path>
                </a:pathLst>
              </a:custGeom>
              <a:solidFill>
                <a:schemeClr val="bg1">
                  <a:lumMod val="85000"/>
                </a:schemeClr>
              </a:solidFill>
              <a:ln w="9525" cap="flat">
                <a:solidFill>
                  <a:srgbClr val="2F2E41"/>
                </a:solidFill>
                <a:prstDash val="solid"/>
                <a:miter/>
              </a:ln>
            </p:spPr>
            <p:txBody>
              <a:bodyPr rtlCol="0" anchor="ctr">
                <a:noAutofit/>
              </a:bodyPr>
              <a:lstStyle/>
              <a:p>
                <a:endParaRPr lang="zh-CN" altLang="en-US"/>
              </a:p>
            </p:txBody>
          </p:sp>
          <p:sp>
            <p:nvSpPr>
              <p:cNvPr id="31" name="任意多边形: 形状 30">
                <a:extLst>
                  <a:ext uri="{FF2B5EF4-FFF2-40B4-BE49-F238E27FC236}">
                    <a16:creationId xmlns:a16="http://schemas.microsoft.com/office/drawing/2014/main" id="{D6339163-E628-5EA8-D792-A6C92F4D7DED}"/>
                  </a:ext>
                </a:extLst>
              </p:cNvPr>
              <p:cNvSpPr/>
              <p:nvPr/>
            </p:nvSpPr>
            <p:spPr>
              <a:xfrm>
                <a:off x="6649874" y="1701164"/>
                <a:ext cx="29924" cy="93655"/>
              </a:xfrm>
              <a:custGeom>
                <a:avLst/>
                <a:gdLst>
                  <a:gd name="connsiteX0" fmla="*/ 13435 w 29924"/>
                  <a:gd name="connsiteY0" fmla="*/ 0 h 93655"/>
                  <a:gd name="connsiteX1" fmla="*/ 18007 w 29924"/>
                  <a:gd name="connsiteY1" fmla="*/ 15621 h 93655"/>
                  <a:gd name="connsiteX2" fmla="*/ 26484 w 29924"/>
                  <a:gd name="connsiteY2" fmla="*/ 53721 h 93655"/>
                  <a:gd name="connsiteX3" fmla="*/ 26484 w 29924"/>
                  <a:gd name="connsiteY3" fmla="*/ 53721 h 93655"/>
                  <a:gd name="connsiteX4" fmla="*/ 27055 w 29924"/>
                  <a:gd name="connsiteY4" fmla="*/ 55435 h 93655"/>
                  <a:gd name="connsiteX5" fmla="*/ 29342 w 29924"/>
                  <a:gd name="connsiteY5" fmla="*/ 78391 h 93655"/>
                  <a:gd name="connsiteX6" fmla="*/ 16959 w 29924"/>
                  <a:gd name="connsiteY6" fmla="*/ 92773 h 93655"/>
                  <a:gd name="connsiteX7" fmla="*/ 4195 w 29924"/>
                  <a:gd name="connsiteY7" fmla="*/ 92773 h 93655"/>
                  <a:gd name="connsiteX8" fmla="*/ 4 w 29924"/>
                  <a:gd name="connsiteY8" fmla="*/ 90964 h 93655"/>
                  <a:gd name="connsiteX9" fmla="*/ 4481 w 29924"/>
                  <a:gd name="connsiteY9" fmla="*/ 90964 h 93655"/>
                  <a:gd name="connsiteX10" fmla="*/ 15911 w 29924"/>
                  <a:gd name="connsiteY10" fmla="*/ 89440 h 93655"/>
                  <a:gd name="connsiteX11" fmla="*/ 25436 w 29924"/>
                  <a:gd name="connsiteY11" fmla="*/ 76962 h 93655"/>
                  <a:gd name="connsiteX12" fmla="*/ 22960 w 29924"/>
                  <a:gd name="connsiteY12" fmla="*/ 56102 h 93655"/>
                  <a:gd name="connsiteX13" fmla="*/ 22388 w 29924"/>
                  <a:gd name="connsiteY13" fmla="*/ 54673 h 93655"/>
                  <a:gd name="connsiteX14" fmla="*/ 22388 w 29924"/>
                  <a:gd name="connsiteY14" fmla="*/ 54673 h 93655"/>
                  <a:gd name="connsiteX15" fmla="*/ 22388 w 29924"/>
                  <a:gd name="connsiteY15" fmla="*/ 54673 h 93655"/>
                  <a:gd name="connsiteX16" fmla="*/ 15149 w 29924"/>
                  <a:gd name="connsiteY16" fmla="*/ 15907 h 93655"/>
                  <a:gd name="connsiteX17" fmla="*/ 13435 w 29924"/>
                  <a:gd name="connsiteY17" fmla="*/ 0 h 93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924" h="93655">
                    <a:moveTo>
                      <a:pt x="13435" y="0"/>
                    </a:moveTo>
                    <a:cubicBezTo>
                      <a:pt x="15521" y="5027"/>
                      <a:pt x="17054" y="10264"/>
                      <a:pt x="18007" y="15621"/>
                    </a:cubicBezTo>
                    <a:cubicBezTo>
                      <a:pt x="20388" y="25146"/>
                      <a:pt x="23436" y="38957"/>
                      <a:pt x="26484" y="53721"/>
                    </a:cubicBezTo>
                    <a:lnTo>
                      <a:pt x="26484" y="53721"/>
                    </a:lnTo>
                    <a:lnTo>
                      <a:pt x="27055" y="55435"/>
                    </a:lnTo>
                    <a:cubicBezTo>
                      <a:pt x="29818" y="62755"/>
                      <a:pt x="30599" y="70671"/>
                      <a:pt x="29342" y="78391"/>
                    </a:cubicBezTo>
                    <a:cubicBezTo>
                      <a:pt x="28065" y="85046"/>
                      <a:pt x="23350" y="90523"/>
                      <a:pt x="16959" y="92773"/>
                    </a:cubicBezTo>
                    <a:cubicBezTo>
                      <a:pt x="12787" y="93950"/>
                      <a:pt x="8368" y="93950"/>
                      <a:pt x="4195" y="92773"/>
                    </a:cubicBezTo>
                    <a:cubicBezTo>
                      <a:pt x="1338" y="92107"/>
                      <a:pt x="-91" y="91250"/>
                      <a:pt x="4" y="90964"/>
                    </a:cubicBezTo>
                    <a:cubicBezTo>
                      <a:pt x="100" y="90678"/>
                      <a:pt x="1624" y="90964"/>
                      <a:pt x="4481" y="90964"/>
                    </a:cubicBezTo>
                    <a:cubicBezTo>
                      <a:pt x="8358" y="91298"/>
                      <a:pt x="12263" y="90778"/>
                      <a:pt x="15911" y="89440"/>
                    </a:cubicBezTo>
                    <a:cubicBezTo>
                      <a:pt x="20950" y="87102"/>
                      <a:pt x="24512" y="82436"/>
                      <a:pt x="25436" y="76962"/>
                    </a:cubicBezTo>
                    <a:cubicBezTo>
                      <a:pt x="26312" y="69911"/>
                      <a:pt x="25465" y="62752"/>
                      <a:pt x="22960" y="56102"/>
                    </a:cubicBezTo>
                    <a:lnTo>
                      <a:pt x="22388" y="54673"/>
                    </a:lnTo>
                    <a:lnTo>
                      <a:pt x="22388" y="54673"/>
                    </a:lnTo>
                    <a:lnTo>
                      <a:pt x="22388" y="54673"/>
                    </a:lnTo>
                    <a:cubicBezTo>
                      <a:pt x="19340" y="39529"/>
                      <a:pt x="16769" y="26098"/>
                      <a:pt x="15149" y="15907"/>
                    </a:cubicBezTo>
                    <a:cubicBezTo>
                      <a:pt x="13920" y="10697"/>
                      <a:pt x="13339" y="5353"/>
                      <a:pt x="13435" y="0"/>
                    </a:cubicBezTo>
                    <a:close/>
                  </a:path>
                </a:pathLst>
              </a:custGeom>
              <a:solidFill>
                <a:schemeClr val="bg1">
                  <a:lumMod val="85000"/>
                </a:schemeClr>
              </a:solidFill>
              <a:ln w="9525" cap="flat">
                <a:solidFill>
                  <a:srgbClr val="2F2E41"/>
                </a:solidFill>
                <a:prstDash val="solid"/>
                <a:miter/>
              </a:ln>
            </p:spPr>
            <p:txBody>
              <a:bodyPr rtlCol="0" anchor="ctr">
                <a:noAutofit/>
              </a:bodyPr>
              <a:lstStyle/>
              <a:p>
                <a:endParaRPr lang="zh-CN" altLang="en-US"/>
              </a:p>
            </p:txBody>
          </p:sp>
          <p:sp>
            <p:nvSpPr>
              <p:cNvPr id="33" name="任意多边形: 形状 32">
                <a:extLst>
                  <a:ext uri="{FF2B5EF4-FFF2-40B4-BE49-F238E27FC236}">
                    <a16:creationId xmlns:a16="http://schemas.microsoft.com/office/drawing/2014/main" id="{713C3087-E388-3B18-D38A-7011CF9C0E14}"/>
                  </a:ext>
                </a:extLst>
              </p:cNvPr>
              <p:cNvSpPr/>
              <p:nvPr/>
            </p:nvSpPr>
            <p:spPr>
              <a:xfrm>
                <a:off x="6675920" y="1688687"/>
                <a:ext cx="40728" cy="99465"/>
              </a:xfrm>
              <a:custGeom>
                <a:avLst/>
                <a:gdLst>
                  <a:gd name="connsiteX0" fmla="*/ 17773 w 40728"/>
                  <a:gd name="connsiteY0" fmla="*/ 0 h 99465"/>
                  <a:gd name="connsiteX1" fmla="*/ 17773 w 40728"/>
                  <a:gd name="connsiteY1" fmla="*/ 24384 h 99465"/>
                  <a:gd name="connsiteX2" fmla="*/ 17773 w 40728"/>
                  <a:gd name="connsiteY2" fmla="*/ 23813 h 99465"/>
                  <a:gd name="connsiteX3" fmla="*/ 36252 w 40728"/>
                  <a:gd name="connsiteY3" fmla="*/ 70104 h 99465"/>
                  <a:gd name="connsiteX4" fmla="*/ 40728 w 40728"/>
                  <a:gd name="connsiteY4" fmla="*/ 81725 h 99465"/>
                  <a:gd name="connsiteX5" fmla="*/ 40728 w 40728"/>
                  <a:gd name="connsiteY5" fmla="*/ 82582 h 99465"/>
                  <a:gd name="connsiteX6" fmla="*/ 40728 w 40728"/>
                  <a:gd name="connsiteY6" fmla="*/ 83344 h 99465"/>
                  <a:gd name="connsiteX7" fmla="*/ 32727 w 40728"/>
                  <a:gd name="connsiteY7" fmla="*/ 94107 h 99465"/>
                  <a:gd name="connsiteX8" fmla="*/ 21202 w 40728"/>
                  <a:gd name="connsiteY8" fmla="*/ 99441 h 99465"/>
                  <a:gd name="connsiteX9" fmla="*/ 10534 w 40728"/>
                  <a:gd name="connsiteY9" fmla="*/ 95250 h 99465"/>
                  <a:gd name="connsiteX10" fmla="*/ 5105 w 40728"/>
                  <a:gd name="connsiteY10" fmla="*/ 87440 h 99465"/>
                  <a:gd name="connsiteX11" fmla="*/ 628 w 40728"/>
                  <a:gd name="connsiteY11" fmla="*/ 74962 h 99465"/>
                  <a:gd name="connsiteX12" fmla="*/ 152 w 40728"/>
                  <a:gd name="connsiteY12" fmla="*/ 70199 h 99465"/>
                  <a:gd name="connsiteX13" fmla="*/ 7391 w 40728"/>
                  <a:gd name="connsiteY13" fmla="*/ 86106 h 99465"/>
                  <a:gd name="connsiteX14" fmla="*/ 21012 w 40728"/>
                  <a:gd name="connsiteY14" fmla="*/ 95631 h 99465"/>
                  <a:gd name="connsiteX15" fmla="*/ 37109 w 40728"/>
                  <a:gd name="connsiteY15" fmla="*/ 81344 h 99465"/>
                  <a:gd name="connsiteX16" fmla="*/ 37109 w 40728"/>
                  <a:gd name="connsiteY16" fmla="*/ 82963 h 99465"/>
                  <a:gd name="connsiteX17" fmla="*/ 32632 w 40728"/>
                  <a:gd name="connsiteY17" fmla="*/ 71438 h 99465"/>
                  <a:gd name="connsiteX18" fmla="*/ 15106 w 40728"/>
                  <a:gd name="connsiteY18" fmla="*/ 24670 h 99465"/>
                  <a:gd name="connsiteX19" fmla="*/ 15106 w 40728"/>
                  <a:gd name="connsiteY19" fmla="*/ 24003 h 99465"/>
                  <a:gd name="connsiteX20" fmla="*/ 17773 w 40728"/>
                  <a:gd name="connsiteY20" fmla="*/ 0 h 99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728" h="99465">
                    <a:moveTo>
                      <a:pt x="17773" y="0"/>
                    </a:moveTo>
                    <a:cubicBezTo>
                      <a:pt x="18507" y="8111"/>
                      <a:pt x="18507" y="16272"/>
                      <a:pt x="17773" y="24384"/>
                    </a:cubicBezTo>
                    <a:lnTo>
                      <a:pt x="17773" y="23813"/>
                    </a:lnTo>
                    <a:cubicBezTo>
                      <a:pt x="22726" y="35814"/>
                      <a:pt x="29298" y="52388"/>
                      <a:pt x="36252" y="70104"/>
                    </a:cubicBezTo>
                    <a:cubicBezTo>
                      <a:pt x="37776" y="74104"/>
                      <a:pt x="39204" y="78010"/>
                      <a:pt x="40728" y="81725"/>
                    </a:cubicBezTo>
                    <a:lnTo>
                      <a:pt x="40728" y="82582"/>
                    </a:lnTo>
                    <a:lnTo>
                      <a:pt x="40728" y="83344"/>
                    </a:lnTo>
                    <a:cubicBezTo>
                      <a:pt x="38785" y="87415"/>
                      <a:pt x="36061" y="91069"/>
                      <a:pt x="32727" y="94107"/>
                    </a:cubicBezTo>
                    <a:cubicBezTo>
                      <a:pt x="29613" y="97151"/>
                      <a:pt x="25546" y="99033"/>
                      <a:pt x="21202" y="99441"/>
                    </a:cubicBezTo>
                    <a:cubicBezTo>
                      <a:pt x="17202" y="99681"/>
                      <a:pt x="13296" y="98148"/>
                      <a:pt x="10534" y="95250"/>
                    </a:cubicBezTo>
                    <a:cubicBezTo>
                      <a:pt x="8305" y="92962"/>
                      <a:pt x="6476" y="90324"/>
                      <a:pt x="5105" y="87440"/>
                    </a:cubicBezTo>
                    <a:cubicBezTo>
                      <a:pt x="3152" y="83460"/>
                      <a:pt x="1647" y="79275"/>
                      <a:pt x="628" y="74962"/>
                    </a:cubicBezTo>
                    <a:cubicBezTo>
                      <a:pt x="-39" y="71914"/>
                      <a:pt x="-134" y="70199"/>
                      <a:pt x="152" y="70199"/>
                    </a:cubicBezTo>
                    <a:cubicBezTo>
                      <a:pt x="438" y="70199"/>
                      <a:pt x="2152" y="76676"/>
                      <a:pt x="7391" y="86106"/>
                    </a:cubicBezTo>
                    <a:cubicBezTo>
                      <a:pt x="9963" y="90488"/>
                      <a:pt x="14249" y="96679"/>
                      <a:pt x="21012" y="95631"/>
                    </a:cubicBezTo>
                    <a:cubicBezTo>
                      <a:pt x="28393" y="93790"/>
                      <a:pt x="34404" y="88453"/>
                      <a:pt x="37109" y="81344"/>
                    </a:cubicBezTo>
                    <a:lnTo>
                      <a:pt x="37109" y="82963"/>
                    </a:lnTo>
                    <a:lnTo>
                      <a:pt x="32632" y="71438"/>
                    </a:lnTo>
                    <a:cubicBezTo>
                      <a:pt x="25679" y="53435"/>
                      <a:pt x="19488" y="36957"/>
                      <a:pt x="15106" y="24670"/>
                    </a:cubicBezTo>
                    <a:lnTo>
                      <a:pt x="15106" y="24003"/>
                    </a:lnTo>
                    <a:cubicBezTo>
                      <a:pt x="15316" y="15941"/>
                      <a:pt x="16211" y="7911"/>
                      <a:pt x="17773" y="0"/>
                    </a:cubicBezTo>
                    <a:close/>
                  </a:path>
                </a:pathLst>
              </a:custGeom>
              <a:solidFill>
                <a:schemeClr val="bg1">
                  <a:lumMod val="85000"/>
                </a:schemeClr>
              </a:solidFill>
              <a:ln w="9525" cap="flat">
                <a:solidFill>
                  <a:srgbClr val="2F2E41"/>
                </a:solidFill>
                <a:prstDash val="solid"/>
                <a:miter/>
              </a:ln>
            </p:spPr>
            <p:txBody>
              <a:bodyPr rtlCol="0" anchor="ctr">
                <a:noAutofit/>
              </a:bodyPr>
              <a:lstStyle/>
              <a:p>
                <a:endParaRPr lang="zh-CN" altLang="en-US"/>
              </a:p>
            </p:txBody>
          </p:sp>
          <p:sp>
            <p:nvSpPr>
              <p:cNvPr id="34" name="任意多边形: 形状 33">
                <a:extLst>
                  <a:ext uri="{FF2B5EF4-FFF2-40B4-BE49-F238E27FC236}">
                    <a16:creationId xmlns:a16="http://schemas.microsoft.com/office/drawing/2014/main" id="{B4F01B5E-F57E-4D31-E9A8-4D4C91422AC7}"/>
                  </a:ext>
                </a:extLst>
              </p:cNvPr>
              <p:cNvSpPr/>
              <p:nvPr/>
            </p:nvSpPr>
            <p:spPr>
              <a:xfrm>
                <a:off x="6418421" y="1446847"/>
                <a:ext cx="392715" cy="478440"/>
              </a:xfrm>
              <a:custGeom>
                <a:avLst/>
                <a:gdLst>
                  <a:gd name="connsiteX0" fmla="*/ 94107 w 392715"/>
                  <a:gd name="connsiteY0" fmla="*/ 478441 h 478440"/>
                  <a:gd name="connsiteX1" fmla="*/ 59341 w 392715"/>
                  <a:gd name="connsiteY1" fmla="*/ 470725 h 478440"/>
                  <a:gd name="connsiteX2" fmla="*/ 10954 w 392715"/>
                  <a:gd name="connsiteY2" fmla="*/ 348139 h 478440"/>
                  <a:gd name="connsiteX3" fmla="*/ 0 w 392715"/>
                  <a:gd name="connsiteY3" fmla="*/ 195072 h 478440"/>
                  <a:gd name="connsiteX4" fmla="*/ 361950 w 392715"/>
                  <a:gd name="connsiteY4" fmla="*/ 0 h 478440"/>
                  <a:gd name="connsiteX5" fmla="*/ 392716 w 392715"/>
                  <a:gd name="connsiteY5" fmla="*/ 175831 h 47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715" h="478440">
                    <a:moveTo>
                      <a:pt x="94107" y="478441"/>
                    </a:moveTo>
                    <a:lnTo>
                      <a:pt x="59341" y="470725"/>
                    </a:lnTo>
                    <a:cubicBezTo>
                      <a:pt x="34947" y="433629"/>
                      <a:pt x="18469" y="391896"/>
                      <a:pt x="10954" y="348139"/>
                    </a:cubicBezTo>
                    <a:cubicBezTo>
                      <a:pt x="3648" y="297445"/>
                      <a:pt x="-19" y="246291"/>
                      <a:pt x="0" y="195072"/>
                    </a:cubicBezTo>
                    <a:lnTo>
                      <a:pt x="361950" y="0"/>
                    </a:lnTo>
                    <a:lnTo>
                      <a:pt x="392716" y="175831"/>
                    </a:lnTo>
                    <a:close/>
                  </a:path>
                </a:pathLst>
              </a:custGeom>
              <a:solidFill>
                <a:schemeClr val="tx2">
                  <a:lumMod val="75000"/>
                </a:schemeClr>
              </a:solidFill>
              <a:ln w="9525" cap="flat">
                <a:solidFill>
                  <a:srgbClr val="2F2E41"/>
                </a:solidFill>
                <a:prstDash val="solid"/>
                <a:miter/>
              </a:ln>
            </p:spPr>
            <p:txBody>
              <a:bodyPr rtlCol="0" anchor="ctr">
                <a:noAutofit/>
              </a:bodyPr>
              <a:lstStyle/>
              <a:p>
                <a:endParaRPr lang="zh-CN" altLang="en-US"/>
              </a:p>
            </p:txBody>
          </p:sp>
          <p:sp>
            <p:nvSpPr>
              <p:cNvPr id="35" name="任意多边形: 形状 34">
                <a:extLst>
                  <a:ext uri="{FF2B5EF4-FFF2-40B4-BE49-F238E27FC236}">
                    <a16:creationId xmlns:a16="http://schemas.microsoft.com/office/drawing/2014/main" id="{B62A0636-8E61-AC7E-84CC-6F5742312C2C}"/>
                  </a:ext>
                </a:extLst>
              </p:cNvPr>
              <p:cNvSpPr/>
              <p:nvPr/>
            </p:nvSpPr>
            <p:spPr>
              <a:xfrm>
                <a:off x="6430040" y="1456753"/>
                <a:ext cx="401861" cy="458438"/>
              </a:xfrm>
              <a:custGeom>
                <a:avLst/>
                <a:gdLst>
                  <a:gd name="connsiteX0" fmla="*/ 400528 w 401861"/>
                  <a:gd name="connsiteY0" fmla="*/ 249460 h 458438"/>
                  <a:gd name="connsiteX1" fmla="*/ 401861 w 401861"/>
                  <a:gd name="connsiteY1" fmla="*/ 12764 h 458438"/>
                  <a:gd name="connsiteX2" fmla="*/ 373286 w 401861"/>
                  <a:gd name="connsiteY2" fmla="*/ 0 h 458438"/>
                  <a:gd name="connsiteX3" fmla="*/ 859 w 401861"/>
                  <a:gd name="connsiteY3" fmla="*/ 202978 h 458438"/>
                  <a:gd name="connsiteX4" fmla="*/ 54580 w 401861"/>
                  <a:gd name="connsiteY4" fmla="*/ 453009 h 458438"/>
                  <a:gd name="connsiteX5" fmla="*/ 77916 w 401861"/>
                  <a:gd name="connsiteY5" fmla="*/ 458438 h 45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1861" h="458438">
                    <a:moveTo>
                      <a:pt x="400528" y="249460"/>
                    </a:moveTo>
                    <a:lnTo>
                      <a:pt x="401861" y="12764"/>
                    </a:lnTo>
                    <a:lnTo>
                      <a:pt x="373286" y="0"/>
                    </a:lnTo>
                    <a:lnTo>
                      <a:pt x="859" y="202978"/>
                    </a:lnTo>
                    <a:cubicBezTo>
                      <a:pt x="859" y="202978"/>
                      <a:pt x="-11143" y="356330"/>
                      <a:pt x="54580" y="453009"/>
                    </a:cubicBezTo>
                    <a:lnTo>
                      <a:pt x="77916" y="458438"/>
                    </a:lnTo>
                    <a:close/>
                  </a:path>
                </a:pathLst>
              </a:custGeom>
              <a:solidFill>
                <a:srgbClr val="FFFFFF"/>
              </a:solidFill>
              <a:ln w="9525" cap="flat">
                <a:solidFill>
                  <a:srgbClr val="2F2E41"/>
                </a:solidFill>
                <a:prstDash val="solid"/>
                <a:miter/>
              </a:ln>
            </p:spPr>
            <p:txBody>
              <a:bodyPr rtlCol="0" anchor="ctr">
                <a:noAutofit/>
              </a:bodyPr>
              <a:lstStyle/>
              <a:p>
                <a:endParaRPr lang="zh-CN" altLang="en-US"/>
              </a:p>
            </p:txBody>
          </p:sp>
          <p:sp>
            <p:nvSpPr>
              <p:cNvPr id="36" name="任意多边形: 形状 35">
                <a:extLst>
                  <a:ext uri="{FF2B5EF4-FFF2-40B4-BE49-F238E27FC236}">
                    <a16:creationId xmlns:a16="http://schemas.microsoft.com/office/drawing/2014/main" id="{0C52B9B7-F12E-A763-7CFF-B456D386AAAB}"/>
                  </a:ext>
                </a:extLst>
              </p:cNvPr>
              <p:cNvSpPr/>
              <p:nvPr/>
            </p:nvSpPr>
            <p:spPr>
              <a:xfrm>
                <a:off x="6461054" y="1466945"/>
                <a:ext cx="405137" cy="458342"/>
              </a:xfrm>
              <a:custGeom>
                <a:avLst/>
                <a:gdLst>
                  <a:gd name="connsiteX0" fmla="*/ 51474 w 405137"/>
                  <a:gd name="connsiteY0" fmla="*/ 458343 h 458342"/>
                  <a:gd name="connsiteX1" fmla="*/ 382563 w 405137"/>
                  <a:gd name="connsiteY1" fmla="*/ 245555 h 458342"/>
                  <a:gd name="connsiteX2" fmla="*/ 405137 w 405137"/>
                  <a:gd name="connsiteY2" fmla="*/ 0 h 458342"/>
                  <a:gd name="connsiteX3" fmla="*/ 8612 w 405137"/>
                  <a:gd name="connsiteY3" fmla="*/ 228505 h 458342"/>
                  <a:gd name="connsiteX4" fmla="*/ 51474 w 405137"/>
                  <a:gd name="connsiteY4" fmla="*/ 458343 h 458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137" h="458342">
                    <a:moveTo>
                      <a:pt x="51474" y="458343"/>
                    </a:moveTo>
                    <a:lnTo>
                      <a:pt x="382563" y="245555"/>
                    </a:lnTo>
                    <a:cubicBezTo>
                      <a:pt x="382563" y="245555"/>
                      <a:pt x="376848" y="37433"/>
                      <a:pt x="405137" y="0"/>
                    </a:cubicBezTo>
                    <a:lnTo>
                      <a:pt x="8612" y="228505"/>
                    </a:lnTo>
                    <a:cubicBezTo>
                      <a:pt x="8612" y="228505"/>
                      <a:pt x="-28536" y="291941"/>
                      <a:pt x="51474" y="458343"/>
                    </a:cubicBezTo>
                    <a:close/>
                  </a:path>
                </a:pathLst>
              </a:custGeom>
              <a:solidFill>
                <a:schemeClr val="tx2">
                  <a:lumMod val="75000"/>
                </a:schemeClr>
              </a:solidFill>
              <a:ln w="9525" cap="flat">
                <a:solidFill>
                  <a:srgbClr val="2F2E41"/>
                </a:solidFill>
                <a:prstDash val="solid"/>
                <a:miter/>
              </a:ln>
            </p:spPr>
            <p:txBody>
              <a:bodyPr rtlCol="0" anchor="ctr">
                <a:noAutofit/>
              </a:bodyPr>
              <a:lstStyle/>
              <a:p>
                <a:endParaRPr lang="zh-CN" altLang="en-US"/>
              </a:p>
            </p:txBody>
          </p:sp>
          <p:sp>
            <p:nvSpPr>
              <p:cNvPr id="37" name="任意多边形: 形状 36">
                <a:extLst>
                  <a:ext uri="{FF2B5EF4-FFF2-40B4-BE49-F238E27FC236}">
                    <a16:creationId xmlns:a16="http://schemas.microsoft.com/office/drawing/2014/main" id="{8DC74D0A-41D1-9A02-BF44-1017D02792C1}"/>
                  </a:ext>
                </a:extLst>
              </p:cNvPr>
              <p:cNvSpPr/>
              <p:nvPr/>
            </p:nvSpPr>
            <p:spPr>
              <a:xfrm>
                <a:off x="6445472" y="1463230"/>
                <a:ext cx="365759" cy="201167"/>
              </a:xfrm>
              <a:custGeom>
                <a:avLst/>
                <a:gdLst>
                  <a:gd name="connsiteX0" fmla="*/ 365760 w 365759"/>
                  <a:gd name="connsiteY0" fmla="*/ 0 h 201167"/>
                  <a:gd name="connsiteX1" fmla="*/ 351854 w 365759"/>
                  <a:gd name="connsiteY1" fmla="*/ 8763 h 201167"/>
                  <a:gd name="connsiteX2" fmla="*/ 312991 w 365759"/>
                  <a:gd name="connsiteY2" fmla="*/ 31052 h 201167"/>
                  <a:gd name="connsiteX3" fmla="*/ 184118 w 365759"/>
                  <a:gd name="connsiteY3" fmla="*/ 102870 h 201167"/>
                  <a:gd name="connsiteX4" fmla="*/ 54388 w 365759"/>
                  <a:gd name="connsiteY4" fmla="*/ 173450 h 201167"/>
                  <a:gd name="connsiteX5" fmla="*/ 14859 w 365759"/>
                  <a:gd name="connsiteY5" fmla="*/ 194120 h 201167"/>
                  <a:gd name="connsiteX6" fmla="*/ 0 w 365759"/>
                  <a:gd name="connsiteY6" fmla="*/ 201168 h 201167"/>
                  <a:gd name="connsiteX7" fmla="*/ 13906 w 365759"/>
                  <a:gd name="connsiteY7" fmla="*/ 192405 h 201167"/>
                  <a:gd name="connsiteX8" fmla="*/ 52673 w 365759"/>
                  <a:gd name="connsiteY8" fmla="*/ 170117 h 201167"/>
                  <a:gd name="connsiteX9" fmla="*/ 181642 w 365759"/>
                  <a:gd name="connsiteY9" fmla="*/ 98298 h 201167"/>
                  <a:gd name="connsiteX10" fmla="*/ 311372 w 365759"/>
                  <a:gd name="connsiteY10" fmla="*/ 27813 h 201167"/>
                  <a:gd name="connsiteX11" fmla="*/ 350901 w 365759"/>
                  <a:gd name="connsiteY11" fmla="*/ 6858 h 201167"/>
                  <a:gd name="connsiteX12" fmla="*/ 365760 w 365759"/>
                  <a:gd name="connsiteY12" fmla="*/ 0 h 201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5759" h="201167">
                    <a:moveTo>
                      <a:pt x="365760" y="0"/>
                    </a:moveTo>
                    <a:cubicBezTo>
                      <a:pt x="361359" y="3277"/>
                      <a:pt x="356711" y="6206"/>
                      <a:pt x="351854" y="8763"/>
                    </a:cubicBezTo>
                    <a:lnTo>
                      <a:pt x="312991" y="31052"/>
                    </a:lnTo>
                    <a:cubicBezTo>
                      <a:pt x="280130" y="49625"/>
                      <a:pt x="234601" y="75057"/>
                      <a:pt x="184118" y="102870"/>
                    </a:cubicBezTo>
                    <a:cubicBezTo>
                      <a:pt x="133636" y="130683"/>
                      <a:pt x="87725" y="156020"/>
                      <a:pt x="54388" y="173450"/>
                    </a:cubicBezTo>
                    <a:lnTo>
                      <a:pt x="14859" y="194120"/>
                    </a:lnTo>
                    <a:cubicBezTo>
                      <a:pt x="10106" y="196869"/>
                      <a:pt x="5134" y="199227"/>
                      <a:pt x="0" y="201168"/>
                    </a:cubicBezTo>
                    <a:cubicBezTo>
                      <a:pt x="4381" y="197863"/>
                      <a:pt x="9030" y="194932"/>
                      <a:pt x="13906" y="192405"/>
                    </a:cubicBezTo>
                    <a:lnTo>
                      <a:pt x="52673" y="170117"/>
                    </a:lnTo>
                    <a:cubicBezTo>
                      <a:pt x="85630" y="151067"/>
                      <a:pt x="131159" y="126111"/>
                      <a:pt x="181642" y="98298"/>
                    </a:cubicBezTo>
                    <a:cubicBezTo>
                      <a:pt x="232124" y="70485"/>
                      <a:pt x="278035" y="45625"/>
                      <a:pt x="311372" y="27813"/>
                    </a:cubicBezTo>
                    <a:lnTo>
                      <a:pt x="350901" y="6858"/>
                    </a:lnTo>
                    <a:cubicBezTo>
                      <a:pt x="355683" y="4224"/>
                      <a:pt x="360654" y="1933"/>
                      <a:pt x="365760" y="0"/>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38" name="任意多边形: 形状 37">
                <a:extLst>
                  <a:ext uri="{FF2B5EF4-FFF2-40B4-BE49-F238E27FC236}">
                    <a16:creationId xmlns:a16="http://schemas.microsoft.com/office/drawing/2014/main" id="{7617BD67-F776-2DA7-912E-1F3EC4E63762}"/>
                  </a:ext>
                </a:extLst>
              </p:cNvPr>
              <p:cNvSpPr/>
              <p:nvPr/>
            </p:nvSpPr>
            <p:spPr>
              <a:xfrm>
                <a:off x="6462141" y="1470660"/>
                <a:ext cx="365283" cy="201358"/>
              </a:xfrm>
              <a:custGeom>
                <a:avLst/>
                <a:gdLst>
                  <a:gd name="connsiteX0" fmla="*/ 365284 w 365283"/>
                  <a:gd name="connsiteY0" fmla="*/ 0 h 201358"/>
                  <a:gd name="connsiteX1" fmla="*/ 351377 w 365283"/>
                  <a:gd name="connsiteY1" fmla="*/ 8763 h 201358"/>
                  <a:gd name="connsiteX2" fmla="*/ 312515 w 365283"/>
                  <a:gd name="connsiteY2" fmla="*/ 31051 h 201358"/>
                  <a:gd name="connsiteX3" fmla="*/ 183547 w 365283"/>
                  <a:gd name="connsiteY3" fmla="*/ 102870 h 201358"/>
                  <a:gd name="connsiteX4" fmla="*/ 53912 w 365283"/>
                  <a:gd name="connsiteY4" fmla="*/ 173355 h 201358"/>
                  <a:gd name="connsiteX5" fmla="*/ 14859 w 365283"/>
                  <a:gd name="connsiteY5" fmla="*/ 194310 h 201358"/>
                  <a:gd name="connsiteX6" fmla="*/ 0 w 365283"/>
                  <a:gd name="connsiteY6" fmla="*/ 201359 h 201358"/>
                  <a:gd name="connsiteX7" fmla="*/ 13906 w 365283"/>
                  <a:gd name="connsiteY7" fmla="*/ 192596 h 201358"/>
                  <a:gd name="connsiteX8" fmla="*/ 52673 w 365283"/>
                  <a:gd name="connsiteY8" fmla="*/ 170307 h 201358"/>
                  <a:gd name="connsiteX9" fmla="*/ 181642 w 365283"/>
                  <a:gd name="connsiteY9" fmla="*/ 98489 h 201358"/>
                  <a:gd name="connsiteX10" fmla="*/ 311277 w 365283"/>
                  <a:gd name="connsiteY10" fmla="*/ 27908 h 201358"/>
                  <a:gd name="connsiteX11" fmla="*/ 350901 w 365283"/>
                  <a:gd name="connsiteY11" fmla="*/ 7048 h 201358"/>
                  <a:gd name="connsiteX12" fmla="*/ 365284 w 365283"/>
                  <a:gd name="connsiteY12" fmla="*/ 0 h 20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5283" h="201358">
                    <a:moveTo>
                      <a:pt x="365284" y="0"/>
                    </a:moveTo>
                    <a:cubicBezTo>
                      <a:pt x="360864" y="3247"/>
                      <a:pt x="356216" y="6176"/>
                      <a:pt x="351377" y="8763"/>
                    </a:cubicBezTo>
                    <a:lnTo>
                      <a:pt x="312515" y="31051"/>
                    </a:lnTo>
                    <a:cubicBezTo>
                      <a:pt x="279654" y="50101"/>
                      <a:pt x="234124" y="75057"/>
                      <a:pt x="183547" y="102870"/>
                    </a:cubicBezTo>
                    <a:cubicBezTo>
                      <a:pt x="132969" y="130683"/>
                      <a:pt x="87249" y="155543"/>
                      <a:pt x="53912" y="173355"/>
                    </a:cubicBezTo>
                    <a:lnTo>
                      <a:pt x="14859" y="194310"/>
                    </a:lnTo>
                    <a:cubicBezTo>
                      <a:pt x="10077" y="197009"/>
                      <a:pt x="5115" y="199365"/>
                      <a:pt x="0" y="201359"/>
                    </a:cubicBezTo>
                    <a:cubicBezTo>
                      <a:pt x="4381" y="198053"/>
                      <a:pt x="9030" y="195122"/>
                      <a:pt x="13906" y="192596"/>
                    </a:cubicBezTo>
                    <a:lnTo>
                      <a:pt x="52673" y="170307"/>
                    </a:lnTo>
                    <a:cubicBezTo>
                      <a:pt x="85535" y="151257"/>
                      <a:pt x="131159" y="126301"/>
                      <a:pt x="181642" y="98489"/>
                    </a:cubicBezTo>
                    <a:cubicBezTo>
                      <a:pt x="232124" y="70675"/>
                      <a:pt x="278035" y="45815"/>
                      <a:pt x="311277" y="27908"/>
                    </a:cubicBezTo>
                    <a:lnTo>
                      <a:pt x="350901" y="7048"/>
                    </a:lnTo>
                    <a:cubicBezTo>
                      <a:pt x="355502" y="4321"/>
                      <a:pt x="360312" y="1965"/>
                      <a:pt x="365284" y="0"/>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39" name="任意多边形: 形状 38">
                <a:extLst>
                  <a:ext uri="{FF2B5EF4-FFF2-40B4-BE49-F238E27FC236}">
                    <a16:creationId xmlns:a16="http://schemas.microsoft.com/office/drawing/2014/main" id="{810821CB-4D5A-F0D6-AF40-A8EDF3524ACB}"/>
                  </a:ext>
                </a:extLst>
              </p:cNvPr>
              <p:cNvSpPr/>
              <p:nvPr/>
            </p:nvSpPr>
            <p:spPr>
              <a:xfrm>
                <a:off x="6640427" y="1682210"/>
                <a:ext cx="124704" cy="191166"/>
              </a:xfrm>
              <a:custGeom>
                <a:avLst/>
                <a:gdLst>
                  <a:gd name="connsiteX0" fmla="*/ 77079 w 124704"/>
                  <a:gd name="connsiteY0" fmla="*/ 189738 h 191166"/>
                  <a:gd name="connsiteX1" fmla="*/ 124704 w 124704"/>
                  <a:gd name="connsiteY1" fmla="*/ 117634 h 191166"/>
                  <a:gd name="connsiteX2" fmla="*/ 92795 w 124704"/>
                  <a:gd name="connsiteY2" fmla="*/ 28575 h 191166"/>
                  <a:gd name="connsiteX3" fmla="*/ 61553 w 124704"/>
                  <a:gd name="connsiteY3" fmla="*/ 0 h 191166"/>
                  <a:gd name="connsiteX4" fmla="*/ 52028 w 124704"/>
                  <a:gd name="connsiteY4" fmla="*/ 33147 h 191166"/>
                  <a:gd name="connsiteX5" fmla="*/ 74031 w 124704"/>
                  <a:gd name="connsiteY5" fmla="*/ 90297 h 191166"/>
                  <a:gd name="connsiteX6" fmla="*/ 57934 w 124704"/>
                  <a:gd name="connsiteY6" fmla="*/ 114300 h 191166"/>
                  <a:gd name="connsiteX7" fmla="*/ 212 w 124704"/>
                  <a:gd name="connsiteY7" fmla="*/ 191167 h 191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704" h="191166">
                    <a:moveTo>
                      <a:pt x="77079" y="189738"/>
                    </a:moveTo>
                    <a:cubicBezTo>
                      <a:pt x="77079" y="189738"/>
                      <a:pt x="124704" y="120110"/>
                      <a:pt x="124704" y="117634"/>
                    </a:cubicBezTo>
                    <a:cubicBezTo>
                      <a:pt x="124704" y="115157"/>
                      <a:pt x="106130" y="41434"/>
                      <a:pt x="92795" y="28575"/>
                    </a:cubicBezTo>
                    <a:cubicBezTo>
                      <a:pt x="79460" y="15716"/>
                      <a:pt x="61553" y="0"/>
                      <a:pt x="61553" y="0"/>
                    </a:cubicBezTo>
                    <a:cubicBezTo>
                      <a:pt x="61553" y="0"/>
                      <a:pt x="42503" y="4858"/>
                      <a:pt x="52028" y="33147"/>
                    </a:cubicBezTo>
                    <a:cubicBezTo>
                      <a:pt x="61553" y="61436"/>
                      <a:pt x="74031" y="90297"/>
                      <a:pt x="74031" y="90297"/>
                    </a:cubicBezTo>
                    <a:lnTo>
                      <a:pt x="57934" y="114300"/>
                    </a:lnTo>
                    <a:cubicBezTo>
                      <a:pt x="57934" y="114300"/>
                      <a:pt x="-4074" y="131826"/>
                      <a:pt x="212" y="191167"/>
                    </a:cubicBezTo>
                  </a:path>
                </a:pathLst>
              </a:custGeom>
              <a:solidFill>
                <a:schemeClr val="bg1"/>
              </a:solidFill>
              <a:ln w="9525" cap="flat">
                <a:solidFill>
                  <a:srgbClr val="2F2E41"/>
                </a:solidFill>
                <a:prstDash val="solid"/>
                <a:miter/>
              </a:ln>
            </p:spPr>
            <p:txBody>
              <a:bodyPr rtlCol="0" anchor="ctr">
                <a:noAutofit/>
              </a:bodyPr>
              <a:lstStyle/>
              <a:p>
                <a:endParaRPr lang="zh-CN" altLang="en-US"/>
              </a:p>
            </p:txBody>
          </p:sp>
          <p:sp>
            <p:nvSpPr>
              <p:cNvPr id="40" name="任意多边形: 形状 39">
                <a:extLst>
                  <a:ext uri="{FF2B5EF4-FFF2-40B4-BE49-F238E27FC236}">
                    <a16:creationId xmlns:a16="http://schemas.microsoft.com/office/drawing/2014/main" id="{F14898E0-0FD8-7980-21D6-D374DC959E3D}"/>
                  </a:ext>
                </a:extLst>
              </p:cNvPr>
              <p:cNvSpPr/>
              <p:nvPr/>
            </p:nvSpPr>
            <p:spPr>
              <a:xfrm>
                <a:off x="6640702" y="1680781"/>
                <a:ext cx="125952" cy="192309"/>
              </a:xfrm>
              <a:custGeom>
                <a:avLst/>
                <a:gdLst>
                  <a:gd name="connsiteX0" fmla="*/ 604 w 125952"/>
                  <a:gd name="connsiteY0" fmla="*/ 192310 h 192309"/>
                  <a:gd name="connsiteX1" fmla="*/ 32 w 125952"/>
                  <a:gd name="connsiteY1" fmla="*/ 184880 h 192309"/>
                  <a:gd name="connsiteX2" fmla="*/ 604 w 125952"/>
                  <a:gd name="connsiteY2" fmla="*/ 175927 h 192309"/>
                  <a:gd name="connsiteX3" fmla="*/ 3175 w 125952"/>
                  <a:gd name="connsiteY3" fmla="*/ 163925 h 192309"/>
                  <a:gd name="connsiteX4" fmla="*/ 20797 w 125952"/>
                  <a:gd name="connsiteY4" fmla="*/ 135922 h 192309"/>
                  <a:gd name="connsiteX5" fmla="*/ 57849 w 125952"/>
                  <a:gd name="connsiteY5" fmla="*/ 113824 h 192309"/>
                  <a:gd name="connsiteX6" fmla="*/ 56896 w 125952"/>
                  <a:gd name="connsiteY6" fmla="*/ 114491 h 192309"/>
                  <a:gd name="connsiteX7" fmla="*/ 72803 w 125952"/>
                  <a:gd name="connsiteY7" fmla="*/ 90869 h 192309"/>
                  <a:gd name="connsiteX8" fmla="*/ 72803 w 125952"/>
                  <a:gd name="connsiteY8" fmla="*/ 92583 h 192309"/>
                  <a:gd name="connsiteX9" fmla="*/ 55848 w 125952"/>
                  <a:gd name="connsiteY9" fmla="*/ 50102 h 192309"/>
                  <a:gd name="connsiteX10" fmla="*/ 48229 w 125952"/>
                  <a:gd name="connsiteY10" fmla="*/ 26575 h 192309"/>
                  <a:gd name="connsiteX11" fmla="*/ 48705 w 125952"/>
                  <a:gd name="connsiteY11" fmla="*/ 13240 h 192309"/>
                  <a:gd name="connsiteX12" fmla="*/ 56801 w 125952"/>
                  <a:gd name="connsiteY12" fmla="*/ 2000 h 192309"/>
                  <a:gd name="connsiteX13" fmla="*/ 61182 w 125952"/>
                  <a:gd name="connsiteY13" fmla="*/ 0 h 192309"/>
                  <a:gd name="connsiteX14" fmla="*/ 62135 w 125952"/>
                  <a:gd name="connsiteY14" fmla="*/ 0 h 192309"/>
                  <a:gd name="connsiteX15" fmla="*/ 62992 w 125952"/>
                  <a:gd name="connsiteY15" fmla="*/ 762 h 192309"/>
                  <a:gd name="connsiteX16" fmla="*/ 79947 w 125952"/>
                  <a:gd name="connsiteY16" fmla="*/ 16383 h 192309"/>
                  <a:gd name="connsiteX17" fmla="*/ 88329 w 125952"/>
                  <a:gd name="connsiteY17" fmla="*/ 24003 h 192309"/>
                  <a:gd name="connsiteX18" fmla="*/ 96330 w 125952"/>
                  <a:gd name="connsiteY18" fmla="*/ 32004 h 192309"/>
                  <a:gd name="connsiteX19" fmla="*/ 105855 w 125952"/>
                  <a:gd name="connsiteY19" fmla="*/ 51625 h 192309"/>
                  <a:gd name="connsiteX20" fmla="*/ 112903 w 125952"/>
                  <a:gd name="connsiteY20" fmla="*/ 70675 h 192309"/>
                  <a:gd name="connsiteX21" fmla="*/ 123476 w 125952"/>
                  <a:gd name="connsiteY21" fmla="*/ 107347 h 192309"/>
                  <a:gd name="connsiteX22" fmla="*/ 125476 w 125952"/>
                  <a:gd name="connsiteY22" fmla="*/ 115919 h 192309"/>
                  <a:gd name="connsiteX23" fmla="*/ 125953 w 125952"/>
                  <a:gd name="connsiteY23" fmla="*/ 118205 h 192309"/>
                  <a:gd name="connsiteX24" fmla="*/ 125953 w 125952"/>
                  <a:gd name="connsiteY24" fmla="*/ 119539 h 192309"/>
                  <a:gd name="connsiteX25" fmla="*/ 125381 w 125952"/>
                  <a:gd name="connsiteY25" fmla="*/ 121063 h 192309"/>
                  <a:gd name="connsiteX26" fmla="*/ 123095 w 125952"/>
                  <a:gd name="connsiteY26" fmla="*/ 124873 h 192309"/>
                  <a:gd name="connsiteX27" fmla="*/ 114332 w 125952"/>
                  <a:gd name="connsiteY27" fmla="*/ 138113 h 192309"/>
                  <a:gd name="connsiteX28" fmla="*/ 86995 w 125952"/>
                  <a:gd name="connsiteY28" fmla="*/ 177546 h 192309"/>
                  <a:gd name="connsiteX29" fmla="*/ 79280 w 125952"/>
                  <a:gd name="connsiteY29" fmla="*/ 188023 h 192309"/>
                  <a:gd name="connsiteX30" fmla="*/ 76423 w 125952"/>
                  <a:gd name="connsiteY30" fmla="*/ 191548 h 192309"/>
                  <a:gd name="connsiteX31" fmla="*/ 78613 w 125952"/>
                  <a:gd name="connsiteY31" fmla="*/ 187547 h 192309"/>
                  <a:gd name="connsiteX32" fmla="*/ 85662 w 125952"/>
                  <a:gd name="connsiteY32" fmla="*/ 176594 h 192309"/>
                  <a:gd name="connsiteX33" fmla="*/ 111951 w 125952"/>
                  <a:gd name="connsiteY33" fmla="*/ 136589 h 192309"/>
                  <a:gd name="connsiteX34" fmla="*/ 120428 w 125952"/>
                  <a:gd name="connsiteY34" fmla="*/ 123158 h 192309"/>
                  <a:gd name="connsiteX35" fmla="*/ 122428 w 125952"/>
                  <a:gd name="connsiteY35" fmla="*/ 119729 h 192309"/>
                  <a:gd name="connsiteX36" fmla="*/ 122428 w 125952"/>
                  <a:gd name="connsiteY36" fmla="*/ 119729 h 192309"/>
                  <a:gd name="connsiteX37" fmla="*/ 123381 w 125952"/>
                  <a:gd name="connsiteY37" fmla="*/ 119729 h 192309"/>
                  <a:gd name="connsiteX38" fmla="*/ 122523 w 125952"/>
                  <a:gd name="connsiteY38" fmla="*/ 119729 h 192309"/>
                  <a:gd name="connsiteX39" fmla="*/ 122523 w 125952"/>
                  <a:gd name="connsiteY39" fmla="*/ 119158 h 192309"/>
                  <a:gd name="connsiteX40" fmla="*/ 122523 w 125952"/>
                  <a:gd name="connsiteY40" fmla="*/ 117253 h 192309"/>
                  <a:gd name="connsiteX41" fmla="*/ 120333 w 125952"/>
                  <a:gd name="connsiteY41" fmla="*/ 108775 h 192309"/>
                  <a:gd name="connsiteX42" fmla="*/ 109474 w 125952"/>
                  <a:gd name="connsiteY42" fmla="*/ 72390 h 192309"/>
                  <a:gd name="connsiteX43" fmla="*/ 102521 w 125952"/>
                  <a:gd name="connsiteY43" fmla="*/ 53340 h 192309"/>
                  <a:gd name="connsiteX44" fmla="*/ 92996 w 125952"/>
                  <a:gd name="connsiteY44" fmla="*/ 34290 h 192309"/>
                  <a:gd name="connsiteX45" fmla="*/ 85376 w 125952"/>
                  <a:gd name="connsiteY45" fmla="*/ 26765 h 192309"/>
                  <a:gd name="connsiteX46" fmla="*/ 77089 w 125952"/>
                  <a:gd name="connsiteY46" fmla="*/ 19241 h 192309"/>
                  <a:gd name="connsiteX47" fmla="*/ 60135 w 125952"/>
                  <a:gd name="connsiteY47" fmla="*/ 3810 h 192309"/>
                  <a:gd name="connsiteX48" fmla="*/ 61945 w 125952"/>
                  <a:gd name="connsiteY48" fmla="*/ 3810 h 192309"/>
                  <a:gd name="connsiteX49" fmla="*/ 58801 w 125952"/>
                  <a:gd name="connsiteY49" fmla="*/ 5334 h 192309"/>
                  <a:gd name="connsiteX50" fmla="*/ 52039 w 125952"/>
                  <a:gd name="connsiteY50" fmla="*/ 25813 h 192309"/>
                  <a:gd name="connsiteX51" fmla="*/ 59373 w 125952"/>
                  <a:gd name="connsiteY51" fmla="*/ 48673 h 192309"/>
                  <a:gd name="connsiteX52" fmla="*/ 75946 w 125952"/>
                  <a:gd name="connsiteY52" fmla="*/ 91059 h 192309"/>
                  <a:gd name="connsiteX53" fmla="*/ 76423 w 125952"/>
                  <a:gd name="connsiteY53" fmla="*/ 92012 h 192309"/>
                  <a:gd name="connsiteX54" fmla="*/ 75851 w 125952"/>
                  <a:gd name="connsiteY54" fmla="*/ 92773 h 192309"/>
                  <a:gd name="connsiteX55" fmla="*/ 59563 w 125952"/>
                  <a:gd name="connsiteY55" fmla="*/ 116777 h 192309"/>
                  <a:gd name="connsiteX56" fmla="*/ 59563 w 125952"/>
                  <a:gd name="connsiteY56" fmla="*/ 117348 h 192309"/>
                  <a:gd name="connsiteX57" fmla="*/ 58897 w 125952"/>
                  <a:gd name="connsiteY57" fmla="*/ 117348 h 192309"/>
                  <a:gd name="connsiteX58" fmla="*/ 22892 w 125952"/>
                  <a:gd name="connsiteY58" fmla="*/ 138113 h 192309"/>
                  <a:gd name="connsiteX59" fmla="*/ 5176 w 125952"/>
                  <a:gd name="connsiteY59" fmla="*/ 164687 h 192309"/>
                  <a:gd name="connsiteX60" fmla="*/ 604 w 125952"/>
                  <a:gd name="connsiteY60" fmla="*/ 192310 h 19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25952" h="192309">
                    <a:moveTo>
                      <a:pt x="604" y="192310"/>
                    </a:moveTo>
                    <a:cubicBezTo>
                      <a:pt x="175" y="189858"/>
                      <a:pt x="-25" y="187369"/>
                      <a:pt x="32" y="184880"/>
                    </a:cubicBezTo>
                    <a:cubicBezTo>
                      <a:pt x="-82" y="181885"/>
                      <a:pt x="108" y="178884"/>
                      <a:pt x="604" y="175927"/>
                    </a:cubicBezTo>
                    <a:cubicBezTo>
                      <a:pt x="1042" y="171848"/>
                      <a:pt x="1908" y="167826"/>
                      <a:pt x="3175" y="163925"/>
                    </a:cubicBezTo>
                    <a:cubicBezTo>
                      <a:pt x="6747" y="153328"/>
                      <a:pt x="12786" y="143730"/>
                      <a:pt x="20797" y="135922"/>
                    </a:cubicBezTo>
                    <a:cubicBezTo>
                      <a:pt x="31369" y="125913"/>
                      <a:pt x="44019" y="118366"/>
                      <a:pt x="57849" y="113824"/>
                    </a:cubicBezTo>
                    <a:lnTo>
                      <a:pt x="56896" y="114491"/>
                    </a:lnTo>
                    <a:lnTo>
                      <a:pt x="72803" y="90869"/>
                    </a:lnTo>
                    <a:lnTo>
                      <a:pt x="72803" y="92583"/>
                    </a:lnTo>
                    <a:cubicBezTo>
                      <a:pt x="67088" y="79343"/>
                      <a:pt x="61373" y="65151"/>
                      <a:pt x="55848" y="50102"/>
                    </a:cubicBezTo>
                    <a:cubicBezTo>
                      <a:pt x="52724" y="42460"/>
                      <a:pt x="50181" y="34596"/>
                      <a:pt x="48229" y="26575"/>
                    </a:cubicBezTo>
                    <a:cubicBezTo>
                      <a:pt x="47390" y="22149"/>
                      <a:pt x="47552" y="17594"/>
                      <a:pt x="48705" y="13240"/>
                    </a:cubicBezTo>
                    <a:cubicBezTo>
                      <a:pt x="49895" y="8610"/>
                      <a:pt x="52791" y="4598"/>
                      <a:pt x="56801" y="2000"/>
                    </a:cubicBezTo>
                    <a:cubicBezTo>
                      <a:pt x="58144" y="1109"/>
                      <a:pt x="59630" y="433"/>
                      <a:pt x="61182" y="0"/>
                    </a:cubicBezTo>
                    <a:lnTo>
                      <a:pt x="62135" y="0"/>
                    </a:lnTo>
                    <a:lnTo>
                      <a:pt x="62992" y="762"/>
                    </a:lnTo>
                    <a:lnTo>
                      <a:pt x="79947" y="16383"/>
                    </a:lnTo>
                    <a:lnTo>
                      <a:pt x="88329" y="24003"/>
                    </a:lnTo>
                    <a:cubicBezTo>
                      <a:pt x="91253" y="26401"/>
                      <a:pt x="93930" y="29082"/>
                      <a:pt x="96330" y="32004"/>
                    </a:cubicBezTo>
                    <a:cubicBezTo>
                      <a:pt x="100302" y="38126"/>
                      <a:pt x="103502" y="44716"/>
                      <a:pt x="105855" y="51625"/>
                    </a:cubicBezTo>
                    <a:cubicBezTo>
                      <a:pt x="108522" y="58198"/>
                      <a:pt x="110713" y="64770"/>
                      <a:pt x="112903" y="70675"/>
                    </a:cubicBezTo>
                    <a:cubicBezTo>
                      <a:pt x="116999" y="83439"/>
                      <a:pt x="120523" y="95726"/>
                      <a:pt x="123476" y="107347"/>
                    </a:cubicBezTo>
                    <a:cubicBezTo>
                      <a:pt x="124114" y="110331"/>
                      <a:pt x="124781" y="113188"/>
                      <a:pt x="125476" y="115919"/>
                    </a:cubicBezTo>
                    <a:lnTo>
                      <a:pt x="125953" y="118205"/>
                    </a:lnTo>
                    <a:cubicBezTo>
                      <a:pt x="125953" y="118205"/>
                      <a:pt x="125953" y="119063"/>
                      <a:pt x="125953" y="119539"/>
                    </a:cubicBezTo>
                    <a:lnTo>
                      <a:pt x="125381" y="121063"/>
                    </a:lnTo>
                    <a:lnTo>
                      <a:pt x="123095" y="124873"/>
                    </a:lnTo>
                    <a:lnTo>
                      <a:pt x="114332" y="138113"/>
                    </a:lnTo>
                    <a:cubicBezTo>
                      <a:pt x="102902" y="154877"/>
                      <a:pt x="93472" y="168307"/>
                      <a:pt x="86995" y="177546"/>
                    </a:cubicBezTo>
                    <a:lnTo>
                      <a:pt x="79280" y="188023"/>
                    </a:lnTo>
                    <a:cubicBezTo>
                      <a:pt x="78451" y="189290"/>
                      <a:pt x="77489" y="190471"/>
                      <a:pt x="76423" y="191548"/>
                    </a:cubicBezTo>
                    <a:cubicBezTo>
                      <a:pt x="77023" y="190145"/>
                      <a:pt x="77756" y="188805"/>
                      <a:pt x="78613" y="187547"/>
                    </a:cubicBezTo>
                    <a:cubicBezTo>
                      <a:pt x="80518" y="184690"/>
                      <a:pt x="82804" y="181070"/>
                      <a:pt x="85662" y="176594"/>
                    </a:cubicBezTo>
                    <a:lnTo>
                      <a:pt x="111951" y="136589"/>
                    </a:lnTo>
                    <a:lnTo>
                      <a:pt x="120428" y="123158"/>
                    </a:lnTo>
                    <a:lnTo>
                      <a:pt x="122428" y="119729"/>
                    </a:lnTo>
                    <a:lnTo>
                      <a:pt x="122428" y="119729"/>
                    </a:lnTo>
                    <a:lnTo>
                      <a:pt x="123381" y="119729"/>
                    </a:lnTo>
                    <a:cubicBezTo>
                      <a:pt x="122333" y="119729"/>
                      <a:pt x="122619" y="119729"/>
                      <a:pt x="122523" y="119729"/>
                    </a:cubicBezTo>
                    <a:lnTo>
                      <a:pt x="122523" y="119158"/>
                    </a:lnTo>
                    <a:lnTo>
                      <a:pt x="122523" y="117253"/>
                    </a:lnTo>
                    <a:lnTo>
                      <a:pt x="120333" y="108775"/>
                    </a:lnTo>
                    <a:cubicBezTo>
                      <a:pt x="117285" y="97250"/>
                      <a:pt x="113761" y="85058"/>
                      <a:pt x="109474" y="72390"/>
                    </a:cubicBezTo>
                    <a:cubicBezTo>
                      <a:pt x="107379" y="66104"/>
                      <a:pt x="105093" y="59627"/>
                      <a:pt x="102521" y="53340"/>
                    </a:cubicBezTo>
                    <a:cubicBezTo>
                      <a:pt x="100083" y="46647"/>
                      <a:pt x="96892" y="40255"/>
                      <a:pt x="92996" y="34290"/>
                    </a:cubicBezTo>
                    <a:cubicBezTo>
                      <a:pt x="90672" y="31572"/>
                      <a:pt x="88119" y="29054"/>
                      <a:pt x="85376" y="26765"/>
                    </a:cubicBezTo>
                    <a:lnTo>
                      <a:pt x="77089" y="19241"/>
                    </a:lnTo>
                    <a:lnTo>
                      <a:pt x="60135" y="3810"/>
                    </a:lnTo>
                    <a:lnTo>
                      <a:pt x="61945" y="3810"/>
                    </a:lnTo>
                    <a:cubicBezTo>
                      <a:pt x="60840" y="4180"/>
                      <a:pt x="59783" y="4692"/>
                      <a:pt x="58801" y="5334"/>
                    </a:cubicBezTo>
                    <a:cubicBezTo>
                      <a:pt x="52524" y="10104"/>
                      <a:pt x="49838" y="18245"/>
                      <a:pt x="52039" y="25813"/>
                    </a:cubicBezTo>
                    <a:cubicBezTo>
                      <a:pt x="53886" y="33610"/>
                      <a:pt x="56344" y="41253"/>
                      <a:pt x="59373" y="48673"/>
                    </a:cubicBezTo>
                    <a:cubicBezTo>
                      <a:pt x="64802" y="63627"/>
                      <a:pt x="70422" y="77819"/>
                      <a:pt x="75946" y="91059"/>
                    </a:cubicBezTo>
                    <a:lnTo>
                      <a:pt x="76423" y="92012"/>
                    </a:lnTo>
                    <a:lnTo>
                      <a:pt x="75851" y="92773"/>
                    </a:lnTo>
                    <a:cubicBezTo>
                      <a:pt x="70203" y="101156"/>
                      <a:pt x="64774" y="109156"/>
                      <a:pt x="59563" y="116777"/>
                    </a:cubicBezTo>
                    <a:lnTo>
                      <a:pt x="59563" y="117348"/>
                    </a:lnTo>
                    <a:lnTo>
                      <a:pt x="58897" y="117348"/>
                    </a:lnTo>
                    <a:cubicBezTo>
                      <a:pt x="45542" y="121600"/>
                      <a:pt x="33265" y="128682"/>
                      <a:pt x="22892" y="138113"/>
                    </a:cubicBezTo>
                    <a:cubicBezTo>
                      <a:pt x="15043" y="145505"/>
                      <a:pt x="8976" y="154595"/>
                      <a:pt x="5176" y="164687"/>
                    </a:cubicBezTo>
                    <a:cubicBezTo>
                      <a:pt x="2509" y="173668"/>
                      <a:pt x="975" y="182948"/>
                      <a:pt x="604" y="192310"/>
                    </a:cubicBezTo>
                    <a:close/>
                  </a:path>
                </a:pathLst>
              </a:custGeom>
              <a:solidFill>
                <a:schemeClr val="bg1">
                  <a:lumMod val="85000"/>
                </a:schemeClr>
              </a:solidFill>
              <a:ln w="9525" cap="flat">
                <a:solidFill>
                  <a:srgbClr val="2F2E41"/>
                </a:solidFill>
                <a:prstDash val="solid"/>
                <a:miter/>
              </a:ln>
            </p:spPr>
            <p:txBody>
              <a:bodyPr rtlCol="0" anchor="ctr">
                <a:noAutofit/>
              </a:bodyPr>
              <a:lstStyle/>
              <a:p>
                <a:endParaRPr lang="zh-CN" altLang="en-US"/>
              </a:p>
            </p:txBody>
          </p:sp>
          <p:sp>
            <p:nvSpPr>
              <p:cNvPr id="41" name="任意多边形: 形状 40">
                <a:extLst>
                  <a:ext uri="{FF2B5EF4-FFF2-40B4-BE49-F238E27FC236}">
                    <a16:creationId xmlns:a16="http://schemas.microsoft.com/office/drawing/2014/main" id="{3424E928-1376-13B6-F5B5-581E97F0733F}"/>
                  </a:ext>
                </a:extLst>
              </p:cNvPr>
              <p:cNvSpPr/>
              <p:nvPr/>
            </p:nvSpPr>
            <p:spPr>
              <a:xfrm>
                <a:off x="6621113" y="1932146"/>
                <a:ext cx="623799" cy="906208"/>
              </a:xfrm>
              <a:custGeom>
                <a:avLst/>
                <a:gdLst>
                  <a:gd name="connsiteX0" fmla="*/ 143256 w 623799"/>
                  <a:gd name="connsiteY0" fmla="*/ 34004 h 906208"/>
                  <a:gd name="connsiteX1" fmla="*/ 274987 w 623799"/>
                  <a:gd name="connsiteY1" fmla="*/ 289560 h 906208"/>
                  <a:gd name="connsiteX2" fmla="*/ 304609 w 623799"/>
                  <a:gd name="connsiteY2" fmla="*/ 346043 h 906208"/>
                  <a:gd name="connsiteX3" fmla="*/ 524828 w 623799"/>
                  <a:gd name="connsiteY3" fmla="*/ 541306 h 906208"/>
                  <a:gd name="connsiteX4" fmla="*/ 622840 w 623799"/>
                  <a:gd name="connsiteY4" fmla="*/ 568071 h 906208"/>
                  <a:gd name="connsiteX5" fmla="*/ 550450 w 623799"/>
                  <a:gd name="connsiteY5" fmla="*/ 638556 h 906208"/>
                  <a:gd name="connsiteX6" fmla="*/ 505778 w 623799"/>
                  <a:gd name="connsiteY6" fmla="*/ 906209 h 906208"/>
                  <a:gd name="connsiteX7" fmla="*/ 224123 w 623799"/>
                  <a:gd name="connsiteY7" fmla="*/ 631507 h 906208"/>
                  <a:gd name="connsiteX8" fmla="*/ 62198 w 623799"/>
                  <a:gd name="connsiteY8" fmla="*/ 357473 h 906208"/>
                  <a:gd name="connsiteX9" fmla="*/ 0 w 623799"/>
                  <a:gd name="connsiteY9" fmla="*/ 112490 h 906208"/>
                  <a:gd name="connsiteX10" fmla="*/ 11906 w 623799"/>
                  <a:gd name="connsiteY10" fmla="*/ 87154 h 906208"/>
                  <a:gd name="connsiteX11" fmla="*/ 4096 w 623799"/>
                  <a:gd name="connsiteY11" fmla="*/ 50483 h 906208"/>
                  <a:gd name="connsiteX12" fmla="*/ 127921 w 623799"/>
                  <a:gd name="connsiteY12" fmla="*/ 0 h 90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799" h="906208">
                    <a:moveTo>
                      <a:pt x="143256" y="34004"/>
                    </a:moveTo>
                    <a:cubicBezTo>
                      <a:pt x="196501" y="112776"/>
                      <a:pt x="215455" y="214979"/>
                      <a:pt x="274987" y="289560"/>
                    </a:cubicBezTo>
                    <a:cubicBezTo>
                      <a:pt x="303086" y="324803"/>
                      <a:pt x="273558" y="318992"/>
                      <a:pt x="304609" y="346043"/>
                    </a:cubicBezTo>
                    <a:cubicBezTo>
                      <a:pt x="364903" y="398717"/>
                      <a:pt x="472726" y="488918"/>
                      <a:pt x="524828" y="541306"/>
                    </a:cubicBezTo>
                    <a:cubicBezTo>
                      <a:pt x="540734" y="557308"/>
                      <a:pt x="595408" y="524637"/>
                      <a:pt x="622840" y="568071"/>
                    </a:cubicBezTo>
                    <a:cubicBezTo>
                      <a:pt x="633127" y="584359"/>
                      <a:pt x="557498" y="620554"/>
                      <a:pt x="550450" y="638556"/>
                    </a:cubicBezTo>
                    <a:cubicBezTo>
                      <a:pt x="518160" y="721043"/>
                      <a:pt x="538067" y="823722"/>
                      <a:pt x="505778" y="906209"/>
                    </a:cubicBezTo>
                    <a:cubicBezTo>
                      <a:pt x="419100" y="830009"/>
                      <a:pt x="299371" y="717614"/>
                      <a:pt x="224123" y="631507"/>
                    </a:cubicBezTo>
                    <a:cubicBezTo>
                      <a:pt x="148876" y="545402"/>
                      <a:pt x="96488" y="464725"/>
                      <a:pt x="62198" y="357473"/>
                    </a:cubicBezTo>
                    <a:cubicBezTo>
                      <a:pt x="36271" y="277216"/>
                      <a:pt x="15497" y="195396"/>
                      <a:pt x="0" y="112490"/>
                    </a:cubicBezTo>
                    <a:lnTo>
                      <a:pt x="11906" y="87154"/>
                    </a:lnTo>
                    <a:lnTo>
                      <a:pt x="4096" y="50483"/>
                    </a:lnTo>
                    <a:lnTo>
                      <a:pt x="127921" y="0"/>
                    </a:lnTo>
                    <a:close/>
                  </a:path>
                </a:pathLst>
              </a:custGeom>
              <a:solidFill>
                <a:schemeClr val="accent1"/>
              </a:solidFill>
              <a:ln w="9525" cap="flat">
                <a:solidFill>
                  <a:srgbClr val="2F2E41"/>
                </a:solidFill>
                <a:prstDash val="solid"/>
                <a:miter/>
              </a:ln>
            </p:spPr>
            <p:txBody>
              <a:bodyPr rtlCol="0" anchor="ctr">
                <a:noAutofit/>
              </a:bodyPr>
              <a:lstStyle/>
              <a:p>
                <a:endParaRPr lang="zh-CN" altLang="en-US"/>
              </a:p>
            </p:txBody>
          </p:sp>
          <p:sp>
            <p:nvSpPr>
              <p:cNvPr id="42" name="任意多边形: 形状 41">
                <a:extLst>
                  <a:ext uri="{FF2B5EF4-FFF2-40B4-BE49-F238E27FC236}">
                    <a16:creationId xmlns:a16="http://schemas.microsoft.com/office/drawing/2014/main" id="{9B1549DA-392F-6D8F-BA91-26DA1DF09DA2}"/>
                  </a:ext>
                </a:extLst>
              </p:cNvPr>
              <p:cNvSpPr/>
              <p:nvPr/>
            </p:nvSpPr>
            <p:spPr>
              <a:xfrm>
                <a:off x="7586539" y="2512264"/>
                <a:ext cx="476297" cy="954326"/>
              </a:xfrm>
              <a:custGeom>
                <a:avLst/>
                <a:gdLst>
                  <a:gd name="connsiteX0" fmla="*/ 462086 w 476297"/>
                  <a:gd name="connsiteY0" fmla="*/ 120160 h 954326"/>
                  <a:gd name="connsiteX1" fmla="*/ 323783 w 476297"/>
                  <a:gd name="connsiteY1" fmla="*/ 18052 h 954326"/>
                  <a:gd name="connsiteX2" fmla="*/ 40985 w 476297"/>
                  <a:gd name="connsiteY2" fmla="*/ 42245 h 954326"/>
                  <a:gd name="connsiteX3" fmla="*/ 31460 w 476297"/>
                  <a:gd name="connsiteY3" fmla="*/ 553833 h 954326"/>
                  <a:gd name="connsiteX4" fmla="*/ 218 w 476297"/>
                  <a:gd name="connsiteY4" fmla="*/ 718235 h 954326"/>
                  <a:gd name="connsiteX5" fmla="*/ 43747 w 476297"/>
                  <a:gd name="connsiteY5" fmla="*/ 875778 h 954326"/>
                  <a:gd name="connsiteX6" fmla="*/ 323592 w 476297"/>
                  <a:gd name="connsiteY6" fmla="*/ 914735 h 954326"/>
                  <a:gd name="connsiteX7" fmla="*/ 414365 w 476297"/>
                  <a:gd name="connsiteY7" fmla="*/ 743285 h 954326"/>
                  <a:gd name="connsiteX8" fmla="*/ 464562 w 476297"/>
                  <a:gd name="connsiteY8" fmla="*/ 380002 h 954326"/>
                  <a:gd name="connsiteX9" fmla="*/ 476278 w 476297"/>
                  <a:gd name="connsiteY9" fmla="*/ 197884 h 954326"/>
                  <a:gd name="connsiteX10" fmla="*/ 462086 w 476297"/>
                  <a:gd name="connsiteY10" fmla="*/ 120160 h 954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6297" h="954326">
                    <a:moveTo>
                      <a:pt x="462086" y="120160"/>
                    </a:moveTo>
                    <a:cubicBezTo>
                      <a:pt x="445131" y="91013"/>
                      <a:pt x="373598" y="36816"/>
                      <a:pt x="323783" y="18052"/>
                    </a:cubicBezTo>
                    <a:cubicBezTo>
                      <a:pt x="283206" y="2717"/>
                      <a:pt x="66608" y="-22810"/>
                      <a:pt x="40985" y="42245"/>
                    </a:cubicBezTo>
                    <a:lnTo>
                      <a:pt x="31460" y="553833"/>
                    </a:lnTo>
                    <a:cubicBezTo>
                      <a:pt x="16887" y="608126"/>
                      <a:pt x="2219" y="662799"/>
                      <a:pt x="218" y="718235"/>
                    </a:cubicBezTo>
                    <a:cubicBezTo>
                      <a:pt x="-1782" y="773670"/>
                      <a:pt x="9743" y="830725"/>
                      <a:pt x="43747" y="875778"/>
                    </a:cubicBezTo>
                    <a:cubicBezTo>
                      <a:pt x="110870" y="962780"/>
                      <a:pt x="235257" y="980087"/>
                      <a:pt x="323592" y="914735"/>
                    </a:cubicBezTo>
                    <a:cubicBezTo>
                      <a:pt x="377885" y="872825"/>
                      <a:pt x="399792" y="806436"/>
                      <a:pt x="414365" y="743285"/>
                    </a:cubicBezTo>
                    <a:cubicBezTo>
                      <a:pt x="442083" y="623461"/>
                      <a:pt x="453322" y="501541"/>
                      <a:pt x="464562" y="380002"/>
                    </a:cubicBezTo>
                    <a:cubicBezTo>
                      <a:pt x="470087" y="319328"/>
                      <a:pt x="475706" y="258654"/>
                      <a:pt x="476278" y="197884"/>
                    </a:cubicBezTo>
                    <a:cubicBezTo>
                      <a:pt x="476468" y="171404"/>
                      <a:pt x="475516" y="143496"/>
                      <a:pt x="462086" y="120160"/>
                    </a:cubicBezTo>
                    <a:close/>
                  </a:path>
                </a:pathLst>
              </a:custGeom>
              <a:solidFill>
                <a:schemeClr val="tx2">
                  <a:lumMod val="75000"/>
                </a:schemeClr>
              </a:solidFill>
              <a:ln w="9525" cap="flat">
                <a:solidFill>
                  <a:srgbClr val="2F2E41"/>
                </a:solidFill>
                <a:prstDash val="solid"/>
                <a:miter/>
              </a:ln>
            </p:spPr>
            <p:txBody>
              <a:bodyPr rtlCol="0" anchor="ctr">
                <a:noAutofit/>
              </a:bodyPr>
              <a:lstStyle/>
              <a:p>
                <a:endParaRPr lang="zh-CN" altLang="en-US"/>
              </a:p>
            </p:txBody>
          </p:sp>
          <p:sp>
            <p:nvSpPr>
              <p:cNvPr id="43" name="任意多边形: 形状 42">
                <a:extLst>
                  <a:ext uri="{FF2B5EF4-FFF2-40B4-BE49-F238E27FC236}">
                    <a16:creationId xmlns:a16="http://schemas.microsoft.com/office/drawing/2014/main" id="{E605072B-43AE-90FC-F9CD-FAC3E7D21D04}"/>
                  </a:ext>
                </a:extLst>
              </p:cNvPr>
              <p:cNvSpPr/>
              <p:nvPr/>
            </p:nvSpPr>
            <p:spPr>
              <a:xfrm>
                <a:off x="7956518" y="4031075"/>
                <a:ext cx="378618" cy="407883"/>
              </a:xfrm>
              <a:custGeom>
                <a:avLst/>
                <a:gdLst>
                  <a:gd name="connsiteX0" fmla="*/ 25432 w 378618"/>
                  <a:gd name="connsiteY0" fmla="*/ 242697 h 407883"/>
                  <a:gd name="connsiteX1" fmla="*/ 234982 w 378618"/>
                  <a:gd name="connsiteY1" fmla="*/ 209074 h 407883"/>
                  <a:gd name="connsiteX2" fmla="*/ 378619 w 378618"/>
                  <a:gd name="connsiteY2" fmla="*/ 407861 h 407883"/>
                  <a:gd name="connsiteX3" fmla="*/ 327946 w 378618"/>
                  <a:gd name="connsiteY3" fmla="*/ 0 h 407883"/>
                  <a:gd name="connsiteX4" fmla="*/ 0 w 378618"/>
                  <a:gd name="connsiteY4" fmla="*/ 39053 h 407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618" h="407883">
                    <a:moveTo>
                      <a:pt x="25432" y="242697"/>
                    </a:moveTo>
                    <a:lnTo>
                      <a:pt x="234982" y="209074"/>
                    </a:lnTo>
                    <a:cubicBezTo>
                      <a:pt x="234982" y="209074"/>
                      <a:pt x="339757" y="410337"/>
                      <a:pt x="378619" y="407861"/>
                    </a:cubicBezTo>
                    <a:lnTo>
                      <a:pt x="327946" y="0"/>
                    </a:lnTo>
                    <a:lnTo>
                      <a:pt x="0" y="39053"/>
                    </a:lnTo>
                    <a:close/>
                  </a:path>
                </a:pathLst>
              </a:custGeom>
              <a:solidFill>
                <a:schemeClr val="accent1"/>
              </a:solidFill>
              <a:ln w="9525" cap="flat">
                <a:solidFill>
                  <a:srgbClr val="2F2E41"/>
                </a:solidFill>
                <a:prstDash val="solid"/>
                <a:miter/>
              </a:ln>
            </p:spPr>
            <p:txBody>
              <a:bodyPr rtlCol="0" anchor="ctr">
                <a:noAutofit/>
              </a:bodyPr>
              <a:lstStyle/>
              <a:p>
                <a:endParaRPr lang="zh-CN" altLang="en-US"/>
              </a:p>
            </p:txBody>
          </p:sp>
          <p:sp>
            <p:nvSpPr>
              <p:cNvPr id="44" name="任意多边形: 形状 43">
                <a:extLst>
                  <a:ext uri="{FF2B5EF4-FFF2-40B4-BE49-F238E27FC236}">
                    <a16:creationId xmlns:a16="http://schemas.microsoft.com/office/drawing/2014/main" id="{B53C0958-BA1E-5A82-A08C-C5C3D3CBD2A7}"/>
                  </a:ext>
                </a:extLst>
              </p:cNvPr>
              <p:cNvSpPr/>
              <p:nvPr/>
            </p:nvSpPr>
            <p:spPr>
              <a:xfrm>
                <a:off x="8157619" y="4102287"/>
                <a:ext cx="31933" cy="32024"/>
              </a:xfrm>
              <a:custGeom>
                <a:avLst/>
                <a:gdLst>
                  <a:gd name="connsiteX0" fmla="*/ 448 w 31933"/>
                  <a:gd name="connsiteY0" fmla="*/ 13942 h 32024"/>
                  <a:gd name="connsiteX1" fmla="*/ 17974 w 31933"/>
                  <a:gd name="connsiteY1" fmla="*/ 35 h 32024"/>
                  <a:gd name="connsiteX2" fmla="*/ 31880 w 31933"/>
                  <a:gd name="connsiteY2" fmla="*/ 17371 h 32024"/>
                  <a:gd name="connsiteX3" fmla="*/ 12830 w 31933"/>
                  <a:gd name="connsiteY3" fmla="*/ 31944 h 32024"/>
                  <a:gd name="connsiteX4" fmla="*/ 353 w 31933"/>
                  <a:gd name="connsiteY4" fmla="*/ 12323 h 32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33" h="32024">
                    <a:moveTo>
                      <a:pt x="448" y="13942"/>
                    </a:moveTo>
                    <a:cubicBezTo>
                      <a:pt x="1848" y="5493"/>
                      <a:pt x="9430" y="-517"/>
                      <a:pt x="17974" y="35"/>
                    </a:cubicBezTo>
                    <a:cubicBezTo>
                      <a:pt x="26470" y="1216"/>
                      <a:pt x="32566" y="8817"/>
                      <a:pt x="31880" y="17371"/>
                    </a:cubicBezTo>
                    <a:cubicBezTo>
                      <a:pt x="30328" y="26467"/>
                      <a:pt x="22012" y="32820"/>
                      <a:pt x="12830" y="31944"/>
                    </a:cubicBezTo>
                    <a:cubicBezTo>
                      <a:pt x="4039" y="29867"/>
                      <a:pt x="-1486" y="21162"/>
                      <a:pt x="353" y="12323"/>
                    </a:cubicBezTo>
                  </a:path>
                </a:pathLst>
              </a:custGeom>
              <a:solidFill>
                <a:srgbClr val="E0E0E0"/>
              </a:solidFill>
              <a:ln w="9525" cap="flat">
                <a:solidFill>
                  <a:srgbClr val="2F2E41"/>
                </a:solidFill>
                <a:prstDash val="solid"/>
                <a:miter/>
              </a:ln>
            </p:spPr>
            <p:txBody>
              <a:bodyPr rtlCol="0" anchor="ctr">
                <a:noAutofit/>
              </a:bodyPr>
              <a:lstStyle/>
              <a:p>
                <a:endParaRPr lang="zh-CN" altLang="en-US"/>
              </a:p>
            </p:txBody>
          </p:sp>
          <p:sp>
            <p:nvSpPr>
              <p:cNvPr id="45" name="任意多边形: 形状 44">
                <a:extLst>
                  <a:ext uri="{FF2B5EF4-FFF2-40B4-BE49-F238E27FC236}">
                    <a16:creationId xmlns:a16="http://schemas.microsoft.com/office/drawing/2014/main" id="{0E695787-1BE5-4DB8-C74A-050E4675E979}"/>
                  </a:ext>
                </a:extLst>
              </p:cNvPr>
              <p:cNvSpPr/>
              <p:nvPr/>
            </p:nvSpPr>
            <p:spPr>
              <a:xfrm>
                <a:off x="8251507" y="4031075"/>
                <a:ext cx="83534" cy="408362"/>
              </a:xfrm>
              <a:custGeom>
                <a:avLst/>
                <a:gdLst>
                  <a:gd name="connsiteX0" fmla="*/ 32861 w 83534"/>
                  <a:gd name="connsiteY0" fmla="*/ 0 h 408362"/>
                  <a:gd name="connsiteX1" fmla="*/ 0 w 83534"/>
                  <a:gd name="connsiteY1" fmla="*/ 5239 h 408362"/>
                  <a:gd name="connsiteX2" fmla="*/ 60865 w 83534"/>
                  <a:gd name="connsiteY2" fmla="*/ 394335 h 408362"/>
                  <a:gd name="connsiteX3" fmla="*/ 83534 w 83534"/>
                  <a:gd name="connsiteY3" fmla="*/ 407861 h 408362"/>
                </a:gdLst>
                <a:ahLst/>
                <a:cxnLst>
                  <a:cxn ang="0">
                    <a:pos x="connsiteX0" y="connsiteY0"/>
                  </a:cxn>
                  <a:cxn ang="0">
                    <a:pos x="connsiteX1" y="connsiteY1"/>
                  </a:cxn>
                  <a:cxn ang="0">
                    <a:pos x="connsiteX2" y="connsiteY2"/>
                  </a:cxn>
                  <a:cxn ang="0">
                    <a:pos x="connsiteX3" y="connsiteY3"/>
                  </a:cxn>
                </a:cxnLst>
                <a:rect l="l" t="t" r="r" b="b"/>
                <a:pathLst>
                  <a:path w="83534" h="408362">
                    <a:moveTo>
                      <a:pt x="32861" y="0"/>
                    </a:moveTo>
                    <a:lnTo>
                      <a:pt x="0" y="5239"/>
                    </a:lnTo>
                    <a:lnTo>
                      <a:pt x="60865" y="394335"/>
                    </a:lnTo>
                    <a:cubicBezTo>
                      <a:pt x="60865" y="394335"/>
                      <a:pt x="71057" y="411480"/>
                      <a:pt x="83534" y="407861"/>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46" name="任意多边形: 形状 45">
                <a:extLst>
                  <a:ext uri="{FF2B5EF4-FFF2-40B4-BE49-F238E27FC236}">
                    <a16:creationId xmlns:a16="http://schemas.microsoft.com/office/drawing/2014/main" id="{F3DBCB6C-AB3E-90D9-5720-42ACF5E17619}"/>
                  </a:ext>
                </a:extLst>
              </p:cNvPr>
              <p:cNvSpPr/>
              <p:nvPr/>
            </p:nvSpPr>
            <p:spPr>
              <a:xfrm>
                <a:off x="8187319" y="4206998"/>
                <a:ext cx="21611" cy="40082"/>
              </a:xfrm>
              <a:custGeom>
                <a:avLst/>
                <a:gdLst>
                  <a:gd name="connsiteX0" fmla="*/ 2847 w 21611"/>
                  <a:gd name="connsiteY0" fmla="*/ 40008 h 40082"/>
                  <a:gd name="connsiteX1" fmla="*/ 9610 w 21611"/>
                  <a:gd name="connsiteY1" fmla="*/ 18958 h 40082"/>
                  <a:gd name="connsiteX2" fmla="*/ 21516 w 21611"/>
                  <a:gd name="connsiteY2" fmla="*/ 384 h 40082"/>
                  <a:gd name="connsiteX3" fmla="*/ 3323 w 21611"/>
                  <a:gd name="connsiteY3" fmla="*/ 16005 h 40082"/>
                  <a:gd name="connsiteX4" fmla="*/ 2847 w 21611"/>
                  <a:gd name="connsiteY4" fmla="*/ 40008 h 40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11" h="40082">
                    <a:moveTo>
                      <a:pt x="2847" y="40008"/>
                    </a:moveTo>
                    <a:cubicBezTo>
                      <a:pt x="4752" y="40008"/>
                      <a:pt x="4466" y="29626"/>
                      <a:pt x="9610" y="18958"/>
                    </a:cubicBezTo>
                    <a:cubicBezTo>
                      <a:pt x="14753" y="8290"/>
                      <a:pt x="22564" y="2194"/>
                      <a:pt x="21516" y="384"/>
                    </a:cubicBezTo>
                    <a:cubicBezTo>
                      <a:pt x="20468" y="-1425"/>
                      <a:pt x="9419" y="3051"/>
                      <a:pt x="3323" y="16005"/>
                    </a:cubicBezTo>
                    <a:cubicBezTo>
                      <a:pt x="-2773" y="28959"/>
                      <a:pt x="1037" y="41151"/>
                      <a:pt x="2847" y="40008"/>
                    </a:cubicBezTo>
                    <a:close/>
                  </a:path>
                </a:pathLst>
              </a:custGeom>
              <a:solidFill>
                <a:srgbClr val="FFFFFF"/>
              </a:solidFill>
              <a:ln w="9525" cap="flat">
                <a:solidFill>
                  <a:srgbClr val="2F2E41"/>
                </a:solidFill>
                <a:prstDash val="solid"/>
                <a:miter/>
              </a:ln>
            </p:spPr>
            <p:txBody>
              <a:bodyPr rtlCol="0" anchor="ctr">
                <a:noAutofit/>
              </a:bodyPr>
              <a:lstStyle/>
              <a:p>
                <a:endParaRPr lang="zh-CN" altLang="en-US"/>
              </a:p>
            </p:txBody>
          </p:sp>
          <p:sp>
            <p:nvSpPr>
              <p:cNvPr id="47" name="任意多边形: 形状 46">
                <a:extLst>
                  <a:ext uri="{FF2B5EF4-FFF2-40B4-BE49-F238E27FC236}">
                    <a16:creationId xmlns:a16="http://schemas.microsoft.com/office/drawing/2014/main" id="{A38948E6-1DAE-570A-934F-474359319195}"/>
                  </a:ext>
                </a:extLst>
              </p:cNvPr>
              <p:cNvSpPr/>
              <p:nvPr/>
            </p:nvSpPr>
            <p:spPr>
              <a:xfrm>
                <a:off x="8211999" y="4257050"/>
                <a:ext cx="28947" cy="30535"/>
              </a:xfrm>
              <a:custGeom>
                <a:avLst/>
                <a:gdLst>
                  <a:gd name="connsiteX0" fmla="*/ 1122 w 28947"/>
                  <a:gd name="connsiteY0" fmla="*/ 30533 h 30535"/>
                  <a:gd name="connsiteX1" fmla="*/ 13028 w 28947"/>
                  <a:gd name="connsiteY1" fmla="*/ 13864 h 30535"/>
                  <a:gd name="connsiteX2" fmla="*/ 28935 w 28947"/>
                  <a:gd name="connsiteY2" fmla="*/ 1006 h 30535"/>
                  <a:gd name="connsiteX3" fmla="*/ 7980 w 28947"/>
                  <a:gd name="connsiteY3" fmla="*/ 9102 h 30535"/>
                  <a:gd name="connsiteX4" fmla="*/ 1122 w 28947"/>
                  <a:gd name="connsiteY4" fmla="*/ 30533 h 30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47" h="30535">
                    <a:moveTo>
                      <a:pt x="1122" y="30533"/>
                    </a:moveTo>
                    <a:cubicBezTo>
                      <a:pt x="3122" y="30533"/>
                      <a:pt x="5408" y="21675"/>
                      <a:pt x="13028" y="13864"/>
                    </a:cubicBezTo>
                    <a:cubicBezTo>
                      <a:pt x="20648" y="6054"/>
                      <a:pt x="29316" y="3006"/>
                      <a:pt x="28935" y="1006"/>
                    </a:cubicBezTo>
                    <a:cubicBezTo>
                      <a:pt x="28554" y="-995"/>
                      <a:pt x="17219" y="-804"/>
                      <a:pt x="7980" y="9102"/>
                    </a:cubicBezTo>
                    <a:cubicBezTo>
                      <a:pt x="-1259" y="19008"/>
                      <a:pt x="-783" y="30724"/>
                      <a:pt x="1122" y="30533"/>
                    </a:cubicBezTo>
                    <a:close/>
                  </a:path>
                </a:pathLst>
              </a:custGeom>
              <a:solidFill>
                <a:srgbClr val="FFFFFF"/>
              </a:solidFill>
              <a:ln w="9525" cap="flat">
                <a:solidFill>
                  <a:srgbClr val="2F2E41"/>
                </a:solidFill>
                <a:prstDash val="solid"/>
                <a:miter/>
              </a:ln>
            </p:spPr>
            <p:txBody>
              <a:bodyPr rtlCol="0" anchor="ctr">
                <a:noAutofit/>
              </a:bodyPr>
              <a:lstStyle/>
              <a:p>
                <a:endParaRPr lang="zh-CN" altLang="en-US"/>
              </a:p>
            </p:txBody>
          </p:sp>
          <p:sp>
            <p:nvSpPr>
              <p:cNvPr id="48" name="任意多边形: 形状 47">
                <a:extLst>
                  <a:ext uri="{FF2B5EF4-FFF2-40B4-BE49-F238E27FC236}">
                    <a16:creationId xmlns:a16="http://schemas.microsoft.com/office/drawing/2014/main" id="{0C723E0A-7E1A-19B7-0E8D-CE4615CEE7FF}"/>
                  </a:ext>
                </a:extLst>
              </p:cNvPr>
              <p:cNvSpPr/>
              <p:nvPr/>
            </p:nvSpPr>
            <p:spPr>
              <a:xfrm>
                <a:off x="8235227" y="4303654"/>
                <a:ext cx="32472" cy="21684"/>
              </a:xfrm>
              <a:custGeom>
                <a:avLst/>
                <a:gdLst>
                  <a:gd name="connsiteX0" fmla="*/ 32473 w 32472"/>
                  <a:gd name="connsiteY0" fmla="*/ 1646 h 21684"/>
                  <a:gd name="connsiteX1" fmla="*/ 12184 w 32472"/>
                  <a:gd name="connsiteY1" fmla="*/ 4694 h 21684"/>
                  <a:gd name="connsiteX2" fmla="*/ 469 w 32472"/>
                  <a:gd name="connsiteY2" fmla="*/ 21649 h 21684"/>
                  <a:gd name="connsiteX3" fmla="*/ 15804 w 32472"/>
                  <a:gd name="connsiteY3" fmla="*/ 10600 h 21684"/>
                  <a:gd name="connsiteX4" fmla="*/ 32473 w 32472"/>
                  <a:gd name="connsiteY4" fmla="*/ 1646 h 2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72" h="21684">
                    <a:moveTo>
                      <a:pt x="32473" y="1646"/>
                    </a:moveTo>
                    <a:cubicBezTo>
                      <a:pt x="32473" y="-259"/>
                      <a:pt x="22376" y="-1783"/>
                      <a:pt x="12184" y="4694"/>
                    </a:cubicBezTo>
                    <a:cubicBezTo>
                      <a:pt x="1992" y="11171"/>
                      <a:pt x="-1341" y="21077"/>
                      <a:pt x="469" y="21649"/>
                    </a:cubicBezTo>
                    <a:cubicBezTo>
                      <a:pt x="2278" y="22220"/>
                      <a:pt x="7326" y="15838"/>
                      <a:pt x="15804" y="10600"/>
                    </a:cubicBezTo>
                    <a:cubicBezTo>
                      <a:pt x="24281" y="5361"/>
                      <a:pt x="32473" y="3837"/>
                      <a:pt x="32473" y="1646"/>
                    </a:cubicBezTo>
                    <a:close/>
                  </a:path>
                </a:pathLst>
              </a:custGeom>
              <a:solidFill>
                <a:srgbClr val="FFFFFF"/>
              </a:solidFill>
              <a:ln w="9525" cap="flat">
                <a:solidFill>
                  <a:srgbClr val="2F2E41"/>
                </a:solidFill>
                <a:prstDash val="solid"/>
                <a:miter/>
              </a:ln>
            </p:spPr>
            <p:txBody>
              <a:bodyPr rtlCol="0" anchor="ctr">
                <a:noAutofit/>
              </a:bodyPr>
              <a:lstStyle/>
              <a:p>
                <a:endParaRPr lang="zh-CN" altLang="en-US"/>
              </a:p>
            </p:txBody>
          </p:sp>
          <p:sp>
            <p:nvSpPr>
              <p:cNvPr id="49" name="任意多边形: 形状 48">
                <a:extLst>
                  <a:ext uri="{FF2B5EF4-FFF2-40B4-BE49-F238E27FC236}">
                    <a16:creationId xmlns:a16="http://schemas.microsoft.com/office/drawing/2014/main" id="{D28854F7-54DD-2591-A73B-ACCAF2FB472B}"/>
                  </a:ext>
                </a:extLst>
              </p:cNvPr>
              <p:cNvSpPr/>
              <p:nvPr/>
            </p:nvSpPr>
            <p:spPr>
              <a:xfrm>
                <a:off x="8131773" y="4206662"/>
                <a:ext cx="10255" cy="42828"/>
              </a:xfrm>
              <a:custGeom>
                <a:avLst/>
                <a:gdLst>
                  <a:gd name="connsiteX0" fmla="*/ 9816 w 10255"/>
                  <a:gd name="connsiteY0" fmla="*/ 42726 h 42828"/>
                  <a:gd name="connsiteX1" fmla="*/ 7054 w 10255"/>
                  <a:gd name="connsiteY1" fmla="*/ 21485 h 42828"/>
                  <a:gd name="connsiteX2" fmla="*/ 7054 w 10255"/>
                  <a:gd name="connsiteY2" fmla="*/ 54 h 42828"/>
                  <a:gd name="connsiteX3" fmla="*/ 100 w 10255"/>
                  <a:gd name="connsiteY3" fmla="*/ 21962 h 42828"/>
                  <a:gd name="connsiteX4" fmla="*/ 9816 w 10255"/>
                  <a:gd name="connsiteY4" fmla="*/ 42726 h 42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55" h="42828">
                    <a:moveTo>
                      <a:pt x="9816" y="42726"/>
                    </a:moveTo>
                    <a:cubicBezTo>
                      <a:pt x="11530" y="41678"/>
                      <a:pt x="7720" y="33201"/>
                      <a:pt x="7054" y="21485"/>
                    </a:cubicBezTo>
                    <a:cubicBezTo>
                      <a:pt x="6387" y="9770"/>
                      <a:pt x="8863" y="911"/>
                      <a:pt x="7054" y="54"/>
                    </a:cubicBezTo>
                    <a:cubicBezTo>
                      <a:pt x="5244" y="-803"/>
                      <a:pt x="-852" y="8626"/>
                      <a:pt x="100" y="21962"/>
                    </a:cubicBezTo>
                    <a:cubicBezTo>
                      <a:pt x="1053" y="35297"/>
                      <a:pt x="8387" y="43869"/>
                      <a:pt x="9816" y="42726"/>
                    </a:cubicBezTo>
                    <a:close/>
                  </a:path>
                </a:pathLst>
              </a:custGeom>
              <a:solidFill>
                <a:srgbClr val="FFFFFF"/>
              </a:solidFill>
              <a:ln w="9525" cap="flat">
                <a:solidFill>
                  <a:srgbClr val="2F2E41"/>
                </a:solidFill>
                <a:prstDash val="solid"/>
                <a:miter/>
              </a:ln>
            </p:spPr>
            <p:txBody>
              <a:bodyPr rtlCol="0" anchor="ctr">
                <a:noAutofit/>
              </a:bodyPr>
              <a:lstStyle/>
              <a:p>
                <a:endParaRPr lang="zh-CN" altLang="en-US"/>
              </a:p>
            </p:txBody>
          </p:sp>
          <p:sp>
            <p:nvSpPr>
              <p:cNvPr id="50" name="任意多边形: 形状 49">
                <a:extLst>
                  <a:ext uri="{FF2B5EF4-FFF2-40B4-BE49-F238E27FC236}">
                    <a16:creationId xmlns:a16="http://schemas.microsoft.com/office/drawing/2014/main" id="{A5A2F4AD-7BCB-FB39-D610-E51A4BFC069F}"/>
                  </a:ext>
                </a:extLst>
              </p:cNvPr>
              <p:cNvSpPr/>
              <p:nvPr/>
            </p:nvSpPr>
            <p:spPr>
              <a:xfrm>
                <a:off x="7631810" y="4088701"/>
                <a:ext cx="378618" cy="407882"/>
              </a:xfrm>
              <a:custGeom>
                <a:avLst/>
                <a:gdLst>
                  <a:gd name="connsiteX0" fmla="*/ 25432 w 378618"/>
                  <a:gd name="connsiteY0" fmla="*/ 242697 h 407882"/>
                  <a:gd name="connsiteX1" fmla="*/ 234982 w 378618"/>
                  <a:gd name="connsiteY1" fmla="*/ 209074 h 407882"/>
                  <a:gd name="connsiteX2" fmla="*/ 378619 w 378618"/>
                  <a:gd name="connsiteY2" fmla="*/ 407860 h 407882"/>
                  <a:gd name="connsiteX3" fmla="*/ 327946 w 378618"/>
                  <a:gd name="connsiteY3" fmla="*/ 0 h 407882"/>
                  <a:gd name="connsiteX4" fmla="*/ 0 w 378618"/>
                  <a:gd name="connsiteY4" fmla="*/ 39052 h 407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618" h="407882">
                    <a:moveTo>
                      <a:pt x="25432" y="242697"/>
                    </a:moveTo>
                    <a:lnTo>
                      <a:pt x="234982" y="209074"/>
                    </a:lnTo>
                    <a:cubicBezTo>
                      <a:pt x="234982" y="209074"/>
                      <a:pt x="339757" y="410337"/>
                      <a:pt x="378619" y="407860"/>
                    </a:cubicBezTo>
                    <a:lnTo>
                      <a:pt x="327946" y="0"/>
                    </a:lnTo>
                    <a:lnTo>
                      <a:pt x="0" y="39052"/>
                    </a:lnTo>
                    <a:close/>
                  </a:path>
                </a:pathLst>
              </a:custGeom>
              <a:solidFill>
                <a:schemeClr val="accent1"/>
              </a:solidFill>
              <a:ln w="9525" cap="flat">
                <a:solidFill>
                  <a:srgbClr val="2F2E41"/>
                </a:solidFill>
                <a:prstDash val="solid"/>
                <a:miter/>
              </a:ln>
            </p:spPr>
            <p:txBody>
              <a:bodyPr rtlCol="0" anchor="ctr">
                <a:noAutofit/>
              </a:bodyPr>
              <a:lstStyle/>
              <a:p>
                <a:endParaRPr lang="zh-CN" altLang="en-US"/>
              </a:p>
            </p:txBody>
          </p:sp>
          <p:sp>
            <p:nvSpPr>
              <p:cNvPr id="51" name="任意多边形: 形状 50">
                <a:extLst>
                  <a:ext uri="{FF2B5EF4-FFF2-40B4-BE49-F238E27FC236}">
                    <a16:creationId xmlns:a16="http://schemas.microsoft.com/office/drawing/2014/main" id="{85C2F8DA-33C3-6F38-BA00-38B3D694440C}"/>
                  </a:ext>
                </a:extLst>
              </p:cNvPr>
              <p:cNvSpPr/>
              <p:nvPr/>
            </p:nvSpPr>
            <p:spPr>
              <a:xfrm>
                <a:off x="7832927" y="4159913"/>
                <a:ext cx="31631" cy="32016"/>
              </a:xfrm>
              <a:custGeom>
                <a:avLst/>
                <a:gdLst>
                  <a:gd name="connsiteX0" fmla="*/ 146 w 31631"/>
                  <a:gd name="connsiteY0" fmla="*/ 13942 h 32016"/>
                  <a:gd name="connsiteX1" fmla="*/ 17672 w 31631"/>
                  <a:gd name="connsiteY1" fmla="*/ 35 h 32016"/>
                  <a:gd name="connsiteX2" fmla="*/ 31579 w 31631"/>
                  <a:gd name="connsiteY2" fmla="*/ 17371 h 32016"/>
                  <a:gd name="connsiteX3" fmla="*/ 12529 w 31631"/>
                  <a:gd name="connsiteY3" fmla="*/ 31944 h 32016"/>
                  <a:gd name="connsiteX4" fmla="*/ 432 w 31631"/>
                  <a:gd name="connsiteY4" fmla="*/ 12037 h 32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31" h="32016">
                    <a:moveTo>
                      <a:pt x="146" y="13942"/>
                    </a:moveTo>
                    <a:cubicBezTo>
                      <a:pt x="1547" y="5493"/>
                      <a:pt x="9128" y="-517"/>
                      <a:pt x="17672" y="35"/>
                    </a:cubicBezTo>
                    <a:cubicBezTo>
                      <a:pt x="26169" y="1216"/>
                      <a:pt x="32265" y="8817"/>
                      <a:pt x="31579" y="17371"/>
                    </a:cubicBezTo>
                    <a:cubicBezTo>
                      <a:pt x="29979" y="26439"/>
                      <a:pt x="21701" y="32773"/>
                      <a:pt x="12529" y="31944"/>
                    </a:cubicBezTo>
                    <a:cubicBezTo>
                      <a:pt x="3756" y="29696"/>
                      <a:pt x="-1606" y="20857"/>
                      <a:pt x="432" y="12037"/>
                    </a:cubicBezTo>
                  </a:path>
                </a:pathLst>
              </a:custGeom>
              <a:solidFill>
                <a:srgbClr val="E0E0E0"/>
              </a:solidFill>
              <a:ln w="9525" cap="flat">
                <a:solidFill>
                  <a:srgbClr val="2F2E41"/>
                </a:solidFill>
                <a:prstDash val="solid"/>
                <a:miter/>
              </a:ln>
            </p:spPr>
            <p:txBody>
              <a:bodyPr rtlCol="0" anchor="ctr">
                <a:noAutofit/>
              </a:bodyPr>
              <a:lstStyle/>
              <a:p>
                <a:endParaRPr lang="zh-CN" altLang="en-US"/>
              </a:p>
            </p:txBody>
          </p:sp>
          <p:sp>
            <p:nvSpPr>
              <p:cNvPr id="52" name="任意多边形: 形状 51">
                <a:extLst>
                  <a:ext uri="{FF2B5EF4-FFF2-40B4-BE49-F238E27FC236}">
                    <a16:creationId xmlns:a16="http://schemas.microsoft.com/office/drawing/2014/main" id="{697D5E64-3359-7876-F3FC-B6775A760691}"/>
                  </a:ext>
                </a:extLst>
              </p:cNvPr>
              <p:cNvSpPr/>
              <p:nvPr/>
            </p:nvSpPr>
            <p:spPr>
              <a:xfrm>
                <a:off x="7926514" y="4088701"/>
                <a:ext cx="83534" cy="408362"/>
              </a:xfrm>
              <a:custGeom>
                <a:avLst/>
                <a:gdLst>
                  <a:gd name="connsiteX0" fmla="*/ 32861 w 83534"/>
                  <a:gd name="connsiteY0" fmla="*/ 0 h 408362"/>
                  <a:gd name="connsiteX1" fmla="*/ 0 w 83534"/>
                  <a:gd name="connsiteY1" fmla="*/ 5239 h 408362"/>
                  <a:gd name="connsiteX2" fmla="*/ 60865 w 83534"/>
                  <a:gd name="connsiteY2" fmla="*/ 394335 h 408362"/>
                  <a:gd name="connsiteX3" fmla="*/ 83534 w 83534"/>
                  <a:gd name="connsiteY3" fmla="*/ 407860 h 408362"/>
                </a:gdLst>
                <a:ahLst/>
                <a:cxnLst>
                  <a:cxn ang="0">
                    <a:pos x="connsiteX0" y="connsiteY0"/>
                  </a:cxn>
                  <a:cxn ang="0">
                    <a:pos x="connsiteX1" y="connsiteY1"/>
                  </a:cxn>
                  <a:cxn ang="0">
                    <a:pos x="connsiteX2" y="connsiteY2"/>
                  </a:cxn>
                  <a:cxn ang="0">
                    <a:pos x="connsiteX3" y="connsiteY3"/>
                  </a:cxn>
                </a:cxnLst>
                <a:rect l="l" t="t" r="r" b="b"/>
                <a:pathLst>
                  <a:path w="83534" h="408362">
                    <a:moveTo>
                      <a:pt x="32861" y="0"/>
                    </a:moveTo>
                    <a:lnTo>
                      <a:pt x="0" y="5239"/>
                    </a:lnTo>
                    <a:lnTo>
                      <a:pt x="60865" y="394335"/>
                    </a:lnTo>
                    <a:cubicBezTo>
                      <a:pt x="60865" y="394335"/>
                      <a:pt x="71057" y="411480"/>
                      <a:pt x="83534" y="407860"/>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53" name="任意多边形: 形状 52">
                <a:extLst>
                  <a:ext uri="{FF2B5EF4-FFF2-40B4-BE49-F238E27FC236}">
                    <a16:creationId xmlns:a16="http://schemas.microsoft.com/office/drawing/2014/main" id="{D29F5E4D-9526-F320-44E7-BAD45F00F98B}"/>
                  </a:ext>
                </a:extLst>
              </p:cNvPr>
              <p:cNvSpPr/>
              <p:nvPr/>
            </p:nvSpPr>
            <p:spPr>
              <a:xfrm>
                <a:off x="7862360" y="4264121"/>
                <a:ext cx="21577" cy="40538"/>
              </a:xfrm>
              <a:custGeom>
                <a:avLst/>
                <a:gdLst>
                  <a:gd name="connsiteX0" fmla="*/ 2717 w 21577"/>
                  <a:gd name="connsiteY0" fmla="*/ 40512 h 40538"/>
                  <a:gd name="connsiteX1" fmla="*/ 9575 w 21577"/>
                  <a:gd name="connsiteY1" fmla="*/ 19557 h 40538"/>
                  <a:gd name="connsiteX2" fmla="*/ 21482 w 21577"/>
                  <a:gd name="connsiteY2" fmla="*/ 507 h 40538"/>
                  <a:gd name="connsiteX3" fmla="*/ 3289 w 21577"/>
                  <a:gd name="connsiteY3" fmla="*/ 16128 h 40538"/>
                  <a:gd name="connsiteX4" fmla="*/ 2717 w 21577"/>
                  <a:gd name="connsiteY4" fmla="*/ 40512 h 40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77" h="40538">
                    <a:moveTo>
                      <a:pt x="2717" y="40512"/>
                    </a:moveTo>
                    <a:cubicBezTo>
                      <a:pt x="4718" y="40512"/>
                      <a:pt x="4432" y="30129"/>
                      <a:pt x="9575" y="19557"/>
                    </a:cubicBezTo>
                    <a:cubicBezTo>
                      <a:pt x="14719" y="8984"/>
                      <a:pt x="22529" y="2697"/>
                      <a:pt x="21482" y="507"/>
                    </a:cubicBezTo>
                    <a:cubicBezTo>
                      <a:pt x="20434" y="-1684"/>
                      <a:pt x="9290" y="3174"/>
                      <a:pt x="3289" y="16128"/>
                    </a:cubicBezTo>
                    <a:cubicBezTo>
                      <a:pt x="-2712" y="29082"/>
                      <a:pt x="1003" y="41178"/>
                      <a:pt x="2717" y="40512"/>
                    </a:cubicBezTo>
                    <a:close/>
                  </a:path>
                </a:pathLst>
              </a:custGeom>
              <a:solidFill>
                <a:srgbClr val="FFFFFF"/>
              </a:solidFill>
              <a:ln w="9525" cap="flat">
                <a:solidFill>
                  <a:srgbClr val="2F2E41"/>
                </a:solidFill>
                <a:prstDash val="solid"/>
                <a:miter/>
              </a:ln>
            </p:spPr>
            <p:txBody>
              <a:bodyPr rtlCol="0" anchor="ctr">
                <a:noAutofit/>
              </a:bodyPr>
              <a:lstStyle/>
              <a:p>
                <a:endParaRPr lang="zh-CN" altLang="en-US"/>
              </a:p>
            </p:txBody>
          </p:sp>
          <p:sp>
            <p:nvSpPr>
              <p:cNvPr id="54" name="任意多边形: 形状 53">
                <a:extLst>
                  <a:ext uri="{FF2B5EF4-FFF2-40B4-BE49-F238E27FC236}">
                    <a16:creationId xmlns:a16="http://schemas.microsoft.com/office/drawing/2014/main" id="{4C5165BD-A18A-8AF8-D55A-4463417EC705}"/>
                  </a:ext>
                </a:extLst>
              </p:cNvPr>
              <p:cNvSpPr/>
              <p:nvPr/>
            </p:nvSpPr>
            <p:spPr>
              <a:xfrm>
                <a:off x="7887192" y="4314676"/>
                <a:ext cx="28755" cy="30535"/>
              </a:xfrm>
              <a:custGeom>
                <a:avLst/>
                <a:gdLst>
                  <a:gd name="connsiteX0" fmla="*/ 936 w 28755"/>
                  <a:gd name="connsiteY0" fmla="*/ 30533 h 30535"/>
                  <a:gd name="connsiteX1" fmla="*/ 12842 w 28755"/>
                  <a:gd name="connsiteY1" fmla="*/ 13864 h 30535"/>
                  <a:gd name="connsiteX2" fmla="*/ 28749 w 28755"/>
                  <a:gd name="connsiteY2" fmla="*/ 1006 h 30535"/>
                  <a:gd name="connsiteX3" fmla="*/ 7699 w 28755"/>
                  <a:gd name="connsiteY3" fmla="*/ 9102 h 30535"/>
                  <a:gd name="connsiteX4" fmla="*/ 936 w 28755"/>
                  <a:gd name="connsiteY4" fmla="*/ 30533 h 30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55" h="30535">
                    <a:moveTo>
                      <a:pt x="936" y="30533"/>
                    </a:moveTo>
                    <a:cubicBezTo>
                      <a:pt x="2936" y="30533"/>
                      <a:pt x="5222" y="21675"/>
                      <a:pt x="12842" y="13864"/>
                    </a:cubicBezTo>
                    <a:cubicBezTo>
                      <a:pt x="20462" y="6054"/>
                      <a:pt x="29035" y="3006"/>
                      <a:pt x="28749" y="1006"/>
                    </a:cubicBezTo>
                    <a:cubicBezTo>
                      <a:pt x="28463" y="-995"/>
                      <a:pt x="16938" y="-804"/>
                      <a:pt x="7699" y="9102"/>
                    </a:cubicBezTo>
                    <a:cubicBezTo>
                      <a:pt x="-1540" y="19008"/>
                      <a:pt x="-493" y="30723"/>
                      <a:pt x="936" y="30533"/>
                    </a:cubicBezTo>
                    <a:close/>
                  </a:path>
                </a:pathLst>
              </a:custGeom>
              <a:solidFill>
                <a:srgbClr val="FFFFFF"/>
              </a:solidFill>
              <a:ln w="9525" cap="flat">
                <a:solidFill>
                  <a:srgbClr val="2F2E41"/>
                </a:solidFill>
                <a:prstDash val="solid"/>
                <a:miter/>
              </a:ln>
            </p:spPr>
            <p:txBody>
              <a:bodyPr rtlCol="0" anchor="ctr">
                <a:noAutofit/>
              </a:bodyPr>
              <a:lstStyle/>
              <a:p>
                <a:endParaRPr lang="zh-CN" altLang="en-US"/>
              </a:p>
            </p:txBody>
          </p:sp>
          <p:sp>
            <p:nvSpPr>
              <p:cNvPr id="55" name="任意多边形: 形状 54">
                <a:extLst>
                  <a:ext uri="{FF2B5EF4-FFF2-40B4-BE49-F238E27FC236}">
                    <a16:creationId xmlns:a16="http://schemas.microsoft.com/office/drawing/2014/main" id="{0D427CD6-23EB-E8F3-A5AF-8AF15988205F}"/>
                  </a:ext>
                </a:extLst>
              </p:cNvPr>
              <p:cNvSpPr/>
              <p:nvPr/>
            </p:nvSpPr>
            <p:spPr>
              <a:xfrm>
                <a:off x="7909838" y="4361470"/>
                <a:ext cx="32488" cy="21684"/>
              </a:xfrm>
              <a:custGeom>
                <a:avLst/>
                <a:gdLst>
                  <a:gd name="connsiteX0" fmla="*/ 32487 w 32488"/>
                  <a:gd name="connsiteY0" fmla="*/ 1646 h 21684"/>
                  <a:gd name="connsiteX1" fmla="*/ 12104 w 32488"/>
                  <a:gd name="connsiteY1" fmla="*/ 4694 h 21684"/>
                  <a:gd name="connsiteX2" fmla="*/ 483 w 32488"/>
                  <a:gd name="connsiteY2" fmla="*/ 21649 h 21684"/>
                  <a:gd name="connsiteX3" fmla="*/ 15818 w 32488"/>
                  <a:gd name="connsiteY3" fmla="*/ 10600 h 21684"/>
                  <a:gd name="connsiteX4" fmla="*/ 32487 w 32488"/>
                  <a:gd name="connsiteY4" fmla="*/ 1646 h 2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88" h="21684">
                    <a:moveTo>
                      <a:pt x="32487" y="1646"/>
                    </a:moveTo>
                    <a:cubicBezTo>
                      <a:pt x="32487" y="-259"/>
                      <a:pt x="22391" y="-1783"/>
                      <a:pt x="12104" y="4694"/>
                    </a:cubicBezTo>
                    <a:cubicBezTo>
                      <a:pt x="1817" y="11171"/>
                      <a:pt x="-1326" y="21077"/>
                      <a:pt x="483" y="21649"/>
                    </a:cubicBezTo>
                    <a:cubicBezTo>
                      <a:pt x="2293" y="22220"/>
                      <a:pt x="7341" y="15838"/>
                      <a:pt x="15818" y="10600"/>
                    </a:cubicBezTo>
                    <a:cubicBezTo>
                      <a:pt x="24296" y="5361"/>
                      <a:pt x="32583" y="3646"/>
                      <a:pt x="32487" y="1646"/>
                    </a:cubicBezTo>
                    <a:close/>
                  </a:path>
                </a:pathLst>
              </a:custGeom>
              <a:solidFill>
                <a:srgbClr val="FFFFFF"/>
              </a:solidFill>
              <a:ln w="9525" cap="flat">
                <a:solidFill>
                  <a:srgbClr val="2F2E41"/>
                </a:solidFill>
                <a:prstDash val="solid"/>
                <a:miter/>
              </a:ln>
            </p:spPr>
            <p:txBody>
              <a:bodyPr rtlCol="0" anchor="ctr">
                <a:noAutofit/>
              </a:bodyPr>
              <a:lstStyle/>
              <a:p>
                <a:endParaRPr lang="zh-CN" altLang="en-US"/>
              </a:p>
            </p:txBody>
          </p:sp>
          <p:sp>
            <p:nvSpPr>
              <p:cNvPr id="56" name="任意多边形: 形状 55">
                <a:extLst>
                  <a:ext uri="{FF2B5EF4-FFF2-40B4-BE49-F238E27FC236}">
                    <a16:creationId xmlns:a16="http://schemas.microsoft.com/office/drawing/2014/main" id="{999683D4-2FA1-FB89-B069-41FD23621104}"/>
                  </a:ext>
                </a:extLst>
              </p:cNvPr>
              <p:cNvSpPr/>
              <p:nvPr/>
            </p:nvSpPr>
            <p:spPr>
              <a:xfrm>
                <a:off x="7806703" y="4264393"/>
                <a:ext cx="10324" cy="42722"/>
              </a:xfrm>
              <a:custGeom>
                <a:avLst/>
                <a:gdLst>
                  <a:gd name="connsiteX0" fmla="*/ 9893 w 10324"/>
                  <a:gd name="connsiteY0" fmla="*/ 42621 h 42722"/>
                  <a:gd name="connsiteX1" fmla="*/ 7131 w 10324"/>
                  <a:gd name="connsiteY1" fmla="*/ 21380 h 42722"/>
                  <a:gd name="connsiteX2" fmla="*/ 7131 w 10324"/>
                  <a:gd name="connsiteY2" fmla="*/ 44 h 42722"/>
                  <a:gd name="connsiteX3" fmla="*/ 82 w 10324"/>
                  <a:gd name="connsiteY3" fmla="*/ 21856 h 42722"/>
                  <a:gd name="connsiteX4" fmla="*/ 9893 w 10324"/>
                  <a:gd name="connsiteY4" fmla="*/ 42621 h 42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24" h="42722">
                    <a:moveTo>
                      <a:pt x="9893" y="42621"/>
                    </a:moveTo>
                    <a:cubicBezTo>
                      <a:pt x="11608" y="41573"/>
                      <a:pt x="7702" y="33096"/>
                      <a:pt x="7131" y="21380"/>
                    </a:cubicBezTo>
                    <a:cubicBezTo>
                      <a:pt x="6559" y="9664"/>
                      <a:pt x="8941" y="806"/>
                      <a:pt x="7131" y="44"/>
                    </a:cubicBezTo>
                    <a:cubicBezTo>
                      <a:pt x="5321" y="-718"/>
                      <a:pt x="-775" y="8521"/>
                      <a:pt x="82" y="21856"/>
                    </a:cubicBezTo>
                    <a:cubicBezTo>
                      <a:pt x="940" y="35191"/>
                      <a:pt x="8464" y="43764"/>
                      <a:pt x="9893" y="42621"/>
                    </a:cubicBezTo>
                    <a:close/>
                  </a:path>
                </a:pathLst>
              </a:custGeom>
              <a:solidFill>
                <a:srgbClr val="FFFFFF"/>
              </a:solidFill>
              <a:ln w="9525" cap="flat">
                <a:solidFill>
                  <a:srgbClr val="2F2E41"/>
                </a:solidFill>
                <a:prstDash val="solid"/>
                <a:miter/>
              </a:ln>
            </p:spPr>
            <p:txBody>
              <a:bodyPr rtlCol="0" anchor="ctr">
                <a:noAutofit/>
              </a:bodyPr>
              <a:lstStyle/>
              <a:p>
                <a:endParaRPr lang="zh-CN" altLang="en-US"/>
              </a:p>
            </p:txBody>
          </p:sp>
          <p:sp>
            <p:nvSpPr>
              <p:cNvPr id="57" name="任意多边形: 形状 56">
                <a:extLst>
                  <a:ext uri="{FF2B5EF4-FFF2-40B4-BE49-F238E27FC236}">
                    <a16:creationId xmlns:a16="http://schemas.microsoft.com/office/drawing/2014/main" id="{62C704E7-36B7-F927-A48F-B27D4E913C82}"/>
                  </a:ext>
                </a:extLst>
              </p:cNvPr>
              <p:cNvSpPr/>
              <p:nvPr/>
            </p:nvSpPr>
            <p:spPr>
              <a:xfrm>
                <a:off x="6917695" y="3395471"/>
                <a:ext cx="737546" cy="930271"/>
              </a:xfrm>
              <a:custGeom>
                <a:avLst/>
                <a:gdLst>
                  <a:gd name="connsiteX0" fmla="*/ 195479 w 737546"/>
                  <a:gd name="connsiteY0" fmla="*/ 44672 h 930271"/>
                  <a:gd name="connsiteX1" fmla="*/ 43650 w 737546"/>
                  <a:gd name="connsiteY1" fmla="*/ 496062 h 930271"/>
                  <a:gd name="connsiteX2" fmla="*/ 26029 w 737546"/>
                  <a:gd name="connsiteY2" fmla="*/ 858012 h 930271"/>
                  <a:gd name="connsiteX3" fmla="*/ 264821 w 737546"/>
                  <a:gd name="connsiteY3" fmla="*/ 916972 h 930271"/>
                  <a:gd name="connsiteX4" fmla="*/ 737547 w 737546"/>
                  <a:gd name="connsiteY4" fmla="*/ 652653 h 930271"/>
                  <a:gd name="connsiteX5" fmla="*/ 730879 w 737546"/>
                  <a:gd name="connsiteY5" fmla="*/ 514731 h 930271"/>
                  <a:gd name="connsiteX6" fmla="*/ 362166 w 737546"/>
                  <a:gd name="connsiteY6" fmla="*/ 566071 h 930271"/>
                  <a:gd name="connsiteX7" fmla="*/ 441319 w 737546"/>
                  <a:gd name="connsiteY7" fmla="*/ 207359 h 930271"/>
                  <a:gd name="connsiteX8" fmla="*/ 453320 w 737546"/>
                  <a:gd name="connsiteY8" fmla="*/ 0 h 93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7546" h="930271">
                    <a:moveTo>
                      <a:pt x="195479" y="44672"/>
                    </a:moveTo>
                    <a:cubicBezTo>
                      <a:pt x="195479" y="44672"/>
                      <a:pt x="64129" y="420624"/>
                      <a:pt x="43650" y="496062"/>
                    </a:cubicBezTo>
                    <a:cubicBezTo>
                      <a:pt x="23172" y="571500"/>
                      <a:pt x="-32550" y="769525"/>
                      <a:pt x="26029" y="858012"/>
                    </a:cubicBezTo>
                    <a:cubicBezTo>
                      <a:pt x="84608" y="946499"/>
                      <a:pt x="209481" y="936593"/>
                      <a:pt x="264821" y="916972"/>
                    </a:cubicBezTo>
                    <a:cubicBezTo>
                      <a:pt x="320161" y="897350"/>
                      <a:pt x="737547" y="652653"/>
                      <a:pt x="737547" y="652653"/>
                    </a:cubicBezTo>
                    <a:lnTo>
                      <a:pt x="730879" y="514731"/>
                    </a:lnTo>
                    <a:lnTo>
                      <a:pt x="362166" y="566071"/>
                    </a:lnTo>
                    <a:lnTo>
                      <a:pt x="441319" y="207359"/>
                    </a:lnTo>
                    <a:lnTo>
                      <a:pt x="453320" y="0"/>
                    </a:ln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58" name="任意多边形: 形状 57">
                <a:extLst>
                  <a:ext uri="{FF2B5EF4-FFF2-40B4-BE49-F238E27FC236}">
                    <a16:creationId xmlns:a16="http://schemas.microsoft.com/office/drawing/2014/main" id="{6321FDC4-563F-1ED5-5F3A-CB5A22932A14}"/>
                  </a:ext>
                </a:extLst>
              </p:cNvPr>
              <p:cNvSpPr/>
              <p:nvPr/>
            </p:nvSpPr>
            <p:spPr>
              <a:xfrm>
                <a:off x="7237543" y="3335559"/>
                <a:ext cx="872612" cy="1041691"/>
              </a:xfrm>
              <a:custGeom>
                <a:avLst/>
                <a:gdLst>
                  <a:gd name="connsiteX0" fmla="*/ 52701 w 872612"/>
                  <a:gd name="connsiteY0" fmla="*/ 319373 h 1041691"/>
                  <a:gd name="connsiteX1" fmla="*/ 82514 w 872612"/>
                  <a:gd name="connsiteY1" fmla="*/ 354139 h 1041691"/>
                  <a:gd name="connsiteX2" fmla="*/ 123 w 872612"/>
                  <a:gd name="connsiteY2" fmla="*/ 812959 h 1041691"/>
                  <a:gd name="connsiteX3" fmla="*/ 113661 w 872612"/>
                  <a:gd name="connsiteY3" fmla="*/ 1025747 h 1041691"/>
                  <a:gd name="connsiteX4" fmla="*/ 251488 w 872612"/>
                  <a:gd name="connsiteY4" fmla="*/ 1036415 h 1041691"/>
                  <a:gd name="connsiteX5" fmla="*/ 412841 w 872612"/>
                  <a:gd name="connsiteY5" fmla="*/ 1015270 h 1041691"/>
                  <a:gd name="connsiteX6" fmla="*/ 872613 w 872612"/>
                  <a:gd name="connsiteY6" fmla="*/ 943451 h 1041691"/>
                  <a:gd name="connsiteX7" fmla="*/ 848229 w 872612"/>
                  <a:gd name="connsiteY7" fmla="*/ 701135 h 1041691"/>
                  <a:gd name="connsiteX8" fmla="*/ 357024 w 872612"/>
                  <a:gd name="connsiteY8" fmla="*/ 711422 h 1041691"/>
                  <a:gd name="connsiteX9" fmla="*/ 445036 w 872612"/>
                  <a:gd name="connsiteY9" fmla="*/ 462820 h 1041691"/>
                  <a:gd name="connsiteX10" fmla="*/ 508091 w 872612"/>
                  <a:gd name="connsiteY10" fmla="*/ 261652 h 1041691"/>
                  <a:gd name="connsiteX11" fmla="*/ 540190 w 872612"/>
                  <a:gd name="connsiteY11" fmla="*/ 94202 h 1041691"/>
                  <a:gd name="connsiteX12" fmla="*/ 473515 w 872612"/>
                  <a:gd name="connsiteY12" fmla="*/ 6572 h 1041691"/>
                  <a:gd name="connsiteX13" fmla="*/ 70322 w 872612"/>
                  <a:gd name="connsiteY13" fmla="*/ 0 h 1041691"/>
                  <a:gd name="connsiteX14" fmla="*/ 35365 w 872612"/>
                  <a:gd name="connsiteY14" fmla="*/ 224885 h 1041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2612" h="1041691">
                    <a:moveTo>
                      <a:pt x="52701" y="319373"/>
                    </a:moveTo>
                    <a:lnTo>
                      <a:pt x="82514" y="354139"/>
                    </a:lnTo>
                    <a:cubicBezTo>
                      <a:pt x="82514" y="354139"/>
                      <a:pt x="-3687" y="732282"/>
                      <a:pt x="123" y="812959"/>
                    </a:cubicBezTo>
                    <a:cubicBezTo>
                      <a:pt x="3266" y="879634"/>
                      <a:pt x="-830" y="980980"/>
                      <a:pt x="113661" y="1025747"/>
                    </a:cubicBezTo>
                    <a:cubicBezTo>
                      <a:pt x="157638" y="1042397"/>
                      <a:pt x="205472" y="1046102"/>
                      <a:pt x="251488" y="1036415"/>
                    </a:cubicBezTo>
                    <a:lnTo>
                      <a:pt x="412841" y="1015270"/>
                    </a:lnTo>
                    <a:lnTo>
                      <a:pt x="872613" y="943451"/>
                    </a:lnTo>
                    <a:lnTo>
                      <a:pt x="848229" y="701135"/>
                    </a:lnTo>
                    <a:lnTo>
                      <a:pt x="357024" y="711422"/>
                    </a:lnTo>
                    <a:lnTo>
                      <a:pt x="445036" y="462820"/>
                    </a:lnTo>
                    <a:cubicBezTo>
                      <a:pt x="445036" y="462820"/>
                      <a:pt x="494756" y="345186"/>
                      <a:pt x="508091" y="261652"/>
                    </a:cubicBezTo>
                    <a:cubicBezTo>
                      <a:pt x="521426" y="178118"/>
                      <a:pt x="546191" y="96298"/>
                      <a:pt x="540190" y="94202"/>
                    </a:cubicBezTo>
                    <a:cubicBezTo>
                      <a:pt x="517521" y="86677"/>
                      <a:pt x="473515" y="6572"/>
                      <a:pt x="473515" y="6572"/>
                    </a:cubicBezTo>
                    <a:lnTo>
                      <a:pt x="70322" y="0"/>
                    </a:lnTo>
                    <a:lnTo>
                      <a:pt x="35365" y="224885"/>
                    </a:ln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59" name="任意多边形: 形状 58">
                <a:extLst>
                  <a:ext uri="{FF2B5EF4-FFF2-40B4-BE49-F238E27FC236}">
                    <a16:creationId xmlns:a16="http://schemas.microsoft.com/office/drawing/2014/main" id="{C6209C3F-7A2A-E5FE-FD48-721137986F7D}"/>
                  </a:ext>
                </a:extLst>
              </p:cNvPr>
              <p:cNvSpPr/>
              <p:nvPr/>
            </p:nvSpPr>
            <p:spPr>
              <a:xfrm>
                <a:off x="7546181" y="3798093"/>
                <a:ext cx="136398" cy="368522"/>
              </a:xfrm>
              <a:custGeom>
                <a:avLst/>
                <a:gdLst>
                  <a:gd name="connsiteX0" fmla="*/ 136398 w 136398"/>
                  <a:gd name="connsiteY0" fmla="*/ 0 h 368522"/>
                  <a:gd name="connsiteX1" fmla="*/ 132302 w 136398"/>
                  <a:gd name="connsiteY1" fmla="*/ 14954 h 368522"/>
                  <a:gd name="connsiteX2" fmla="*/ 119348 w 136398"/>
                  <a:gd name="connsiteY2" fmla="*/ 55054 h 368522"/>
                  <a:gd name="connsiteX3" fmla="*/ 75152 w 136398"/>
                  <a:gd name="connsiteY3" fmla="*/ 186690 h 368522"/>
                  <a:gd name="connsiteX4" fmla="*/ 50292 w 136398"/>
                  <a:gd name="connsiteY4" fmla="*/ 259080 h 368522"/>
                  <a:gd name="connsiteX5" fmla="*/ 27051 w 136398"/>
                  <a:gd name="connsiteY5" fmla="*/ 317182 h 368522"/>
                  <a:gd name="connsiteX6" fmla="*/ 8001 w 136398"/>
                  <a:gd name="connsiteY6" fmla="*/ 355282 h 368522"/>
                  <a:gd name="connsiteX7" fmla="*/ 0 w 136398"/>
                  <a:gd name="connsiteY7" fmla="*/ 368522 h 368522"/>
                  <a:gd name="connsiteX8" fmla="*/ 6287 w 136398"/>
                  <a:gd name="connsiteY8" fmla="*/ 354425 h 368522"/>
                  <a:gd name="connsiteX9" fmla="*/ 23717 w 136398"/>
                  <a:gd name="connsiteY9" fmla="*/ 316325 h 368522"/>
                  <a:gd name="connsiteX10" fmla="*/ 45911 w 136398"/>
                  <a:gd name="connsiteY10" fmla="*/ 258223 h 368522"/>
                  <a:gd name="connsiteX11" fmla="*/ 70295 w 136398"/>
                  <a:gd name="connsiteY11" fmla="*/ 185738 h 368522"/>
                  <a:gd name="connsiteX12" fmla="*/ 116014 w 136398"/>
                  <a:gd name="connsiteY12" fmla="*/ 54483 h 368522"/>
                  <a:gd name="connsiteX13" fmla="*/ 130302 w 136398"/>
                  <a:gd name="connsiteY13" fmla="*/ 14859 h 368522"/>
                  <a:gd name="connsiteX14" fmla="*/ 136398 w 136398"/>
                  <a:gd name="connsiteY14" fmla="*/ 0 h 368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6398" h="368522">
                    <a:moveTo>
                      <a:pt x="136398" y="0"/>
                    </a:moveTo>
                    <a:cubicBezTo>
                      <a:pt x="135369" y="5067"/>
                      <a:pt x="134007" y="10068"/>
                      <a:pt x="132302" y="14954"/>
                    </a:cubicBezTo>
                    <a:lnTo>
                      <a:pt x="119348" y="55054"/>
                    </a:lnTo>
                    <a:cubicBezTo>
                      <a:pt x="108299" y="88773"/>
                      <a:pt x="92678" y="135350"/>
                      <a:pt x="75152" y="186690"/>
                    </a:cubicBezTo>
                    <a:cubicBezTo>
                      <a:pt x="66294" y="212312"/>
                      <a:pt x="57912" y="236791"/>
                      <a:pt x="50292" y="259080"/>
                    </a:cubicBezTo>
                    <a:cubicBezTo>
                      <a:pt x="42672" y="281369"/>
                      <a:pt x="34385" y="300990"/>
                      <a:pt x="27051" y="317182"/>
                    </a:cubicBezTo>
                    <a:cubicBezTo>
                      <a:pt x="19717" y="333375"/>
                      <a:pt x="12954" y="346234"/>
                      <a:pt x="8001" y="355282"/>
                    </a:cubicBezTo>
                    <a:cubicBezTo>
                      <a:pt x="5791" y="359950"/>
                      <a:pt x="3105" y="364389"/>
                      <a:pt x="0" y="368522"/>
                    </a:cubicBezTo>
                    <a:cubicBezTo>
                      <a:pt x="1676" y="363646"/>
                      <a:pt x="3781" y="358931"/>
                      <a:pt x="6287" y="354425"/>
                    </a:cubicBezTo>
                    <a:cubicBezTo>
                      <a:pt x="10573" y="345472"/>
                      <a:pt x="16764" y="332518"/>
                      <a:pt x="23717" y="316325"/>
                    </a:cubicBezTo>
                    <a:cubicBezTo>
                      <a:pt x="30671" y="300133"/>
                      <a:pt x="38481" y="280416"/>
                      <a:pt x="45911" y="258223"/>
                    </a:cubicBezTo>
                    <a:cubicBezTo>
                      <a:pt x="53340" y="236029"/>
                      <a:pt x="61627" y="211360"/>
                      <a:pt x="70295" y="185738"/>
                    </a:cubicBezTo>
                    <a:cubicBezTo>
                      <a:pt x="87821" y="134398"/>
                      <a:pt x="104013" y="88011"/>
                      <a:pt x="116014" y="54483"/>
                    </a:cubicBezTo>
                    <a:cubicBezTo>
                      <a:pt x="121825" y="38386"/>
                      <a:pt x="126682" y="25051"/>
                      <a:pt x="130302" y="14859"/>
                    </a:cubicBezTo>
                    <a:cubicBezTo>
                      <a:pt x="131845" y="9715"/>
                      <a:pt x="133883" y="4743"/>
                      <a:pt x="136398" y="0"/>
                    </a:cubicBezTo>
                    <a:close/>
                  </a:path>
                </a:pathLst>
              </a:custGeom>
              <a:solidFill>
                <a:schemeClr val="tx2">
                  <a:lumMod val="75000"/>
                </a:schemeClr>
              </a:solidFill>
              <a:ln w="9525" cap="flat">
                <a:solidFill>
                  <a:srgbClr val="2F2E41"/>
                </a:solidFill>
                <a:prstDash val="solid"/>
                <a:miter/>
              </a:ln>
            </p:spPr>
            <p:txBody>
              <a:bodyPr rtlCol="0" anchor="ctr">
                <a:noAutofit/>
              </a:bodyPr>
              <a:lstStyle/>
              <a:p>
                <a:endParaRPr lang="zh-CN" altLang="en-US"/>
              </a:p>
            </p:txBody>
          </p:sp>
          <p:sp>
            <p:nvSpPr>
              <p:cNvPr id="60" name="任意多边形: 形状 59">
                <a:extLst>
                  <a:ext uri="{FF2B5EF4-FFF2-40B4-BE49-F238E27FC236}">
                    <a16:creationId xmlns:a16="http://schemas.microsoft.com/office/drawing/2014/main" id="{FFB0F3BE-D0CE-2EEF-EFEF-FAD8A480AB72}"/>
                  </a:ext>
                </a:extLst>
              </p:cNvPr>
              <p:cNvSpPr/>
              <p:nvPr/>
            </p:nvSpPr>
            <p:spPr>
              <a:xfrm>
                <a:off x="7135152" y="4169834"/>
                <a:ext cx="103847" cy="106319"/>
              </a:xfrm>
              <a:custGeom>
                <a:avLst/>
                <a:gdLst>
                  <a:gd name="connsiteX0" fmla="*/ 103848 w 103847"/>
                  <a:gd name="connsiteY0" fmla="*/ 20 h 106319"/>
                  <a:gd name="connsiteX1" fmla="*/ 91846 w 103847"/>
                  <a:gd name="connsiteY1" fmla="*/ 18404 h 106319"/>
                  <a:gd name="connsiteX2" fmla="*/ 57175 w 103847"/>
                  <a:gd name="connsiteY2" fmla="*/ 58409 h 106319"/>
                  <a:gd name="connsiteX3" fmla="*/ 18027 w 103847"/>
                  <a:gd name="connsiteY3" fmla="*/ 93842 h 106319"/>
                  <a:gd name="connsiteX4" fmla="*/ 25 w 103847"/>
                  <a:gd name="connsiteY4" fmla="*/ 106319 h 106319"/>
                  <a:gd name="connsiteX5" fmla="*/ 53651 w 103847"/>
                  <a:gd name="connsiteY5" fmla="*/ 54884 h 106319"/>
                  <a:gd name="connsiteX6" fmla="*/ 103848 w 103847"/>
                  <a:gd name="connsiteY6" fmla="*/ 20 h 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847" h="106319">
                    <a:moveTo>
                      <a:pt x="103848" y="20"/>
                    </a:moveTo>
                    <a:cubicBezTo>
                      <a:pt x="100676" y="6650"/>
                      <a:pt x="96647" y="12832"/>
                      <a:pt x="91846" y="18404"/>
                    </a:cubicBezTo>
                    <a:cubicBezTo>
                      <a:pt x="81093" y="32415"/>
                      <a:pt x="69510" y="45769"/>
                      <a:pt x="57175" y="58409"/>
                    </a:cubicBezTo>
                    <a:cubicBezTo>
                      <a:pt x="44898" y="71048"/>
                      <a:pt x="31820" y="82878"/>
                      <a:pt x="18027" y="93842"/>
                    </a:cubicBezTo>
                    <a:cubicBezTo>
                      <a:pt x="12646" y="98833"/>
                      <a:pt x="6588" y="103033"/>
                      <a:pt x="25" y="106319"/>
                    </a:cubicBezTo>
                    <a:cubicBezTo>
                      <a:pt x="-927" y="105176"/>
                      <a:pt x="25076" y="84317"/>
                      <a:pt x="53651" y="54884"/>
                    </a:cubicBezTo>
                    <a:cubicBezTo>
                      <a:pt x="82226" y="25452"/>
                      <a:pt x="102610" y="-837"/>
                      <a:pt x="103848" y="20"/>
                    </a:cubicBezTo>
                    <a:close/>
                  </a:path>
                </a:pathLst>
              </a:custGeom>
              <a:solidFill>
                <a:schemeClr val="tx2">
                  <a:lumMod val="75000"/>
                </a:schemeClr>
              </a:solidFill>
              <a:ln w="9525" cap="flat">
                <a:solidFill>
                  <a:srgbClr val="2F2E41"/>
                </a:solidFill>
                <a:prstDash val="solid"/>
                <a:miter/>
              </a:ln>
            </p:spPr>
            <p:txBody>
              <a:bodyPr rtlCol="0" anchor="ctr">
                <a:noAutofit/>
              </a:bodyPr>
              <a:lstStyle/>
              <a:p>
                <a:endParaRPr lang="zh-CN" altLang="en-US"/>
              </a:p>
            </p:txBody>
          </p:sp>
          <p:sp>
            <p:nvSpPr>
              <p:cNvPr id="61" name="任意多边形: 形状 60">
                <a:extLst>
                  <a:ext uri="{FF2B5EF4-FFF2-40B4-BE49-F238E27FC236}">
                    <a16:creationId xmlns:a16="http://schemas.microsoft.com/office/drawing/2014/main" id="{DD214AEE-0FD8-27BC-0F85-CFC5004D7981}"/>
                  </a:ext>
                </a:extLst>
              </p:cNvPr>
              <p:cNvSpPr/>
              <p:nvPr/>
            </p:nvSpPr>
            <p:spPr>
              <a:xfrm>
                <a:off x="7235452" y="3675411"/>
                <a:ext cx="87748" cy="642080"/>
              </a:xfrm>
              <a:custGeom>
                <a:avLst/>
                <a:gdLst>
                  <a:gd name="connsiteX0" fmla="*/ 49267 w 87748"/>
                  <a:gd name="connsiteY0" fmla="*/ 642080 h 642080"/>
                  <a:gd name="connsiteX1" fmla="*/ 43933 w 87748"/>
                  <a:gd name="connsiteY1" fmla="*/ 637889 h 642080"/>
                  <a:gd name="connsiteX2" fmla="*/ 31455 w 87748"/>
                  <a:gd name="connsiteY2" fmla="*/ 623126 h 642080"/>
                  <a:gd name="connsiteX3" fmla="*/ 7071 w 87748"/>
                  <a:gd name="connsiteY3" fmla="*/ 556451 h 642080"/>
                  <a:gd name="connsiteX4" fmla="*/ 3738 w 87748"/>
                  <a:gd name="connsiteY4" fmla="*/ 533114 h 642080"/>
                  <a:gd name="connsiteX5" fmla="*/ 1166 w 87748"/>
                  <a:gd name="connsiteY5" fmla="*/ 507683 h 642080"/>
                  <a:gd name="connsiteX6" fmla="*/ 23 w 87748"/>
                  <a:gd name="connsiteY6" fmla="*/ 480346 h 642080"/>
                  <a:gd name="connsiteX7" fmla="*/ 499 w 87748"/>
                  <a:gd name="connsiteY7" fmla="*/ 451295 h 642080"/>
                  <a:gd name="connsiteX8" fmla="*/ 16025 w 87748"/>
                  <a:gd name="connsiteY8" fmla="*/ 323279 h 642080"/>
                  <a:gd name="connsiteX9" fmla="*/ 65936 w 87748"/>
                  <a:gd name="connsiteY9" fmla="*/ 94679 h 642080"/>
                  <a:gd name="connsiteX10" fmla="*/ 81557 w 87748"/>
                  <a:gd name="connsiteY10" fmla="*/ 25527 h 642080"/>
                  <a:gd name="connsiteX11" fmla="*/ 85938 w 87748"/>
                  <a:gd name="connsiteY11" fmla="*/ 6477 h 642080"/>
                  <a:gd name="connsiteX12" fmla="*/ 87748 w 87748"/>
                  <a:gd name="connsiteY12" fmla="*/ 0 h 642080"/>
                  <a:gd name="connsiteX13" fmla="*/ 86891 w 87748"/>
                  <a:gd name="connsiteY13" fmla="*/ 6668 h 642080"/>
                  <a:gd name="connsiteX14" fmla="*/ 83462 w 87748"/>
                  <a:gd name="connsiteY14" fmla="*/ 25718 h 642080"/>
                  <a:gd name="connsiteX15" fmla="*/ 69365 w 87748"/>
                  <a:gd name="connsiteY15" fmla="*/ 95155 h 642080"/>
                  <a:gd name="connsiteX16" fmla="*/ 20883 w 87748"/>
                  <a:gd name="connsiteY16" fmla="*/ 323755 h 642080"/>
                  <a:gd name="connsiteX17" fmla="*/ 5071 w 87748"/>
                  <a:gd name="connsiteY17" fmla="*/ 451104 h 642080"/>
                  <a:gd name="connsiteX18" fmla="*/ 4404 w 87748"/>
                  <a:gd name="connsiteY18" fmla="*/ 479679 h 642080"/>
                  <a:gd name="connsiteX19" fmla="*/ 5262 w 87748"/>
                  <a:gd name="connsiteY19" fmla="*/ 506825 h 642080"/>
                  <a:gd name="connsiteX20" fmla="*/ 7548 w 87748"/>
                  <a:gd name="connsiteY20" fmla="*/ 532067 h 642080"/>
                  <a:gd name="connsiteX21" fmla="*/ 10501 w 87748"/>
                  <a:gd name="connsiteY21" fmla="*/ 555308 h 642080"/>
                  <a:gd name="connsiteX22" fmla="*/ 33075 w 87748"/>
                  <a:gd name="connsiteY22" fmla="*/ 621506 h 642080"/>
                  <a:gd name="connsiteX23" fmla="*/ 49267 w 87748"/>
                  <a:gd name="connsiteY23" fmla="*/ 642080 h 642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7748" h="642080">
                    <a:moveTo>
                      <a:pt x="49267" y="642080"/>
                    </a:moveTo>
                    <a:cubicBezTo>
                      <a:pt x="47324" y="640909"/>
                      <a:pt x="45533" y="639499"/>
                      <a:pt x="43933" y="637889"/>
                    </a:cubicBezTo>
                    <a:cubicBezTo>
                      <a:pt x="39256" y="633432"/>
                      <a:pt x="35075" y="628479"/>
                      <a:pt x="31455" y="623126"/>
                    </a:cubicBezTo>
                    <a:cubicBezTo>
                      <a:pt x="19006" y="602732"/>
                      <a:pt x="10719" y="580063"/>
                      <a:pt x="7071" y="556451"/>
                    </a:cubicBezTo>
                    <a:cubicBezTo>
                      <a:pt x="5643" y="549021"/>
                      <a:pt x="4881" y="541211"/>
                      <a:pt x="3738" y="533114"/>
                    </a:cubicBezTo>
                    <a:cubicBezTo>
                      <a:pt x="2595" y="525018"/>
                      <a:pt x="1452" y="516541"/>
                      <a:pt x="1166" y="507683"/>
                    </a:cubicBezTo>
                    <a:cubicBezTo>
                      <a:pt x="880" y="498824"/>
                      <a:pt x="-168" y="489776"/>
                      <a:pt x="23" y="480346"/>
                    </a:cubicBezTo>
                    <a:cubicBezTo>
                      <a:pt x="213" y="470916"/>
                      <a:pt x="23" y="461296"/>
                      <a:pt x="499" y="451295"/>
                    </a:cubicBezTo>
                    <a:cubicBezTo>
                      <a:pt x="2738" y="408318"/>
                      <a:pt x="7929" y="365541"/>
                      <a:pt x="16025" y="323279"/>
                    </a:cubicBezTo>
                    <a:cubicBezTo>
                      <a:pt x="32694" y="233267"/>
                      <a:pt x="52887" y="153067"/>
                      <a:pt x="65936" y="94679"/>
                    </a:cubicBezTo>
                    <a:cubicBezTo>
                      <a:pt x="72413" y="66104"/>
                      <a:pt x="77747" y="42386"/>
                      <a:pt x="81557" y="25527"/>
                    </a:cubicBezTo>
                    <a:cubicBezTo>
                      <a:pt x="83367" y="17717"/>
                      <a:pt x="84795" y="11525"/>
                      <a:pt x="85938" y="6477"/>
                    </a:cubicBezTo>
                    <a:cubicBezTo>
                      <a:pt x="86377" y="4277"/>
                      <a:pt x="86977" y="2105"/>
                      <a:pt x="87748" y="0"/>
                    </a:cubicBezTo>
                    <a:cubicBezTo>
                      <a:pt x="87720" y="2248"/>
                      <a:pt x="87434" y="4486"/>
                      <a:pt x="86891" y="6668"/>
                    </a:cubicBezTo>
                    <a:lnTo>
                      <a:pt x="83462" y="25718"/>
                    </a:lnTo>
                    <a:cubicBezTo>
                      <a:pt x="80414" y="42196"/>
                      <a:pt x="75556" y="65913"/>
                      <a:pt x="69365" y="95155"/>
                    </a:cubicBezTo>
                    <a:cubicBezTo>
                      <a:pt x="57173" y="153829"/>
                      <a:pt x="37552" y="234220"/>
                      <a:pt x="20883" y="323755"/>
                    </a:cubicBezTo>
                    <a:cubicBezTo>
                      <a:pt x="12853" y="365817"/>
                      <a:pt x="7567" y="408356"/>
                      <a:pt x="5071" y="451104"/>
                    </a:cubicBezTo>
                    <a:cubicBezTo>
                      <a:pt x="4309" y="460629"/>
                      <a:pt x="4500" y="470154"/>
                      <a:pt x="4404" y="479679"/>
                    </a:cubicBezTo>
                    <a:cubicBezTo>
                      <a:pt x="4309" y="489204"/>
                      <a:pt x="4404" y="498062"/>
                      <a:pt x="5262" y="506825"/>
                    </a:cubicBezTo>
                    <a:cubicBezTo>
                      <a:pt x="6119" y="515588"/>
                      <a:pt x="6595" y="523970"/>
                      <a:pt x="7548" y="532067"/>
                    </a:cubicBezTo>
                    <a:cubicBezTo>
                      <a:pt x="8500" y="540163"/>
                      <a:pt x="9262" y="547973"/>
                      <a:pt x="10501" y="555308"/>
                    </a:cubicBezTo>
                    <a:cubicBezTo>
                      <a:pt x="13796" y="578596"/>
                      <a:pt x="21454" y="601056"/>
                      <a:pt x="33075" y="621506"/>
                    </a:cubicBezTo>
                    <a:cubicBezTo>
                      <a:pt x="37761" y="628898"/>
                      <a:pt x="43190" y="635784"/>
                      <a:pt x="49267" y="642080"/>
                    </a:cubicBezTo>
                    <a:close/>
                  </a:path>
                </a:pathLst>
              </a:custGeom>
              <a:solidFill>
                <a:schemeClr val="tx2">
                  <a:lumMod val="75000"/>
                </a:schemeClr>
              </a:solidFill>
              <a:ln w="9525" cap="flat">
                <a:solidFill>
                  <a:srgbClr val="2F2E41"/>
                </a:solidFill>
                <a:prstDash val="solid"/>
                <a:miter/>
              </a:ln>
            </p:spPr>
            <p:txBody>
              <a:bodyPr rtlCol="0" anchor="ctr">
                <a:noAutofit/>
              </a:bodyPr>
              <a:lstStyle/>
              <a:p>
                <a:endParaRPr lang="zh-CN" altLang="en-US"/>
              </a:p>
            </p:txBody>
          </p:sp>
          <p:sp>
            <p:nvSpPr>
              <p:cNvPr id="62" name="任意多边形: 形状 61">
                <a:extLst>
                  <a:ext uri="{FF2B5EF4-FFF2-40B4-BE49-F238E27FC236}">
                    <a16:creationId xmlns:a16="http://schemas.microsoft.com/office/drawing/2014/main" id="{5C246606-F950-E524-7305-E0556E3C24F0}"/>
                  </a:ext>
                </a:extLst>
              </p:cNvPr>
              <p:cNvSpPr/>
              <p:nvPr/>
            </p:nvSpPr>
            <p:spPr>
              <a:xfrm>
                <a:off x="7599902" y="4035837"/>
                <a:ext cx="485870" cy="11724"/>
              </a:xfrm>
              <a:custGeom>
                <a:avLst/>
                <a:gdLst>
                  <a:gd name="connsiteX0" fmla="*/ 485870 w 485870"/>
                  <a:gd name="connsiteY0" fmla="*/ 571 h 11724"/>
                  <a:gd name="connsiteX1" fmla="*/ 480917 w 485870"/>
                  <a:gd name="connsiteY1" fmla="*/ 1048 h 11724"/>
                  <a:gd name="connsiteX2" fmla="*/ 466725 w 485870"/>
                  <a:gd name="connsiteY2" fmla="*/ 1619 h 11724"/>
                  <a:gd name="connsiteX3" fmla="*/ 414623 w 485870"/>
                  <a:gd name="connsiteY3" fmla="*/ 2953 h 11724"/>
                  <a:gd name="connsiteX4" fmla="*/ 243173 w 485870"/>
                  <a:gd name="connsiteY4" fmla="*/ 8096 h 11724"/>
                  <a:gd name="connsiteX5" fmla="*/ 71247 w 485870"/>
                  <a:gd name="connsiteY5" fmla="*/ 11716 h 11724"/>
                  <a:gd name="connsiteX6" fmla="*/ 19050 w 485870"/>
                  <a:gd name="connsiteY6" fmla="*/ 11716 h 11724"/>
                  <a:gd name="connsiteX7" fmla="*/ 4953 w 485870"/>
                  <a:gd name="connsiteY7" fmla="*/ 11716 h 11724"/>
                  <a:gd name="connsiteX8" fmla="*/ 0 w 485870"/>
                  <a:gd name="connsiteY8" fmla="*/ 11240 h 11724"/>
                  <a:gd name="connsiteX9" fmla="*/ 4953 w 485870"/>
                  <a:gd name="connsiteY9" fmla="*/ 10763 h 11724"/>
                  <a:gd name="connsiteX10" fmla="*/ 19050 w 485870"/>
                  <a:gd name="connsiteY10" fmla="*/ 10192 h 11724"/>
                  <a:gd name="connsiteX11" fmla="*/ 71151 w 485870"/>
                  <a:gd name="connsiteY11" fmla="*/ 8858 h 11724"/>
                  <a:gd name="connsiteX12" fmla="*/ 243078 w 485870"/>
                  <a:gd name="connsiteY12" fmla="*/ 3715 h 11724"/>
                  <a:gd name="connsiteX13" fmla="*/ 415004 w 485870"/>
                  <a:gd name="connsiteY13" fmla="*/ 0 h 11724"/>
                  <a:gd name="connsiteX14" fmla="*/ 467106 w 485870"/>
                  <a:gd name="connsiteY14" fmla="*/ 0 h 11724"/>
                  <a:gd name="connsiteX15" fmla="*/ 481298 w 485870"/>
                  <a:gd name="connsiteY15" fmla="*/ 476 h 11724"/>
                  <a:gd name="connsiteX16" fmla="*/ 485870 w 485870"/>
                  <a:gd name="connsiteY16" fmla="*/ 571 h 11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870" h="11724">
                    <a:moveTo>
                      <a:pt x="485870" y="571"/>
                    </a:moveTo>
                    <a:cubicBezTo>
                      <a:pt x="484232" y="867"/>
                      <a:pt x="482574" y="1029"/>
                      <a:pt x="480917" y="1048"/>
                    </a:cubicBezTo>
                    <a:lnTo>
                      <a:pt x="466725" y="1619"/>
                    </a:lnTo>
                    <a:lnTo>
                      <a:pt x="414623" y="2953"/>
                    </a:lnTo>
                    <a:lnTo>
                      <a:pt x="243173" y="8096"/>
                    </a:lnTo>
                    <a:cubicBezTo>
                      <a:pt x="176022" y="10192"/>
                      <a:pt x="115252" y="11525"/>
                      <a:pt x="71247" y="11716"/>
                    </a:cubicBezTo>
                    <a:cubicBezTo>
                      <a:pt x="49244" y="11716"/>
                      <a:pt x="31432" y="11716"/>
                      <a:pt x="19050" y="11716"/>
                    </a:cubicBezTo>
                    <a:lnTo>
                      <a:pt x="4953" y="11716"/>
                    </a:lnTo>
                    <a:cubicBezTo>
                      <a:pt x="3286" y="11764"/>
                      <a:pt x="1629" y="11602"/>
                      <a:pt x="0" y="11240"/>
                    </a:cubicBezTo>
                    <a:cubicBezTo>
                      <a:pt x="1619" y="10821"/>
                      <a:pt x="3286" y="10659"/>
                      <a:pt x="4953" y="10763"/>
                    </a:cubicBezTo>
                    <a:lnTo>
                      <a:pt x="19050" y="10192"/>
                    </a:lnTo>
                    <a:lnTo>
                      <a:pt x="71151" y="8858"/>
                    </a:lnTo>
                    <a:lnTo>
                      <a:pt x="243078" y="3715"/>
                    </a:lnTo>
                    <a:cubicBezTo>
                      <a:pt x="309753" y="1619"/>
                      <a:pt x="370999" y="191"/>
                      <a:pt x="415004" y="0"/>
                    </a:cubicBezTo>
                    <a:cubicBezTo>
                      <a:pt x="437007" y="0"/>
                      <a:pt x="454819" y="0"/>
                      <a:pt x="467106" y="0"/>
                    </a:cubicBezTo>
                    <a:lnTo>
                      <a:pt x="481298" y="476"/>
                    </a:lnTo>
                    <a:cubicBezTo>
                      <a:pt x="482822" y="286"/>
                      <a:pt x="484356" y="315"/>
                      <a:pt x="485870" y="571"/>
                    </a:cubicBezTo>
                    <a:close/>
                  </a:path>
                </a:pathLst>
              </a:custGeom>
              <a:solidFill>
                <a:schemeClr val="tx2">
                  <a:lumMod val="75000"/>
                </a:schemeClr>
              </a:solidFill>
              <a:ln w="9525" cap="flat">
                <a:solidFill>
                  <a:srgbClr val="2F2E41"/>
                </a:solidFill>
                <a:prstDash val="solid"/>
                <a:miter/>
              </a:ln>
            </p:spPr>
            <p:txBody>
              <a:bodyPr rtlCol="0" anchor="ctr">
                <a:noAutofit/>
              </a:bodyPr>
              <a:lstStyle/>
              <a:p>
                <a:endParaRPr lang="zh-CN" altLang="en-US"/>
              </a:p>
            </p:txBody>
          </p:sp>
          <p:sp>
            <p:nvSpPr>
              <p:cNvPr id="63" name="任意多边形: 形状 62">
                <a:extLst>
                  <a:ext uri="{FF2B5EF4-FFF2-40B4-BE49-F238E27FC236}">
                    <a16:creationId xmlns:a16="http://schemas.microsoft.com/office/drawing/2014/main" id="{2D837454-289A-4D8F-6272-A14925C0BF5D}"/>
                  </a:ext>
                </a:extLst>
              </p:cNvPr>
              <p:cNvSpPr/>
              <p:nvPr/>
            </p:nvSpPr>
            <p:spPr>
              <a:xfrm>
                <a:off x="7304037" y="3528536"/>
                <a:ext cx="19727" cy="132873"/>
              </a:xfrm>
              <a:custGeom>
                <a:avLst/>
                <a:gdLst>
                  <a:gd name="connsiteX0" fmla="*/ 1637 w 19727"/>
                  <a:gd name="connsiteY0" fmla="*/ 0 h 132873"/>
                  <a:gd name="connsiteX1" fmla="*/ 8781 w 19727"/>
                  <a:gd name="connsiteY1" fmla="*/ 66675 h 132873"/>
                  <a:gd name="connsiteX2" fmla="*/ 19544 w 19727"/>
                  <a:gd name="connsiteY2" fmla="*/ 132874 h 132873"/>
                  <a:gd name="connsiteX3" fmla="*/ 13162 w 19727"/>
                  <a:gd name="connsiteY3" fmla="*/ 113824 h 132873"/>
                  <a:gd name="connsiteX4" fmla="*/ 3637 w 19727"/>
                  <a:gd name="connsiteY4" fmla="*/ 66961 h 132873"/>
                  <a:gd name="connsiteX5" fmla="*/ 113 w 19727"/>
                  <a:gd name="connsiteY5" fmla="*/ 19336 h 132873"/>
                  <a:gd name="connsiteX6" fmla="*/ 1637 w 19727"/>
                  <a:gd name="connsiteY6" fmla="*/ 0 h 132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27" h="132873">
                    <a:moveTo>
                      <a:pt x="1637" y="0"/>
                    </a:moveTo>
                    <a:cubicBezTo>
                      <a:pt x="3161" y="0"/>
                      <a:pt x="3828" y="30004"/>
                      <a:pt x="8781" y="66675"/>
                    </a:cubicBezTo>
                    <a:cubicBezTo>
                      <a:pt x="13734" y="103346"/>
                      <a:pt x="20973" y="132493"/>
                      <a:pt x="19544" y="132874"/>
                    </a:cubicBezTo>
                    <a:cubicBezTo>
                      <a:pt x="16525" y="126863"/>
                      <a:pt x="14372" y="120444"/>
                      <a:pt x="13162" y="113824"/>
                    </a:cubicBezTo>
                    <a:cubicBezTo>
                      <a:pt x="8981" y="98422"/>
                      <a:pt x="5800" y="82772"/>
                      <a:pt x="3637" y="66961"/>
                    </a:cubicBezTo>
                    <a:cubicBezTo>
                      <a:pt x="1504" y="51168"/>
                      <a:pt x="323" y="35271"/>
                      <a:pt x="113" y="19336"/>
                    </a:cubicBezTo>
                    <a:cubicBezTo>
                      <a:pt x="-249" y="12849"/>
                      <a:pt x="256" y="6344"/>
                      <a:pt x="1637" y="0"/>
                    </a:cubicBezTo>
                    <a:close/>
                  </a:path>
                </a:pathLst>
              </a:custGeom>
              <a:solidFill>
                <a:schemeClr val="tx2">
                  <a:lumMod val="75000"/>
                </a:schemeClr>
              </a:solidFill>
              <a:ln w="9525" cap="flat">
                <a:solidFill>
                  <a:srgbClr val="2F2E41"/>
                </a:solidFill>
                <a:prstDash val="solid"/>
                <a:miter/>
              </a:ln>
            </p:spPr>
            <p:txBody>
              <a:bodyPr rtlCol="0" anchor="ctr">
                <a:noAutofit/>
              </a:bodyPr>
              <a:lstStyle/>
              <a:p>
                <a:endParaRPr lang="zh-CN" altLang="en-US"/>
              </a:p>
            </p:txBody>
          </p:sp>
          <p:sp>
            <p:nvSpPr>
              <p:cNvPr id="64" name="任意多边形: 形状 63">
                <a:extLst>
                  <a:ext uri="{FF2B5EF4-FFF2-40B4-BE49-F238E27FC236}">
                    <a16:creationId xmlns:a16="http://schemas.microsoft.com/office/drawing/2014/main" id="{22CDB52B-E752-B7EC-4FC4-F6E8A324B774}"/>
                  </a:ext>
                </a:extLst>
              </p:cNvPr>
              <p:cNvSpPr/>
              <p:nvPr/>
            </p:nvSpPr>
            <p:spPr>
              <a:xfrm>
                <a:off x="7214206" y="2226111"/>
                <a:ext cx="568917" cy="375452"/>
              </a:xfrm>
              <a:custGeom>
                <a:avLst/>
                <a:gdLst>
                  <a:gd name="connsiteX0" fmla="*/ 542764 w 568917"/>
                  <a:gd name="connsiteY0" fmla="*/ 55317 h 375452"/>
                  <a:gd name="connsiteX1" fmla="*/ 437989 w 568917"/>
                  <a:gd name="connsiteY1" fmla="*/ 453 h 375452"/>
                  <a:gd name="connsiteX2" fmla="*/ 317878 w 568917"/>
                  <a:gd name="connsiteY2" fmla="*/ 17979 h 375452"/>
                  <a:gd name="connsiteX3" fmla="*/ 34319 w 568917"/>
                  <a:gd name="connsiteY3" fmla="*/ 188857 h 375452"/>
                  <a:gd name="connsiteX4" fmla="*/ 886 w 568917"/>
                  <a:gd name="connsiteY4" fmla="*/ 239245 h 375452"/>
                  <a:gd name="connsiteX5" fmla="*/ 27842 w 568917"/>
                  <a:gd name="connsiteY5" fmla="*/ 286870 h 375452"/>
                  <a:gd name="connsiteX6" fmla="*/ 281588 w 568917"/>
                  <a:gd name="connsiteY6" fmla="*/ 375452 h 375452"/>
                  <a:gd name="connsiteX7" fmla="*/ 416081 w 568917"/>
                  <a:gd name="connsiteY7" fmla="*/ 352116 h 375452"/>
                  <a:gd name="connsiteX8" fmla="*/ 528762 w 568917"/>
                  <a:gd name="connsiteY8" fmla="*/ 278583 h 375452"/>
                  <a:gd name="connsiteX9" fmla="*/ 568672 w 568917"/>
                  <a:gd name="connsiteY9" fmla="*/ 152758 h 375452"/>
                  <a:gd name="connsiteX10" fmla="*/ 542764 w 568917"/>
                  <a:gd name="connsiteY10" fmla="*/ 55317 h 375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917" h="375452">
                    <a:moveTo>
                      <a:pt x="542764" y="55317"/>
                    </a:moveTo>
                    <a:cubicBezTo>
                      <a:pt x="518951" y="22265"/>
                      <a:pt x="478279" y="4263"/>
                      <a:pt x="437989" y="453"/>
                    </a:cubicBezTo>
                    <a:cubicBezTo>
                      <a:pt x="397183" y="-1766"/>
                      <a:pt x="356350" y="4187"/>
                      <a:pt x="317878" y="17979"/>
                    </a:cubicBezTo>
                    <a:cubicBezTo>
                      <a:pt x="211341" y="52078"/>
                      <a:pt x="114243" y="110590"/>
                      <a:pt x="34319" y="188857"/>
                    </a:cubicBezTo>
                    <a:cubicBezTo>
                      <a:pt x="19746" y="203145"/>
                      <a:pt x="5077" y="219242"/>
                      <a:pt x="886" y="239245"/>
                    </a:cubicBezTo>
                    <a:cubicBezTo>
                      <a:pt x="-3305" y="259247"/>
                      <a:pt x="7649" y="283822"/>
                      <a:pt x="27842" y="286870"/>
                    </a:cubicBezTo>
                    <a:lnTo>
                      <a:pt x="281588" y="375452"/>
                    </a:lnTo>
                    <a:cubicBezTo>
                      <a:pt x="327099" y="372299"/>
                      <a:pt x="372171" y="364479"/>
                      <a:pt x="416081" y="352116"/>
                    </a:cubicBezTo>
                    <a:cubicBezTo>
                      <a:pt x="459515" y="338305"/>
                      <a:pt x="501044" y="314778"/>
                      <a:pt x="528762" y="278583"/>
                    </a:cubicBezTo>
                    <a:cubicBezTo>
                      <a:pt x="555127" y="241959"/>
                      <a:pt x="569110" y="197878"/>
                      <a:pt x="568672" y="152758"/>
                    </a:cubicBezTo>
                    <a:cubicBezTo>
                      <a:pt x="570567" y="118353"/>
                      <a:pt x="561490" y="84235"/>
                      <a:pt x="542764" y="55317"/>
                    </a:cubicBezTo>
                    <a:close/>
                  </a:path>
                </a:pathLst>
              </a:custGeom>
              <a:solidFill>
                <a:schemeClr val="accent1"/>
              </a:solidFill>
              <a:ln w="9525" cap="flat">
                <a:solidFill>
                  <a:srgbClr val="2F2E41"/>
                </a:solidFill>
                <a:prstDash val="solid"/>
                <a:miter/>
              </a:ln>
            </p:spPr>
            <p:txBody>
              <a:bodyPr rtlCol="0" anchor="ctr">
                <a:noAutofit/>
              </a:bodyPr>
              <a:lstStyle/>
              <a:p>
                <a:endParaRPr lang="zh-CN" altLang="en-US"/>
              </a:p>
            </p:txBody>
          </p:sp>
          <p:sp>
            <p:nvSpPr>
              <p:cNvPr id="65" name="任意多边形: 形状 64">
                <a:extLst>
                  <a:ext uri="{FF2B5EF4-FFF2-40B4-BE49-F238E27FC236}">
                    <a16:creationId xmlns:a16="http://schemas.microsoft.com/office/drawing/2014/main" id="{A4F4066F-9534-3C55-ED7B-836C8341D2FD}"/>
                  </a:ext>
                </a:extLst>
              </p:cNvPr>
              <p:cNvSpPr/>
              <p:nvPr/>
            </p:nvSpPr>
            <p:spPr>
              <a:xfrm>
                <a:off x="7034608" y="2463408"/>
                <a:ext cx="781225" cy="1099798"/>
              </a:xfrm>
              <a:custGeom>
                <a:avLst/>
                <a:gdLst>
                  <a:gd name="connsiteX0" fmla="*/ 261541 w 781225"/>
                  <a:gd name="connsiteY0" fmla="*/ 6996 h 1099798"/>
                  <a:gd name="connsiteX1" fmla="*/ 80090 w 781225"/>
                  <a:gd name="connsiteY1" fmla="*/ 79005 h 1099798"/>
                  <a:gd name="connsiteX2" fmla="*/ 37418 w 781225"/>
                  <a:gd name="connsiteY2" fmla="*/ 654791 h 1099798"/>
                  <a:gd name="connsiteX3" fmla="*/ 55896 w 781225"/>
                  <a:gd name="connsiteY3" fmla="*/ 742135 h 1099798"/>
                  <a:gd name="connsiteX4" fmla="*/ 34941 w 781225"/>
                  <a:gd name="connsiteY4" fmla="*/ 835385 h 1099798"/>
                  <a:gd name="connsiteX5" fmla="*/ 747 w 781225"/>
                  <a:gd name="connsiteY5" fmla="*/ 935874 h 1099798"/>
                  <a:gd name="connsiteX6" fmla="*/ 30846 w 781225"/>
                  <a:gd name="connsiteY6" fmla="*/ 1019313 h 1099798"/>
                  <a:gd name="connsiteX7" fmla="*/ 14748 w 781225"/>
                  <a:gd name="connsiteY7" fmla="*/ 1071700 h 1099798"/>
                  <a:gd name="connsiteX8" fmla="*/ 423276 w 781225"/>
                  <a:gd name="connsiteY8" fmla="*/ 1082273 h 1099798"/>
                  <a:gd name="connsiteX9" fmla="*/ 730647 w 781225"/>
                  <a:gd name="connsiteY9" fmla="*/ 1099799 h 1099798"/>
                  <a:gd name="connsiteX10" fmla="*/ 731314 w 781225"/>
                  <a:gd name="connsiteY10" fmla="*/ 1042649 h 1099798"/>
                  <a:gd name="connsiteX11" fmla="*/ 775891 w 781225"/>
                  <a:gd name="connsiteY11" fmla="*/ 879867 h 1099798"/>
                  <a:gd name="connsiteX12" fmla="*/ 692452 w 781225"/>
                  <a:gd name="connsiteY12" fmla="*/ 624501 h 1099798"/>
                  <a:gd name="connsiteX13" fmla="*/ 773415 w 781225"/>
                  <a:gd name="connsiteY13" fmla="*/ 164063 h 1099798"/>
                  <a:gd name="connsiteX14" fmla="*/ 781225 w 781225"/>
                  <a:gd name="connsiteY14" fmla="*/ 92816 h 1099798"/>
                  <a:gd name="connsiteX15" fmla="*/ 660544 w 781225"/>
                  <a:gd name="connsiteY15" fmla="*/ 13092 h 1099798"/>
                  <a:gd name="connsiteX16" fmla="*/ 261541 w 781225"/>
                  <a:gd name="connsiteY16" fmla="*/ 6996 h 109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1225" h="1099798">
                    <a:moveTo>
                      <a:pt x="261541" y="6996"/>
                    </a:moveTo>
                    <a:cubicBezTo>
                      <a:pt x="254302" y="9567"/>
                      <a:pt x="95901" y="51573"/>
                      <a:pt x="80090" y="79005"/>
                    </a:cubicBezTo>
                    <a:cubicBezTo>
                      <a:pt x="64278" y="106437"/>
                      <a:pt x="33513" y="621930"/>
                      <a:pt x="37418" y="654791"/>
                    </a:cubicBezTo>
                    <a:cubicBezTo>
                      <a:pt x="39418" y="671364"/>
                      <a:pt x="47895" y="708798"/>
                      <a:pt x="55896" y="742135"/>
                    </a:cubicBezTo>
                    <a:cubicBezTo>
                      <a:pt x="64945" y="780235"/>
                      <a:pt x="55039" y="800619"/>
                      <a:pt x="34941" y="835385"/>
                    </a:cubicBezTo>
                    <a:cubicBezTo>
                      <a:pt x="12462" y="874247"/>
                      <a:pt x="-3730" y="889773"/>
                      <a:pt x="747" y="935874"/>
                    </a:cubicBezTo>
                    <a:cubicBezTo>
                      <a:pt x="2461" y="954352"/>
                      <a:pt x="25512" y="999596"/>
                      <a:pt x="30846" y="1019313"/>
                    </a:cubicBezTo>
                    <a:lnTo>
                      <a:pt x="14748" y="1071700"/>
                    </a:lnTo>
                    <a:cubicBezTo>
                      <a:pt x="14748" y="1071700"/>
                      <a:pt x="170863" y="1074177"/>
                      <a:pt x="423276" y="1082273"/>
                    </a:cubicBezTo>
                    <a:cubicBezTo>
                      <a:pt x="675688" y="1090369"/>
                      <a:pt x="730647" y="1099799"/>
                      <a:pt x="730647" y="1099799"/>
                    </a:cubicBezTo>
                    <a:lnTo>
                      <a:pt x="731314" y="1042649"/>
                    </a:lnTo>
                    <a:cubicBezTo>
                      <a:pt x="753212" y="990566"/>
                      <a:pt x="768195" y="935836"/>
                      <a:pt x="775891" y="879867"/>
                    </a:cubicBezTo>
                    <a:cubicBezTo>
                      <a:pt x="784273" y="818526"/>
                      <a:pt x="692452" y="624501"/>
                      <a:pt x="692452" y="624501"/>
                    </a:cubicBezTo>
                    <a:lnTo>
                      <a:pt x="773415" y="164063"/>
                    </a:lnTo>
                    <a:lnTo>
                      <a:pt x="781225" y="92816"/>
                    </a:lnTo>
                    <a:cubicBezTo>
                      <a:pt x="749288" y="55430"/>
                      <a:pt x="707464" y="27798"/>
                      <a:pt x="660544" y="13092"/>
                    </a:cubicBezTo>
                    <a:cubicBezTo>
                      <a:pt x="581200" y="-12245"/>
                      <a:pt x="261541" y="6996"/>
                      <a:pt x="261541" y="6996"/>
                    </a:cubicBezTo>
                    <a:close/>
                  </a:path>
                </a:pathLst>
              </a:custGeom>
              <a:solidFill>
                <a:schemeClr val="accent1"/>
              </a:solidFill>
              <a:ln w="9525" cap="flat">
                <a:solidFill>
                  <a:srgbClr val="2F2E41"/>
                </a:solidFill>
                <a:prstDash val="solid"/>
                <a:miter/>
              </a:ln>
            </p:spPr>
            <p:txBody>
              <a:bodyPr rtlCol="0" anchor="ctr">
                <a:noAutofit/>
              </a:bodyPr>
              <a:lstStyle/>
              <a:p>
                <a:endParaRPr lang="zh-CN" altLang="en-US"/>
              </a:p>
            </p:txBody>
          </p:sp>
          <p:sp>
            <p:nvSpPr>
              <p:cNvPr id="66" name="任意多边形: 形状 65">
                <a:extLst>
                  <a:ext uri="{FF2B5EF4-FFF2-40B4-BE49-F238E27FC236}">
                    <a16:creationId xmlns:a16="http://schemas.microsoft.com/office/drawing/2014/main" id="{253BE08E-228F-483D-FC1E-EAB9519921EC}"/>
                  </a:ext>
                </a:extLst>
              </p:cNvPr>
              <p:cNvSpPr/>
              <p:nvPr/>
            </p:nvSpPr>
            <p:spPr>
              <a:xfrm>
                <a:off x="7416450" y="2954845"/>
                <a:ext cx="555402" cy="190693"/>
              </a:xfrm>
              <a:custGeom>
                <a:avLst/>
                <a:gdLst>
                  <a:gd name="connsiteX0" fmla="*/ 0 w 555402"/>
                  <a:gd name="connsiteY0" fmla="*/ 0 h 190693"/>
                  <a:gd name="connsiteX1" fmla="*/ 80200 w 555402"/>
                  <a:gd name="connsiteY1" fmla="*/ 93345 h 190693"/>
                  <a:gd name="connsiteX2" fmla="*/ 139446 w 555402"/>
                  <a:gd name="connsiteY2" fmla="*/ 99155 h 190693"/>
                  <a:gd name="connsiteX3" fmla="*/ 236411 w 555402"/>
                  <a:gd name="connsiteY3" fmla="*/ 132683 h 190693"/>
                  <a:gd name="connsiteX4" fmla="*/ 394621 w 555402"/>
                  <a:gd name="connsiteY4" fmla="*/ 183261 h 190693"/>
                  <a:gd name="connsiteX5" fmla="*/ 487775 w 555402"/>
                  <a:gd name="connsiteY5" fmla="*/ 187071 h 190693"/>
                  <a:gd name="connsiteX6" fmla="*/ 555403 w 555402"/>
                  <a:gd name="connsiteY6" fmla="*/ 128302 h 190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5402" h="190693">
                    <a:moveTo>
                      <a:pt x="0" y="0"/>
                    </a:moveTo>
                    <a:cubicBezTo>
                      <a:pt x="17621" y="38576"/>
                      <a:pt x="39624" y="81058"/>
                      <a:pt x="80200" y="93345"/>
                    </a:cubicBezTo>
                    <a:cubicBezTo>
                      <a:pt x="99250" y="99060"/>
                      <a:pt x="119634" y="97060"/>
                      <a:pt x="139446" y="99155"/>
                    </a:cubicBezTo>
                    <a:cubicBezTo>
                      <a:pt x="173641" y="102870"/>
                      <a:pt x="204978" y="118967"/>
                      <a:pt x="236411" y="132683"/>
                    </a:cubicBezTo>
                    <a:cubicBezTo>
                      <a:pt x="287255" y="154981"/>
                      <a:pt x="340271" y="171926"/>
                      <a:pt x="394621" y="183261"/>
                    </a:cubicBezTo>
                    <a:cubicBezTo>
                      <a:pt x="425291" y="189643"/>
                      <a:pt x="457295" y="194215"/>
                      <a:pt x="487775" y="187071"/>
                    </a:cubicBezTo>
                    <a:cubicBezTo>
                      <a:pt x="518255" y="179927"/>
                      <a:pt x="547211" y="158496"/>
                      <a:pt x="555403" y="128302"/>
                    </a:cubicBezTo>
                    <a:close/>
                  </a:path>
                </a:pathLst>
              </a:custGeom>
              <a:solidFill>
                <a:srgbClr val="000000"/>
              </a:solidFill>
              <a:ln w="9525" cap="flat">
                <a:solidFill>
                  <a:srgbClr val="2F2E41"/>
                </a:solidFill>
                <a:prstDash val="solid"/>
                <a:miter/>
              </a:ln>
            </p:spPr>
            <p:txBody>
              <a:bodyPr rtlCol="0" anchor="ctr">
                <a:noAutofit/>
              </a:bodyPr>
              <a:lstStyle/>
              <a:p>
                <a:endParaRPr lang="zh-CN" altLang="en-US"/>
              </a:p>
            </p:txBody>
          </p:sp>
          <p:sp>
            <p:nvSpPr>
              <p:cNvPr id="67" name="任意多边形: 形状 66">
                <a:extLst>
                  <a:ext uri="{FF2B5EF4-FFF2-40B4-BE49-F238E27FC236}">
                    <a16:creationId xmlns:a16="http://schemas.microsoft.com/office/drawing/2014/main" id="{EEB0E9D2-9643-3B75-0E2B-058C9CBBBF06}"/>
                  </a:ext>
                </a:extLst>
              </p:cNvPr>
              <p:cNvSpPr/>
              <p:nvPr/>
            </p:nvSpPr>
            <p:spPr>
              <a:xfrm>
                <a:off x="7705534" y="2480405"/>
                <a:ext cx="122586" cy="92678"/>
              </a:xfrm>
              <a:custGeom>
                <a:avLst/>
                <a:gdLst>
                  <a:gd name="connsiteX0" fmla="*/ 122587 w 122586"/>
                  <a:gd name="connsiteY0" fmla="*/ 92678 h 92678"/>
                  <a:gd name="connsiteX1" fmla="*/ 67627 w 122586"/>
                  <a:gd name="connsiteY1" fmla="*/ 38100 h 92678"/>
                  <a:gd name="connsiteX2" fmla="*/ 0 w 122586"/>
                  <a:gd name="connsiteY2" fmla="*/ 0 h 92678"/>
                  <a:gd name="connsiteX3" fmla="*/ 22098 w 122586"/>
                  <a:gd name="connsiteY3" fmla="*/ 6477 h 92678"/>
                  <a:gd name="connsiteX4" fmla="*/ 70580 w 122586"/>
                  <a:gd name="connsiteY4" fmla="*/ 33718 h 92678"/>
                  <a:gd name="connsiteX5" fmla="*/ 110299 w 122586"/>
                  <a:gd name="connsiteY5" fmla="*/ 72771 h 92678"/>
                  <a:gd name="connsiteX6" fmla="*/ 122587 w 122586"/>
                  <a:gd name="connsiteY6" fmla="*/ 92678 h 9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6" h="92678">
                    <a:moveTo>
                      <a:pt x="122587" y="92678"/>
                    </a:moveTo>
                    <a:cubicBezTo>
                      <a:pt x="106251" y="72590"/>
                      <a:pt x="87830" y="54292"/>
                      <a:pt x="67627" y="38100"/>
                    </a:cubicBezTo>
                    <a:cubicBezTo>
                      <a:pt x="46472" y="23079"/>
                      <a:pt x="23813" y="10306"/>
                      <a:pt x="0" y="0"/>
                    </a:cubicBezTo>
                    <a:cubicBezTo>
                      <a:pt x="7639" y="1067"/>
                      <a:pt x="15087" y="3248"/>
                      <a:pt x="22098" y="6477"/>
                    </a:cubicBezTo>
                    <a:cubicBezTo>
                      <a:pt x="39414" y="13325"/>
                      <a:pt x="55721" y="22488"/>
                      <a:pt x="70580" y="33718"/>
                    </a:cubicBezTo>
                    <a:cubicBezTo>
                      <a:pt x="85506" y="44901"/>
                      <a:pt x="98860" y="58036"/>
                      <a:pt x="110299" y="72771"/>
                    </a:cubicBezTo>
                    <a:cubicBezTo>
                      <a:pt x="115424" y="78715"/>
                      <a:pt x="119577" y="85430"/>
                      <a:pt x="122587" y="92678"/>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68" name="任意多边形: 形状 67">
                <a:extLst>
                  <a:ext uri="{FF2B5EF4-FFF2-40B4-BE49-F238E27FC236}">
                    <a16:creationId xmlns:a16="http://schemas.microsoft.com/office/drawing/2014/main" id="{4B2DEC81-B45B-4C69-9A3F-E565CB230946}"/>
                  </a:ext>
                </a:extLst>
              </p:cNvPr>
              <p:cNvSpPr/>
              <p:nvPr/>
            </p:nvSpPr>
            <p:spPr>
              <a:xfrm>
                <a:off x="7402449" y="2458083"/>
                <a:ext cx="436816" cy="944532"/>
              </a:xfrm>
              <a:custGeom>
                <a:avLst/>
                <a:gdLst>
                  <a:gd name="connsiteX0" fmla="*/ 80200 w 436816"/>
                  <a:gd name="connsiteY0" fmla="*/ 403227 h 944532"/>
                  <a:gd name="connsiteX1" fmla="*/ 244126 w 436816"/>
                  <a:gd name="connsiteY1" fmla="*/ 121668 h 944532"/>
                  <a:gd name="connsiteX2" fmla="*/ 315278 w 436816"/>
                  <a:gd name="connsiteY2" fmla="*/ 25656 h 944532"/>
                  <a:gd name="connsiteX3" fmla="*/ 200978 w 436816"/>
                  <a:gd name="connsiteY3" fmla="*/ 3843 h 944532"/>
                  <a:gd name="connsiteX4" fmla="*/ 137541 w 436816"/>
                  <a:gd name="connsiteY4" fmla="*/ 96998 h 944532"/>
                  <a:gd name="connsiteX5" fmla="*/ 0 w 436816"/>
                  <a:gd name="connsiteY5" fmla="*/ 376176 h 944532"/>
                  <a:gd name="connsiteX6" fmla="*/ 8572 w 436816"/>
                  <a:gd name="connsiteY6" fmla="*/ 485999 h 944532"/>
                  <a:gd name="connsiteX7" fmla="*/ 407194 w 436816"/>
                  <a:gd name="connsiteY7" fmla="*/ 944532 h 944532"/>
                  <a:gd name="connsiteX8" fmla="*/ 436816 w 436816"/>
                  <a:gd name="connsiteY8" fmla="*/ 830232 h 944532"/>
                  <a:gd name="connsiteX9" fmla="*/ 283845 w 436816"/>
                  <a:gd name="connsiteY9" fmla="*/ 715932 h 944532"/>
                  <a:gd name="connsiteX10" fmla="*/ 106299 w 436816"/>
                  <a:gd name="connsiteY10" fmla="*/ 525432 h 944532"/>
                  <a:gd name="connsiteX11" fmla="*/ 80200 w 436816"/>
                  <a:gd name="connsiteY11" fmla="*/ 403227 h 944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6816" h="944532">
                    <a:moveTo>
                      <a:pt x="80200" y="403227"/>
                    </a:moveTo>
                    <a:lnTo>
                      <a:pt x="244126" y="121668"/>
                    </a:lnTo>
                    <a:lnTo>
                      <a:pt x="315278" y="25656"/>
                    </a:lnTo>
                    <a:cubicBezTo>
                      <a:pt x="277178" y="4415"/>
                      <a:pt x="243459" y="-6253"/>
                      <a:pt x="200978" y="3843"/>
                    </a:cubicBezTo>
                    <a:cubicBezTo>
                      <a:pt x="197929" y="10892"/>
                      <a:pt x="169736" y="38895"/>
                      <a:pt x="137541" y="96998"/>
                    </a:cubicBezTo>
                    <a:cubicBezTo>
                      <a:pt x="62770" y="231967"/>
                      <a:pt x="0" y="376176"/>
                      <a:pt x="0" y="376176"/>
                    </a:cubicBezTo>
                    <a:lnTo>
                      <a:pt x="8572" y="485999"/>
                    </a:lnTo>
                    <a:lnTo>
                      <a:pt x="407194" y="944532"/>
                    </a:lnTo>
                    <a:lnTo>
                      <a:pt x="436816" y="830232"/>
                    </a:lnTo>
                    <a:lnTo>
                      <a:pt x="283845" y="715932"/>
                    </a:lnTo>
                    <a:cubicBezTo>
                      <a:pt x="283845" y="715932"/>
                      <a:pt x="104108" y="532767"/>
                      <a:pt x="106299" y="525432"/>
                    </a:cubicBezTo>
                    <a:cubicBezTo>
                      <a:pt x="108490" y="518098"/>
                      <a:pt x="80200" y="403227"/>
                      <a:pt x="80200" y="403227"/>
                    </a:cubicBezTo>
                    <a:close/>
                  </a:path>
                </a:pathLst>
              </a:custGeom>
              <a:solidFill>
                <a:schemeClr val="tx2">
                  <a:lumMod val="75000"/>
                </a:schemeClr>
              </a:solidFill>
              <a:ln w="9525" cap="flat">
                <a:solidFill>
                  <a:srgbClr val="2F2E41"/>
                </a:solidFill>
                <a:prstDash val="solid"/>
                <a:miter/>
              </a:ln>
            </p:spPr>
            <p:txBody>
              <a:bodyPr rtlCol="0" anchor="ctr">
                <a:noAutofit/>
              </a:bodyPr>
              <a:lstStyle/>
              <a:p>
                <a:endParaRPr lang="zh-CN" altLang="en-US"/>
              </a:p>
            </p:txBody>
          </p:sp>
          <p:sp>
            <p:nvSpPr>
              <p:cNvPr id="69" name="任意多边形: 形状 68">
                <a:extLst>
                  <a:ext uri="{FF2B5EF4-FFF2-40B4-BE49-F238E27FC236}">
                    <a16:creationId xmlns:a16="http://schemas.microsoft.com/office/drawing/2014/main" id="{DC922F7F-5FA1-E766-EF2D-D66134E0A064}"/>
                  </a:ext>
                </a:extLst>
              </p:cNvPr>
              <p:cNvSpPr/>
              <p:nvPr/>
            </p:nvSpPr>
            <p:spPr>
              <a:xfrm>
                <a:off x="7078191" y="2631852"/>
                <a:ext cx="27675" cy="291084"/>
              </a:xfrm>
              <a:custGeom>
                <a:avLst/>
                <a:gdLst>
                  <a:gd name="connsiteX0" fmla="*/ 27458 w 27675"/>
                  <a:gd name="connsiteY0" fmla="*/ 0 h 291084"/>
                  <a:gd name="connsiteX1" fmla="*/ 16314 w 27675"/>
                  <a:gd name="connsiteY1" fmla="*/ 145733 h 291084"/>
                  <a:gd name="connsiteX2" fmla="*/ 217 w 27675"/>
                  <a:gd name="connsiteY2" fmla="*/ 291084 h 291084"/>
                  <a:gd name="connsiteX3" fmla="*/ 11361 w 27675"/>
                  <a:gd name="connsiteY3" fmla="*/ 145256 h 291084"/>
                  <a:gd name="connsiteX4" fmla="*/ 27458 w 27675"/>
                  <a:gd name="connsiteY4" fmla="*/ 0 h 291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5" h="291084">
                    <a:moveTo>
                      <a:pt x="27458" y="0"/>
                    </a:moveTo>
                    <a:cubicBezTo>
                      <a:pt x="28792" y="0"/>
                      <a:pt x="23839" y="65437"/>
                      <a:pt x="16314" y="145733"/>
                    </a:cubicBezTo>
                    <a:cubicBezTo>
                      <a:pt x="8789" y="226028"/>
                      <a:pt x="1550" y="291179"/>
                      <a:pt x="217" y="291084"/>
                    </a:cubicBezTo>
                    <a:cubicBezTo>
                      <a:pt x="-1117" y="290989"/>
                      <a:pt x="3836" y="225647"/>
                      <a:pt x="11361" y="145256"/>
                    </a:cubicBezTo>
                    <a:cubicBezTo>
                      <a:pt x="18886" y="64865"/>
                      <a:pt x="26030" y="-95"/>
                      <a:pt x="27458" y="0"/>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70" name="任意多边形: 形状 69">
                <a:extLst>
                  <a:ext uri="{FF2B5EF4-FFF2-40B4-BE49-F238E27FC236}">
                    <a16:creationId xmlns:a16="http://schemas.microsoft.com/office/drawing/2014/main" id="{97B30ECA-A2FF-AC31-5EB3-E17A375E61D3}"/>
                  </a:ext>
                </a:extLst>
              </p:cNvPr>
              <p:cNvSpPr/>
              <p:nvPr/>
            </p:nvSpPr>
            <p:spPr>
              <a:xfrm>
                <a:off x="7217283" y="2494970"/>
                <a:ext cx="84521" cy="124404"/>
              </a:xfrm>
              <a:custGeom>
                <a:avLst/>
                <a:gdLst>
                  <a:gd name="connsiteX0" fmla="*/ 84487 w 84521"/>
                  <a:gd name="connsiteY0" fmla="*/ 124404 h 124404"/>
                  <a:gd name="connsiteX1" fmla="*/ 68294 w 84521"/>
                  <a:gd name="connsiteY1" fmla="*/ 109164 h 124404"/>
                  <a:gd name="connsiteX2" fmla="*/ 8191 w 84521"/>
                  <a:gd name="connsiteY2" fmla="*/ 20677 h 124404"/>
                  <a:gd name="connsiteX3" fmla="*/ 0 w 84521"/>
                  <a:gd name="connsiteY3" fmla="*/ 8 h 124404"/>
                  <a:gd name="connsiteX4" fmla="*/ 39243 w 84521"/>
                  <a:gd name="connsiteY4" fmla="*/ 64302 h 124404"/>
                  <a:gd name="connsiteX5" fmla="*/ 84487 w 84521"/>
                  <a:gd name="connsiteY5" fmla="*/ 124404 h 124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521" h="124404">
                    <a:moveTo>
                      <a:pt x="84487" y="124404"/>
                    </a:moveTo>
                    <a:cubicBezTo>
                      <a:pt x="78467" y="120032"/>
                      <a:pt x="73028" y="114908"/>
                      <a:pt x="68294" y="109164"/>
                    </a:cubicBezTo>
                    <a:cubicBezTo>
                      <a:pt x="44205" y="82637"/>
                      <a:pt x="23974" y="52843"/>
                      <a:pt x="8191" y="20677"/>
                    </a:cubicBezTo>
                    <a:cubicBezTo>
                      <a:pt x="4553" y="14181"/>
                      <a:pt x="1800" y="7228"/>
                      <a:pt x="0" y="8"/>
                    </a:cubicBezTo>
                    <a:cubicBezTo>
                      <a:pt x="1333" y="-564"/>
                      <a:pt x="15812" y="30012"/>
                      <a:pt x="39243" y="64302"/>
                    </a:cubicBezTo>
                    <a:cubicBezTo>
                      <a:pt x="62674" y="98592"/>
                      <a:pt x="85535" y="122976"/>
                      <a:pt x="84487" y="124404"/>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71" name="任意多边形: 形状 70">
                <a:extLst>
                  <a:ext uri="{FF2B5EF4-FFF2-40B4-BE49-F238E27FC236}">
                    <a16:creationId xmlns:a16="http://schemas.microsoft.com/office/drawing/2014/main" id="{57C579EF-63F8-24E9-5511-80462520F562}"/>
                  </a:ext>
                </a:extLst>
              </p:cNvPr>
              <p:cNvSpPr/>
              <p:nvPr/>
            </p:nvSpPr>
            <p:spPr>
              <a:xfrm>
                <a:off x="7353395" y="2452496"/>
                <a:ext cx="254698" cy="173736"/>
              </a:xfrm>
              <a:custGeom>
                <a:avLst/>
                <a:gdLst>
                  <a:gd name="connsiteX0" fmla="*/ 254698 w 254698"/>
                  <a:gd name="connsiteY0" fmla="*/ 0 h 173736"/>
                  <a:gd name="connsiteX1" fmla="*/ 247269 w 254698"/>
                  <a:gd name="connsiteY1" fmla="*/ 9525 h 173736"/>
                  <a:gd name="connsiteX2" fmla="*/ 224409 w 254698"/>
                  <a:gd name="connsiteY2" fmla="*/ 33909 h 173736"/>
                  <a:gd name="connsiteX3" fmla="*/ 138684 w 254698"/>
                  <a:gd name="connsiteY3" fmla="*/ 103251 h 173736"/>
                  <a:gd name="connsiteX4" fmla="*/ 42863 w 254698"/>
                  <a:gd name="connsiteY4" fmla="*/ 157925 h 173736"/>
                  <a:gd name="connsiteX5" fmla="*/ 11811 w 254698"/>
                  <a:gd name="connsiteY5" fmla="*/ 170402 h 173736"/>
                  <a:gd name="connsiteX6" fmla="*/ 0 w 254698"/>
                  <a:gd name="connsiteY6" fmla="*/ 173736 h 173736"/>
                  <a:gd name="connsiteX7" fmla="*/ 11144 w 254698"/>
                  <a:gd name="connsiteY7" fmla="*/ 168592 h 173736"/>
                  <a:gd name="connsiteX8" fmla="*/ 41338 w 254698"/>
                  <a:gd name="connsiteY8" fmla="*/ 154781 h 173736"/>
                  <a:gd name="connsiteX9" fmla="*/ 135922 w 254698"/>
                  <a:gd name="connsiteY9" fmla="*/ 99155 h 173736"/>
                  <a:gd name="connsiteX10" fmla="*/ 222123 w 254698"/>
                  <a:gd name="connsiteY10" fmla="*/ 31433 h 173736"/>
                  <a:gd name="connsiteX11" fmla="*/ 246031 w 254698"/>
                  <a:gd name="connsiteY11" fmla="*/ 8287 h 173736"/>
                  <a:gd name="connsiteX12" fmla="*/ 254698 w 254698"/>
                  <a:gd name="connsiteY12" fmla="*/ 0 h 17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4698" h="173736">
                    <a:moveTo>
                      <a:pt x="254698" y="0"/>
                    </a:moveTo>
                    <a:cubicBezTo>
                      <a:pt x="252527" y="3401"/>
                      <a:pt x="250041" y="6591"/>
                      <a:pt x="247269" y="9525"/>
                    </a:cubicBezTo>
                    <a:cubicBezTo>
                      <a:pt x="240135" y="18088"/>
                      <a:pt x="232496" y="26232"/>
                      <a:pt x="224409" y="33909"/>
                    </a:cubicBezTo>
                    <a:cubicBezTo>
                      <a:pt x="197806" y="59360"/>
                      <a:pt x="169135" y="82553"/>
                      <a:pt x="138684" y="103251"/>
                    </a:cubicBezTo>
                    <a:cubicBezTo>
                      <a:pt x="108356" y="124177"/>
                      <a:pt x="76305" y="142465"/>
                      <a:pt x="42863" y="157925"/>
                    </a:cubicBezTo>
                    <a:cubicBezTo>
                      <a:pt x="32766" y="162687"/>
                      <a:pt x="22393" y="166849"/>
                      <a:pt x="11811" y="170402"/>
                    </a:cubicBezTo>
                    <a:cubicBezTo>
                      <a:pt x="8001" y="171917"/>
                      <a:pt x="4038" y="173031"/>
                      <a:pt x="0" y="173736"/>
                    </a:cubicBezTo>
                    <a:cubicBezTo>
                      <a:pt x="3477" y="171545"/>
                      <a:pt x="7220" y="169821"/>
                      <a:pt x="11144" y="168592"/>
                    </a:cubicBezTo>
                    <a:cubicBezTo>
                      <a:pt x="18383" y="165545"/>
                      <a:pt x="28861" y="161068"/>
                      <a:pt x="41338" y="154781"/>
                    </a:cubicBezTo>
                    <a:cubicBezTo>
                      <a:pt x="74133" y="138484"/>
                      <a:pt x="105737" y="119891"/>
                      <a:pt x="135922" y="99155"/>
                    </a:cubicBezTo>
                    <a:cubicBezTo>
                      <a:pt x="166183" y="78591"/>
                      <a:pt x="194986" y="55969"/>
                      <a:pt x="222123" y="31433"/>
                    </a:cubicBezTo>
                    <a:cubicBezTo>
                      <a:pt x="232600" y="21908"/>
                      <a:pt x="240601" y="13907"/>
                      <a:pt x="246031" y="8287"/>
                    </a:cubicBezTo>
                    <a:cubicBezTo>
                      <a:pt x="248631" y="5239"/>
                      <a:pt x="251536" y="2458"/>
                      <a:pt x="254698" y="0"/>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72" name="任意多边形: 形状 71">
                <a:extLst>
                  <a:ext uri="{FF2B5EF4-FFF2-40B4-BE49-F238E27FC236}">
                    <a16:creationId xmlns:a16="http://schemas.microsoft.com/office/drawing/2014/main" id="{432AFC82-B169-45ED-A125-14211391E3EE}"/>
                  </a:ext>
                </a:extLst>
              </p:cNvPr>
              <p:cNvSpPr/>
              <p:nvPr/>
            </p:nvSpPr>
            <p:spPr>
              <a:xfrm>
                <a:off x="7111244" y="3148488"/>
                <a:ext cx="100044" cy="173546"/>
              </a:xfrm>
              <a:custGeom>
                <a:avLst/>
                <a:gdLst>
                  <a:gd name="connsiteX0" fmla="*/ 99752 w 100044"/>
                  <a:gd name="connsiteY0" fmla="*/ 1 h 173546"/>
                  <a:gd name="connsiteX1" fmla="*/ 99752 w 100044"/>
                  <a:gd name="connsiteY1" fmla="*/ 8192 h 173546"/>
                  <a:gd name="connsiteX2" fmla="*/ 96418 w 100044"/>
                  <a:gd name="connsiteY2" fmla="*/ 30100 h 173546"/>
                  <a:gd name="connsiteX3" fmla="*/ 24314 w 100044"/>
                  <a:gd name="connsiteY3" fmla="*/ 155449 h 173546"/>
                  <a:gd name="connsiteX4" fmla="*/ 6978 w 100044"/>
                  <a:gd name="connsiteY4" fmla="*/ 169355 h 173546"/>
                  <a:gd name="connsiteX5" fmla="*/ 25 w 100044"/>
                  <a:gd name="connsiteY5" fmla="*/ 173546 h 173546"/>
                  <a:gd name="connsiteX6" fmla="*/ 21837 w 100044"/>
                  <a:gd name="connsiteY6" fmla="*/ 152877 h 173546"/>
                  <a:gd name="connsiteX7" fmla="*/ 92989 w 100044"/>
                  <a:gd name="connsiteY7" fmla="*/ 29052 h 173546"/>
                  <a:gd name="connsiteX8" fmla="*/ 99752 w 100044"/>
                  <a:gd name="connsiteY8" fmla="*/ 1 h 17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44" h="173546">
                    <a:moveTo>
                      <a:pt x="99752" y="1"/>
                    </a:moveTo>
                    <a:cubicBezTo>
                      <a:pt x="100143" y="2715"/>
                      <a:pt x="100143" y="5477"/>
                      <a:pt x="99752" y="8192"/>
                    </a:cubicBezTo>
                    <a:cubicBezTo>
                      <a:pt x="99104" y="15555"/>
                      <a:pt x="97990" y="22880"/>
                      <a:pt x="96418" y="30100"/>
                    </a:cubicBezTo>
                    <a:cubicBezTo>
                      <a:pt x="85960" y="78344"/>
                      <a:pt x="60757" y="122149"/>
                      <a:pt x="24314" y="155449"/>
                    </a:cubicBezTo>
                    <a:cubicBezTo>
                      <a:pt x="18818" y="160421"/>
                      <a:pt x="13027" y="165069"/>
                      <a:pt x="6978" y="169355"/>
                    </a:cubicBezTo>
                    <a:cubicBezTo>
                      <a:pt x="4893" y="171108"/>
                      <a:pt x="2549" y="172527"/>
                      <a:pt x="25" y="173546"/>
                    </a:cubicBezTo>
                    <a:cubicBezTo>
                      <a:pt x="-546" y="172784"/>
                      <a:pt x="8693" y="165831"/>
                      <a:pt x="21837" y="152877"/>
                    </a:cubicBezTo>
                    <a:cubicBezTo>
                      <a:pt x="56366" y="118834"/>
                      <a:pt x="80969" y="76029"/>
                      <a:pt x="92989" y="29052"/>
                    </a:cubicBezTo>
                    <a:cubicBezTo>
                      <a:pt x="97466" y="11431"/>
                      <a:pt x="99180" y="-95"/>
                      <a:pt x="99752" y="1"/>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73" name="任意多边形: 形状 72">
                <a:extLst>
                  <a:ext uri="{FF2B5EF4-FFF2-40B4-BE49-F238E27FC236}">
                    <a16:creationId xmlns:a16="http://schemas.microsoft.com/office/drawing/2014/main" id="{C94CF44B-FF8C-C836-4685-C81E7306124A}"/>
                  </a:ext>
                </a:extLst>
              </p:cNvPr>
              <p:cNvSpPr/>
              <p:nvPr/>
            </p:nvSpPr>
            <p:spPr>
              <a:xfrm>
                <a:off x="7529126" y="3172774"/>
                <a:ext cx="66299" cy="152879"/>
              </a:xfrm>
              <a:custGeom>
                <a:avLst/>
                <a:gdLst>
                  <a:gd name="connsiteX0" fmla="*/ 66299 w 66299"/>
                  <a:gd name="connsiteY0" fmla="*/ 152879 h 152879"/>
                  <a:gd name="connsiteX1" fmla="*/ 48107 w 66299"/>
                  <a:gd name="connsiteY1" fmla="*/ 135068 h 152879"/>
                  <a:gd name="connsiteX2" fmla="*/ 12293 w 66299"/>
                  <a:gd name="connsiteY2" fmla="*/ 84871 h 152879"/>
                  <a:gd name="connsiteX3" fmla="*/ 386 w 66299"/>
                  <a:gd name="connsiteY3" fmla="*/ 24482 h 152879"/>
                  <a:gd name="connsiteX4" fmla="*/ 4673 w 66299"/>
                  <a:gd name="connsiteY4" fmla="*/ 6099 h 152879"/>
                  <a:gd name="connsiteX5" fmla="*/ 7816 w 66299"/>
                  <a:gd name="connsiteY5" fmla="*/ 3 h 152879"/>
                  <a:gd name="connsiteX6" fmla="*/ 3815 w 66299"/>
                  <a:gd name="connsiteY6" fmla="*/ 24768 h 152879"/>
                  <a:gd name="connsiteX7" fmla="*/ 16769 w 66299"/>
                  <a:gd name="connsiteY7" fmla="*/ 82680 h 152879"/>
                  <a:gd name="connsiteX8" fmla="*/ 50678 w 66299"/>
                  <a:gd name="connsiteY8" fmla="*/ 132781 h 152879"/>
                  <a:gd name="connsiteX9" fmla="*/ 66299 w 66299"/>
                  <a:gd name="connsiteY9" fmla="*/ 152879 h 152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299" h="152879">
                    <a:moveTo>
                      <a:pt x="66299" y="152879"/>
                    </a:moveTo>
                    <a:cubicBezTo>
                      <a:pt x="59613" y="147612"/>
                      <a:pt x="53517" y="141640"/>
                      <a:pt x="48107" y="135068"/>
                    </a:cubicBezTo>
                    <a:cubicBezTo>
                      <a:pt x="33857" y="120104"/>
                      <a:pt x="21808" y="103206"/>
                      <a:pt x="12293" y="84871"/>
                    </a:cubicBezTo>
                    <a:cubicBezTo>
                      <a:pt x="2777" y="66240"/>
                      <a:pt x="-1347" y="45332"/>
                      <a:pt x="386" y="24482"/>
                    </a:cubicBezTo>
                    <a:cubicBezTo>
                      <a:pt x="948" y="18186"/>
                      <a:pt x="2396" y="11995"/>
                      <a:pt x="4673" y="6099"/>
                    </a:cubicBezTo>
                    <a:cubicBezTo>
                      <a:pt x="6292" y="2003"/>
                      <a:pt x="7530" y="-92"/>
                      <a:pt x="7816" y="3"/>
                    </a:cubicBezTo>
                    <a:cubicBezTo>
                      <a:pt x="6035" y="8175"/>
                      <a:pt x="4701" y="16443"/>
                      <a:pt x="3815" y="24768"/>
                    </a:cubicBezTo>
                    <a:cubicBezTo>
                      <a:pt x="3234" y="44847"/>
                      <a:pt x="7692" y="64754"/>
                      <a:pt x="16769" y="82680"/>
                    </a:cubicBezTo>
                    <a:cubicBezTo>
                      <a:pt x="26180" y="100587"/>
                      <a:pt x="37553" y="117389"/>
                      <a:pt x="50678" y="132781"/>
                    </a:cubicBezTo>
                    <a:cubicBezTo>
                      <a:pt x="56450" y="139021"/>
                      <a:pt x="61670" y="145745"/>
                      <a:pt x="66299" y="152879"/>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74" name="任意多边形: 形状 73">
                <a:extLst>
                  <a:ext uri="{FF2B5EF4-FFF2-40B4-BE49-F238E27FC236}">
                    <a16:creationId xmlns:a16="http://schemas.microsoft.com/office/drawing/2014/main" id="{43A63B51-DCAE-B88A-2A5A-3DB9E33C389D}"/>
                  </a:ext>
                </a:extLst>
              </p:cNvPr>
              <p:cNvSpPr/>
              <p:nvPr/>
            </p:nvSpPr>
            <p:spPr>
              <a:xfrm>
                <a:off x="7094982" y="3468040"/>
                <a:ext cx="617124" cy="27079"/>
              </a:xfrm>
              <a:custGeom>
                <a:avLst/>
                <a:gdLst>
                  <a:gd name="connsiteX0" fmla="*/ 617125 w 617124"/>
                  <a:gd name="connsiteY0" fmla="*/ 26872 h 27079"/>
                  <a:gd name="connsiteX1" fmla="*/ 610838 w 617124"/>
                  <a:gd name="connsiteY1" fmla="*/ 26872 h 27079"/>
                  <a:gd name="connsiteX2" fmla="*/ 592836 w 617124"/>
                  <a:gd name="connsiteY2" fmla="*/ 25348 h 27079"/>
                  <a:gd name="connsiteX3" fmla="*/ 526923 w 617124"/>
                  <a:gd name="connsiteY3" fmla="*/ 19633 h 27079"/>
                  <a:gd name="connsiteX4" fmla="*/ 308896 w 617124"/>
                  <a:gd name="connsiteY4" fmla="*/ 6870 h 27079"/>
                  <a:gd name="connsiteX5" fmla="*/ 90488 w 617124"/>
                  <a:gd name="connsiteY5" fmla="*/ 5346 h 27079"/>
                  <a:gd name="connsiteX6" fmla="*/ 24289 w 617124"/>
                  <a:gd name="connsiteY6" fmla="*/ 6774 h 27079"/>
                  <a:gd name="connsiteX7" fmla="*/ 6287 w 617124"/>
                  <a:gd name="connsiteY7" fmla="*/ 6774 h 27079"/>
                  <a:gd name="connsiteX8" fmla="*/ 0 w 617124"/>
                  <a:gd name="connsiteY8" fmla="*/ 6774 h 27079"/>
                  <a:gd name="connsiteX9" fmla="*/ 6191 w 617124"/>
                  <a:gd name="connsiteY9" fmla="*/ 6012 h 27079"/>
                  <a:gd name="connsiteX10" fmla="*/ 24194 w 617124"/>
                  <a:gd name="connsiteY10" fmla="*/ 4774 h 27079"/>
                  <a:gd name="connsiteX11" fmla="*/ 90392 w 617124"/>
                  <a:gd name="connsiteY11" fmla="*/ 1726 h 27079"/>
                  <a:gd name="connsiteX12" fmla="*/ 309467 w 617124"/>
                  <a:gd name="connsiteY12" fmla="*/ 1726 h 27079"/>
                  <a:gd name="connsiteX13" fmla="*/ 527590 w 617124"/>
                  <a:gd name="connsiteY13" fmla="*/ 15919 h 27079"/>
                  <a:gd name="connsiteX14" fmla="*/ 593407 w 617124"/>
                  <a:gd name="connsiteY14" fmla="*/ 23253 h 27079"/>
                  <a:gd name="connsiteX15" fmla="*/ 611314 w 617124"/>
                  <a:gd name="connsiteY15" fmla="*/ 25634 h 27079"/>
                  <a:gd name="connsiteX16" fmla="*/ 617125 w 617124"/>
                  <a:gd name="connsiteY16" fmla="*/ 26872 h 27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7124" h="27079">
                    <a:moveTo>
                      <a:pt x="617125" y="26872"/>
                    </a:moveTo>
                    <a:cubicBezTo>
                      <a:pt x="615039" y="27149"/>
                      <a:pt x="612924" y="27149"/>
                      <a:pt x="610838" y="26872"/>
                    </a:cubicBezTo>
                    <a:lnTo>
                      <a:pt x="592836" y="25348"/>
                    </a:lnTo>
                    <a:lnTo>
                      <a:pt x="526923" y="19633"/>
                    </a:lnTo>
                    <a:cubicBezTo>
                      <a:pt x="471202" y="14966"/>
                      <a:pt x="394145" y="10108"/>
                      <a:pt x="308896" y="6870"/>
                    </a:cubicBezTo>
                    <a:cubicBezTo>
                      <a:pt x="223647" y="3631"/>
                      <a:pt x="146399" y="4393"/>
                      <a:pt x="90488" y="5346"/>
                    </a:cubicBezTo>
                    <a:lnTo>
                      <a:pt x="24289" y="6774"/>
                    </a:lnTo>
                    <a:lnTo>
                      <a:pt x="6287" y="6774"/>
                    </a:lnTo>
                    <a:cubicBezTo>
                      <a:pt x="4201" y="7022"/>
                      <a:pt x="2086" y="7022"/>
                      <a:pt x="0" y="6774"/>
                    </a:cubicBezTo>
                    <a:cubicBezTo>
                      <a:pt x="2038" y="6317"/>
                      <a:pt x="4105" y="6060"/>
                      <a:pt x="6191" y="6012"/>
                    </a:cubicBezTo>
                    <a:lnTo>
                      <a:pt x="24194" y="4774"/>
                    </a:lnTo>
                    <a:cubicBezTo>
                      <a:pt x="39814" y="3727"/>
                      <a:pt x="62294" y="2679"/>
                      <a:pt x="90392" y="1726"/>
                    </a:cubicBezTo>
                    <a:cubicBezTo>
                      <a:pt x="146304" y="-179"/>
                      <a:pt x="223742" y="-941"/>
                      <a:pt x="309467" y="1726"/>
                    </a:cubicBezTo>
                    <a:cubicBezTo>
                      <a:pt x="395192" y="4393"/>
                      <a:pt x="471869" y="10394"/>
                      <a:pt x="527590" y="15919"/>
                    </a:cubicBezTo>
                    <a:cubicBezTo>
                      <a:pt x="555403" y="18681"/>
                      <a:pt x="577977" y="21157"/>
                      <a:pt x="593407" y="23253"/>
                    </a:cubicBezTo>
                    <a:lnTo>
                      <a:pt x="611314" y="25634"/>
                    </a:lnTo>
                    <a:cubicBezTo>
                      <a:pt x="613286" y="25891"/>
                      <a:pt x="615229" y="26301"/>
                      <a:pt x="617125" y="26872"/>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75" name="任意多边形: 形状 74">
                <a:extLst>
                  <a:ext uri="{FF2B5EF4-FFF2-40B4-BE49-F238E27FC236}">
                    <a16:creationId xmlns:a16="http://schemas.microsoft.com/office/drawing/2014/main" id="{C629EF01-E1E0-A99D-2494-17D4D5C4B75F}"/>
                  </a:ext>
                </a:extLst>
              </p:cNvPr>
              <p:cNvSpPr/>
              <p:nvPr/>
            </p:nvSpPr>
            <p:spPr>
              <a:xfrm>
                <a:off x="7229093" y="3106577"/>
                <a:ext cx="255841" cy="27240"/>
              </a:xfrm>
              <a:custGeom>
                <a:avLst/>
                <a:gdLst>
                  <a:gd name="connsiteX0" fmla="*/ 255842 w 255841"/>
                  <a:gd name="connsiteY0" fmla="*/ 27147 h 27240"/>
                  <a:gd name="connsiteX1" fmla="*/ 218885 w 255841"/>
                  <a:gd name="connsiteY1" fmla="*/ 19051 h 27240"/>
                  <a:gd name="connsiteX2" fmla="*/ 128969 w 255841"/>
                  <a:gd name="connsiteY2" fmla="*/ 6097 h 27240"/>
                  <a:gd name="connsiteX3" fmla="*/ 38100 w 255841"/>
                  <a:gd name="connsiteY3" fmla="*/ 6668 h 27240"/>
                  <a:gd name="connsiteX4" fmla="*/ 0 w 255841"/>
                  <a:gd name="connsiteY4" fmla="*/ 9621 h 27240"/>
                  <a:gd name="connsiteX5" fmla="*/ 9525 w 255841"/>
                  <a:gd name="connsiteY5" fmla="*/ 7240 h 27240"/>
                  <a:gd name="connsiteX6" fmla="*/ 37052 w 255841"/>
                  <a:gd name="connsiteY6" fmla="*/ 3144 h 27240"/>
                  <a:gd name="connsiteX7" fmla="*/ 128492 w 255841"/>
                  <a:gd name="connsiteY7" fmla="*/ 1239 h 27240"/>
                  <a:gd name="connsiteX8" fmla="*/ 218980 w 255841"/>
                  <a:gd name="connsiteY8" fmla="*/ 15622 h 27240"/>
                  <a:gd name="connsiteX9" fmla="*/ 245554 w 255841"/>
                  <a:gd name="connsiteY9" fmla="*/ 23337 h 27240"/>
                  <a:gd name="connsiteX10" fmla="*/ 255842 w 255841"/>
                  <a:gd name="connsiteY10" fmla="*/ 27147 h 2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5841" h="27240">
                    <a:moveTo>
                      <a:pt x="255842" y="27147"/>
                    </a:moveTo>
                    <a:cubicBezTo>
                      <a:pt x="255842" y="27909"/>
                      <a:pt x="241649" y="23909"/>
                      <a:pt x="218885" y="19051"/>
                    </a:cubicBezTo>
                    <a:cubicBezTo>
                      <a:pt x="189262" y="12564"/>
                      <a:pt x="159210" y="8231"/>
                      <a:pt x="128969" y="6097"/>
                    </a:cubicBezTo>
                    <a:cubicBezTo>
                      <a:pt x="98708" y="4135"/>
                      <a:pt x="68342" y="4325"/>
                      <a:pt x="38100" y="6668"/>
                    </a:cubicBezTo>
                    <a:cubicBezTo>
                      <a:pt x="14859" y="8383"/>
                      <a:pt x="571" y="10478"/>
                      <a:pt x="0" y="9621"/>
                    </a:cubicBezTo>
                    <a:cubicBezTo>
                      <a:pt x="3086" y="8497"/>
                      <a:pt x="6277" y="7707"/>
                      <a:pt x="9525" y="7240"/>
                    </a:cubicBezTo>
                    <a:cubicBezTo>
                      <a:pt x="16002" y="5906"/>
                      <a:pt x="25337" y="4478"/>
                      <a:pt x="37052" y="3144"/>
                    </a:cubicBezTo>
                    <a:cubicBezTo>
                      <a:pt x="67408" y="-266"/>
                      <a:pt x="98022" y="-904"/>
                      <a:pt x="128492" y="1239"/>
                    </a:cubicBezTo>
                    <a:cubicBezTo>
                      <a:pt x="159030" y="3316"/>
                      <a:pt x="189309" y="8126"/>
                      <a:pt x="218980" y="15622"/>
                    </a:cubicBezTo>
                    <a:cubicBezTo>
                      <a:pt x="230315" y="18479"/>
                      <a:pt x="239363" y="21242"/>
                      <a:pt x="245554" y="23337"/>
                    </a:cubicBezTo>
                    <a:cubicBezTo>
                      <a:pt x="249117" y="24204"/>
                      <a:pt x="252574" y="25490"/>
                      <a:pt x="255842" y="27147"/>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76" name="任意多边形: 形状 75">
                <a:extLst>
                  <a:ext uri="{FF2B5EF4-FFF2-40B4-BE49-F238E27FC236}">
                    <a16:creationId xmlns:a16="http://schemas.microsoft.com/office/drawing/2014/main" id="{48247304-79D8-2DD0-766F-E7FC928703FF}"/>
                  </a:ext>
                </a:extLst>
              </p:cNvPr>
              <p:cNvSpPr/>
              <p:nvPr/>
            </p:nvSpPr>
            <p:spPr>
              <a:xfrm>
                <a:off x="7727441" y="2555748"/>
                <a:ext cx="340506" cy="559572"/>
              </a:xfrm>
              <a:custGeom>
                <a:avLst/>
                <a:gdLst>
                  <a:gd name="connsiteX0" fmla="*/ 88582 w 340506"/>
                  <a:gd name="connsiteY0" fmla="*/ 0 h 559572"/>
                  <a:gd name="connsiteX1" fmla="*/ 278321 w 340506"/>
                  <a:gd name="connsiteY1" fmla="*/ 247650 h 559572"/>
                  <a:gd name="connsiteX2" fmla="*/ 338328 w 340506"/>
                  <a:gd name="connsiteY2" fmla="*/ 450437 h 559572"/>
                  <a:gd name="connsiteX3" fmla="*/ 243078 w 340506"/>
                  <a:gd name="connsiteY3" fmla="*/ 556546 h 559572"/>
                  <a:gd name="connsiteX4" fmla="*/ 33528 w 340506"/>
                  <a:gd name="connsiteY4" fmla="*/ 530923 h 559572"/>
                  <a:gd name="connsiteX5" fmla="*/ 54197 w 340506"/>
                  <a:gd name="connsiteY5" fmla="*/ 378523 h 559572"/>
                  <a:gd name="connsiteX6" fmla="*/ 96679 w 340506"/>
                  <a:gd name="connsiteY6" fmla="*/ 367093 h 559572"/>
                  <a:gd name="connsiteX7" fmla="*/ 6858 w 340506"/>
                  <a:gd name="connsiteY7" fmla="*/ 281083 h 559572"/>
                  <a:gd name="connsiteX8" fmla="*/ 0 w 340506"/>
                  <a:gd name="connsiteY8" fmla="*/ 135731 h 55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0506" h="559572">
                    <a:moveTo>
                      <a:pt x="88582" y="0"/>
                    </a:moveTo>
                    <a:cubicBezTo>
                      <a:pt x="88582" y="0"/>
                      <a:pt x="253365" y="201835"/>
                      <a:pt x="278321" y="247650"/>
                    </a:cubicBezTo>
                    <a:cubicBezTo>
                      <a:pt x="303276" y="293465"/>
                      <a:pt x="351282" y="402526"/>
                      <a:pt x="338328" y="450437"/>
                    </a:cubicBezTo>
                    <a:cubicBezTo>
                      <a:pt x="325374" y="498348"/>
                      <a:pt x="291846" y="542449"/>
                      <a:pt x="243078" y="556546"/>
                    </a:cubicBezTo>
                    <a:cubicBezTo>
                      <a:pt x="194310" y="570643"/>
                      <a:pt x="33528" y="530923"/>
                      <a:pt x="33528" y="530923"/>
                    </a:cubicBezTo>
                    <a:cubicBezTo>
                      <a:pt x="33528" y="530923"/>
                      <a:pt x="48863" y="371856"/>
                      <a:pt x="54197" y="378523"/>
                    </a:cubicBezTo>
                    <a:cubicBezTo>
                      <a:pt x="59531" y="385191"/>
                      <a:pt x="96679" y="367093"/>
                      <a:pt x="96679" y="367093"/>
                    </a:cubicBezTo>
                    <a:lnTo>
                      <a:pt x="6858" y="281083"/>
                    </a:lnTo>
                    <a:lnTo>
                      <a:pt x="0" y="135731"/>
                    </a:lnTo>
                    <a:close/>
                  </a:path>
                </a:pathLst>
              </a:custGeom>
              <a:solidFill>
                <a:schemeClr val="accent1"/>
              </a:solidFill>
              <a:ln w="9525" cap="flat">
                <a:solidFill>
                  <a:srgbClr val="2F2E41"/>
                </a:solidFill>
                <a:prstDash val="solid"/>
                <a:miter/>
              </a:ln>
            </p:spPr>
            <p:txBody>
              <a:bodyPr rtlCol="0" anchor="ctr">
                <a:noAutofit/>
              </a:bodyPr>
              <a:lstStyle/>
              <a:p>
                <a:endParaRPr lang="zh-CN" altLang="en-US"/>
              </a:p>
            </p:txBody>
          </p:sp>
          <p:sp>
            <p:nvSpPr>
              <p:cNvPr id="77" name="任意多边形: 形状 76">
                <a:extLst>
                  <a:ext uri="{FF2B5EF4-FFF2-40B4-BE49-F238E27FC236}">
                    <a16:creationId xmlns:a16="http://schemas.microsoft.com/office/drawing/2014/main" id="{0AE43A61-1B55-D1B7-3C94-29514BEA4A18}"/>
                  </a:ext>
                </a:extLst>
              </p:cNvPr>
              <p:cNvSpPr/>
              <p:nvPr/>
            </p:nvSpPr>
            <p:spPr>
              <a:xfrm>
                <a:off x="7816976" y="2910327"/>
                <a:ext cx="157257" cy="17562"/>
              </a:xfrm>
              <a:custGeom>
                <a:avLst/>
                <a:gdLst>
                  <a:gd name="connsiteX0" fmla="*/ 157258 w 157257"/>
                  <a:gd name="connsiteY0" fmla="*/ 14515 h 17562"/>
                  <a:gd name="connsiteX1" fmla="*/ 78486 w 157257"/>
                  <a:gd name="connsiteY1" fmla="*/ 4990 h 17562"/>
                  <a:gd name="connsiteX2" fmla="*/ 0 w 157257"/>
                  <a:gd name="connsiteY2" fmla="*/ 17563 h 17562"/>
                  <a:gd name="connsiteX3" fmla="*/ 21908 w 157257"/>
                  <a:gd name="connsiteY3" fmla="*/ 8704 h 17562"/>
                  <a:gd name="connsiteX4" fmla="*/ 135064 w 157257"/>
                  <a:gd name="connsiteY4" fmla="*/ 6514 h 17562"/>
                  <a:gd name="connsiteX5" fmla="*/ 157258 w 157257"/>
                  <a:gd name="connsiteY5" fmla="*/ 14515 h 17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257" h="17562">
                    <a:moveTo>
                      <a:pt x="157258" y="14515"/>
                    </a:moveTo>
                    <a:cubicBezTo>
                      <a:pt x="131426" y="8466"/>
                      <a:pt x="105013" y="5275"/>
                      <a:pt x="78486" y="4990"/>
                    </a:cubicBezTo>
                    <a:cubicBezTo>
                      <a:pt x="51949" y="6352"/>
                      <a:pt x="25632" y="10562"/>
                      <a:pt x="0" y="17563"/>
                    </a:cubicBezTo>
                    <a:cubicBezTo>
                      <a:pt x="6839" y="13572"/>
                      <a:pt x="14221" y="10590"/>
                      <a:pt x="21908" y="8704"/>
                    </a:cubicBezTo>
                    <a:cubicBezTo>
                      <a:pt x="58760" y="-2106"/>
                      <a:pt x="97822" y="-2859"/>
                      <a:pt x="135064" y="6514"/>
                    </a:cubicBezTo>
                    <a:cubicBezTo>
                      <a:pt x="142808" y="8114"/>
                      <a:pt x="150276" y="10809"/>
                      <a:pt x="157258" y="14515"/>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78" name="任意多边形: 形状 77">
                <a:extLst>
                  <a:ext uri="{FF2B5EF4-FFF2-40B4-BE49-F238E27FC236}">
                    <a16:creationId xmlns:a16="http://schemas.microsoft.com/office/drawing/2014/main" id="{A0903429-8EB8-51EC-BD91-3E163127EFCE}"/>
                  </a:ext>
                </a:extLst>
              </p:cNvPr>
              <p:cNvSpPr/>
              <p:nvPr/>
            </p:nvSpPr>
            <p:spPr>
              <a:xfrm>
                <a:off x="7758587" y="2662428"/>
                <a:ext cx="46066" cy="236886"/>
              </a:xfrm>
              <a:custGeom>
                <a:avLst/>
                <a:gdLst>
                  <a:gd name="connsiteX0" fmla="*/ 46007 w 46066"/>
                  <a:gd name="connsiteY0" fmla="*/ 0 h 236886"/>
                  <a:gd name="connsiteX1" fmla="*/ 45340 w 46066"/>
                  <a:gd name="connsiteY1" fmla="*/ 9525 h 236886"/>
                  <a:gd name="connsiteX2" fmla="*/ 41911 w 46066"/>
                  <a:gd name="connsiteY2" fmla="*/ 35147 h 236886"/>
                  <a:gd name="connsiteX3" fmla="*/ 27242 w 46066"/>
                  <a:gd name="connsiteY3" fmla="*/ 119253 h 236886"/>
                  <a:gd name="connsiteX4" fmla="*/ 9335 w 46066"/>
                  <a:gd name="connsiteY4" fmla="*/ 202787 h 236886"/>
                  <a:gd name="connsiteX5" fmla="*/ 3049 w 46066"/>
                  <a:gd name="connsiteY5" fmla="*/ 227838 h 236886"/>
                  <a:gd name="connsiteX6" fmla="*/ 1 w 46066"/>
                  <a:gd name="connsiteY6" fmla="*/ 236887 h 236886"/>
                  <a:gd name="connsiteX7" fmla="*/ 1144 w 46066"/>
                  <a:gd name="connsiteY7" fmla="*/ 227362 h 236886"/>
                  <a:gd name="connsiteX8" fmla="*/ 5906 w 46066"/>
                  <a:gd name="connsiteY8" fmla="*/ 201930 h 236886"/>
                  <a:gd name="connsiteX9" fmla="*/ 22384 w 46066"/>
                  <a:gd name="connsiteY9" fmla="*/ 118205 h 236886"/>
                  <a:gd name="connsiteX10" fmla="*/ 38386 w 46066"/>
                  <a:gd name="connsiteY10" fmla="*/ 34480 h 236886"/>
                  <a:gd name="connsiteX11" fmla="*/ 43435 w 46066"/>
                  <a:gd name="connsiteY11" fmla="*/ 9144 h 236886"/>
                  <a:gd name="connsiteX12" fmla="*/ 46007 w 46066"/>
                  <a:gd name="connsiteY12" fmla="*/ 0 h 236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066" h="236886">
                    <a:moveTo>
                      <a:pt x="46007" y="0"/>
                    </a:moveTo>
                    <a:cubicBezTo>
                      <a:pt x="46187" y="3191"/>
                      <a:pt x="45959" y="6391"/>
                      <a:pt x="45340" y="9525"/>
                    </a:cubicBezTo>
                    <a:cubicBezTo>
                      <a:pt x="44673" y="15621"/>
                      <a:pt x="43530" y="24384"/>
                      <a:pt x="41911" y="35147"/>
                    </a:cubicBezTo>
                    <a:cubicBezTo>
                      <a:pt x="38672" y="56769"/>
                      <a:pt x="33624" y="86582"/>
                      <a:pt x="27242" y="119253"/>
                    </a:cubicBezTo>
                    <a:cubicBezTo>
                      <a:pt x="20860" y="151924"/>
                      <a:pt x="14479" y="181546"/>
                      <a:pt x="9335" y="202787"/>
                    </a:cubicBezTo>
                    <a:cubicBezTo>
                      <a:pt x="6859" y="213360"/>
                      <a:pt x="4668" y="221837"/>
                      <a:pt x="3049" y="227838"/>
                    </a:cubicBezTo>
                    <a:cubicBezTo>
                      <a:pt x="2496" y="230991"/>
                      <a:pt x="1468" y="234039"/>
                      <a:pt x="1" y="236887"/>
                    </a:cubicBezTo>
                    <a:cubicBezTo>
                      <a:pt x="-18" y="233677"/>
                      <a:pt x="363" y="230476"/>
                      <a:pt x="1144" y="227362"/>
                    </a:cubicBezTo>
                    <a:cubicBezTo>
                      <a:pt x="2477" y="220218"/>
                      <a:pt x="4097" y="211741"/>
                      <a:pt x="5906" y="201930"/>
                    </a:cubicBezTo>
                    <a:cubicBezTo>
                      <a:pt x="10383" y="179260"/>
                      <a:pt x="16098" y="150304"/>
                      <a:pt x="22384" y="118205"/>
                    </a:cubicBezTo>
                    <a:cubicBezTo>
                      <a:pt x="28671" y="86106"/>
                      <a:pt x="34100" y="57245"/>
                      <a:pt x="38386" y="34480"/>
                    </a:cubicBezTo>
                    <a:cubicBezTo>
                      <a:pt x="40387" y="24955"/>
                      <a:pt x="42101" y="16192"/>
                      <a:pt x="43435" y="9144"/>
                    </a:cubicBezTo>
                    <a:cubicBezTo>
                      <a:pt x="43873" y="5991"/>
                      <a:pt x="44730" y="2915"/>
                      <a:pt x="46007" y="0"/>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79" name="任意多边形: 形状 78">
                <a:extLst>
                  <a:ext uri="{FF2B5EF4-FFF2-40B4-BE49-F238E27FC236}">
                    <a16:creationId xmlns:a16="http://schemas.microsoft.com/office/drawing/2014/main" id="{C684C29F-6BE5-070C-BCFB-3B105EAA7D9F}"/>
                  </a:ext>
                </a:extLst>
              </p:cNvPr>
              <p:cNvSpPr/>
              <p:nvPr/>
            </p:nvSpPr>
            <p:spPr>
              <a:xfrm>
                <a:off x="7410450" y="2430807"/>
                <a:ext cx="249014" cy="171136"/>
              </a:xfrm>
              <a:custGeom>
                <a:avLst/>
                <a:gdLst>
                  <a:gd name="connsiteX0" fmla="*/ 243459 w 249014"/>
                  <a:gd name="connsiteY0" fmla="*/ 3972 h 171136"/>
                  <a:gd name="connsiteX1" fmla="*/ 224409 w 249014"/>
                  <a:gd name="connsiteY1" fmla="*/ 1496 h 171136"/>
                  <a:gd name="connsiteX2" fmla="*/ 207550 w 249014"/>
                  <a:gd name="connsiteY2" fmla="*/ 12831 h 171136"/>
                  <a:gd name="connsiteX3" fmla="*/ 0 w 249014"/>
                  <a:gd name="connsiteY3" fmla="*/ 171136 h 171136"/>
                  <a:gd name="connsiteX4" fmla="*/ 0 w 249014"/>
                  <a:gd name="connsiteY4" fmla="*/ 171136 h 171136"/>
                  <a:gd name="connsiteX5" fmla="*/ 235268 w 249014"/>
                  <a:gd name="connsiteY5" fmla="*/ 42168 h 171136"/>
                  <a:gd name="connsiteX6" fmla="*/ 247745 w 249014"/>
                  <a:gd name="connsiteY6" fmla="*/ 24261 h 171136"/>
                  <a:gd name="connsiteX7" fmla="*/ 243459 w 249014"/>
                  <a:gd name="connsiteY7" fmla="*/ 3972 h 171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014" h="171136">
                    <a:moveTo>
                      <a:pt x="243459" y="3972"/>
                    </a:moveTo>
                    <a:cubicBezTo>
                      <a:pt x="238020" y="-228"/>
                      <a:pt x="230743" y="-1171"/>
                      <a:pt x="224409" y="1496"/>
                    </a:cubicBezTo>
                    <a:cubicBezTo>
                      <a:pt x="218065" y="4058"/>
                      <a:pt x="212322" y="7925"/>
                      <a:pt x="207550" y="12831"/>
                    </a:cubicBezTo>
                    <a:cubicBezTo>
                      <a:pt x="144399" y="74172"/>
                      <a:pt x="96012" y="124940"/>
                      <a:pt x="0" y="171136"/>
                    </a:cubicBezTo>
                    <a:lnTo>
                      <a:pt x="0" y="171136"/>
                    </a:lnTo>
                    <a:cubicBezTo>
                      <a:pt x="70485" y="150181"/>
                      <a:pt x="174879" y="105890"/>
                      <a:pt x="235268" y="42168"/>
                    </a:cubicBezTo>
                    <a:cubicBezTo>
                      <a:pt x="240659" y="37158"/>
                      <a:pt x="244916" y="31052"/>
                      <a:pt x="247745" y="24261"/>
                    </a:cubicBezTo>
                    <a:cubicBezTo>
                      <a:pt x="250441" y="17241"/>
                      <a:pt x="248764" y="9297"/>
                      <a:pt x="243459" y="3972"/>
                    </a:cubicBezTo>
                    <a:close/>
                  </a:path>
                </a:pathLst>
              </a:custGeom>
              <a:solidFill>
                <a:srgbClr val="000000"/>
              </a:solidFill>
              <a:ln w="9525" cap="flat">
                <a:solidFill>
                  <a:srgbClr val="2F2E41"/>
                </a:solidFill>
                <a:prstDash val="solid"/>
                <a:miter/>
              </a:ln>
            </p:spPr>
            <p:txBody>
              <a:bodyPr rtlCol="0" anchor="ctr">
                <a:noAutofit/>
              </a:bodyPr>
              <a:lstStyle/>
              <a:p>
                <a:endParaRPr lang="zh-CN" altLang="en-US"/>
              </a:p>
            </p:txBody>
          </p:sp>
          <p:sp>
            <p:nvSpPr>
              <p:cNvPr id="80" name="任意多边形: 形状 79">
                <a:extLst>
                  <a:ext uri="{FF2B5EF4-FFF2-40B4-BE49-F238E27FC236}">
                    <a16:creationId xmlns:a16="http://schemas.microsoft.com/office/drawing/2014/main" id="{CF0CD30E-8B2F-B129-79B6-12C0F987CD0E}"/>
                  </a:ext>
                </a:extLst>
              </p:cNvPr>
              <p:cNvSpPr/>
              <p:nvPr/>
            </p:nvSpPr>
            <p:spPr>
              <a:xfrm>
                <a:off x="7374403" y="2789015"/>
                <a:ext cx="403520" cy="291560"/>
              </a:xfrm>
              <a:custGeom>
                <a:avLst/>
                <a:gdLst>
                  <a:gd name="connsiteX0" fmla="*/ 188446 w 403520"/>
                  <a:gd name="connsiteY0" fmla="*/ 105251 h 291560"/>
                  <a:gd name="connsiteX1" fmla="*/ 168825 w 403520"/>
                  <a:gd name="connsiteY1" fmla="*/ 26479 h 291560"/>
                  <a:gd name="connsiteX2" fmla="*/ 60526 w 403520"/>
                  <a:gd name="connsiteY2" fmla="*/ 0 h 291560"/>
                  <a:gd name="connsiteX3" fmla="*/ 6138 w 403520"/>
                  <a:gd name="connsiteY3" fmla="*/ 24860 h 291560"/>
                  <a:gd name="connsiteX4" fmla="*/ 18330 w 403520"/>
                  <a:gd name="connsiteY4" fmla="*/ 52102 h 291560"/>
                  <a:gd name="connsiteX5" fmla="*/ 2709 w 403520"/>
                  <a:gd name="connsiteY5" fmla="*/ 77819 h 291560"/>
                  <a:gd name="connsiteX6" fmla="*/ 10424 w 403520"/>
                  <a:gd name="connsiteY6" fmla="*/ 94202 h 291560"/>
                  <a:gd name="connsiteX7" fmla="*/ 423 w 403520"/>
                  <a:gd name="connsiteY7" fmla="*/ 114109 h 291560"/>
                  <a:gd name="connsiteX8" fmla="*/ 16425 w 403520"/>
                  <a:gd name="connsiteY8" fmla="*/ 138398 h 291560"/>
                  <a:gd name="connsiteX9" fmla="*/ 20425 w 403520"/>
                  <a:gd name="connsiteY9" fmla="*/ 159544 h 291560"/>
                  <a:gd name="connsiteX10" fmla="*/ 51191 w 403520"/>
                  <a:gd name="connsiteY10" fmla="*/ 173831 h 291560"/>
                  <a:gd name="connsiteX11" fmla="*/ 114913 w 403520"/>
                  <a:gd name="connsiteY11" fmla="*/ 229171 h 291560"/>
                  <a:gd name="connsiteX12" fmla="*/ 194257 w 403520"/>
                  <a:gd name="connsiteY12" fmla="*/ 229171 h 291560"/>
                  <a:gd name="connsiteX13" fmla="*/ 387043 w 403520"/>
                  <a:gd name="connsiteY13" fmla="*/ 291560 h 291560"/>
                  <a:gd name="connsiteX14" fmla="*/ 403521 w 403520"/>
                  <a:gd name="connsiteY14" fmla="*/ 155543 h 29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3520" h="291560">
                    <a:moveTo>
                      <a:pt x="188446" y="105251"/>
                    </a:moveTo>
                    <a:cubicBezTo>
                      <a:pt x="188446" y="105251"/>
                      <a:pt x="174635" y="36004"/>
                      <a:pt x="168825" y="26479"/>
                    </a:cubicBezTo>
                    <a:cubicBezTo>
                      <a:pt x="163015" y="16954"/>
                      <a:pt x="60526" y="0"/>
                      <a:pt x="60526" y="0"/>
                    </a:cubicBezTo>
                    <a:cubicBezTo>
                      <a:pt x="60526" y="0"/>
                      <a:pt x="5090" y="1715"/>
                      <a:pt x="6138" y="24860"/>
                    </a:cubicBezTo>
                    <a:cubicBezTo>
                      <a:pt x="7186" y="48006"/>
                      <a:pt x="18330" y="52102"/>
                      <a:pt x="18330" y="52102"/>
                    </a:cubicBezTo>
                    <a:cubicBezTo>
                      <a:pt x="18330" y="52102"/>
                      <a:pt x="42" y="64103"/>
                      <a:pt x="2709" y="77819"/>
                    </a:cubicBezTo>
                    <a:cubicBezTo>
                      <a:pt x="5376" y="91535"/>
                      <a:pt x="10424" y="94202"/>
                      <a:pt x="10424" y="94202"/>
                    </a:cubicBezTo>
                    <a:cubicBezTo>
                      <a:pt x="2785" y="97622"/>
                      <a:pt x="-1396" y="105937"/>
                      <a:pt x="423" y="114109"/>
                    </a:cubicBezTo>
                    <a:cubicBezTo>
                      <a:pt x="3518" y="123473"/>
                      <a:pt x="9043" y="131855"/>
                      <a:pt x="16425" y="138398"/>
                    </a:cubicBezTo>
                    <a:cubicBezTo>
                      <a:pt x="12653" y="145514"/>
                      <a:pt x="14320" y="154296"/>
                      <a:pt x="20425" y="159544"/>
                    </a:cubicBezTo>
                    <a:cubicBezTo>
                      <a:pt x="29303" y="166840"/>
                      <a:pt x="39894" y="171755"/>
                      <a:pt x="51191" y="173831"/>
                    </a:cubicBezTo>
                    <a:cubicBezTo>
                      <a:pt x="51191" y="173831"/>
                      <a:pt x="95959" y="227362"/>
                      <a:pt x="114913" y="229171"/>
                    </a:cubicBezTo>
                    <a:cubicBezTo>
                      <a:pt x="133868" y="230981"/>
                      <a:pt x="194257" y="229171"/>
                      <a:pt x="194257" y="229171"/>
                    </a:cubicBezTo>
                    <a:lnTo>
                      <a:pt x="387043" y="291560"/>
                    </a:lnTo>
                    <a:lnTo>
                      <a:pt x="403521" y="155543"/>
                    </a:lnTo>
                    <a:close/>
                  </a:path>
                </a:pathLst>
              </a:custGeom>
              <a:solidFill>
                <a:schemeClr val="bg1"/>
              </a:solidFill>
              <a:ln w="9525" cap="flat">
                <a:solidFill>
                  <a:srgbClr val="2F2E41"/>
                </a:solidFill>
                <a:prstDash val="solid"/>
                <a:miter/>
              </a:ln>
            </p:spPr>
            <p:txBody>
              <a:bodyPr rtlCol="0" anchor="ctr">
                <a:noAutofit/>
              </a:bodyPr>
              <a:lstStyle/>
              <a:p>
                <a:endParaRPr lang="zh-CN" altLang="en-US"/>
              </a:p>
            </p:txBody>
          </p:sp>
          <p:sp>
            <p:nvSpPr>
              <p:cNvPr id="81" name="任意多边形: 形状 80">
                <a:extLst>
                  <a:ext uri="{FF2B5EF4-FFF2-40B4-BE49-F238E27FC236}">
                    <a16:creationId xmlns:a16="http://schemas.microsoft.com/office/drawing/2014/main" id="{04CC9527-6702-4759-1416-0445BA4FC738}"/>
                  </a:ext>
                </a:extLst>
              </p:cNvPr>
              <p:cNvSpPr/>
              <p:nvPr/>
            </p:nvSpPr>
            <p:spPr>
              <a:xfrm>
                <a:off x="7390638" y="2837889"/>
                <a:ext cx="53816" cy="5568"/>
              </a:xfrm>
              <a:custGeom>
                <a:avLst/>
                <a:gdLst>
                  <a:gd name="connsiteX0" fmla="*/ 53816 w 53816"/>
                  <a:gd name="connsiteY0" fmla="*/ 1609 h 5568"/>
                  <a:gd name="connsiteX1" fmla="*/ 26956 w 53816"/>
                  <a:gd name="connsiteY1" fmla="*/ 5038 h 5568"/>
                  <a:gd name="connsiteX2" fmla="*/ 0 w 53816"/>
                  <a:gd name="connsiteY2" fmla="*/ 3419 h 5568"/>
                  <a:gd name="connsiteX3" fmla="*/ 53816 w 53816"/>
                  <a:gd name="connsiteY3" fmla="*/ 1609 h 5568"/>
                </a:gdLst>
                <a:ahLst/>
                <a:cxnLst>
                  <a:cxn ang="0">
                    <a:pos x="connsiteX0" y="connsiteY0"/>
                  </a:cxn>
                  <a:cxn ang="0">
                    <a:pos x="connsiteX1" y="connsiteY1"/>
                  </a:cxn>
                  <a:cxn ang="0">
                    <a:pos x="connsiteX2" y="connsiteY2"/>
                  </a:cxn>
                  <a:cxn ang="0">
                    <a:pos x="connsiteX3" y="connsiteY3"/>
                  </a:cxn>
                </a:cxnLst>
                <a:rect l="l" t="t" r="r" b="b"/>
                <a:pathLst>
                  <a:path w="53816" h="5568">
                    <a:moveTo>
                      <a:pt x="53816" y="1609"/>
                    </a:moveTo>
                    <a:cubicBezTo>
                      <a:pt x="45129" y="4304"/>
                      <a:pt x="36043" y="5466"/>
                      <a:pt x="26956" y="5038"/>
                    </a:cubicBezTo>
                    <a:cubicBezTo>
                      <a:pt x="17945" y="6105"/>
                      <a:pt x="8820" y="5562"/>
                      <a:pt x="0" y="3419"/>
                    </a:cubicBezTo>
                    <a:cubicBezTo>
                      <a:pt x="17688" y="-420"/>
                      <a:pt x="35919" y="-1030"/>
                      <a:pt x="53816" y="1609"/>
                    </a:cubicBezTo>
                    <a:close/>
                  </a:path>
                </a:pathLst>
              </a:custGeom>
              <a:solidFill>
                <a:schemeClr val="bg1">
                  <a:lumMod val="85000"/>
                </a:schemeClr>
              </a:solidFill>
              <a:ln w="9525" cap="flat">
                <a:solidFill>
                  <a:srgbClr val="2F2E41"/>
                </a:solidFill>
                <a:prstDash val="solid"/>
                <a:miter/>
              </a:ln>
            </p:spPr>
            <p:txBody>
              <a:bodyPr rtlCol="0" anchor="ctr">
                <a:noAutofit/>
              </a:bodyPr>
              <a:lstStyle/>
              <a:p>
                <a:endParaRPr lang="zh-CN" altLang="en-US"/>
              </a:p>
            </p:txBody>
          </p:sp>
          <p:sp>
            <p:nvSpPr>
              <p:cNvPr id="82" name="任意多边形: 形状 81">
                <a:extLst>
                  <a:ext uri="{FF2B5EF4-FFF2-40B4-BE49-F238E27FC236}">
                    <a16:creationId xmlns:a16="http://schemas.microsoft.com/office/drawing/2014/main" id="{ECCDB4BC-26C0-EEBB-0235-AF95769E1F6F}"/>
                  </a:ext>
                </a:extLst>
              </p:cNvPr>
              <p:cNvSpPr/>
              <p:nvPr/>
            </p:nvSpPr>
            <p:spPr>
              <a:xfrm>
                <a:off x="7387208" y="2881558"/>
                <a:ext cx="44481" cy="5799"/>
              </a:xfrm>
              <a:custGeom>
                <a:avLst/>
                <a:gdLst>
                  <a:gd name="connsiteX0" fmla="*/ 44482 w 44481"/>
                  <a:gd name="connsiteY0" fmla="*/ 2325 h 5799"/>
                  <a:gd name="connsiteX1" fmla="*/ 22288 w 44481"/>
                  <a:gd name="connsiteY1" fmla="*/ 5373 h 5799"/>
                  <a:gd name="connsiteX2" fmla="*/ 0 w 44481"/>
                  <a:gd name="connsiteY2" fmla="*/ 3468 h 5799"/>
                  <a:gd name="connsiteX3" fmla="*/ 22193 w 44481"/>
                  <a:gd name="connsiteY3" fmla="*/ 420 h 5799"/>
                  <a:gd name="connsiteX4" fmla="*/ 44482 w 44481"/>
                  <a:gd name="connsiteY4" fmla="*/ 2325 h 5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81" h="5799">
                    <a:moveTo>
                      <a:pt x="44482" y="2325"/>
                    </a:moveTo>
                    <a:cubicBezTo>
                      <a:pt x="37395" y="4926"/>
                      <a:pt x="29823" y="5973"/>
                      <a:pt x="22288" y="5373"/>
                    </a:cubicBezTo>
                    <a:cubicBezTo>
                      <a:pt x="14811" y="6326"/>
                      <a:pt x="7210" y="5678"/>
                      <a:pt x="0" y="3468"/>
                    </a:cubicBezTo>
                    <a:cubicBezTo>
                      <a:pt x="7077" y="811"/>
                      <a:pt x="14659" y="-227"/>
                      <a:pt x="22193" y="420"/>
                    </a:cubicBezTo>
                    <a:cubicBezTo>
                      <a:pt x="29670" y="-523"/>
                      <a:pt x="37271" y="125"/>
                      <a:pt x="44482" y="2325"/>
                    </a:cubicBezTo>
                    <a:close/>
                  </a:path>
                </a:pathLst>
              </a:custGeom>
              <a:solidFill>
                <a:schemeClr val="bg1">
                  <a:lumMod val="85000"/>
                </a:schemeClr>
              </a:solidFill>
              <a:ln w="9525" cap="flat">
                <a:solidFill>
                  <a:srgbClr val="2F2E41"/>
                </a:solidFill>
                <a:prstDash val="solid"/>
                <a:miter/>
              </a:ln>
            </p:spPr>
            <p:txBody>
              <a:bodyPr rtlCol="0" anchor="ctr">
                <a:noAutofit/>
              </a:bodyPr>
              <a:lstStyle/>
              <a:p>
                <a:endParaRPr lang="zh-CN" altLang="en-US"/>
              </a:p>
            </p:txBody>
          </p:sp>
          <p:sp>
            <p:nvSpPr>
              <p:cNvPr id="83" name="任意多边形: 形状 82">
                <a:extLst>
                  <a:ext uri="{FF2B5EF4-FFF2-40B4-BE49-F238E27FC236}">
                    <a16:creationId xmlns:a16="http://schemas.microsoft.com/office/drawing/2014/main" id="{216763DA-81BA-1CAB-C087-5FEBDCDFB80B}"/>
                  </a:ext>
                </a:extLst>
              </p:cNvPr>
              <p:cNvSpPr/>
              <p:nvPr/>
            </p:nvSpPr>
            <p:spPr>
              <a:xfrm>
                <a:off x="7392257" y="2920000"/>
                <a:ext cx="41909" cy="7293"/>
              </a:xfrm>
              <a:custGeom>
                <a:avLst/>
                <a:gdLst>
                  <a:gd name="connsiteX0" fmla="*/ 41910 w 41909"/>
                  <a:gd name="connsiteY0" fmla="*/ 1222 h 7293"/>
                  <a:gd name="connsiteX1" fmla="*/ 21241 w 41909"/>
                  <a:gd name="connsiteY1" fmla="*/ 6079 h 7293"/>
                  <a:gd name="connsiteX2" fmla="*/ 0 w 41909"/>
                  <a:gd name="connsiteY2" fmla="*/ 6079 h 7293"/>
                  <a:gd name="connsiteX3" fmla="*/ 20669 w 41909"/>
                  <a:gd name="connsiteY3" fmla="*/ 1222 h 7293"/>
                  <a:gd name="connsiteX4" fmla="*/ 41910 w 41909"/>
                  <a:gd name="connsiteY4" fmla="*/ 1222 h 7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09" h="7293">
                    <a:moveTo>
                      <a:pt x="41910" y="1222"/>
                    </a:moveTo>
                    <a:cubicBezTo>
                      <a:pt x="41910" y="2650"/>
                      <a:pt x="32861" y="4746"/>
                      <a:pt x="21241" y="6079"/>
                    </a:cubicBezTo>
                    <a:cubicBezTo>
                      <a:pt x="14249" y="7699"/>
                      <a:pt x="6991" y="7699"/>
                      <a:pt x="0" y="6079"/>
                    </a:cubicBezTo>
                    <a:cubicBezTo>
                      <a:pt x="6439" y="2927"/>
                      <a:pt x="13506" y="1269"/>
                      <a:pt x="20669" y="1222"/>
                    </a:cubicBezTo>
                    <a:cubicBezTo>
                      <a:pt x="27661" y="-407"/>
                      <a:pt x="34919" y="-407"/>
                      <a:pt x="41910" y="1222"/>
                    </a:cubicBezTo>
                    <a:close/>
                  </a:path>
                </a:pathLst>
              </a:custGeom>
              <a:solidFill>
                <a:schemeClr val="bg1">
                  <a:lumMod val="85000"/>
                </a:schemeClr>
              </a:solidFill>
              <a:ln w="9525" cap="flat">
                <a:solidFill>
                  <a:srgbClr val="2F2E41"/>
                </a:solidFill>
                <a:prstDash val="solid"/>
                <a:miter/>
              </a:ln>
            </p:spPr>
            <p:txBody>
              <a:bodyPr rtlCol="0" anchor="ctr">
                <a:noAutofit/>
              </a:bodyPr>
              <a:lstStyle/>
              <a:p>
                <a:endParaRPr lang="zh-CN" altLang="en-US"/>
              </a:p>
            </p:txBody>
          </p:sp>
          <p:sp>
            <p:nvSpPr>
              <p:cNvPr id="84" name="任意多边形: 形状 83">
                <a:extLst>
                  <a:ext uri="{FF2B5EF4-FFF2-40B4-BE49-F238E27FC236}">
                    <a16:creationId xmlns:a16="http://schemas.microsoft.com/office/drawing/2014/main" id="{39414FE6-E455-D8B4-3CB6-A609C6545AE0}"/>
                  </a:ext>
                </a:extLst>
              </p:cNvPr>
              <p:cNvSpPr/>
              <p:nvPr/>
            </p:nvSpPr>
            <p:spPr>
              <a:xfrm>
                <a:off x="7439014" y="2886746"/>
                <a:ext cx="16299" cy="21807"/>
              </a:xfrm>
              <a:custGeom>
                <a:avLst/>
                <a:gdLst>
                  <a:gd name="connsiteX0" fmla="*/ 2678 w 16299"/>
                  <a:gd name="connsiteY0" fmla="*/ 21808 h 21807"/>
                  <a:gd name="connsiteX1" fmla="*/ 201 w 16299"/>
                  <a:gd name="connsiteY1" fmla="*/ 17807 h 21807"/>
                  <a:gd name="connsiteX2" fmla="*/ 2678 w 16299"/>
                  <a:gd name="connsiteY2" fmla="*/ 6949 h 21807"/>
                  <a:gd name="connsiteX3" fmla="*/ 11631 w 16299"/>
                  <a:gd name="connsiteY3" fmla="*/ 281 h 21807"/>
                  <a:gd name="connsiteX4" fmla="*/ 16298 w 16299"/>
                  <a:gd name="connsiteY4" fmla="*/ 757 h 21807"/>
                  <a:gd name="connsiteX5" fmla="*/ 6773 w 16299"/>
                  <a:gd name="connsiteY5" fmla="*/ 9616 h 21807"/>
                  <a:gd name="connsiteX6" fmla="*/ 2678 w 16299"/>
                  <a:gd name="connsiteY6" fmla="*/ 21808 h 21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99" h="21807">
                    <a:moveTo>
                      <a:pt x="2678" y="21808"/>
                    </a:moveTo>
                    <a:cubicBezTo>
                      <a:pt x="2106" y="21808"/>
                      <a:pt x="773" y="20665"/>
                      <a:pt x="201" y="17807"/>
                    </a:cubicBezTo>
                    <a:cubicBezTo>
                      <a:pt x="-437" y="14007"/>
                      <a:pt x="458" y="10101"/>
                      <a:pt x="2678" y="6949"/>
                    </a:cubicBezTo>
                    <a:cubicBezTo>
                      <a:pt x="4773" y="3739"/>
                      <a:pt x="7955" y="1377"/>
                      <a:pt x="11631" y="281"/>
                    </a:cubicBezTo>
                    <a:cubicBezTo>
                      <a:pt x="14393" y="-386"/>
                      <a:pt x="16203" y="281"/>
                      <a:pt x="16298" y="757"/>
                    </a:cubicBezTo>
                    <a:cubicBezTo>
                      <a:pt x="16394" y="1234"/>
                      <a:pt x="10583" y="3805"/>
                      <a:pt x="6773" y="9616"/>
                    </a:cubicBezTo>
                    <a:cubicBezTo>
                      <a:pt x="2963" y="15426"/>
                      <a:pt x="3916" y="21236"/>
                      <a:pt x="2678" y="21808"/>
                    </a:cubicBezTo>
                    <a:close/>
                  </a:path>
                </a:pathLst>
              </a:custGeom>
              <a:solidFill>
                <a:schemeClr val="bg1">
                  <a:lumMod val="85000"/>
                </a:schemeClr>
              </a:solidFill>
              <a:ln w="9525" cap="flat">
                <a:solidFill>
                  <a:srgbClr val="2F2E41"/>
                </a:solidFill>
                <a:prstDash val="solid"/>
                <a:miter/>
              </a:ln>
            </p:spPr>
            <p:txBody>
              <a:bodyPr rtlCol="0" anchor="ctr">
                <a:noAutofit/>
              </a:bodyPr>
              <a:lstStyle/>
              <a:p>
                <a:endParaRPr lang="zh-CN" altLang="en-US"/>
              </a:p>
            </p:txBody>
          </p:sp>
          <p:sp>
            <p:nvSpPr>
              <p:cNvPr id="85" name="任意多边形: 形状 84">
                <a:extLst>
                  <a:ext uri="{FF2B5EF4-FFF2-40B4-BE49-F238E27FC236}">
                    <a16:creationId xmlns:a16="http://schemas.microsoft.com/office/drawing/2014/main" id="{65F54366-0399-F68F-E9E5-4243BAC26D78}"/>
                  </a:ext>
                </a:extLst>
              </p:cNvPr>
              <p:cNvSpPr/>
              <p:nvPr/>
            </p:nvSpPr>
            <p:spPr>
              <a:xfrm>
                <a:off x="7464414" y="2853965"/>
                <a:ext cx="13474" cy="18965"/>
              </a:xfrm>
              <a:custGeom>
                <a:avLst/>
                <a:gdLst>
                  <a:gd name="connsiteX0" fmla="*/ 2519 w 13474"/>
                  <a:gd name="connsiteY0" fmla="*/ 18965 h 18965"/>
                  <a:gd name="connsiteX1" fmla="*/ 233 w 13474"/>
                  <a:gd name="connsiteY1" fmla="*/ 15632 h 18965"/>
                  <a:gd name="connsiteX2" fmla="*/ 2138 w 13474"/>
                  <a:gd name="connsiteY2" fmla="*/ 6107 h 18965"/>
                  <a:gd name="connsiteX3" fmla="*/ 9472 w 13474"/>
                  <a:gd name="connsiteY3" fmla="*/ 296 h 18965"/>
                  <a:gd name="connsiteX4" fmla="*/ 13473 w 13474"/>
                  <a:gd name="connsiteY4" fmla="*/ 296 h 18965"/>
                  <a:gd name="connsiteX5" fmla="*/ 6329 w 13474"/>
                  <a:gd name="connsiteY5" fmla="*/ 8393 h 18965"/>
                  <a:gd name="connsiteX6" fmla="*/ 2519 w 13474"/>
                  <a:gd name="connsiteY6" fmla="*/ 18965 h 18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74" h="18965">
                    <a:moveTo>
                      <a:pt x="2519" y="18965"/>
                    </a:moveTo>
                    <a:cubicBezTo>
                      <a:pt x="1947" y="18965"/>
                      <a:pt x="804" y="18013"/>
                      <a:pt x="233" y="15632"/>
                    </a:cubicBezTo>
                    <a:cubicBezTo>
                      <a:pt x="-405" y="12326"/>
                      <a:pt x="281" y="8907"/>
                      <a:pt x="2138" y="6107"/>
                    </a:cubicBezTo>
                    <a:cubicBezTo>
                      <a:pt x="3814" y="3363"/>
                      <a:pt x="6415" y="1296"/>
                      <a:pt x="9472" y="296"/>
                    </a:cubicBezTo>
                    <a:cubicBezTo>
                      <a:pt x="11853" y="-370"/>
                      <a:pt x="13377" y="296"/>
                      <a:pt x="13473" y="296"/>
                    </a:cubicBezTo>
                    <a:cubicBezTo>
                      <a:pt x="13568" y="296"/>
                      <a:pt x="9186" y="3630"/>
                      <a:pt x="6329" y="8393"/>
                    </a:cubicBezTo>
                    <a:cubicBezTo>
                      <a:pt x="3471" y="13155"/>
                      <a:pt x="3852" y="18394"/>
                      <a:pt x="2519" y="18965"/>
                    </a:cubicBezTo>
                    <a:close/>
                  </a:path>
                </a:pathLst>
              </a:custGeom>
              <a:solidFill>
                <a:schemeClr val="bg1">
                  <a:lumMod val="85000"/>
                </a:schemeClr>
              </a:solidFill>
              <a:ln w="9525" cap="flat">
                <a:solidFill>
                  <a:srgbClr val="2F2E41"/>
                </a:solidFill>
                <a:prstDash val="solid"/>
                <a:miter/>
              </a:ln>
            </p:spPr>
            <p:txBody>
              <a:bodyPr rtlCol="0" anchor="ctr">
                <a:noAutofit/>
              </a:bodyPr>
              <a:lstStyle/>
              <a:p>
                <a:endParaRPr lang="zh-CN" altLang="en-US"/>
              </a:p>
            </p:txBody>
          </p:sp>
          <p:sp>
            <p:nvSpPr>
              <p:cNvPr id="86" name="任意多边形: 形状 85">
                <a:extLst>
                  <a:ext uri="{FF2B5EF4-FFF2-40B4-BE49-F238E27FC236}">
                    <a16:creationId xmlns:a16="http://schemas.microsoft.com/office/drawing/2014/main" id="{B9000B1E-AF3F-5C75-A8D1-CD30CE3CAD9B}"/>
                  </a:ext>
                </a:extLst>
              </p:cNvPr>
              <p:cNvSpPr/>
              <p:nvPr/>
            </p:nvSpPr>
            <p:spPr>
              <a:xfrm>
                <a:off x="7485038" y="2810330"/>
                <a:ext cx="11156" cy="14975"/>
              </a:xfrm>
              <a:custGeom>
                <a:avLst/>
                <a:gdLst>
                  <a:gd name="connsiteX0" fmla="*/ 1612 w 11156"/>
                  <a:gd name="connsiteY0" fmla="*/ 14975 h 14975"/>
                  <a:gd name="connsiteX1" fmla="*/ 2088 w 11156"/>
                  <a:gd name="connsiteY1" fmla="*/ 4879 h 14975"/>
                  <a:gd name="connsiteX2" fmla="*/ 11137 w 11156"/>
                  <a:gd name="connsiteY2" fmla="*/ 592 h 14975"/>
                  <a:gd name="connsiteX3" fmla="*/ 6184 w 11156"/>
                  <a:gd name="connsiteY3" fmla="*/ 7736 h 14975"/>
                  <a:gd name="connsiteX4" fmla="*/ 1612 w 11156"/>
                  <a:gd name="connsiteY4" fmla="*/ 14975 h 14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56" h="14975">
                    <a:moveTo>
                      <a:pt x="1612" y="14975"/>
                    </a:moveTo>
                    <a:cubicBezTo>
                      <a:pt x="278" y="14975"/>
                      <a:pt x="-1436" y="10022"/>
                      <a:pt x="2088" y="4879"/>
                    </a:cubicBezTo>
                    <a:cubicBezTo>
                      <a:pt x="5613" y="-265"/>
                      <a:pt x="10851" y="-646"/>
                      <a:pt x="11137" y="592"/>
                    </a:cubicBezTo>
                    <a:cubicBezTo>
                      <a:pt x="11423" y="1831"/>
                      <a:pt x="8470" y="4117"/>
                      <a:pt x="6184" y="7736"/>
                    </a:cubicBezTo>
                    <a:cubicBezTo>
                      <a:pt x="3898" y="11356"/>
                      <a:pt x="3041" y="14785"/>
                      <a:pt x="1612" y="14975"/>
                    </a:cubicBezTo>
                    <a:close/>
                  </a:path>
                </a:pathLst>
              </a:custGeom>
              <a:solidFill>
                <a:schemeClr val="bg1">
                  <a:lumMod val="85000"/>
                </a:schemeClr>
              </a:solidFill>
              <a:ln w="9525" cap="flat">
                <a:solidFill>
                  <a:srgbClr val="2F2E41"/>
                </a:solidFill>
                <a:prstDash val="solid"/>
                <a:miter/>
              </a:ln>
            </p:spPr>
            <p:txBody>
              <a:bodyPr rtlCol="0" anchor="ctr">
                <a:noAutofit/>
              </a:bodyPr>
              <a:lstStyle/>
              <a:p>
                <a:endParaRPr lang="zh-CN" altLang="en-US"/>
              </a:p>
            </p:txBody>
          </p:sp>
          <p:sp>
            <p:nvSpPr>
              <p:cNvPr id="87" name="任意多边形: 形状 86">
                <a:extLst>
                  <a:ext uri="{FF2B5EF4-FFF2-40B4-BE49-F238E27FC236}">
                    <a16:creationId xmlns:a16="http://schemas.microsoft.com/office/drawing/2014/main" id="{B3C524C6-ED27-D5F4-DD77-41F5FE9CF37E}"/>
                  </a:ext>
                </a:extLst>
              </p:cNvPr>
              <p:cNvSpPr/>
              <p:nvPr/>
            </p:nvSpPr>
            <p:spPr>
              <a:xfrm>
                <a:off x="7558195" y="2895409"/>
                <a:ext cx="5976" cy="41627"/>
              </a:xfrm>
              <a:custGeom>
                <a:avLst/>
                <a:gdLst>
                  <a:gd name="connsiteX0" fmla="*/ 2177 w 5976"/>
                  <a:gd name="connsiteY0" fmla="*/ 41624 h 41627"/>
                  <a:gd name="connsiteX1" fmla="*/ 463 w 5976"/>
                  <a:gd name="connsiteY1" fmla="*/ 20765 h 41627"/>
                  <a:gd name="connsiteX2" fmla="*/ 3701 w 5976"/>
                  <a:gd name="connsiteY2" fmla="*/ 0 h 41627"/>
                  <a:gd name="connsiteX3" fmla="*/ 5416 w 5976"/>
                  <a:gd name="connsiteY3" fmla="*/ 20955 h 41627"/>
                  <a:gd name="connsiteX4" fmla="*/ 2177 w 5976"/>
                  <a:gd name="connsiteY4" fmla="*/ 41624 h 41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76" h="41627">
                    <a:moveTo>
                      <a:pt x="2177" y="41624"/>
                    </a:moveTo>
                    <a:cubicBezTo>
                      <a:pt x="63" y="34881"/>
                      <a:pt x="-518" y="27756"/>
                      <a:pt x="463" y="20765"/>
                    </a:cubicBezTo>
                    <a:cubicBezTo>
                      <a:pt x="15" y="13688"/>
                      <a:pt x="1120" y="6601"/>
                      <a:pt x="3701" y="0"/>
                    </a:cubicBezTo>
                    <a:cubicBezTo>
                      <a:pt x="5959" y="6744"/>
                      <a:pt x="6550" y="13935"/>
                      <a:pt x="5416" y="20955"/>
                    </a:cubicBezTo>
                    <a:cubicBezTo>
                      <a:pt x="4654" y="32480"/>
                      <a:pt x="3606" y="41815"/>
                      <a:pt x="2177" y="41624"/>
                    </a:cubicBezTo>
                    <a:close/>
                  </a:path>
                </a:pathLst>
              </a:custGeom>
              <a:solidFill>
                <a:schemeClr val="bg1">
                  <a:lumMod val="85000"/>
                </a:schemeClr>
              </a:solidFill>
              <a:ln w="9525" cap="flat">
                <a:solidFill>
                  <a:srgbClr val="2F2E41"/>
                </a:solidFill>
                <a:prstDash val="solid"/>
                <a:miter/>
              </a:ln>
            </p:spPr>
            <p:txBody>
              <a:bodyPr rtlCol="0" anchor="ctr">
                <a:noAutofit/>
              </a:bodyPr>
              <a:lstStyle/>
              <a:p>
                <a:endParaRPr lang="zh-CN" altLang="en-US"/>
              </a:p>
            </p:txBody>
          </p:sp>
          <p:sp>
            <p:nvSpPr>
              <p:cNvPr id="88" name="任意多边形: 形状 87">
                <a:extLst>
                  <a:ext uri="{FF2B5EF4-FFF2-40B4-BE49-F238E27FC236}">
                    <a16:creationId xmlns:a16="http://schemas.microsoft.com/office/drawing/2014/main" id="{9C38CA3A-C162-56A7-5A5A-4558BFF390D3}"/>
                  </a:ext>
                </a:extLst>
              </p:cNvPr>
              <p:cNvSpPr/>
              <p:nvPr/>
            </p:nvSpPr>
            <p:spPr>
              <a:xfrm>
                <a:off x="7512841" y="2279195"/>
                <a:ext cx="104512" cy="171682"/>
              </a:xfrm>
              <a:custGeom>
                <a:avLst/>
                <a:gdLst>
                  <a:gd name="connsiteX0" fmla="*/ 94109 w 104512"/>
                  <a:gd name="connsiteY0" fmla="*/ 2233 h 171682"/>
                  <a:gd name="connsiteX1" fmla="*/ 75059 w 104512"/>
                  <a:gd name="connsiteY1" fmla="*/ 899 h 171682"/>
                  <a:gd name="connsiteX2" fmla="*/ 24196 w 104512"/>
                  <a:gd name="connsiteY2" fmla="*/ 15187 h 171682"/>
                  <a:gd name="connsiteX3" fmla="*/ 2765 w 104512"/>
                  <a:gd name="connsiteY3" fmla="*/ 31855 h 171682"/>
                  <a:gd name="connsiteX4" fmla="*/ 193 w 104512"/>
                  <a:gd name="connsiteY4" fmla="*/ 50905 h 171682"/>
                  <a:gd name="connsiteX5" fmla="*/ 2574 w 104512"/>
                  <a:gd name="connsiteY5" fmla="*/ 171682 h 171682"/>
                  <a:gd name="connsiteX6" fmla="*/ 14099 w 104512"/>
                  <a:gd name="connsiteY6" fmla="*/ 158633 h 171682"/>
                  <a:gd name="connsiteX7" fmla="*/ 95633 w 104512"/>
                  <a:gd name="connsiteY7" fmla="*/ 47953 h 171682"/>
                  <a:gd name="connsiteX8" fmla="*/ 104301 w 104512"/>
                  <a:gd name="connsiteY8" fmla="*/ 24140 h 171682"/>
                  <a:gd name="connsiteX9" fmla="*/ 94109 w 104512"/>
                  <a:gd name="connsiteY9" fmla="*/ 2233 h 171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512" h="171682">
                    <a:moveTo>
                      <a:pt x="94109" y="2233"/>
                    </a:moveTo>
                    <a:cubicBezTo>
                      <a:pt x="88051" y="-187"/>
                      <a:pt x="81394" y="-654"/>
                      <a:pt x="75059" y="899"/>
                    </a:cubicBezTo>
                    <a:cubicBezTo>
                      <a:pt x="57590" y="3595"/>
                      <a:pt x="40512" y="8395"/>
                      <a:pt x="24196" y="15187"/>
                    </a:cubicBezTo>
                    <a:cubicBezTo>
                      <a:pt x="15271" y="17968"/>
                      <a:pt x="7660" y="23893"/>
                      <a:pt x="2765" y="31855"/>
                    </a:cubicBezTo>
                    <a:cubicBezTo>
                      <a:pt x="450" y="37923"/>
                      <a:pt x="-426" y="44438"/>
                      <a:pt x="193" y="50905"/>
                    </a:cubicBezTo>
                    <a:cubicBezTo>
                      <a:pt x="955" y="91167"/>
                      <a:pt x="1746" y="131420"/>
                      <a:pt x="2574" y="171682"/>
                    </a:cubicBezTo>
                    <a:lnTo>
                      <a:pt x="14099" y="158633"/>
                    </a:lnTo>
                    <a:cubicBezTo>
                      <a:pt x="46275" y="125696"/>
                      <a:pt x="73716" y="88443"/>
                      <a:pt x="95633" y="47953"/>
                    </a:cubicBezTo>
                    <a:cubicBezTo>
                      <a:pt x="100196" y="40733"/>
                      <a:pt x="103158" y="32608"/>
                      <a:pt x="104301" y="24140"/>
                    </a:cubicBezTo>
                    <a:cubicBezTo>
                      <a:pt x="105501" y="15472"/>
                      <a:pt x="101510" y="6900"/>
                      <a:pt x="94109" y="2233"/>
                    </a:cubicBezTo>
                    <a:close/>
                  </a:path>
                </a:pathLst>
              </a:custGeom>
              <a:solidFill>
                <a:srgbClr val="000000"/>
              </a:solidFill>
              <a:ln w="9525" cap="flat">
                <a:solidFill>
                  <a:srgbClr val="2F2E41"/>
                </a:solidFill>
                <a:prstDash val="solid"/>
                <a:miter/>
              </a:ln>
            </p:spPr>
            <p:txBody>
              <a:bodyPr rtlCol="0" anchor="ctr">
                <a:noAutofit/>
              </a:bodyPr>
              <a:lstStyle/>
              <a:p>
                <a:endParaRPr lang="zh-CN" altLang="en-US"/>
              </a:p>
            </p:txBody>
          </p:sp>
          <p:sp>
            <p:nvSpPr>
              <p:cNvPr id="89" name="任意多边形: 形状 88">
                <a:extLst>
                  <a:ext uri="{FF2B5EF4-FFF2-40B4-BE49-F238E27FC236}">
                    <a16:creationId xmlns:a16="http://schemas.microsoft.com/office/drawing/2014/main" id="{62740AC7-3DA0-D473-E539-9EA06154A8FA}"/>
                  </a:ext>
                </a:extLst>
              </p:cNvPr>
              <p:cNvSpPr/>
              <p:nvPr/>
            </p:nvSpPr>
            <p:spPr>
              <a:xfrm>
                <a:off x="7341108" y="2276796"/>
                <a:ext cx="280064" cy="322766"/>
              </a:xfrm>
              <a:custGeom>
                <a:avLst/>
                <a:gdLst>
                  <a:gd name="connsiteX0" fmla="*/ 171260 w 280064"/>
                  <a:gd name="connsiteY0" fmla="*/ 32731 h 322766"/>
                  <a:gd name="connsiteX1" fmla="*/ 175260 w 280064"/>
                  <a:gd name="connsiteY1" fmla="*/ 28921 h 322766"/>
                  <a:gd name="connsiteX2" fmla="*/ 243459 w 280064"/>
                  <a:gd name="connsiteY2" fmla="*/ 1203 h 322766"/>
                  <a:gd name="connsiteX3" fmla="*/ 263176 w 280064"/>
                  <a:gd name="connsiteY3" fmla="*/ 536 h 322766"/>
                  <a:gd name="connsiteX4" fmla="*/ 279463 w 280064"/>
                  <a:gd name="connsiteY4" fmla="*/ 15109 h 322766"/>
                  <a:gd name="connsiteX5" fmla="*/ 264605 w 280064"/>
                  <a:gd name="connsiteY5" fmla="*/ 59210 h 322766"/>
                  <a:gd name="connsiteX6" fmla="*/ 66008 w 280064"/>
                  <a:gd name="connsiteY6" fmla="*/ 278952 h 322766"/>
                  <a:gd name="connsiteX7" fmla="*/ 18383 w 280064"/>
                  <a:gd name="connsiteY7" fmla="*/ 312099 h 322766"/>
                  <a:gd name="connsiteX8" fmla="*/ 4858 w 280064"/>
                  <a:gd name="connsiteY8" fmla="*/ 320195 h 322766"/>
                  <a:gd name="connsiteX9" fmla="*/ 0 w 280064"/>
                  <a:gd name="connsiteY9" fmla="*/ 322767 h 322766"/>
                  <a:gd name="connsiteX10" fmla="*/ 4286 w 280064"/>
                  <a:gd name="connsiteY10" fmla="*/ 319338 h 322766"/>
                  <a:gd name="connsiteX11" fmla="*/ 17336 w 280064"/>
                  <a:gd name="connsiteY11" fmla="*/ 310480 h 322766"/>
                  <a:gd name="connsiteX12" fmla="*/ 64103 w 280064"/>
                  <a:gd name="connsiteY12" fmla="*/ 276190 h 322766"/>
                  <a:gd name="connsiteX13" fmla="*/ 200215 w 280064"/>
                  <a:gd name="connsiteY13" fmla="*/ 142840 h 322766"/>
                  <a:gd name="connsiteX14" fmla="*/ 260890 w 280064"/>
                  <a:gd name="connsiteY14" fmla="*/ 57115 h 322766"/>
                  <a:gd name="connsiteX15" fmla="*/ 272415 w 280064"/>
                  <a:gd name="connsiteY15" fmla="*/ 36826 h 322766"/>
                  <a:gd name="connsiteX16" fmla="*/ 275654 w 280064"/>
                  <a:gd name="connsiteY16" fmla="*/ 16443 h 322766"/>
                  <a:gd name="connsiteX17" fmla="*/ 262604 w 280064"/>
                  <a:gd name="connsiteY17" fmla="*/ 4537 h 322766"/>
                  <a:gd name="connsiteX18" fmla="*/ 244126 w 280064"/>
                  <a:gd name="connsiteY18" fmla="*/ 5013 h 322766"/>
                  <a:gd name="connsiteX19" fmla="*/ 189452 w 280064"/>
                  <a:gd name="connsiteY19" fmla="*/ 21777 h 322766"/>
                  <a:gd name="connsiteX20" fmla="*/ 171260 w 280064"/>
                  <a:gd name="connsiteY20" fmla="*/ 32731 h 32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0064" h="322766">
                    <a:moveTo>
                      <a:pt x="171260" y="32731"/>
                    </a:moveTo>
                    <a:cubicBezTo>
                      <a:pt x="171260" y="32731"/>
                      <a:pt x="172498" y="31302"/>
                      <a:pt x="175260" y="28921"/>
                    </a:cubicBezTo>
                    <a:cubicBezTo>
                      <a:pt x="194853" y="13319"/>
                      <a:pt x="218532" y="3698"/>
                      <a:pt x="243459" y="1203"/>
                    </a:cubicBezTo>
                    <a:cubicBezTo>
                      <a:pt x="249946" y="-131"/>
                      <a:pt x="256613" y="-359"/>
                      <a:pt x="263176" y="536"/>
                    </a:cubicBezTo>
                    <a:cubicBezTo>
                      <a:pt x="271015" y="1736"/>
                      <a:pt x="277406" y="7451"/>
                      <a:pt x="279463" y="15109"/>
                    </a:cubicBezTo>
                    <a:cubicBezTo>
                      <a:pt x="282607" y="31207"/>
                      <a:pt x="272796" y="45780"/>
                      <a:pt x="264605" y="59210"/>
                    </a:cubicBezTo>
                    <a:cubicBezTo>
                      <a:pt x="212950" y="144392"/>
                      <a:pt x="145552" y="218963"/>
                      <a:pt x="66008" y="278952"/>
                    </a:cubicBezTo>
                    <a:cubicBezTo>
                      <a:pt x="46387" y="293716"/>
                      <a:pt x="29813" y="304765"/>
                      <a:pt x="18383" y="312099"/>
                    </a:cubicBezTo>
                    <a:lnTo>
                      <a:pt x="4858" y="320195"/>
                    </a:lnTo>
                    <a:cubicBezTo>
                      <a:pt x="3353" y="321252"/>
                      <a:pt x="1714" y="322110"/>
                      <a:pt x="0" y="322767"/>
                    </a:cubicBezTo>
                    <a:cubicBezTo>
                      <a:pt x="0" y="322767"/>
                      <a:pt x="1333" y="321433"/>
                      <a:pt x="4286" y="319338"/>
                    </a:cubicBezTo>
                    <a:lnTo>
                      <a:pt x="17336" y="310480"/>
                    </a:lnTo>
                    <a:cubicBezTo>
                      <a:pt x="28575" y="302669"/>
                      <a:pt x="44863" y="291430"/>
                      <a:pt x="64103" y="276190"/>
                    </a:cubicBezTo>
                    <a:cubicBezTo>
                      <a:pt x="114357" y="237013"/>
                      <a:pt x="160020" y="192274"/>
                      <a:pt x="200215" y="142840"/>
                    </a:cubicBezTo>
                    <a:cubicBezTo>
                      <a:pt x="222247" y="115589"/>
                      <a:pt x="242506" y="86947"/>
                      <a:pt x="260890" y="57115"/>
                    </a:cubicBezTo>
                    <a:cubicBezTo>
                      <a:pt x="265243" y="50657"/>
                      <a:pt x="269100" y="43875"/>
                      <a:pt x="272415" y="36826"/>
                    </a:cubicBezTo>
                    <a:cubicBezTo>
                      <a:pt x="275530" y="30511"/>
                      <a:pt x="276654" y="23406"/>
                      <a:pt x="275654" y="16443"/>
                    </a:cubicBezTo>
                    <a:cubicBezTo>
                      <a:pt x="274063" y="10233"/>
                      <a:pt x="268938" y="5556"/>
                      <a:pt x="262604" y="4537"/>
                    </a:cubicBezTo>
                    <a:cubicBezTo>
                      <a:pt x="256461" y="3641"/>
                      <a:pt x="250212" y="3803"/>
                      <a:pt x="244126" y="5013"/>
                    </a:cubicBezTo>
                    <a:cubicBezTo>
                      <a:pt x="224980" y="6985"/>
                      <a:pt x="206407" y="12681"/>
                      <a:pt x="189452" y="21777"/>
                    </a:cubicBezTo>
                    <a:cubicBezTo>
                      <a:pt x="177355" y="28254"/>
                      <a:pt x="171545" y="33112"/>
                      <a:pt x="171260" y="32731"/>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90" name="任意多边形: 形状 89">
                <a:extLst>
                  <a:ext uri="{FF2B5EF4-FFF2-40B4-BE49-F238E27FC236}">
                    <a16:creationId xmlns:a16="http://schemas.microsoft.com/office/drawing/2014/main" id="{52321AFC-A96F-C888-7FF6-26A38317BAB4}"/>
                  </a:ext>
                </a:extLst>
              </p:cNvPr>
              <p:cNvSpPr/>
              <p:nvPr/>
            </p:nvSpPr>
            <p:spPr>
              <a:xfrm>
                <a:off x="7171557" y="1950350"/>
                <a:ext cx="343857" cy="659404"/>
              </a:xfrm>
              <a:custGeom>
                <a:avLst/>
                <a:gdLst>
                  <a:gd name="connsiteX0" fmla="*/ 176980 w 343857"/>
                  <a:gd name="connsiteY0" fmla="*/ 84 h 659404"/>
                  <a:gd name="connsiteX1" fmla="*/ 167455 w 343857"/>
                  <a:gd name="connsiteY1" fmla="*/ 846 h 659404"/>
                  <a:gd name="connsiteX2" fmla="*/ 5 w 343857"/>
                  <a:gd name="connsiteY2" fmla="*/ 185155 h 659404"/>
                  <a:gd name="connsiteX3" fmla="*/ 5530 w 343857"/>
                  <a:gd name="connsiteY3" fmla="*/ 402134 h 659404"/>
                  <a:gd name="connsiteX4" fmla="*/ 116020 w 343857"/>
                  <a:gd name="connsiteY4" fmla="*/ 510529 h 659404"/>
                  <a:gd name="connsiteX5" fmla="*/ 119734 w 343857"/>
                  <a:gd name="connsiteY5" fmla="*/ 579299 h 659404"/>
                  <a:gd name="connsiteX6" fmla="*/ 157834 w 343857"/>
                  <a:gd name="connsiteY6" fmla="*/ 659405 h 659404"/>
                  <a:gd name="connsiteX7" fmla="*/ 343858 w 343857"/>
                  <a:gd name="connsiteY7" fmla="*/ 500337 h 659404"/>
                  <a:gd name="connsiteX8" fmla="*/ 339762 w 343857"/>
                  <a:gd name="connsiteY8" fmla="*/ 185155 h 659404"/>
                  <a:gd name="connsiteX9" fmla="*/ 176980 w 343857"/>
                  <a:gd name="connsiteY9" fmla="*/ 84 h 659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857" h="659404">
                    <a:moveTo>
                      <a:pt x="176980" y="84"/>
                    </a:moveTo>
                    <a:lnTo>
                      <a:pt x="167455" y="846"/>
                    </a:lnTo>
                    <a:cubicBezTo>
                      <a:pt x="72147" y="9279"/>
                      <a:pt x="-719" y="89476"/>
                      <a:pt x="5" y="185155"/>
                    </a:cubicBezTo>
                    <a:cubicBezTo>
                      <a:pt x="672" y="274214"/>
                      <a:pt x="767" y="354795"/>
                      <a:pt x="5530" y="402134"/>
                    </a:cubicBezTo>
                    <a:cubicBezTo>
                      <a:pt x="15055" y="500242"/>
                      <a:pt x="116020" y="510529"/>
                      <a:pt x="116020" y="510529"/>
                    </a:cubicBezTo>
                    <a:cubicBezTo>
                      <a:pt x="116020" y="510529"/>
                      <a:pt x="118401" y="550343"/>
                      <a:pt x="119734" y="579299"/>
                    </a:cubicBezTo>
                    <a:lnTo>
                      <a:pt x="157834" y="659405"/>
                    </a:lnTo>
                    <a:cubicBezTo>
                      <a:pt x="225462" y="610256"/>
                      <a:pt x="300709" y="548248"/>
                      <a:pt x="343858" y="500337"/>
                    </a:cubicBezTo>
                    <a:lnTo>
                      <a:pt x="339762" y="185155"/>
                    </a:lnTo>
                    <a:cubicBezTo>
                      <a:pt x="339572" y="82475"/>
                      <a:pt x="279659" y="-3059"/>
                      <a:pt x="176980" y="84"/>
                    </a:cubicBezTo>
                    <a:close/>
                  </a:path>
                </a:pathLst>
              </a:custGeom>
              <a:solidFill>
                <a:schemeClr val="bg1"/>
              </a:solidFill>
              <a:ln w="9525" cap="flat">
                <a:solidFill>
                  <a:srgbClr val="2F2E41"/>
                </a:solidFill>
                <a:prstDash val="solid"/>
                <a:miter/>
              </a:ln>
            </p:spPr>
            <p:txBody>
              <a:bodyPr rtlCol="0" anchor="ctr">
                <a:noAutofit/>
              </a:bodyPr>
              <a:lstStyle/>
              <a:p>
                <a:endParaRPr lang="zh-CN" altLang="en-US"/>
              </a:p>
            </p:txBody>
          </p:sp>
          <p:sp>
            <p:nvSpPr>
              <p:cNvPr id="91" name="任意多边形: 形状 90">
                <a:extLst>
                  <a:ext uri="{FF2B5EF4-FFF2-40B4-BE49-F238E27FC236}">
                    <a16:creationId xmlns:a16="http://schemas.microsoft.com/office/drawing/2014/main" id="{F5BAE76A-4FC9-FA2B-5F90-91E3E61EAA68}"/>
                  </a:ext>
                </a:extLst>
              </p:cNvPr>
              <p:cNvSpPr/>
              <p:nvPr/>
            </p:nvSpPr>
            <p:spPr>
              <a:xfrm>
                <a:off x="7287767" y="2411539"/>
                <a:ext cx="124491" cy="76200"/>
              </a:xfrm>
              <a:custGeom>
                <a:avLst/>
                <a:gdLst>
                  <a:gd name="connsiteX0" fmla="*/ 0 w 124491"/>
                  <a:gd name="connsiteY0" fmla="*/ 49149 h 76200"/>
                  <a:gd name="connsiteX1" fmla="*/ 124492 w 124491"/>
                  <a:gd name="connsiteY1" fmla="*/ 0 h 76200"/>
                  <a:gd name="connsiteX2" fmla="*/ 1524 w 124491"/>
                  <a:gd name="connsiteY2" fmla="*/ 76200 h 76200"/>
                </a:gdLst>
                <a:ahLst/>
                <a:cxnLst>
                  <a:cxn ang="0">
                    <a:pos x="connsiteX0" y="connsiteY0"/>
                  </a:cxn>
                  <a:cxn ang="0">
                    <a:pos x="connsiteX1" y="connsiteY1"/>
                  </a:cxn>
                  <a:cxn ang="0">
                    <a:pos x="connsiteX2" y="connsiteY2"/>
                  </a:cxn>
                </a:cxnLst>
                <a:rect l="l" t="t" r="r" b="b"/>
                <a:pathLst>
                  <a:path w="124491" h="76200">
                    <a:moveTo>
                      <a:pt x="0" y="49149"/>
                    </a:moveTo>
                    <a:cubicBezTo>
                      <a:pt x="45339" y="44977"/>
                      <a:pt x="88535" y="27927"/>
                      <a:pt x="124492" y="0"/>
                    </a:cubicBezTo>
                    <a:cubicBezTo>
                      <a:pt x="124492" y="0"/>
                      <a:pt x="100203" y="76200"/>
                      <a:pt x="1524" y="76200"/>
                    </a:cubicBezTo>
                    <a:close/>
                  </a:path>
                </a:pathLst>
              </a:custGeom>
              <a:solidFill>
                <a:schemeClr val="bg1">
                  <a:lumMod val="85000"/>
                </a:schemeClr>
              </a:solidFill>
              <a:ln w="9525" cap="flat">
                <a:solidFill>
                  <a:srgbClr val="2F2E41"/>
                </a:solidFill>
                <a:prstDash val="solid"/>
                <a:miter/>
              </a:ln>
            </p:spPr>
            <p:txBody>
              <a:bodyPr rtlCol="0" anchor="ctr">
                <a:noAutofit/>
              </a:bodyPr>
              <a:lstStyle/>
              <a:p>
                <a:endParaRPr lang="zh-CN" altLang="en-US"/>
              </a:p>
            </p:txBody>
          </p:sp>
          <p:sp>
            <p:nvSpPr>
              <p:cNvPr id="92" name="任意多边形: 形状 91">
                <a:extLst>
                  <a:ext uri="{FF2B5EF4-FFF2-40B4-BE49-F238E27FC236}">
                    <a16:creationId xmlns:a16="http://schemas.microsoft.com/office/drawing/2014/main" id="{1867B18F-1742-30B1-C655-3B702A2C578D}"/>
                  </a:ext>
                </a:extLst>
              </p:cNvPr>
              <p:cNvSpPr/>
              <p:nvPr/>
            </p:nvSpPr>
            <p:spPr>
              <a:xfrm>
                <a:off x="7220801" y="2201590"/>
                <a:ext cx="27731" cy="26897"/>
              </a:xfrm>
              <a:custGeom>
                <a:avLst/>
                <a:gdLst>
                  <a:gd name="connsiteX0" fmla="*/ 5 w 27731"/>
                  <a:gd name="connsiteY0" fmla="*/ 13924 h 26897"/>
                  <a:gd name="connsiteX1" fmla="*/ 14864 w 27731"/>
                  <a:gd name="connsiteY1" fmla="*/ 26878 h 26897"/>
                  <a:gd name="connsiteX2" fmla="*/ 27723 w 27731"/>
                  <a:gd name="connsiteY2" fmla="*/ 13086 h 26897"/>
                  <a:gd name="connsiteX3" fmla="*/ 27723 w 27731"/>
                  <a:gd name="connsiteY3" fmla="*/ 12972 h 26897"/>
                  <a:gd name="connsiteX4" fmla="*/ 13055 w 27731"/>
                  <a:gd name="connsiteY4" fmla="*/ 18 h 26897"/>
                  <a:gd name="connsiteX5" fmla="*/ 5 w 27731"/>
                  <a:gd name="connsiteY5" fmla="*/ 13924 h 26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31" h="26897">
                    <a:moveTo>
                      <a:pt x="5" y="13924"/>
                    </a:moveTo>
                    <a:cubicBezTo>
                      <a:pt x="663" y="21535"/>
                      <a:pt x="7235" y="27269"/>
                      <a:pt x="14864" y="26878"/>
                    </a:cubicBezTo>
                    <a:cubicBezTo>
                      <a:pt x="22227" y="26621"/>
                      <a:pt x="27981" y="20449"/>
                      <a:pt x="27723" y="13086"/>
                    </a:cubicBezTo>
                    <a:cubicBezTo>
                      <a:pt x="27723" y="13048"/>
                      <a:pt x="27723" y="13010"/>
                      <a:pt x="27723" y="12972"/>
                    </a:cubicBezTo>
                    <a:cubicBezTo>
                      <a:pt x="27161" y="5390"/>
                      <a:pt x="20646" y="-363"/>
                      <a:pt x="13055" y="18"/>
                    </a:cubicBezTo>
                    <a:cubicBezTo>
                      <a:pt x="5625" y="275"/>
                      <a:pt x="-204" y="6485"/>
                      <a:pt x="5" y="13924"/>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93" name="任意多边形: 形状 92">
                <a:extLst>
                  <a:ext uri="{FF2B5EF4-FFF2-40B4-BE49-F238E27FC236}">
                    <a16:creationId xmlns:a16="http://schemas.microsoft.com/office/drawing/2014/main" id="{C50A4B3B-32BB-C7A3-A584-9D02574124A8}"/>
                  </a:ext>
                </a:extLst>
              </p:cNvPr>
              <p:cNvSpPr/>
              <p:nvPr/>
            </p:nvSpPr>
            <p:spPr>
              <a:xfrm>
                <a:off x="7196038" y="2159710"/>
                <a:ext cx="56335" cy="17521"/>
              </a:xfrm>
              <a:custGeom>
                <a:avLst/>
                <a:gdLst>
                  <a:gd name="connsiteX0" fmla="*/ 289 w 56335"/>
                  <a:gd name="connsiteY0" fmla="*/ 17323 h 17521"/>
                  <a:gd name="connsiteX1" fmla="*/ 27245 w 56335"/>
                  <a:gd name="connsiteY1" fmla="*/ 8846 h 17521"/>
                  <a:gd name="connsiteX2" fmla="*/ 55820 w 56335"/>
                  <a:gd name="connsiteY2" fmla="*/ 12180 h 17521"/>
                  <a:gd name="connsiteX3" fmla="*/ 49343 w 56335"/>
                  <a:gd name="connsiteY3" fmla="*/ 5036 h 17521"/>
                  <a:gd name="connsiteX4" fmla="*/ 26483 w 56335"/>
                  <a:gd name="connsiteY4" fmla="*/ 178 h 17521"/>
                  <a:gd name="connsiteX5" fmla="*/ 5243 w 56335"/>
                  <a:gd name="connsiteY5" fmla="*/ 9132 h 17521"/>
                  <a:gd name="connsiteX6" fmla="*/ 289 w 56335"/>
                  <a:gd name="connsiteY6" fmla="*/ 17323 h 17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335" h="17521">
                    <a:moveTo>
                      <a:pt x="289" y="17323"/>
                    </a:moveTo>
                    <a:cubicBezTo>
                      <a:pt x="2195" y="18942"/>
                      <a:pt x="12101" y="10179"/>
                      <a:pt x="27245" y="8846"/>
                    </a:cubicBezTo>
                    <a:cubicBezTo>
                      <a:pt x="42390" y="7512"/>
                      <a:pt x="54011" y="14180"/>
                      <a:pt x="55820" y="12180"/>
                    </a:cubicBezTo>
                    <a:cubicBezTo>
                      <a:pt x="57630" y="10179"/>
                      <a:pt x="54487" y="8084"/>
                      <a:pt x="49343" y="5036"/>
                    </a:cubicBezTo>
                    <a:cubicBezTo>
                      <a:pt x="42400" y="1112"/>
                      <a:pt x="34418" y="-584"/>
                      <a:pt x="26483" y="178"/>
                    </a:cubicBezTo>
                    <a:cubicBezTo>
                      <a:pt x="18635" y="845"/>
                      <a:pt x="11196" y="3978"/>
                      <a:pt x="5243" y="9132"/>
                    </a:cubicBezTo>
                    <a:cubicBezTo>
                      <a:pt x="671" y="13132"/>
                      <a:pt x="-663" y="16561"/>
                      <a:pt x="289" y="17323"/>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94" name="任意多边形: 形状 93">
                <a:extLst>
                  <a:ext uri="{FF2B5EF4-FFF2-40B4-BE49-F238E27FC236}">
                    <a16:creationId xmlns:a16="http://schemas.microsoft.com/office/drawing/2014/main" id="{39063F76-EBD5-6B75-2757-D955EBC51243}"/>
                  </a:ext>
                </a:extLst>
              </p:cNvPr>
              <p:cNvSpPr/>
              <p:nvPr/>
            </p:nvSpPr>
            <p:spPr>
              <a:xfrm>
                <a:off x="7356528" y="2195208"/>
                <a:ext cx="28110" cy="26901"/>
              </a:xfrm>
              <a:custGeom>
                <a:avLst/>
                <a:gdLst>
                  <a:gd name="connsiteX0" fmla="*/ 10 w 28110"/>
                  <a:gd name="connsiteY0" fmla="*/ 13924 h 26901"/>
                  <a:gd name="connsiteX1" fmla="*/ 14774 w 28110"/>
                  <a:gd name="connsiteY1" fmla="*/ 26878 h 26901"/>
                  <a:gd name="connsiteX2" fmla="*/ 28109 w 28110"/>
                  <a:gd name="connsiteY2" fmla="*/ 13172 h 26901"/>
                  <a:gd name="connsiteX3" fmla="*/ 28109 w 28110"/>
                  <a:gd name="connsiteY3" fmla="*/ 12972 h 26901"/>
                  <a:gd name="connsiteX4" fmla="*/ 13345 w 28110"/>
                  <a:gd name="connsiteY4" fmla="*/ 18 h 26901"/>
                  <a:gd name="connsiteX5" fmla="*/ 0 w 28110"/>
                  <a:gd name="connsiteY5" fmla="*/ 13534 h 26901"/>
                  <a:gd name="connsiteX6" fmla="*/ 10 w 28110"/>
                  <a:gd name="connsiteY6" fmla="*/ 13924 h 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110" h="26901">
                    <a:moveTo>
                      <a:pt x="10" y="13924"/>
                    </a:moveTo>
                    <a:cubicBezTo>
                      <a:pt x="572" y="21544"/>
                      <a:pt x="7144" y="27317"/>
                      <a:pt x="14774" y="26878"/>
                    </a:cubicBezTo>
                    <a:cubicBezTo>
                      <a:pt x="22241" y="26774"/>
                      <a:pt x="28213" y="20640"/>
                      <a:pt x="28109" y="13172"/>
                    </a:cubicBezTo>
                    <a:cubicBezTo>
                      <a:pt x="28109" y="13105"/>
                      <a:pt x="28109" y="13039"/>
                      <a:pt x="28109" y="12972"/>
                    </a:cubicBezTo>
                    <a:cubicBezTo>
                      <a:pt x="27499" y="5371"/>
                      <a:pt x="20955" y="-363"/>
                      <a:pt x="13345" y="18"/>
                    </a:cubicBezTo>
                    <a:cubicBezTo>
                      <a:pt x="5925" y="66"/>
                      <a:pt x="-47" y="6114"/>
                      <a:pt x="0" y="13534"/>
                    </a:cubicBezTo>
                    <a:cubicBezTo>
                      <a:pt x="0" y="13667"/>
                      <a:pt x="10" y="13791"/>
                      <a:pt x="10" y="13924"/>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95" name="任意多边形: 形状 94">
                <a:extLst>
                  <a:ext uri="{FF2B5EF4-FFF2-40B4-BE49-F238E27FC236}">
                    <a16:creationId xmlns:a16="http://schemas.microsoft.com/office/drawing/2014/main" id="{D1A9D41C-ECC5-03B4-2A8D-933D1B30F89A}"/>
                  </a:ext>
                </a:extLst>
              </p:cNvPr>
              <p:cNvSpPr/>
              <p:nvPr/>
            </p:nvSpPr>
            <p:spPr>
              <a:xfrm>
                <a:off x="7344319" y="2150092"/>
                <a:ext cx="56141" cy="17540"/>
              </a:xfrm>
              <a:custGeom>
                <a:avLst/>
                <a:gdLst>
                  <a:gd name="connsiteX0" fmla="*/ 218 w 56141"/>
                  <a:gd name="connsiteY0" fmla="*/ 17321 h 17540"/>
                  <a:gd name="connsiteX1" fmla="*/ 27078 w 56141"/>
                  <a:gd name="connsiteY1" fmla="*/ 8939 h 17540"/>
                  <a:gd name="connsiteX2" fmla="*/ 55653 w 56141"/>
                  <a:gd name="connsiteY2" fmla="*/ 12177 h 17540"/>
                  <a:gd name="connsiteX3" fmla="*/ 49176 w 56141"/>
                  <a:gd name="connsiteY3" fmla="*/ 5129 h 17540"/>
                  <a:gd name="connsiteX4" fmla="*/ 26411 w 56141"/>
                  <a:gd name="connsiteY4" fmla="*/ 176 h 17540"/>
                  <a:gd name="connsiteX5" fmla="*/ 5171 w 56141"/>
                  <a:gd name="connsiteY5" fmla="*/ 9701 h 17540"/>
                  <a:gd name="connsiteX6" fmla="*/ 218 w 56141"/>
                  <a:gd name="connsiteY6" fmla="*/ 17321 h 17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41" h="17540">
                    <a:moveTo>
                      <a:pt x="218" y="17321"/>
                    </a:moveTo>
                    <a:cubicBezTo>
                      <a:pt x="2123" y="19036"/>
                      <a:pt x="12029" y="10177"/>
                      <a:pt x="27078" y="8939"/>
                    </a:cubicBezTo>
                    <a:cubicBezTo>
                      <a:pt x="42128" y="7701"/>
                      <a:pt x="53939" y="14178"/>
                      <a:pt x="55653" y="12177"/>
                    </a:cubicBezTo>
                    <a:cubicBezTo>
                      <a:pt x="57368" y="10177"/>
                      <a:pt x="54415" y="8177"/>
                      <a:pt x="49176" y="5129"/>
                    </a:cubicBezTo>
                    <a:cubicBezTo>
                      <a:pt x="42290" y="1138"/>
                      <a:pt x="34327" y="-586"/>
                      <a:pt x="26411" y="176"/>
                    </a:cubicBezTo>
                    <a:cubicBezTo>
                      <a:pt x="18477" y="938"/>
                      <a:pt x="11019" y="4281"/>
                      <a:pt x="5171" y="9701"/>
                    </a:cubicBezTo>
                    <a:cubicBezTo>
                      <a:pt x="599" y="13130"/>
                      <a:pt x="-544" y="16559"/>
                      <a:pt x="218" y="17321"/>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96" name="任意多边形: 形状 95">
                <a:extLst>
                  <a:ext uri="{FF2B5EF4-FFF2-40B4-BE49-F238E27FC236}">
                    <a16:creationId xmlns:a16="http://schemas.microsoft.com/office/drawing/2014/main" id="{FF18883D-11D4-E999-3BD6-5339363178D4}"/>
                  </a:ext>
                </a:extLst>
              </p:cNvPr>
              <p:cNvSpPr/>
              <p:nvPr/>
            </p:nvSpPr>
            <p:spPr>
              <a:xfrm>
                <a:off x="7261594" y="2161789"/>
                <a:ext cx="39032" cy="128418"/>
              </a:xfrm>
              <a:custGeom>
                <a:avLst/>
                <a:gdLst>
                  <a:gd name="connsiteX0" fmla="*/ 39032 w 39032"/>
                  <a:gd name="connsiteY0" fmla="*/ 126306 h 128418"/>
                  <a:gd name="connsiteX1" fmla="*/ 14172 w 39032"/>
                  <a:gd name="connsiteY1" fmla="*/ 124116 h 128418"/>
                  <a:gd name="connsiteX2" fmla="*/ 5695 w 39032"/>
                  <a:gd name="connsiteY2" fmla="*/ 120972 h 128418"/>
                  <a:gd name="connsiteX3" fmla="*/ 7219 w 39032"/>
                  <a:gd name="connsiteY3" fmla="*/ 109352 h 128418"/>
                  <a:gd name="connsiteX4" fmla="*/ 16077 w 39032"/>
                  <a:gd name="connsiteY4" fmla="*/ 79062 h 128418"/>
                  <a:gd name="connsiteX5" fmla="*/ 35127 w 39032"/>
                  <a:gd name="connsiteY5" fmla="*/ 5 h 128418"/>
                  <a:gd name="connsiteX6" fmla="*/ 9981 w 39032"/>
                  <a:gd name="connsiteY6" fmla="*/ 77348 h 128418"/>
                  <a:gd name="connsiteX7" fmla="*/ 1694 w 39032"/>
                  <a:gd name="connsiteY7" fmla="*/ 107828 h 128418"/>
                  <a:gd name="connsiteX8" fmla="*/ 1028 w 39032"/>
                  <a:gd name="connsiteY8" fmla="*/ 123068 h 128418"/>
                  <a:gd name="connsiteX9" fmla="*/ 7886 w 39032"/>
                  <a:gd name="connsiteY9" fmla="*/ 128211 h 128418"/>
                  <a:gd name="connsiteX10" fmla="*/ 14553 w 39032"/>
                  <a:gd name="connsiteY10" fmla="*/ 128211 h 128418"/>
                  <a:gd name="connsiteX11" fmla="*/ 39032 w 39032"/>
                  <a:gd name="connsiteY11" fmla="*/ 126306 h 128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032" h="128418">
                    <a:moveTo>
                      <a:pt x="39032" y="126306"/>
                    </a:moveTo>
                    <a:cubicBezTo>
                      <a:pt x="30869" y="124554"/>
                      <a:pt x="22516" y="123820"/>
                      <a:pt x="14172" y="124116"/>
                    </a:cubicBezTo>
                    <a:cubicBezTo>
                      <a:pt x="10267" y="124116"/>
                      <a:pt x="6552" y="123544"/>
                      <a:pt x="5695" y="120972"/>
                    </a:cubicBezTo>
                    <a:cubicBezTo>
                      <a:pt x="5028" y="117029"/>
                      <a:pt x="5561" y="112990"/>
                      <a:pt x="7219" y="109352"/>
                    </a:cubicBezTo>
                    <a:cubicBezTo>
                      <a:pt x="10076" y="99827"/>
                      <a:pt x="12934" y="89635"/>
                      <a:pt x="16077" y="79062"/>
                    </a:cubicBezTo>
                    <a:cubicBezTo>
                      <a:pt x="28174" y="35914"/>
                      <a:pt x="36556" y="481"/>
                      <a:pt x="35127" y="5"/>
                    </a:cubicBezTo>
                    <a:cubicBezTo>
                      <a:pt x="33698" y="-471"/>
                      <a:pt x="22173" y="34200"/>
                      <a:pt x="9981" y="77348"/>
                    </a:cubicBezTo>
                    <a:cubicBezTo>
                      <a:pt x="7124" y="88016"/>
                      <a:pt x="4361" y="98112"/>
                      <a:pt x="1694" y="107828"/>
                    </a:cubicBezTo>
                    <a:cubicBezTo>
                      <a:pt x="-306" y="112676"/>
                      <a:pt x="-544" y="118067"/>
                      <a:pt x="1028" y="123068"/>
                    </a:cubicBezTo>
                    <a:cubicBezTo>
                      <a:pt x="2371" y="125773"/>
                      <a:pt x="4914" y="127678"/>
                      <a:pt x="7886" y="128211"/>
                    </a:cubicBezTo>
                    <a:cubicBezTo>
                      <a:pt x="10095" y="128488"/>
                      <a:pt x="12343" y="128488"/>
                      <a:pt x="14553" y="128211"/>
                    </a:cubicBezTo>
                    <a:cubicBezTo>
                      <a:pt x="22764" y="128650"/>
                      <a:pt x="30993" y="128002"/>
                      <a:pt x="39032" y="126306"/>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97" name="任意多边形: 形状 96">
                <a:extLst>
                  <a:ext uri="{FF2B5EF4-FFF2-40B4-BE49-F238E27FC236}">
                    <a16:creationId xmlns:a16="http://schemas.microsoft.com/office/drawing/2014/main" id="{C850BE20-3D98-C1C1-9B10-D0417EFCDAD4}"/>
                  </a:ext>
                </a:extLst>
              </p:cNvPr>
              <p:cNvSpPr/>
              <p:nvPr/>
            </p:nvSpPr>
            <p:spPr>
              <a:xfrm>
                <a:off x="7335182" y="2101295"/>
                <a:ext cx="69159" cy="20633"/>
              </a:xfrm>
              <a:custGeom>
                <a:avLst/>
                <a:gdLst>
                  <a:gd name="connsiteX0" fmla="*/ 306 w 69159"/>
                  <a:gd name="connsiteY0" fmla="*/ 19351 h 20633"/>
                  <a:gd name="connsiteX1" fmla="*/ 34691 w 69159"/>
                  <a:gd name="connsiteY1" fmla="*/ 15731 h 20633"/>
                  <a:gd name="connsiteX2" fmla="*/ 69076 w 69159"/>
                  <a:gd name="connsiteY2" fmla="*/ 11064 h 20633"/>
                  <a:gd name="connsiteX3" fmla="*/ 59551 w 69159"/>
                  <a:gd name="connsiteY3" fmla="*/ 3349 h 20633"/>
                  <a:gd name="connsiteX4" fmla="*/ 32595 w 69159"/>
                  <a:gd name="connsiteY4" fmla="*/ 491 h 20633"/>
                  <a:gd name="connsiteX5" fmla="*/ 7164 w 69159"/>
                  <a:gd name="connsiteY5" fmla="*/ 10016 h 20633"/>
                  <a:gd name="connsiteX6" fmla="*/ 306 w 69159"/>
                  <a:gd name="connsiteY6" fmla="*/ 19351 h 20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159" h="20633">
                    <a:moveTo>
                      <a:pt x="306" y="19351"/>
                    </a:moveTo>
                    <a:cubicBezTo>
                      <a:pt x="2687" y="23066"/>
                      <a:pt x="16974" y="17732"/>
                      <a:pt x="34691" y="15731"/>
                    </a:cubicBezTo>
                    <a:cubicBezTo>
                      <a:pt x="52407" y="13731"/>
                      <a:pt x="67647" y="15255"/>
                      <a:pt x="69076" y="11064"/>
                    </a:cubicBezTo>
                    <a:cubicBezTo>
                      <a:pt x="69743" y="9159"/>
                      <a:pt x="66409" y="5921"/>
                      <a:pt x="59551" y="3349"/>
                    </a:cubicBezTo>
                    <a:cubicBezTo>
                      <a:pt x="50921" y="282"/>
                      <a:pt x="41682" y="-699"/>
                      <a:pt x="32595" y="491"/>
                    </a:cubicBezTo>
                    <a:cubicBezTo>
                      <a:pt x="23480" y="1577"/>
                      <a:pt x="14755" y="4844"/>
                      <a:pt x="7164" y="10016"/>
                    </a:cubicBezTo>
                    <a:cubicBezTo>
                      <a:pt x="1639" y="13731"/>
                      <a:pt x="-933" y="17636"/>
                      <a:pt x="306" y="19351"/>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98" name="任意多边形: 形状 97">
                <a:extLst>
                  <a:ext uri="{FF2B5EF4-FFF2-40B4-BE49-F238E27FC236}">
                    <a16:creationId xmlns:a16="http://schemas.microsoft.com/office/drawing/2014/main" id="{BD334B1D-09AB-02D5-AA82-B3876D72BE47}"/>
                  </a:ext>
                </a:extLst>
              </p:cNvPr>
              <p:cNvSpPr/>
              <p:nvPr/>
            </p:nvSpPr>
            <p:spPr>
              <a:xfrm>
                <a:off x="7190967" y="2114292"/>
                <a:ext cx="60986" cy="19548"/>
              </a:xfrm>
              <a:custGeom>
                <a:avLst/>
                <a:gdLst>
                  <a:gd name="connsiteX0" fmla="*/ 407 w 60986"/>
                  <a:gd name="connsiteY0" fmla="*/ 18450 h 19548"/>
                  <a:gd name="connsiteX1" fmla="*/ 30602 w 60986"/>
                  <a:gd name="connsiteY1" fmla="*/ 15879 h 19548"/>
                  <a:gd name="connsiteX2" fmla="*/ 60700 w 60986"/>
                  <a:gd name="connsiteY2" fmla="*/ 12450 h 19548"/>
                  <a:gd name="connsiteX3" fmla="*/ 53842 w 60986"/>
                  <a:gd name="connsiteY3" fmla="*/ 4449 h 19548"/>
                  <a:gd name="connsiteX4" fmla="*/ 28982 w 60986"/>
                  <a:gd name="connsiteY4" fmla="*/ 258 h 19548"/>
                  <a:gd name="connsiteX5" fmla="*/ 5360 w 60986"/>
                  <a:gd name="connsiteY5" fmla="*/ 8925 h 19548"/>
                  <a:gd name="connsiteX6" fmla="*/ 407 w 60986"/>
                  <a:gd name="connsiteY6" fmla="*/ 18450 h 19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86" h="19548">
                    <a:moveTo>
                      <a:pt x="407" y="18450"/>
                    </a:moveTo>
                    <a:cubicBezTo>
                      <a:pt x="3741" y="21594"/>
                      <a:pt x="15838" y="17117"/>
                      <a:pt x="30602" y="15879"/>
                    </a:cubicBezTo>
                    <a:cubicBezTo>
                      <a:pt x="45365" y="14640"/>
                      <a:pt x="58033" y="15879"/>
                      <a:pt x="60700" y="12450"/>
                    </a:cubicBezTo>
                    <a:cubicBezTo>
                      <a:pt x="61844" y="10545"/>
                      <a:pt x="59558" y="7306"/>
                      <a:pt x="53842" y="4449"/>
                    </a:cubicBezTo>
                    <a:cubicBezTo>
                      <a:pt x="46089" y="810"/>
                      <a:pt x="37498" y="-638"/>
                      <a:pt x="28982" y="258"/>
                    </a:cubicBezTo>
                    <a:cubicBezTo>
                      <a:pt x="20476" y="982"/>
                      <a:pt x="12314" y="3972"/>
                      <a:pt x="5360" y="8925"/>
                    </a:cubicBezTo>
                    <a:cubicBezTo>
                      <a:pt x="407" y="13212"/>
                      <a:pt x="-736" y="16831"/>
                      <a:pt x="407" y="18450"/>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99" name="任意多边形: 形状 98">
                <a:extLst>
                  <a:ext uri="{FF2B5EF4-FFF2-40B4-BE49-F238E27FC236}">
                    <a16:creationId xmlns:a16="http://schemas.microsoft.com/office/drawing/2014/main" id="{45FC8DAD-6546-9AB2-9D53-1423F500E7E3}"/>
                  </a:ext>
                </a:extLst>
              </p:cNvPr>
              <p:cNvSpPr/>
              <p:nvPr/>
            </p:nvSpPr>
            <p:spPr>
              <a:xfrm>
                <a:off x="7509795" y="2203590"/>
                <a:ext cx="69686" cy="103639"/>
              </a:xfrm>
              <a:custGeom>
                <a:avLst/>
                <a:gdLst>
                  <a:gd name="connsiteX0" fmla="*/ 0 w 69686"/>
                  <a:gd name="connsiteY0" fmla="*/ 5257 h 103639"/>
                  <a:gd name="connsiteX1" fmla="*/ 69533 w 69686"/>
                  <a:gd name="connsiteY1" fmla="*/ 46691 h 103639"/>
                  <a:gd name="connsiteX2" fmla="*/ 4667 w 69686"/>
                  <a:gd name="connsiteY2" fmla="*/ 102031 h 103639"/>
                  <a:gd name="connsiteX3" fmla="*/ 0 w 69686"/>
                  <a:gd name="connsiteY3" fmla="*/ 5257 h 103639"/>
                </a:gdLst>
                <a:ahLst/>
                <a:cxnLst>
                  <a:cxn ang="0">
                    <a:pos x="connsiteX0" y="connsiteY0"/>
                  </a:cxn>
                  <a:cxn ang="0">
                    <a:pos x="connsiteX1" y="connsiteY1"/>
                  </a:cxn>
                  <a:cxn ang="0">
                    <a:pos x="connsiteX2" y="connsiteY2"/>
                  </a:cxn>
                  <a:cxn ang="0">
                    <a:pos x="connsiteX3" y="connsiteY3"/>
                  </a:cxn>
                </a:cxnLst>
                <a:rect l="l" t="t" r="r" b="b"/>
                <a:pathLst>
                  <a:path w="69686" h="103639">
                    <a:moveTo>
                      <a:pt x="0" y="5257"/>
                    </a:moveTo>
                    <a:cubicBezTo>
                      <a:pt x="1619" y="4400"/>
                      <a:pt x="65722" y="-20651"/>
                      <a:pt x="69533" y="46691"/>
                    </a:cubicBezTo>
                    <a:cubicBezTo>
                      <a:pt x="73343" y="114032"/>
                      <a:pt x="4953" y="103841"/>
                      <a:pt x="4667" y="102031"/>
                    </a:cubicBezTo>
                    <a:cubicBezTo>
                      <a:pt x="4382" y="100221"/>
                      <a:pt x="0" y="5257"/>
                      <a:pt x="0" y="5257"/>
                    </a:cubicBezTo>
                    <a:close/>
                  </a:path>
                </a:pathLst>
              </a:custGeom>
              <a:solidFill>
                <a:schemeClr val="bg1"/>
              </a:solidFill>
              <a:ln w="9525" cap="flat">
                <a:solidFill>
                  <a:srgbClr val="2F2E41"/>
                </a:solidFill>
                <a:prstDash val="solid"/>
                <a:miter/>
              </a:ln>
            </p:spPr>
            <p:txBody>
              <a:bodyPr rtlCol="0" anchor="ctr">
                <a:noAutofit/>
              </a:bodyPr>
              <a:lstStyle/>
              <a:p>
                <a:endParaRPr lang="zh-CN" altLang="en-US"/>
              </a:p>
            </p:txBody>
          </p:sp>
          <p:sp>
            <p:nvSpPr>
              <p:cNvPr id="100" name="任意多边形: 形状 99">
                <a:extLst>
                  <a:ext uri="{FF2B5EF4-FFF2-40B4-BE49-F238E27FC236}">
                    <a16:creationId xmlns:a16="http://schemas.microsoft.com/office/drawing/2014/main" id="{BB81DE6A-FE90-72BD-FC05-AB79C5807DE5}"/>
                  </a:ext>
                </a:extLst>
              </p:cNvPr>
              <p:cNvSpPr/>
              <p:nvPr/>
            </p:nvSpPr>
            <p:spPr>
              <a:xfrm>
                <a:off x="7533581" y="2225204"/>
                <a:ext cx="28506" cy="58753"/>
              </a:xfrm>
              <a:custGeom>
                <a:avLst/>
                <a:gdLst>
                  <a:gd name="connsiteX0" fmla="*/ 26 w 28506"/>
                  <a:gd name="connsiteY0" fmla="*/ 53747 h 58753"/>
                  <a:gd name="connsiteX1" fmla="*/ 3265 w 28506"/>
                  <a:gd name="connsiteY1" fmla="*/ 55271 h 58753"/>
                  <a:gd name="connsiteX2" fmla="*/ 12028 w 28506"/>
                  <a:gd name="connsiteY2" fmla="*/ 55271 h 58753"/>
                  <a:gd name="connsiteX3" fmla="*/ 24029 w 28506"/>
                  <a:gd name="connsiteY3" fmla="*/ 28506 h 58753"/>
                  <a:gd name="connsiteX4" fmla="*/ 19838 w 28506"/>
                  <a:gd name="connsiteY4" fmla="*/ 11837 h 58753"/>
                  <a:gd name="connsiteX5" fmla="*/ 10313 w 28506"/>
                  <a:gd name="connsiteY5" fmla="*/ 3360 h 58753"/>
                  <a:gd name="connsiteX6" fmla="*/ 3550 w 28506"/>
                  <a:gd name="connsiteY6" fmla="*/ 6979 h 58753"/>
                  <a:gd name="connsiteX7" fmla="*/ 2884 w 28506"/>
                  <a:gd name="connsiteY7" fmla="*/ 10313 h 58753"/>
                  <a:gd name="connsiteX8" fmla="*/ 1741 w 28506"/>
                  <a:gd name="connsiteY8" fmla="*/ 6503 h 58753"/>
                  <a:gd name="connsiteX9" fmla="*/ 4217 w 28506"/>
                  <a:gd name="connsiteY9" fmla="*/ 2122 h 58753"/>
                  <a:gd name="connsiteX10" fmla="*/ 10599 w 28506"/>
                  <a:gd name="connsiteY10" fmla="*/ 26 h 58753"/>
                  <a:gd name="connsiteX11" fmla="*/ 23363 w 28506"/>
                  <a:gd name="connsiteY11" fmla="*/ 9551 h 58753"/>
                  <a:gd name="connsiteX12" fmla="*/ 28506 w 28506"/>
                  <a:gd name="connsiteY12" fmla="*/ 28030 h 58753"/>
                  <a:gd name="connsiteX13" fmla="*/ 13075 w 28506"/>
                  <a:gd name="connsiteY13" fmla="*/ 58034 h 58753"/>
                  <a:gd name="connsiteX14" fmla="*/ 2217 w 28506"/>
                  <a:gd name="connsiteY14" fmla="*/ 56890 h 58753"/>
                  <a:gd name="connsiteX15" fmla="*/ 26 w 28506"/>
                  <a:gd name="connsiteY15" fmla="*/ 53747 h 58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506" h="58753">
                    <a:moveTo>
                      <a:pt x="26" y="53747"/>
                    </a:moveTo>
                    <a:cubicBezTo>
                      <a:pt x="26" y="53747"/>
                      <a:pt x="1265" y="54509"/>
                      <a:pt x="3265" y="55271"/>
                    </a:cubicBezTo>
                    <a:cubicBezTo>
                      <a:pt x="6075" y="56405"/>
                      <a:pt x="9218" y="56405"/>
                      <a:pt x="12028" y="55271"/>
                    </a:cubicBezTo>
                    <a:cubicBezTo>
                      <a:pt x="20648" y="49242"/>
                      <a:pt x="25258" y="38955"/>
                      <a:pt x="24029" y="28506"/>
                    </a:cubicBezTo>
                    <a:cubicBezTo>
                      <a:pt x="23848" y="22715"/>
                      <a:pt x="22420" y="17028"/>
                      <a:pt x="19838" y="11837"/>
                    </a:cubicBezTo>
                    <a:cubicBezTo>
                      <a:pt x="18238" y="7627"/>
                      <a:pt x="14685" y="4465"/>
                      <a:pt x="10313" y="3360"/>
                    </a:cubicBezTo>
                    <a:cubicBezTo>
                      <a:pt x="7475" y="2741"/>
                      <a:pt x="4608" y="4274"/>
                      <a:pt x="3550" y="6979"/>
                    </a:cubicBezTo>
                    <a:cubicBezTo>
                      <a:pt x="2789" y="8884"/>
                      <a:pt x="3550" y="10218"/>
                      <a:pt x="2884" y="10313"/>
                    </a:cubicBezTo>
                    <a:cubicBezTo>
                      <a:pt x="2217" y="10408"/>
                      <a:pt x="1360" y="9265"/>
                      <a:pt x="1741" y="6503"/>
                    </a:cubicBezTo>
                    <a:cubicBezTo>
                      <a:pt x="2093" y="4817"/>
                      <a:pt x="2960" y="3293"/>
                      <a:pt x="4217" y="2122"/>
                    </a:cubicBezTo>
                    <a:cubicBezTo>
                      <a:pt x="5979" y="607"/>
                      <a:pt x="8275" y="-155"/>
                      <a:pt x="10599" y="26"/>
                    </a:cubicBezTo>
                    <a:cubicBezTo>
                      <a:pt x="16209" y="798"/>
                      <a:pt x="21029" y="4398"/>
                      <a:pt x="23363" y="9551"/>
                    </a:cubicBezTo>
                    <a:cubicBezTo>
                      <a:pt x="26601" y="15180"/>
                      <a:pt x="28363" y="21534"/>
                      <a:pt x="28506" y="28030"/>
                    </a:cubicBezTo>
                    <a:cubicBezTo>
                      <a:pt x="28506" y="41650"/>
                      <a:pt x="22600" y="54700"/>
                      <a:pt x="13075" y="58034"/>
                    </a:cubicBezTo>
                    <a:cubicBezTo>
                      <a:pt x="9465" y="59300"/>
                      <a:pt x="5484" y="58881"/>
                      <a:pt x="2217" y="56890"/>
                    </a:cubicBezTo>
                    <a:cubicBezTo>
                      <a:pt x="693" y="55366"/>
                      <a:pt x="-164" y="53842"/>
                      <a:pt x="26" y="53747"/>
                    </a:cubicBezTo>
                    <a:close/>
                  </a:path>
                </a:pathLst>
              </a:custGeom>
              <a:solidFill>
                <a:schemeClr val="bg1">
                  <a:lumMod val="85000"/>
                </a:schemeClr>
              </a:solidFill>
              <a:ln w="9525" cap="flat">
                <a:solidFill>
                  <a:srgbClr val="2F2E41"/>
                </a:solidFill>
                <a:prstDash val="solid"/>
                <a:miter/>
              </a:ln>
            </p:spPr>
            <p:txBody>
              <a:bodyPr rtlCol="0" anchor="ctr">
                <a:noAutofit/>
              </a:bodyPr>
              <a:lstStyle/>
              <a:p>
                <a:endParaRPr lang="zh-CN" altLang="en-US"/>
              </a:p>
            </p:txBody>
          </p:sp>
          <p:sp>
            <p:nvSpPr>
              <p:cNvPr id="101" name="任意多边形: 形状 100">
                <a:extLst>
                  <a:ext uri="{FF2B5EF4-FFF2-40B4-BE49-F238E27FC236}">
                    <a16:creationId xmlns:a16="http://schemas.microsoft.com/office/drawing/2014/main" id="{150F22E1-9092-3E9D-B4BA-382BC9EE7485}"/>
                  </a:ext>
                </a:extLst>
              </p:cNvPr>
              <p:cNvSpPr/>
              <p:nvPr/>
            </p:nvSpPr>
            <p:spPr>
              <a:xfrm>
                <a:off x="7031184" y="1881720"/>
                <a:ext cx="577068" cy="346092"/>
              </a:xfrm>
              <a:custGeom>
                <a:avLst/>
                <a:gdLst>
                  <a:gd name="connsiteX0" fmla="*/ 361 w 577068"/>
                  <a:gd name="connsiteY0" fmla="*/ 171584 h 346092"/>
                  <a:gd name="connsiteX1" fmla="*/ 7314 w 577068"/>
                  <a:gd name="connsiteY1" fmla="*/ 162059 h 346092"/>
                  <a:gd name="connsiteX2" fmla="*/ 32270 w 577068"/>
                  <a:gd name="connsiteY2" fmla="*/ 156439 h 346092"/>
                  <a:gd name="connsiteX3" fmla="*/ 92944 w 577068"/>
                  <a:gd name="connsiteY3" fmla="*/ 137389 h 346092"/>
                  <a:gd name="connsiteX4" fmla="*/ 73894 w 577068"/>
                  <a:gd name="connsiteY4" fmla="*/ 125769 h 346092"/>
                  <a:gd name="connsiteX5" fmla="*/ 59321 w 577068"/>
                  <a:gd name="connsiteY5" fmla="*/ 84430 h 346092"/>
                  <a:gd name="connsiteX6" fmla="*/ 64179 w 577068"/>
                  <a:gd name="connsiteY6" fmla="*/ 77763 h 346092"/>
                  <a:gd name="connsiteX7" fmla="*/ 75799 w 577068"/>
                  <a:gd name="connsiteY7" fmla="*/ 83382 h 346092"/>
                  <a:gd name="connsiteX8" fmla="*/ 110851 w 577068"/>
                  <a:gd name="connsiteY8" fmla="*/ 95955 h 346092"/>
                  <a:gd name="connsiteX9" fmla="*/ 135997 w 577068"/>
                  <a:gd name="connsiteY9" fmla="*/ 86430 h 346092"/>
                  <a:gd name="connsiteX10" fmla="*/ 136854 w 577068"/>
                  <a:gd name="connsiteY10" fmla="*/ 85382 h 346092"/>
                  <a:gd name="connsiteX11" fmla="*/ 146379 w 577068"/>
                  <a:gd name="connsiteY11" fmla="*/ 74429 h 346092"/>
                  <a:gd name="connsiteX12" fmla="*/ 146379 w 577068"/>
                  <a:gd name="connsiteY12" fmla="*/ 74429 h 346092"/>
                  <a:gd name="connsiteX13" fmla="*/ 213054 w 577068"/>
                  <a:gd name="connsiteY13" fmla="*/ 18803 h 346092"/>
                  <a:gd name="connsiteX14" fmla="*/ 334593 w 577068"/>
                  <a:gd name="connsiteY14" fmla="*/ 2039 h 346092"/>
                  <a:gd name="connsiteX15" fmla="*/ 408602 w 577068"/>
                  <a:gd name="connsiteY15" fmla="*/ 69857 h 346092"/>
                  <a:gd name="connsiteX16" fmla="*/ 479659 w 577068"/>
                  <a:gd name="connsiteY16" fmla="*/ 58998 h 346092"/>
                  <a:gd name="connsiteX17" fmla="*/ 480231 w 577068"/>
                  <a:gd name="connsiteY17" fmla="*/ 58998 h 346092"/>
                  <a:gd name="connsiteX18" fmla="*/ 532427 w 577068"/>
                  <a:gd name="connsiteY18" fmla="*/ 119577 h 346092"/>
                  <a:gd name="connsiteX19" fmla="*/ 533856 w 577068"/>
                  <a:gd name="connsiteY19" fmla="*/ 123863 h 346092"/>
                  <a:gd name="connsiteX20" fmla="*/ 571004 w 577068"/>
                  <a:gd name="connsiteY20" fmla="*/ 156058 h 346092"/>
                  <a:gd name="connsiteX21" fmla="*/ 577005 w 577068"/>
                  <a:gd name="connsiteY21" fmla="*/ 161963 h 346092"/>
                  <a:gd name="connsiteX22" fmla="*/ 573004 w 577068"/>
                  <a:gd name="connsiteY22" fmla="*/ 169107 h 346092"/>
                  <a:gd name="connsiteX23" fmla="*/ 552430 w 577068"/>
                  <a:gd name="connsiteY23" fmla="*/ 178632 h 346092"/>
                  <a:gd name="connsiteX24" fmla="*/ 561955 w 577068"/>
                  <a:gd name="connsiteY24" fmla="*/ 196444 h 346092"/>
                  <a:gd name="connsiteX25" fmla="*/ 566717 w 577068"/>
                  <a:gd name="connsiteY25" fmla="*/ 212351 h 346092"/>
                  <a:gd name="connsiteX26" fmla="*/ 555478 w 577068"/>
                  <a:gd name="connsiteY26" fmla="*/ 218066 h 346092"/>
                  <a:gd name="connsiteX27" fmla="*/ 543096 w 577068"/>
                  <a:gd name="connsiteY27" fmla="*/ 213208 h 346092"/>
                  <a:gd name="connsiteX28" fmla="*/ 552621 w 577068"/>
                  <a:gd name="connsiteY28" fmla="*/ 233592 h 346092"/>
                  <a:gd name="connsiteX29" fmla="*/ 524046 w 577068"/>
                  <a:gd name="connsiteY29" fmla="*/ 233592 h 346092"/>
                  <a:gd name="connsiteX30" fmla="*/ 513092 w 577068"/>
                  <a:gd name="connsiteY30" fmla="*/ 322174 h 346092"/>
                  <a:gd name="connsiteX31" fmla="*/ 481945 w 577068"/>
                  <a:gd name="connsiteY31" fmla="*/ 325413 h 346092"/>
                  <a:gd name="connsiteX32" fmla="*/ 460704 w 577068"/>
                  <a:gd name="connsiteY32" fmla="*/ 345320 h 346092"/>
                  <a:gd name="connsiteX33" fmla="*/ 436130 w 577068"/>
                  <a:gd name="connsiteY33" fmla="*/ 306553 h 346092"/>
                  <a:gd name="connsiteX34" fmla="*/ 410031 w 577068"/>
                  <a:gd name="connsiteY34" fmla="*/ 144628 h 346092"/>
                  <a:gd name="connsiteX35" fmla="*/ 370312 w 577068"/>
                  <a:gd name="connsiteY35" fmla="*/ 119387 h 346092"/>
                  <a:gd name="connsiteX36" fmla="*/ 371550 w 577068"/>
                  <a:gd name="connsiteY36" fmla="*/ 120339 h 346092"/>
                  <a:gd name="connsiteX37" fmla="*/ 286397 w 577068"/>
                  <a:gd name="connsiteY37" fmla="*/ 119292 h 346092"/>
                  <a:gd name="connsiteX38" fmla="*/ 241915 w 577068"/>
                  <a:gd name="connsiteY38" fmla="*/ 169774 h 346092"/>
                  <a:gd name="connsiteX39" fmla="*/ 140950 w 577068"/>
                  <a:gd name="connsiteY39" fmla="*/ 226448 h 346092"/>
                  <a:gd name="connsiteX40" fmla="*/ 140950 w 577068"/>
                  <a:gd name="connsiteY40" fmla="*/ 332842 h 346092"/>
                  <a:gd name="connsiteX41" fmla="*/ 113994 w 577068"/>
                  <a:gd name="connsiteY41" fmla="*/ 278740 h 346092"/>
                  <a:gd name="connsiteX42" fmla="*/ 113994 w 577068"/>
                  <a:gd name="connsiteY42" fmla="*/ 278740 h 346092"/>
                  <a:gd name="connsiteX43" fmla="*/ 108470 w 577068"/>
                  <a:gd name="connsiteY43" fmla="*/ 269215 h 346092"/>
                  <a:gd name="connsiteX44" fmla="*/ 107803 w 577068"/>
                  <a:gd name="connsiteY44" fmla="*/ 268263 h 346092"/>
                  <a:gd name="connsiteX45" fmla="*/ 107803 w 577068"/>
                  <a:gd name="connsiteY45" fmla="*/ 268263 h 346092"/>
                  <a:gd name="connsiteX46" fmla="*/ 99135 w 577068"/>
                  <a:gd name="connsiteY46" fmla="*/ 252927 h 346092"/>
                  <a:gd name="connsiteX47" fmla="*/ 99135 w 577068"/>
                  <a:gd name="connsiteY47" fmla="*/ 252927 h 346092"/>
                  <a:gd name="connsiteX48" fmla="*/ 74627 w 577068"/>
                  <a:gd name="connsiteY48" fmla="*/ 252327 h 346092"/>
                  <a:gd name="connsiteX49" fmla="*/ 72465 w 577068"/>
                  <a:gd name="connsiteY49" fmla="*/ 231210 h 346092"/>
                  <a:gd name="connsiteX50" fmla="*/ 80371 w 577068"/>
                  <a:gd name="connsiteY50" fmla="*/ 222352 h 346092"/>
                  <a:gd name="connsiteX51" fmla="*/ 54654 w 577068"/>
                  <a:gd name="connsiteY51" fmla="*/ 230639 h 346092"/>
                  <a:gd name="connsiteX52" fmla="*/ 38271 w 577068"/>
                  <a:gd name="connsiteY52" fmla="*/ 210255 h 346092"/>
                  <a:gd name="connsiteX53" fmla="*/ 47796 w 577068"/>
                  <a:gd name="connsiteY53" fmla="*/ 194920 h 346092"/>
                  <a:gd name="connsiteX54" fmla="*/ 12267 w 577068"/>
                  <a:gd name="connsiteY54" fmla="*/ 189205 h 346092"/>
                  <a:gd name="connsiteX55" fmla="*/ 361 w 577068"/>
                  <a:gd name="connsiteY55" fmla="*/ 171584 h 34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77068" h="346092">
                    <a:moveTo>
                      <a:pt x="361" y="171584"/>
                    </a:moveTo>
                    <a:cubicBezTo>
                      <a:pt x="1380" y="167640"/>
                      <a:pt x="3866" y="164230"/>
                      <a:pt x="7314" y="162059"/>
                    </a:cubicBezTo>
                    <a:cubicBezTo>
                      <a:pt x="14991" y="158011"/>
                      <a:pt x="23602" y="156068"/>
                      <a:pt x="32270" y="156439"/>
                    </a:cubicBezTo>
                    <a:cubicBezTo>
                      <a:pt x="53682" y="154782"/>
                      <a:pt x="74427" y="148267"/>
                      <a:pt x="92944" y="137389"/>
                    </a:cubicBezTo>
                    <a:cubicBezTo>
                      <a:pt x="86010" y="134560"/>
                      <a:pt x="79580" y="130636"/>
                      <a:pt x="73894" y="125769"/>
                    </a:cubicBezTo>
                    <a:cubicBezTo>
                      <a:pt x="61702" y="115791"/>
                      <a:pt x="56082" y="99850"/>
                      <a:pt x="59321" y="84430"/>
                    </a:cubicBezTo>
                    <a:cubicBezTo>
                      <a:pt x="59845" y="81585"/>
                      <a:pt x="61635" y="79132"/>
                      <a:pt x="64179" y="77763"/>
                    </a:cubicBezTo>
                    <a:cubicBezTo>
                      <a:pt x="68465" y="76143"/>
                      <a:pt x="72560" y="80239"/>
                      <a:pt x="75799" y="83382"/>
                    </a:cubicBezTo>
                    <a:cubicBezTo>
                      <a:pt x="84276" y="93705"/>
                      <a:pt x="97745" y="98536"/>
                      <a:pt x="110851" y="95955"/>
                    </a:cubicBezTo>
                    <a:cubicBezTo>
                      <a:pt x="119843" y="94701"/>
                      <a:pt x="128434" y="91446"/>
                      <a:pt x="135997" y="86430"/>
                    </a:cubicBezTo>
                    <a:lnTo>
                      <a:pt x="136854" y="85382"/>
                    </a:lnTo>
                    <a:cubicBezTo>
                      <a:pt x="140093" y="81573"/>
                      <a:pt x="143331" y="77953"/>
                      <a:pt x="146379" y="74429"/>
                    </a:cubicBezTo>
                    <a:lnTo>
                      <a:pt x="146379" y="74429"/>
                    </a:lnTo>
                    <a:cubicBezTo>
                      <a:pt x="170287" y="47759"/>
                      <a:pt x="191051" y="29090"/>
                      <a:pt x="213054" y="18803"/>
                    </a:cubicBezTo>
                    <a:cubicBezTo>
                      <a:pt x="251297" y="2296"/>
                      <a:pt x="293312" y="-3499"/>
                      <a:pt x="334593" y="2039"/>
                    </a:cubicBezTo>
                    <a:cubicBezTo>
                      <a:pt x="369359" y="9087"/>
                      <a:pt x="401744" y="35090"/>
                      <a:pt x="408602" y="69857"/>
                    </a:cubicBezTo>
                    <a:cubicBezTo>
                      <a:pt x="426795" y="52521"/>
                      <a:pt x="455656" y="50807"/>
                      <a:pt x="479659" y="58998"/>
                    </a:cubicBezTo>
                    <a:lnTo>
                      <a:pt x="480231" y="58998"/>
                    </a:lnTo>
                    <a:cubicBezTo>
                      <a:pt x="506805" y="66809"/>
                      <a:pt x="523188" y="93479"/>
                      <a:pt x="532427" y="119577"/>
                    </a:cubicBezTo>
                    <a:cubicBezTo>
                      <a:pt x="532999" y="121006"/>
                      <a:pt x="533380" y="122435"/>
                      <a:pt x="533856" y="123863"/>
                    </a:cubicBezTo>
                    <a:cubicBezTo>
                      <a:pt x="543476" y="137427"/>
                      <a:pt x="556211" y="148467"/>
                      <a:pt x="571004" y="156058"/>
                    </a:cubicBezTo>
                    <a:cubicBezTo>
                      <a:pt x="573575" y="157392"/>
                      <a:pt x="576528" y="159011"/>
                      <a:pt x="577005" y="161963"/>
                    </a:cubicBezTo>
                    <a:cubicBezTo>
                      <a:pt x="577481" y="164916"/>
                      <a:pt x="575195" y="167298"/>
                      <a:pt x="573004" y="169107"/>
                    </a:cubicBezTo>
                    <a:cubicBezTo>
                      <a:pt x="566917" y="173746"/>
                      <a:pt x="559898" y="176994"/>
                      <a:pt x="552430" y="178632"/>
                    </a:cubicBezTo>
                    <a:cubicBezTo>
                      <a:pt x="555040" y="184852"/>
                      <a:pt x="558231" y="190815"/>
                      <a:pt x="561955" y="196444"/>
                    </a:cubicBezTo>
                    <a:cubicBezTo>
                      <a:pt x="565098" y="201206"/>
                      <a:pt x="569004" y="207017"/>
                      <a:pt x="566717" y="212351"/>
                    </a:cubicBezTo>
                    <a:cubicBezTo>
                      <a:pt x="564536" y="216418"/>
                      <a:pt x="560050" y="218694"/>
                      <a:pt x="555478" y="218066"/>
                    </a:cubicBezTo>
                    <a:cubicBezTo>
                      <a:pt x="551068" y="217304"/>
                      <a:pt x="546848" y="215646"/>
                      <a:pt x="543096" y="213208"/>
                    </a:cubicBezTo>
                    <a:cubicBezTo>
                      <a:pt x="546334" y="220066"/>
                      <a:pt x="549668" y="226829"/>
                      <a:pt x="552621" y="233592"/>
                    </a:cubicBezTo>
                    <a:cubicBezTo>
                      <a:pt x="543219" y="235792"/>
                      <a:pt x="533447" y="235792"/>
                      <a:pt x="524046" y="233592"/>
                    </a:cubicBezTo>
                    <a:cubicBezTo>
                      <a:pt x="519950" y="258738"/>
                      <a:pt x="518521" y="305029"/>
                      <a:pt x="513092" y="322174"/>
                    </a:cubicBezTo>
                    <a:cubicBezTo>
                      <a:pt x="495280" y="323603"/>
                      <a:pt x="490803" y="322174"/>
                      <a:pt x="481945" y="325413"/>
                    </a:cubicBezTo>
                    <a:cubicBezTo>
                      <a:pt x="470515" y="329984"/>
                      <a:pt x="476135" y="350273"/>
                      <a:pt x="460704" y="345320"/>
                    </a:cubicBezTo>
                    <a:cubicBezTo>
                      <a:pt x="452799" y="342843"/>
                      <a:pt x="439178" y="314268"/>
                      <a:pt x="436130" y="306553"/>
                    </a:cubicBezTo>
                    <a:cubicBezTo>
                      <a:pt x="415889" y="255080"/>
                      <a:pt x="406983" y="199854"/>
                      <a:pt x="410031" y="144628"/>
                    </a:cubicBezTo>
                    <a:cubicBezTo>
                      <a:pt x="398544" y="133731"/>
                      <a:pt x="385057" y="125159"/>
                      <a:pt x="370312" y="119387"/>
                    </a:cubicBezTo>
                    <a:lnTo>
                      <a:pt x="371550" y="120339"/>
                    </a:lnTo>
                    <a:cubicBezTo>
                      <a:pt x="343451" y="112433"/>
                      <a:pt x="311733" y="104813"/>
                      <a:pt x="286397" y="119292"/>
                    </a:cubicBezTo>
                    <a:cubicBezTo>
                      <a:pt x="266775" y="130436"/>
                      <a:pt x="256107" y="152153"/>
                      <a:pt x="241915" y="169774"/>
                    </a:cubicBezTo>
                    <a:cubicBezTo>
                      <a:pt x="217950" y="202283"/>
                      <a:pt x="181184" y="222923"/>
                      <a:pt x="140950" y="226448"/>
                    </a:cubicBezTo>
                    <a:cubicBezTo>
                      <a:pt x="138759" y="256356"/>
                      <a:pt x="140474" y="305029"/>
                      <a:pt x="140950" y="332842"/>
                    </a:cubicBezTo>
                    <a:lnTo>
                      <a:pt x="113994" y="278740"/>
                    </a:lnTo>
                    <a:lnTo>
                      <a:pt x="113994" y="278740"/>
                    </a:lnTo>
                    <a:cubicBezTo>
                      <a:pt x="111994" y="275663"/>
                      <a:pt x="110146" y="272482"/>
                      <a:pt x="108470" y="269215"/>
                    </a:cubicBezTo>
                    <a:lnTo>
                      <a:pt x="107803" y="268263"/>
                    </a:lnTo>
                    <a:lnTo>
                      <a:pt x="107803" y="268263"/>
                    </a:lnTo>
                    <a:cubicBezTo>
                      <a:pt x="105193" y="263005"/>
                      <a:pt x="102298" y="257880"/>
                      <a:pt x="99135" y="252927"/>
                    </a:cubicBezTo>
                    <a:lnTo>
                      <a:pt x="99135" y="252927"/>
                    </a:lnTo>
                    <a:cubicBezTo>
                      <a:pt x="92201" y="259528"/>
                      <a:pt x="81228" y="259261"/>
                      <a:pt x="74627" y="252327"/>
                    </a:cubicBezTo>
                    <a:cubicBezTo>
                      <a:pt x="69179" y="246603"/>
                      <a:pt x="68293" y="237916"/>
                      <a:pt x="72465" y="231210"/>
                    </a:cubicBezTo>
                    <a:cubicBezTo>
                      <a:pt x="74637" y="227877"/>
                      <a:pt x="77304" y="224886"/>
                      <a:pt x="80371" y="222352"/>
                    </a:cubicBezTo>
                    <a:cubicBezTo>
                      <a:pt x="73837" y="229420"/>
                      <a:pt x="64083" y="232563"/>
                      <a:pt x="54654" y="230639"/>
                    </a:cubicBezTo>
                    <a:cubicBezTo>
                      <a:pt x="45214" y="228324"/>
                      <a:pt x="38509" y="219971"/>
                      <a:pt x="38271" y="210255"/>
                    </a:cubicBezTo>
                    <a:cubicBezTo>
                      <a:pt x="38509" y="203816"/>
                      <a:pt x="42128" y="197987"/>
                      <a:pt x="47796" y="194920"/>
                    </a:cubicBezTo>
                    <a:cubicBezTo>
                      <a:pt x="35651" y="196596"/>
                      <a:pt x="23278" y="194606"/>
                      <a:pt x="12267" y="189205"/>
                    </a:cubicBezTo>
                    <a:cubicBezTo>
                      <a:pt x="5695" y="186538"/>
                      <a:pt x="-1735" y="180442"/>
                      <a:pt x="361" y="171584"/>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102" name="任意多边形: 形状 101">
                <a:extLst>
                  <a:ext uri="{FF2B5EF4-FFF2-40B4-BE49-F238E27FC236}">
                    <a16:creationId xmlns:a16="http://schemas.microsoft.com/office/drawing/2014/main" id="{18833DAF-40B1-30C7-6B09-79498183F77B}"/>
                  </a:ext>
                </a:extLst>
              </p:cNvPr>
              <p:cNvSpPr/>
              <p:nvPr/>
            </p:nvSpPr>
            <p:spPr>
              <a:xfrm>
                <a:off x="7409497" y="1965007"/>
                <a:ext cx="153638" cy="163930"/>
              </a:xfrm>
              <a:custGeom>
                <a:avLst/>
                <a:gdLst>
                  <a:gd name="connsiteX0" fmla="*/ 0 w 153638"/>
                  <a:gd name="connsiteY0" fmla="*/ 0 h 163930"/>
                  <a:gd name="connsiteX1" fmla="*/ 10478 w 153638"/>
                  <a:gd name="connsiteY1" fmla="*/ 8477 h 163930"/>
                  <a:gd name="connsiteX2" fmla="*/ 27432 w 153638"/>
                  <a:gd name="connsiteY2" fmla="*/ 40291 h 163930"/>
                  <a:gd name="connsiteX3" fmla="*/ 31433 w 153638"/>
                  <a:gd name="connsiteY3" fmla="*/ 65151 h 163930"/>
                  <a:gd name="connsiteX4" fmla="*/ 31433 w 153638"/>
                  <a:gd name="connsiteY4" fmla="*/ 94297 h 163930"/>
                  <a:gd name="connsiteX5" fmla="*/ 32576 w 153638"/>
                  <a:gd name="connsiteY5" fmla="*/ 126587 h 163930"/>
                  <a:gd name="connsiteX6" fmla="*/ 35814 w 153638"/>
                  <a:gd name="connsiteY6" fmla="*/ 143542 h 163930"/>
                  <a:gd name="connsiteX7" fmla="*/ 43720 w 153638"/>
                  <a:gd name="connsiteY7" fmla="*/ 159639 h 163930"/>
                  <a:gd name="connsiteX8" fmla="*/ 57912 w 153638"/>
                  <a:gd name="connsiteY8" fmla="*/ 163449 h 163930"/>
                  <a:gd name="connsiteX9" fmla="*/ 70009 w 153638"/>
                  <a:gd name="connsiteY9" fmla="*/ 155734 h 163930"/>
                  <a:gd name="connsiteX10" fmla="*/ 78010 w 153638"/>
                  <a:gd name="connsiteY10" fmla="*/ 130111 h 163930"/>
                  <a:gd name="connsiteX11" fmla="*/ 76010 w 153638"/>
                  <a:gd name="connsiteY11" fmla="*/ 130111 h 163930"/>
                  <a:gd name="connsiteX12" fmla="*/ 89154 w 153638"/>
                  <a:gd name="connsiteY12" fmla="*/ 150019 h 163930"/>
                  <a:gd name="connsiteX13" fmla="*/ 108966 w 153638"/>
                  <a:gd name="connsiteY13" fmla="*/ 159544 h 163930"/>
                  <a:gd name="connsiteX14" fmla="*/ 118967 w 153638"/>
                  <a:gd name="connsiteY14" fmla="*/ 157163 h 163930"/>
                  <a:gd name="connsiteX15" fmla="*/ 125444 w 153638"/>
                  <a:gd name="connsiteY15" fmla="*/ 149923 h 163930"/>
                  <a:gd name="connsiteX16" fmla="*/ 127063 w 153638"/>
                  <a:gd name="connsiteY16" fmla="*/ 141065 h 163930"/>
                  <a:gd name="connsiteX17" fmla="*/ 123444 w 153638"/>
                  <a:gd name="connsiteY17" fmla="*/ 133636 h 163930"/>
                  <a:gd name="connsiteX18" fmla="*/ 122492 w 153638"/>
                  <a:gd name="connsiteY18" fmla="*/ 134588 h 163930"/>
                  <a:gd name="connsiteX19" fmla="*/ 144589 w 153638"/>
                  <a:gd name="connsiteY19" fmla="*/ 149257 h 163930"/>
                  <a:gd name="connsiteX20" fmla="*/ 151257 w 153638"/>
                  <a:gd name="connsiteY20" fmla="*/ 151447 h 163930"/>
                  <a:gd name="connsiteX21" fmla="*/ 153638 w 153638"/>
                  <a:gd name="connsiteY21" fmla="*/ 151447 h 163930"/>
                  <a:gd name="connsiteX22" fmla="*/ 151352 w 153638"/>
                  <a:gd name="connsiteY22" fmla="*/ 150686 h 163930"/>
                  <a:gd name="connsiteX23" fmla="*/ 144875 w 153638"/>
                  <a:gd name="connsiteY23" fmla="*/ 148209 h 163930"/>
                  <a:gd name="connsiteX24" fmla="*/ 123444 w 153638"/>
                  <a:gd name="connsiteY24" fmla="*/ 133255 h 163930"/>
                  <a:gd name="connsiteX25" fmla="*/ 122492 w 153638"/>
                  <a:gd name="connsiteY25" fmla="*/ 134302 h 163930"/>
                  <a:gd name="connsiteX26" fmla="*/ 124778 w 153638"/>
                  <a:gd name="connsiteY26" fmla="*/ 149542 h 163930"/>
                  <a:gd name="connsiteX27" fmla="*/ 118872 w 153638"/>
                  <a:gd name="connsiteY27" fmla="*/ 155924 h 163930"/>
                  <a:gd name="connsiteX28" fmla="*/ 109347 w 153638"/>
                  <a:gd name="connsiteY28" fmla="*/ 157924 h 163930"/>
                  <a:gd name="connsiteX29" fmla="*/ 90964 w 153638"/>
                  <a:gd name="connsiteY29" fmla="*/ 149066 h 163930"/>
                  <a:gd name="connsiteX30" fmla="*/ 78296 w 153638"/>
                  <a:gd name="connsiteY30" fmla="*/ 130016 h 163930"/>
                  <a:gd name="connsiteX31" fmla="*/ 76676 w 153638"/>
                  <a:gd name="connsiteY31" fmla="*/ 126968 h 163930"/>
                  <a:gd name="connsiteX32" fmla="*/ 76200 w 153638"/>
                  <a:gd name="connsiteY32" fmla="*/ 130397 h 163930"/>
                  <a:gd name="connsiteX33" fmla="*/ 68580 w 153638"/>
                  <a:gd name="connsiteY33" fmla="*/ 154876 h 163930"/>
                  <a:gd name="connsiteX34" fmla="*/ 57817 w 153638"/>
                  <a:gd name="connsiteY34" fmla="*/ 161830 h 163930"/>
                  <a:gd name="connsiteX35" fmla="*/ 45720 w 153638"/>
                  <a:gd name="connsiteY35" fmla="*/ 158591 h 163930"/>
                  <a:gd name="connsiteX36" fmla="*/ 38386 w 153638"/>
                  <a:gd name="connsiteY36" fmla="*/ 143446 h 163930"/>
                  <a:gd name="connsiteX37" fmla="*/ 35243 w 153638"/>
                  <a:gd name="connsiteY37" fmla="*/ 126873 h 163930"/>
                  <a:gd name="connsiteX38" fmla="*/ 34004 w 153638"/>
                  <a:gd name="connsiteY38" fmla="*/ 94869 h 163930"/>
                  <a:gd name="connsiteX39" fmla="*/ 33433 w 153638"/>
                  <a:gd name="connsiteY39" fmla="*/ 65627 h 163930"/>
                  <a:gd name="connsiteX40" fmla="*/ 29146 w 153638"/>
                  <a:gd name="connsiteY40" fmla="*/ 40386 h 163930"/>
                  <a:gd name="connsiteX41" fmla="*/ 11144 w 153638"/>
                  <a:gd name="connsiteY41" fmla="*/ 8382 h 163930"/>
                  <a:gd name="connsiteX42" fmla="*/ 0 w 153638"/>
                  <a:gd name="connsiteY42" fmla="*/ 0 h 1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53638" h="163930">
                    <a:moveTo>
                      <a:pt x="0" y="0"/>
                    </a:moveTo>
                    <a:cubicBezTo>
                      <a:pt x="3696" y="2568"/>
                      <a:pt x="7191" y="5402"/>
                      <a:pt x="10478" y="8477"/>
                    </a:cubicBezTo>
                    <a:cubicBezTo>
                      <a:pt x="18764" y="17451"/>
                      <a:pt x="24603" y="28406"/>
                      <a:pt x="27432" y="40291"/>
                    </a:cubicBezTo>
                    <a:cubicBezTo>
                      <a:pt x="29632" y="48416"/>
                      <a:pt x="30975" y="56750"/>
                      <a:pt x="31433" y="65151"/>
                    </a:cubicBezTo>
                    <a:cubicBezTo>
                      <a:pt x="32004" y="74676"/>
                      <a:pt x="31433" y="84201"/>
                      <a:pt x="31433" y="94297"/>
                    </a:cubicBezTo>
                    <a:cubicBezTo>
                      <a:pt x="31214" y="105070"/>
                      <a:pt x="31595" y="115853"/>
                      <a:pt x="32576" y="126587"/>
                    </a:cubicBezTo>
                    <a:cubicBezTo>
                      <a:pt x="33252" y="132312"/>
                      <a:pt x="34328" y="137979"/>
                      <a:pt x="35814" y="143542"/>
                    </a:cubicBezTo>
                    <a:cubicBezTo>
                      <a:pt x="37071" y="149485"/>
                      <a:pt x="39786" y="155019"/>
                      <a:pt x="43720" y="159639"/>
                    </a:cubicBezTo>
                    <a:cubicBezTo>
                      <a:pt x="47444" y="163325"/>
                      <a:pt x="52845" y="164773"/>
                      <a:pt x="57912" y="163449"/>
                    </a:cubicBezTo>
                    <a:cubicBezTo>
                      <a:pt x="62684" y="162277"/>
                      <a:pt x="66932" y="159563"/>
                      <a:pt x="70009" y="155734"/>
                    </a:cubicBezTo>
                    <a:cubicBezTo>
                      <a:pt x="74924" y="148066"/>
                      <a:pt x="77686" y="139217"/>
                      <a:pt x="78010" y="130111"/>
                    </a:cubicBezTo>
                    <a:lnTo>
                      <a:pt x="76010" y="130111"/>
                    </a:lnTo>
                    <a:cubicBezTo>
                      <a:pt x="79410" y="137341"/>
                      <a:pt x="83839" y="144047"/>
                      <a:pt x="89154" y="150019"/>
                    </a:cubicBezTo>
                    <a:cubicBezTo>
                      <a:pt x="94307" y="155600"/>
                      <a:pt x="101394" y="159010"/>
                      <a:pt x="108966" y="159544"/>
                    </a:cubicBezTo>
                    <a:cubicBezTo>
                      <a:pt x="112452" y="159677"/>
                      <a:pt x="115919" y="158858"/>
                      <a:pt x="118967" y="157163"/>
                    </a:cubicBezTo>
                    <a:cubicBezTo>
                      <a:pt x="121834" y="155486"/>
                      <a:pt x="124101" y="152952"/>
                      <a:pt x="125444" y="149923"/>
                    </a:cubicBezTo>
                    <a:cubicBezTo>
                      <a:pt x="126768" y="147171"/>
                      <a:pt x="127330" y="144113"/>
                      <a:pt x="127063" y="141065"/>
                    </a:cubicBezTo>
                    <a:cubicBezTo>
                      <a:pt x="126749" y="138246"/>
                      <a:pt x="125473" y="135617"/>
                      <a:pt x="123444" y="133636"/>
                    </a:cubicBezTo>
                    <a:lnTo>
                      <a:pt x="122492" y="134588"/>
                    </a:lnTo>
                    <a:cubicBezTo>
                      <a:pt x="128759" y="140960"/>
                      <a:pt x="136284" y="145952"/>
                      <a:pt x="144589" y="149257"/>
                    </a:cubicBezTo>
                    <a:cubicBezTo>
                      <a:pt x="146761" y="150133"/>
                      <a:pt x="148990" y="150866"/>
                      <a:pt x="151257" y="151447"/>
                    </a:cubicBezTo>
                    <a:cubicBezTo>
                      <a:pt x="152048" y="151590"/>
                      <a:pt x="152848" y="151590"/>
                      <a:pt x="153638" y="151447"/>
                    </a:cubicBezTo>
                    <a:lnTo>
                      <a:pt x="151352" y="150686"/>
                    </a:lnTo>
                    <a:lnTo>
                      <a:pt x="144875" y="148209"/>
                    </a:lnTo>
                    <a:cubicBezTo>
                      <a:pt x="136798" y="144713"/>
                      <a:pt x="129512" y="139627"/>
                      <a:pt x="123444" y="133255"/>
                    </a:cubicBezTo>
                    <a:lnTo>
                      <a:pt x="122492" y="134302"/>
                    </a:lnTo>
                    <a:cubicBezTo>
                      <a:pt x="126645" y="138265"/>
                      <a:pt x="127588" y="144532"/>
                      <a:pt x="124778" y="149542"/>
                    </a:cubicBezTo>
                    <a:cubicBezTo>
                      <a:pt x="123473" y="152200"/>
                      <a:pt x="121415" y="154419"/>
                      <a:pt x="118872" y="155924"/>
                    </a:cubicBezTo>
                    <a:cubicBezTo>
                      <a:pt x="115948" y="157486"/>
                      <a:pt x="112652" y="158172"/>
                      <a:pt x="109347" y="157924"/>
                    </a:cubicBezTo>
                    <a:cubicBezTo>
                      <a:pt x="102318" y="157410"/>
                      <a:pt x="95745" y="154238"/>
                      <a:pt x="90964" y="149066"/>
                    </a:cubicBezTo>
                    <a:cubicBezTo>
                      <a:pt x="85897" y="143323"/>
                      <a:pt x="81629" y="136912"/>
                      <a:pt x="78296" y="130016"/>
                    </a:cubicBezTo>
                    <a:lnTo>
                      <a:pt x="76676" y="126968"/>
                    </a:lnTo>
                    <a:lnTo>
                      <a:pt x="76200" y="130397"/>
                    </a:lnTo>
                    <a:cubicBezTo>
                      <a:pt x="75895" y="139094"/>
                      <a:pt x="73266" y="147542"/>
                      <a:pt x="68580" y="154876"/>
                    </a:cubicBezTo>
                    <a:cubicBezTo>
                      <a:pt x="65827" y="158286"/>
                      <a:pt x="62056" y="160725"/>
                      <a:pt x="57817" y="161830"/>
                    </a:cubicBezTo>
                    <a:cubicBezTo>
                      <a:pt x="53492" y="162916"/>
                      <a:pt x="48921" y="161696"/>
                      <a:pt x="45720" y="158591"/>
                    </a:cubicBezTo>
                    <a:cubicBezTo>
                      <a:pt x="42072" y="154219"/>
                      <a:pt x="39548" y="149019"/>
                      <a:pt x="38386" y="143446"/>
                    </a:cubicBezTo>
                    <a:cubicBezTo>
                      <a:pt x="36929" y="138008"/>
                      <a:pt x="35871" y="132464"/>
                      <a:pt x="35243" y="126873"/>
                    </a:cubicBezTo>
                    <a:cubicBezTo>
                      <a:pt x="34128" y="116243"/>
                      <a:pt x="33719" y="105556"/>
                      <a:pt x="34004" y="94869"/>
                    </a:cubicBezTo>
                    <a:cubicBezTo>
                      <a:pt x="34004" y="84582"/>
                      <a:pt x="34004" y="74771"/>
                      <a:pt x="33433" y="65627"/>
                    </a:cubicBezTo>
                    <a:cubicBezTo>
                      <a:pt x="32890" y="57083"/>
                      <a:pt x="31452" y="48625"/>
                      <a:pt x="29146" y="40386"/>
                    </a:cubicBezTo>
                    <a:cubicBezTo>
                      <a:pt x="26089" y="28309"/>
                      <a:pt x="19879" y="17264"/>
                      <a:pt x="11144" y="8382"/>
                    </a:cubicBezTo>
                    <a:cubicBezTo>
                      <a:pt x="7963" y="4941"/>
                      <a:pt x="4191" y="2101"/>
                      <a:pt x="0" y="0"/>
                    </a:cubicBezTo>
                    <a:close/>
                  </a:path>
                </a:pathLst>
              </a:custGeom>
              <a:solidFill>
                <a:schemeClr val="tx2">
                  <a:lumMod val="75000"/>
                </a:schemeClr>
              </a:solidFill>
              <a:ln w="9525" cap="flat">
                <a:solidFill>
                  <a:srgbClr val="2F2E41"/>
                </a:solidFill>
                <a:prstDash val="solid"/>
                <a:miter/>
              </a:ln>
            </p:spPr>
            <p:txBody>
              <a:bodyPr rtlCol="0" anchor="ctr">
                <a:noAutofit/>
              </a:bodyPr>
              <a:lstStyle/>
              <a:p>
                <a:endParaRPr lang="zh-CN" altLang="en-US"/>
              </a:p>
            </p:txBody>
          </p:sp>
          <p:sp>
            <p:nvSpPr>
              <p:cNvPr id="103" name="任意多边形: 形状 102">
                <a:extLst>
                  <a:ext uri="{FF2B5EF4-FFF2-40B4-BE49-F238E27FC236}">
                    <a16:creationId xmlns:a16="http://schemas.microsoft.com/office/drawing/2014/main" id="{B8B7EDA0-298A-222C-EFA8-B5A72CD02AAD}"/>
                  </a:ext>
                </a:extLst>
              </p:cNvPr>
              <p:cNvSpPr/>
              <p:nvPr/>
            </p:nvSpPr>
            <p:spPr>
              <a:xfrm>
                <a:off x="7110412" y="1912524"/>
                <a:ext cx="295194" cy="179423"/>
              </a:xfrm>
              <a:custGeom>
                <a:avLst/>
                <a:gdLst>
                  <a:gd name="connsiteX0" fmla="*/ 0 w 295194"/>
                  <a:gd name="connsiteY0" fmla="*/ 166116 h 179423"/>
                  <a:gd name="connsiteX1" fmla="*/ 857 w 295194"/>
                  <a:gd name="connsiteY1" fmla="*/ 166688 h 179423"/>
                  <a:gd name="connsiteX2" fmla="*/ 3429 w 295194"/>
                  <a:gd name="connsiteY2" fmla="*/ 168402 h 179423"/>
                  <a:gd name="connsiteX3" fmla="*/ 7715 w 295194"/>
                  <a:gd name="connsiteY3" fmla="*/ 170783 h 179423"/>
                  <a:gd name="connsiteX4" fmla="*/ 13906 w 295194"/>
                  <a:gd name="connsiteY4" fmla="*/ 173641 h 179423"/>
                  <a:gd name="connsiteX5" fmla="*/ 56483 w 295194"/>
                  <a:gd name="connsiteY5" fmla="*/ 178689 h 179423"/>
                  <a:gd name="connsiteX6" fmla="*/ 114681 w 295194"/>
                  <a:gd name="connsiteY6" fmla="*/ 153352 h 179423"/>
                  <a:gd name="connsiteX7" fmla="*/ 162306 w 295194"/>
                  <a:gd name="connsiteY7" fmla="*/ 91440 h 179423"/>
                  <a:gd name="connsiteX8" fmla="*/ 179641 w 295194"/>
                  <a:gd name="connsiteY8" fmla="*/ 54864 h 179423"/>
                  <a:gd name="connsiteX9" fmla="*/ 199930 w 295194"/>
                  <a:gd name="connsiteY9" fmla="*/ 23622 h 179423"/>
                  <a:gd name="connsiteX10" fmla="*/ 227266 w 295194"/>
                  <a:gd name="connsiteY10" fmla="*/ 4572 h 179423"/>
                  <a:gd name="connsiteX11" fmla="*/ 242221 w 295194"/>
                  <a:gd name="connsiteY11" fmla="*/ 2000 h 179423"/>
                  <a:gd name="connsiteX12" fmla="*/ 256032 w 295194"/>
                  <a:gd name="connsiteY12" fmla="*/ 3810 h 179423"/>
                  <a:gd name="connsiteX13" fmla="*/ 277273 w 295194"/>
                  <a:gd name="connsiteY13" fmla="*/ 14954 h 179423"/>
                  <a:gd name="connsiteX14" fmla="*/ 289274 w 295194"/>
                  <a:gd name="connsiteY14" fmla="*/ 28765 h 179423"/>
                  <a:gd name="connsiteX15" fmla="*/ 295180 w 295194"/>
                  <a:gd name="connsiteY15" fmla="*/ 43148 h 179423"/>
                  <a:gd name="connsiteX16" fmla="*/ 295180 w 295194"/>
                  <a:gd name="connsiteY16" fmla="*/ 42196 h 179423"/>
                  <a:gd name="connsiteX17" fmla="*/ 294513 w 295194"/>
                  <a:gd name="connsiteY17" fmla="*/ 39148 h 179423"/>
                  <a:gd name="connsiteX18" fmla="*/ 290131 w 295194"/>
                  <a:gd name="connsiteY18" fmla="*/ 28289 h 179423"/>
                  <a:gd name="connsiteX19" fmla="*/ 278225 w 295194"/>
                  <a:gd name="connsiteY19" fmla="*/ 14002 h 179423"/>
                  <a:gd name="connsiteX20" fmla="*/ 256508 w 295194"/>
                  <a:gd name="connsiteY20" fmla="*/ 2000 h 179423"/>
                  <a:gd name="connsiteX21" fmla="*/ 242126 w 295194"/>
                  <a:gd name="connsiteY21" fmla="*/ 0 h 179423"/>
                  <a:gd name="connsiteX22" fmla="*/ 226695 w 295194"/>
                  <a:gd name="connsiteY22" fmla="*/ 2572 h 179423"/>
                  <a:gd name="connsiteX23" fmla="*/ 198120 w 295194"/>
                  <a:gd name="connsiteY23" fmla="*/ 21622 h 179423"/>
                  <a:gd name="connsiteX24" fmla="*/ 177355 w 295194"/>
                  <a:gd name="connsiteY24" fmla="*/ 53340 h 179423"/>
                  <a:gd name="connsiteX25" fmla="*/ 160020 w 295194"/>
                  <a:gd name="connsiteY25" fmla="*/ 89821 h 179423"/>
                  <a:gd name="connsiteX26" fmla="*/ 113062 w 295194"/>
                  <a:gd name="connsiteY26" fmla="*/ 151067 h 179423"/>
                  <a:gd name="connsiteX27" fmla="*/ 55912 w 295194"/>
                  <a:gd name="connsiteY27" fmla="*/ 176498 h 179423"/>
                  <a:gd name="connsiteX28" fmla="*/ 13906 w 295194"/>
                  <a:gd name="connsiteY28" fmla="*/ 172212 h 179423"/>
                  <a:gd name="connsiteX29" fmla="*/ 0 w 295194"/>
                  <a:gd name="connsiteY29" fmla="*/ 166116 h 179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95194" h="179423">
                    <a:moveTo>
                      <a:pt x="0" y="166116"/>
                    </a:moveTo>
                    <a:lnTo>
                      <a:pt x="857" y="166688"/>
                    </a:lnTo>
                    <a:lnTo>
                      <a:pt x="3429" y="168402"/>
                    </a:lnTo>
                    <a:cubicBezTo>
                      <a:pt x="4572" y="169069"/>
                      <a:pt x="6001" y="169926"/>
                      <a:pt x="7715" y="170783"/>
                    </a:cubicBezTo>
                    <a:cubicBezTo>
                      <a:pt x="9725" y="171841"/>
                      <a:pt x="11792" y="172803"/>
                      <a:pt x="13906" y="173641"/>
                    </a:cubicBezTo>
                    <a:cubicBezTo>
                      <a:pt x="27461" y="178832"/>
                      <a:pt x="42091" y="180565"/>
                      <a:pt x="56483" y="178689"/>
                    </a:cubicBezTo>
                    <a:cubicBezTo>
                      <a:pt x="77934" y="176070"/>
                      <a:pt x="98155" y="167269"/>
                      <a:pt x="114681" y="153352"/>
                    </a:cubicBezTo>
                    <a:cubicBezTo>
                      <a:pt x="134588" y="136160"/>
                      <a:pt x="150790" y="115091"/>
                      <a:pt x="162306" y="91440"/>
                    </a:cubicBezTo>
                    <a:cubicBezTo>
                      <a:pt x="168783" y="79153"/>
                      <a:pt x="173927" y="66580"/>
                      <a:pt x="179641" y="54864"/>
                    </a:cubicBezTo>
                    <a:cubicBezTo>
                      <a:pt x="184909" y="43552"/>
                      <a:pt x="191738" y="33036"/>
                      <a:pt x="199930" y="23622"/>
                    </a:cubicBezTo>
                    <a:cubicBezTo>
                      <a:pt x="207321" y="15107"/>
                      <a:pt x="216713" y="8561"/>
                      <a:pt x="227266" y="4572"/>
                    </a:cubicBezTo>
                    <a:cubicBezTo>
                      <a:pt x="232077" y="2897"/>
                      <a:pt x="237125" y="2028"/>
                      <a:pt x="242221" y="2000"/>
                    </a:cubicBezTo>
                    <a:cubicBezTo>
                      <a:pt x="246888" y="1955"/>
                      <a:pt x="251536" y="2564"/>
                      <a:pt x="256032" y="3810"/>
                    </a:cubicBezTo>
                    <a:cubicBezTo>
                      <a:pt x="263823" y="5981"/>
                      <a:pt x="271063" y="9779"/>
                      <a:pt x="277273" y="14954"/>
                    </a:cubicBezTo>
                    <a:cubicBezTo>
                      <a:pt x="281997" y="18877"/>
                      <a:pt x="286045" y="23541"/>
                      <a:pt x="289274" y="28765"/>
                    </a:cubicBezTo>
                    <a:cubicBezTo>
                      <a:pt x="291741" y="33341"/>
                      <a:pt x="293713" y="38162"/>
                      <a:pt x="295180" y="43148"/>
                    </a:cubicBezTo>
                    <a:cubicBezTo>
                      <a:pt x="295199" y="42831"/>
                      <a:pt x="295199" y="42513"/>
                      <a:pt x="295180" y="42196"/>
                    </a:cubicBezTo>
                    <a:lnTo>
                      <a:pt x="294513" y="39148"/>
                    </a:lnTo>
                    <a:cubicBezTo>
                      <a:pt x="293475" y="35372"/>
                      <a:pt x="292008" y="31729"/>
                      <a:pt x="290131" y="28289"/>
                    </a:cubicBezTo>
                    <a:cubicBezTo>
                      <a:pt x="286998" y="22889"/>
                      <a:pt x="282969" y="18057"/>
                      <a:pt x="278225" y="14002"/>
                    </a:cubicBezTo>
                    <a:cubicBezTo>
                      <a:pt x="271939" y="8479"/>
                      <a:pt x="264528" y="4384"/>
                      <a:pt x="256508" y="2000"/>
                    </a:cubicBezTo>
                    <a:cubicBezTo>
                      <a:pt x="251822" y="691"/>
                      <a:pt x="246993" y="17"/>
                      <a:pt x="242126" y="0"/>
                    </a:cubicBezTo>
                    <a:cubicBezTo>
                      <a:pt x="236877" y="32"/>
                      <a:pt x="231667" y="901"/>
                      <a:pt x="226695" y="2572"/>
                    </a:cubicBezTo>
                    <a:cubicBezTo>
                      <a:pt x="215703" y="6384"/>
                      <a:pt x="205864" y="12942"/>
                      <a:pt x="198120" y="21622"/>
                    </a:cubicBezTo>
                    <a:cubicBezTo>
                      <a:pt x="189700" y="31134"/>
                      <a:pt x="182709" y="41819"/>
                      <a:pt x="177355" y="53340"/>
                    </a:cubicBezTo>
                    <a:cubicBezTo>
                      <a:pt x="171545" y="65056"/>
                      <a:pt x="166402" y="77629"/>
                      <a:pt x="160020" y="89821"/>
                    </a:cubicBezTo>
                    <a:cubicBezTo>
                      <a:pt x="148609" y="113166"/>
                      <a:pt x="132645" y="133988"/>
                      <a:pt x="113062" y="151067"/>
                    </a:cubicBezTo>
                    <a:cubicBezTo>
                      <a:pt x="96869" y="164887"/>
                      <a:pt x="77019" y="173717"/>
                      <a:pt x="55912" y="176498"/>
                    </a:cubicBezTo>
                    <a:cubicBezTo>
                      <a:pt x="41767" y="178518"/>
                      <a:pt x="27346" y="177041"/>
                      <a:pt x="13906" y="172212"/>
                    </a:cubicBezTo>
                    <a:cubicBezTo>
                      <a:pt x="9173" y="170402"/>
                      <a:pt x="4534" y="168373"/>
                      <a:pt x="0" y="166116"/>
                    </a:cubicBezTo>
                    <a:close/>
                  </a:path>
                </a:pathLst>
              </a:custGeom>
              <a:solidFill>
                <a:schemeClr val="tx2">
                  <a:lumMod val="75000"/>
                </a:schemeClr>
              </a:solidFill>
              <a:ln w="9525" cap="flat">
                <a:solidFill>
                  <a:srgbClr val="2F2E41"/>
                </a:solidFill>
                <a:prstDash val="solid"/>
                <a:miter/>
              </a:ln>
            </p:spPr>
            <p:txBody>
              <a:bodyPr rtlCol="0" anchor="ctr">
                <a:noAutofit/>
              </a:bodyPr>
              <a:lstStyle/>
              <a:p>
                <a:endParaRPr lang="zh-CN" altLang="en-US"/>
              </a:p>
            </p:txBody>
          </p:sp>
          <p:sp>
            <p:nvSpPr>
              <p:cNvPr id="104" name="任意多边形: 形状 103">
                <a:extLst>
                  <a:ext uri="{FF2B5EF4-FFF2-40B4-BE49-F238E27FC236}">
                    <a16:creationId xmlns:a16="http://schemas.microsoft.com/office/drawing/2014/main" id="{E81E9941-3D5B-7A32-1185-FCAC537812BA}"/>
                  </a:ext>
                </a:extLst>
              </p:cNvPr>
              <p:cNvSpPr/>
              <p:nvPr/>
            </p:nvSpPr>
            <p:spPr>
              <a:xfrm>
                <a:off x="7098982" y="2033111"/>
                <a:ext cx="104584" cy="15739"/>
              </a:xfrm>
              <a:custGeom>
                <a:avLst/>
                <a:gdLst>
                  <a:gd name="connsiteX0" fmla="*/ 0 w 104584"/>
                  <a:gd name="connsiteY0" fmla="*/ 2762 h 15739"/>
                  <a:gd name="connsiteX1" fmla="*/ 3620 w 104584"/>
                  <a:gd name="connsiteY1" fmla="*/ 5048 h 15739"/>
                  <a:gd name="connsiteX2" fmla="*/ 14383 w 104584"/>
                  <a:gd name="connsiteY2" fmla="*/ 9716 h 15739"/>
                  <a:gd name="connsiteX3" fmla="*/ 31242 w 104584"/>
                  <a:gd name="connsiteY3" fmla="*/ 14192 h 15739"/>
                  <a:gd name="connsiteX4" fmla="*/ 52673 w 104584"/>
                  <a:gd name="connsiteY4" fmla="*/ 15716 h 15739"/>
                  <a:gd name="connsiteX5" fmla="*/ 73819 w 104584"/>
                  <a:gd name="connsiteY5" fmla="*/ 13049 h 15739"/>
                  <a:gd name="connsiteX6" fmla="*/ 90488 w 104584"/>
                  <a:gd name="connsiteY6" fmla="*/ 7715 h 15739"/>
                  <a:gd name="connsiteX7" fmla="*/ 100965 w 104584"/>
                  <a:gd name="connsiteY7" fmla="*/ 2477 h 15739"/>
                  <a:gd name="connsiteX8" fmla="*/ 104585 w 104584"/>
                  <a:gd name="connsiteY8" fmla="*/ 0 h 15739"/>
                  <a:gd name="connsiteX9" fmla="*/ 89916 w 104584"/>
                  <a:gd name="connsiteY9" fmla="*/ 6191 h 15739"/>
                  <a:gd name="connsiteX10" fmla="*/ 52578 w 104584"/>
                  <a:gd name="connsiteY10" fmla="*/ 13430 h 15739"/>
                  <a:gd name="connsiteX11" fmla="*/ 31623 w 104584"/>
                  <a:gd name="connsiteY11" fmla="*/ 12097 h 15739"/>
                  <a:gd name="connsiteX12" fmla="*/ 14954 w 104584"/>
                  <a:gd name="connsiteY12" fmla="*/ 8192 h 15739"/>
                  <a:gd name="connsiteX13" fmla="*/ 0 w 104584"/>
                  <a:gd name="connsiteY13" fmla="*/ 2762 h 1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584" h="15739">
                    <a:moveTo>
                      <a:pt x="0" y="2762"/>
                    </a:moveTo>
                    <a:cubicBezTo>
                      <a:pt x="1105" y="3677"/>
                      <a:pt x="2324" y="4439"/>
                      <a:pt x="3620" y="5048"/>
                    </a:cubicBezTo>
                    <a:cubicBezTo>
                      <a:pt x="7096" y="6848"/>
                      <a:pt x="10697" y="8401"/>
                      <a:pt x="14383" y="9716"/>
                    </a:cubicBezTo>
                    <a:cubicBezTo>
                      <a:pt x="19879" y="11659"/>
                      <a:pt x="25508" y="13154"/>
                      <a:pt x="31242" y="14192"/>
                    </a:cubicBezTo>
                    <a:cubicBezTo>
                      <a:pt x="38329" y="15354"/>
                      <a:pt x="45501" y="15859"/>
                      <a:pt x="52673" y="15716"/>
                    </a:cubicBezTo>
                    <a:cubicBezTo>
                      <a:pt x="59789" y="15507"/>
                      <a:pt x="66875" y="14621"/>
                      <a:pt x="73819" y="13049"/>
                    </a:cubicBezTo>
                    <a:cubicBezTo>
                      <a:pt x="79524" y="11773"/>
                      <a:pt x="85097" y="9982"/>
                      <a:pt x="90488" y="7715"/>
                    </a:cubicBezTo>
                    <a:cubicBezTo>
                      <a:pt x="94107" y="6248"/>
                      <a:pt x="97612" y="4496"/>
                      <a:pt x="100965" y="2477"/>
                    </a:cubicBezTo>
                    <a:cubicBezTo>
                      <a:pt x="102261" y="1781"/>
                      <a:pt x="103470" y="953"/>
                      <a:pt x="104585" y="0"/>
                    </a:cubicBezTo>
                    <a:cubicBezTo>
                      <a:pt x="104585" y="0"/>
                      <a:pt x="99060" y="2762"/>
                      <a:pt x="89916" y="6191"/>
                    </a:cubicBezTo>
                    <a:cubicBezTo>
                      <a:pt x="77943" y="10620"/>
                      <a:pt x="65332" y="13068"/>
                      <a:pt x="52578" y="13430"/>
                    </a:cubicBezTo>
                    <a:cubicBezTo>
                      <a:pt x="45568" y="13592"/>
                      <a:pt x="38557" y="13145"/>
                      <a:pt x="31623" y="12097"/>
                    </a:cubicBezTo>
                    <a:cubicBezTo>
                      <a:pt x="25975" y="11211"/>
                      <a:pt x="20403" y="9906"/>
                      <a:pt x="14954" y="8192"/>
                    </a:cubicBezTo>
                    <a:cubicBezTo>
                      <a:pt x="5620" y="5239"/>
                      <a:pt x="191" y="2381"/>
                      <a:pt x="0" y="2762"/>
                    </a:cubicBezTo>
                    <a:close/>
                  </a:path>
                </a:pathLst>
              </a:custGeom>
              <a:solidFill>
                <a:schemeClr val="tx2">
                  <a:lumMod val="75000"/>
                </a:schemeClr>
              </a:solidFill>
              <a:ln w="9525" cap="flat">
                <a:solidFill>
                  <a:srgbClr val="2F2E41"/>
                </a:solidFill>
                <a:prstDash val="solid"/>
                <a:miter/>
              </a:ln>
            </p:spPr>
            <p:txBody>
              <a:bodyPr rtlCol="0" anchor="ctr">
                <a:noAutofit/>
              </a:bodyPr>
              <a:lstStyle/>
              <a:p>
                <a:endParaRPr lang="zh-CN" altLang="en-US"/>
              </a:p>
            </p:txBody>
          </p:sp>
          <p:sp>
            <p:nvSpPr>
              <p:cNvPr id="105" name="任意多边形: 形状 104">
                <a:extLst>
                  <a:ext uri="{FF2B5EF4-FFF2-40B4-BE49-F238E27FC236}">
                    <a16:creationId xmlns:a16="http://schemas.microsoft.com/office/drawing/2014/main" id="{3770B5AB-0588-DDEC-D829-33D248F6BB1A}"/>
                  </a:ext>
                </a:extLst>
              </p:cNvPr>
              <p:cNvSpPr/>
              <p:nvPr/>
            </p:nvSpPr>
            <p:spPr>
              <a:xfrm>
                <a:off x="7316247" y="2293031"/>
                <a:ext cx="56785" cy="50409"/>
              </a:xfrm>
              <a:custGeom>
                <a:avLst/>
                <a:gdLst>
                  <a:gd name="connsiteX0" fmla="*/ 50292 w 56785"/>
                  <a:gd name="connsiteY0" fmla="*/ 3351 h 50409"/>
                  <a:gd name="connsiteX1" fmla="*/ 47244 w 56785"/>
                  <a:gd name="connsiteY1" fmla="*/ 112 h 50409"/>
                  <a:gd name="connsiteX2" fmla="*/ 41910 w 56785"/>
                  <a:gd name="connsiteY2" fmla="*/ 1446 h 50409"/>
                  <a:gd name="connsiteX3" fmla="*/ 5715 w 56785"/>
                  <a:gd name="connsiteY3" fmla="*/ 22591 h 50409"/>
                  <a:gd name="connsiteX4" fmla="*/ 0 w 56785"/>
                  <a:gd name="connsiteY4" fmla="*/ 25639 h 50409"/>
                  <a:gd name="connsiteX5" fmla="*/ 26194 w 56785"/>
                  <a:gd name="connsiteY5" fmla="*/ 50023 h 50409"/>
                  <a:gd name="connsiteX6" fmla="*/ 56007 w 56785"/>
                  <a:gd name="connsiteY6" fmla="*/ 32783 h 50409"/>
                  <a:gd name="connsiteX7" fmla="*/ 50292 w 56785"/>
                  <a:gd name="connsiteY7" fmla="*/ 3351 h 50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85" h="50409">
                    <a:moveTo>
                      <a:pt x="50292" y="3351"/>
                    </a:moveTo>
                    <a:cubicBezTo>
                      <a:pt x="49702" y="1941"/>
                      <a:pt x="48616" y="789"/>
                      <a:pt x="47244" y="112"/>
                    </a:cubicBezTo>
                    <a:cubicBezTo>
                      <a:pt x="45358" y="-240"/>
                      <a:pt x="43405" y="246"/>
                      <a:pt x="41910" y="1446"/>
                    </a:cubicBezTo>
                    <a:lnTo>
                      <a:pt x="5715" y="22591"/>
                    </a:lnTo>
                    <a:lnTo>
                      <a:pt x="0" y="25639"/>
                    </a:lnTo>
                    <a:cubicBezTo>
                      <a:pt x="3591" y="37955"/>
                      <a:pt x="13649" y="47318"/>
                      <a:pt x="26194" y="50023"/>
                    </a:cubicBezTo>
                    <a:cubicBezTo>
                      <a:pt x="38986" y="52204"/>
                      <a:pt x="51511" y="44956"/>
                      <a:pt x="56007" y="32783"/>
                    </a:cubicBezTo>
                    <a:cubicBezTo>
                      <a:pt x="58064" y="22601"/>
                      <a:pt x="56007" y="12019"/>
                      <a:pt x="50292" y="3351"/>
                    </a:cubicBezTo>
                    <a:close/>
                  </a:path>
                </a:pathLst>
              </a:custGeom>
              <a:solidFill>
                <a:schemeClr val="bg1">
                  <a:lumMod val="85000"/>
                </a:schemeClr>
              </a:solidFill>
              <a:ln w="9525" cap="flat">
                <a:solidFill>
                  <a:srgbClr val="2F2E41"/>
                </a:solidFill>
                <a:prstDash val="solid"/>
                <a:miter/>
              </a:ln>
            </p:spPr>
            <p:txBody>
              <a:bodyPr rtlCol="0" anchor="ctr">
                <a:noAutofit/>
              </a:bodyPr>
              <a:lstStyle/>
              <a:p>
                <a:endParaRPr lang="zh-CN" altLang="en-US"/>
              </a:p>
            </p:txBody>
          </p:sp>
          <p:sp>
            <p:nvSpPr>
              <p:cNvPr id="106" name="任意多边形: 形状 105">
                <a:extLst>
                  <a:ext uri="{FF2B5EF4-FFF2-40B4-BE49-F238E27FC236}">
                    <a16:creationId xmlns:a16="http://schemas.microsoft.com/office/drawing/2014/main" id="{A26CCEF7-A646-F69E-0B8C-C60FE5024A5E}"/>
                  </a:ext>
                </a:extLst>
              </p:cNvPr>
              <p:cNvSpPr/>
              <p:nvPr/>
            </p:nvSpPr>
            <p:spPr>
              <a:xfrm>
                <a:off x="7315866" y="2289809"/>
                <a:ext cx="59549" cy="54835"/>
              </a:xfrm>
              <a:custGeom>
                <a:avLst/>
                <a:gdLst>
                  <a:gd name="connsiteX0" fmla="*/ 30861 w 59549"/>
                  <a:gd name="connsiteY0" fmla="*/ 54769 h 54835"/>
                  <a:gd name="connsiteX1" fmla="*/ 45720 w 59549"/>
                  <a:gd name="connsiteY1" fmla="*/ 46196 h 54835"/>
                  <a:gd name="connsiteX2" fmla="*/ 54388 w 59549"/>
                  <a:gd name="connsiteY2" fmla="*/ 30766 h 54835"/>
                  <a:gd name="connsiteX3" fmla="*/ 50101 w 59549"/>
                  <a:gd name="connsiteY3" fmla="*/ 9906 h 54835"/>
                  <a:gd name="connsiteX4" fmla="*/ 46291 w 59549"/>
                  <a:gd name="connsiteY4" fmla="*/ 5144 h 54835"/>
                  <a:gd name="connsiteX5" fmla="*/ 49054 w 59549"/>
                  <a:gd name="connsiteY5" fmla="*/ 5144 h 54835"/>
                  <a:gd name="connsiteX6" fmla="*/ 0 w 59549"/>
                  <a:gd name="connsiteY6" fmla="*/ 28194 h 54835"/>
                  <a:gd name="connsiteX7" fmla="*/ 46768 w 59549"/>
                  <a:gd name="connsiteY7" fmla="*/ 857 h 54835"/>
                  <a:gd name="connsiteX8" fmla="*/ 48387 w 59549"/>
                  <a:gd name="connsiteY8" fmla="*/ 0 h 54835"/>
                  <a:gd name="connsiteX9" fmla="*/ 49625 w 59549"/>
                  <a:gd name="connsiteY9" fmla="*/ 1238 h 54835"/>
                  <a:gd name="connsiteX10" fmla="*/ 54292 w 59549"/>
                  <a:gd name="connsiteY10" fmla="*/ 6763 h 54835"/>
                  <a:gd name="connsiteX11" fmla="*/ 58864 w 59549"/>
                  <a:gd name="connsiteY11" fmla="*/ 31242 h 54835"/>
                  <a:gd name="connsiteX12" fmla="*/ 48006 w 59549"/>
                  <a:gd name="connsiteY12" fmla="*/ 48482 h 54835"/>
                  <a:gd name="connsiteX13" fmla="*/ 30861 w 59549"/>
                  <a:gd name="connsiteY13" fmla="*/ 54769 h 5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549" h="54835">
                    <a:moveTo>
                      <a:pt x="30861" y="54769"/>
                    </a:moveTo>
                    <a:cubicBezTo>
                      <a:pt x="36233" y="52702"/>
                      <a:pt x="41243" y="49816"/>
                      <a:pt x="45720" y="46196"/>
                    </a:cubicBezTo>
                    <a:cubicBezTo>
                      <a:pt x="50197" y="42129"/>
                      <a:pt x="53245" y="36709"/>
                      <a:pt x="54388" y="30766"/>
                    </a:cubicBezTo>
                    <a:cubicBezTo>
                      <a:pt x="55702" y="23517"/>
                      <a:pt x="54168" y="16050"/>
                      <a:pt x="50101" y="9906"/>
                    </a:cubicBezTo>
                    <a:cubicBezTo>
                      <a:pt x="48987" y="8201"/>
                      <a:pt x="47711" y="6610"/>
                      <a:pt x="46291" y="5144"/>
                    </a:cubicBezTo>
                    <a:lnTo>
                      <a:pt x="49054" y="5144"/>
                    </a:lnTo>
                    <a:cubicBezTo>
                      <a:pt x="33385" y="14202"/>
                      <a:pt x="16973" y="21917"/>
                      <a:pt x="0" y="28194"/>
                    </a:cubicBezTo>
                    <a:cubicBezTo>
                      <a:pt x="14783" y="17764"/>
                      <a:pt x="30423" y="8620"/>
                      <a:pt x="46768" y="857"/>
                    </a:cubicBezTo>
                    <a:lnTo>
                      <a:pt x="48387" y="0"/>
                    </a:lnTo>
                    <a:lnTo>
                      <a:pt x="49625" y="1238"/>
                    </a:lnTo>
                    <a:cubicBezTo>
                      <a:pt x="51406" y="2877"/>
                      <a:pt x="52969" y="4734"/>
                      <a:pt x="54292" y="6763"/>
                    </a:cubicBezTo>
                    <a:cubicBezTo>
                      <a:pt x="58979" y="14002"/>
                      <a:pt x="60617" y="22803"/>
                      <a:pt x="58864" y="31242"/>
                    </a:cubicBezTo>
                    <a:cubicBezTo>
                      <a:pt x="57293" y="38052"/>
                      <a:pt x="53464" y="44129"/>
                      <a:pt x="48006" y="48482"/>
                    </a:cubicBezTo>
                    <a:cubicBezTo>
                      <a:pt x="43482" y="52978"/>
                      <a:pt x="37214" y="55264"/>
                      <a:pt x="30861" y="54769"/>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107" name="任意多边形: 形状 106">
                <a:extLst>
                  <a:ext uri="{FF2B5EF4-FFF2-40B4-BE49-F238E27FC236}">
                    <a16:creationId xmlns:a16="http://schemas.microsoft.com/office/drawing/2014/main" id="{2DA6847C-FB7C-A024-DCEE-EEC3D8A9BDFA}"/>
                  </a:ext>
                </a:extLst>
              </p:cNvPr>
              <p:cNvSpPr/>
              <p:nvPr/>
            </p:nvSpPr>
            <p:spPr>
              <a:xfrm>
                <a:off x="7079646" y="3535680"/>
                <a:ext cx="672750" cy="53911"/>
              </a:xfrm>
              <a:custGeom>
                <a:avLst/>
                <a:gdLst>
                  <a:gd name="connsiteX0" fmla="*/ 0 w 672750"/>
                  <a:gd name="connsiteY0" fmla="*/ 0 h 53911"/>
                  <a:gd name="connsiteX1" fmla="*/ 111728 w 672750"/>
                  <a:gd name="connsiteY1" fmla="*/ 40672 h 53911"/>
                  <a:gd name="connsiteX2" fmla="*/ 232220 w 672750"/>
                  <a:gd name="connsiteY2" fmla="*/ 37624 h 53911"/>
                  <a:gd name="connsiteX3" fmla="*/ 667036 w 672750"/>
                  <a:gd name="connsiteY3" fmla="*/ 53911 h 53911"/>
                  <a:gd name="connsiteX4" fmla="*/ 672751 w 672750"/>
                  <a:gd name="connsiteY4" fmla="*/ 26098 h 53911"/>
                  <a:gd name="connsiteX5" fmla="*/ 397478 w 672750"/>
                  <a:gd name="connsiteY5" fmla="*/ 10668 h 53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2750" h="53911">
                    <a:moveTo>
                      <a:pt x="0" y="0"/>
                    </a:moveTo>
                    <a:cubicBezTo>
                      <a:pt x="32785" y="23593"/>
                      <a:pt x="71447" y="37671"/>
                      <a:pt x="111728" y="40672"/>
                    </a:cubicBezTo>
                    <a:cubicBezTo>
                      <a:pt x="151914" y="42320"/>
                      <a:pt x="192167" y="41300"/>
                      <a:pt x="232220" y="37624"/>
                    </a:cubicBezTo>
                    <a:cubicBezTo>
                      <a:pt x="376333" y="29432"/>
                      <a:pt x="523113" y="42196"/>
                      <a:pt x="667036" y="53911"/>
                    </a:cubicBezTo>
                    <a:lnTo>
                      <a:pt x="672751" y="26098"/>
                    </a:lnTo>
                    <a:lnTo>
                      <a:pt x="397478" y="10668"/>
                    </a:lnTo>
                    <a:close/>
                  </a:path>
                </a:pathLst>
              </a:custGeom>
              <a:solidFill>
                <a:srgbClr val="000000"/>
              </a:solidFill>
              <a:ln w="9525" cap="flat">
                <a:solidFill>
                  <a:srgbClr val="2F2E41"/>
                </a:solidFill>
                <a:prstDash val="solid"/>
                <a:miter/>
              </a:ln>
            </p:spPr>
            <p:txBody>
              <a:bodyPr rtlCol="0" anchor="ctr">
                <a:noAutofit/>
              </a:bodyPr>
              <a:lstStyle/>
              <a:p>
                <a:endParaRPr lang="zh-CN" altLang="en-US"/>
              </a:p>
            </p:txBody>
          </p:sp>
          <p:sp>
            <p:nvSpPr>
              <p:cNvPr id="108" name="任意多边形: 形状 107">
                <a:extLst>
                  <a:ext uri="{FF2B5EF4-FFF2-40B4-BE49-F238E27FC236}">
                    <a16:creationId xmlns:a16="http://schemas.microsoft.com/office/drawing/2014/main" id="{E26CFF10-46BA-D45D-6C59-8ACE62FBEE23}"/>
                  </a:ext>
                </a:extLst>
              </p:cNvPr>
              <p:cNvSpPr/>
              <p:nvPr/>
            </p:nvSpPr>
            <p:spPr>
              <a:xfrm>
                <a:off x="7167562" y="3391662"/>
                <a:ext cx="371284" cy="47839"/>
              </a:xfrm>
              <a:custGeom>
                <a:avLst/>
                <a:gdLst>
                  <a:gd name="connsiteX0" fmla="*/ 0 w 371284"/>
                  <a:gd name="connsiteY0" fmla="*/ 8192 h 47839"/>
                  <a:gd name="connsiteX1" fmla="*/ 2667 w 371284"/>
                  <a:gd name="connsiteY1" fmla="*/ 11144 h 47839"/>
                  <a:gd name="connsiteX2" fmla="*/ 144685 w 371284"/>
                  <a:gd name="connsiteY2" fmla="*/ 44482 h 47839"/>
                  <a:gd name="connsiteX3" fmla="*/ 263271 w 371284"/>
                  <a:gd name="connsiteY3" fmla="*/ 45244 h 47839"/>
                  <a:gd name="connsiteX4" fmla="*/ 371285 w 371284"/>
                  <a:gd name="connsiteY4" fmla="*/ 0 h 47839"/>
                  <a:gd name="connsiteX5" fmla="*/ 0 w 371284"/>
                  <a:gd name="connsiteY5" fmla="*/ 8192 h 47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284" h="47839">
                    <a:moveTo>
                      <a:pt x="0" y="8192"/>
                    </a:moveTo>
                    <a:lnTo>
                      <a:pt x="2667" y="11144"/>
                    </a:lnTo>
                    <a:cubicBezTo>
                      <a:pt x="44672" y="36576"/>
                      <a:pt x="95726" y="40862"/>
                      <a:pt x="144685" y="44482"/>
                    </a:cubicBezTo>
                    <a:cubicBezTo>
                      <a:pt x="184090" y="48692"/>
                      <a:pt x="223818" y="48939"/>
                      <a:pt x="263271" y="45244"/>
                    </a:cubicBezTo>
                    <a:cubicBezTo>
                      <a:pt x="303009" y="41396"/>
                      <a:pt x="340662" y="25622"/>
                      <a:pt x="371285" y="0"/>
                    </a:cubicBezTo>
                    <a:cubicBezTo>
                      <a:pt x="249546" y="29327"/>
                      <a:pt x="122920" y="32118"/>
                      <a:pt x="0" y="8192"/>
                    </a:cubicBezTo>
                    <a:close/>
                  </a:path>
                </a:pathLst>
              </a:custGeom>
              <a:solidFill>
                <a:srgbClr val="000000"/>
              </a:solidFill>
              <a:ln w="9525" cap="flat">
                <a:solidFill>
                  <a:srgbClr val="2F2E41"/>
                </a:solidFill>
                <a:prstDash val="solid"/>
                <a:miter/>
              </a:ln>
            </p:spPr>
            <p:txBody>
              <a:bodyPr rtlCol="0" anchor="ctr">
                <a:noAutofit/>
              </a:bodyPr>
              <a:lstStyle/>
              <a:p>
                <a:endParaRPr lang="zh-CN" altLang="en-US"/>
              </a:p>
            </p:txBody>
          </p:sp>
        </p:grpSp>
        <p:grpSp>
          <p:nvGrpSpPr>
            <p:cNvPr id="109" name="组合 108">
              <a:extLst>
                <a:ext uri="{FF2B5EF4-FFF2-40B4-BE49-F238E27FC236}">
                  <a16:creationId xmlns:a16="http://schemas.microsoft.com/office/drawing/2014/main" id="{5AE7D4F0-53B8-6691-CD12-65F8D60EC010}"/>
                </a:ext>
              </a:extLst>
            </p:cNvPr>
            <p:cNvGrpSpPr/>
            <p:nvPr/>
          </p:nvGrpSpPr>
          <p:grpSpPr>
            <a:xfrm>
              <a:off x="4771061" y="819310"/>
              <a:ext cx="1477277" cy="3444525"/>
              <a:chOff x="3993822" y="1681352"/>
              <a:chExt cx="1477277" cy="3444525"/>
            </a:xfrm>
          </p:grpSpPr>
          <p:sp>
            <p:nvSpPr>
              <p:cNvPr id="110" name="任意多边形: 形状 109">
                <a:extLst>
                  <a:ext uri="{FF2B5EF4-FFF2-40B4-BE49-F238E27FC236}">
                    <a16:creationId xmlns:a16="http://schemas.microsoft.com/office/drawing/2014/main" id="{40DC3ABC-1649-476E-F1F5-D896A2AD7C81}"/>
                  </a:ext>
                </a:extLst>
              </p:cNvPr>
              <p:cNvSpPr/>
              <p:nvPr/>
            </p:nvSpPr>
            <p:spPr>
              <a:xfrm>
                <a:off x="4975002" y="1863280"/>
                <a:ext cx="487394" cy="849248"/>
              </a:xfrm>
              <a:custGeom>
                <a:avLst/>
                <a:gdLst>
                  <a:gd name="connsiteX0" fmla="*/ 487394 w 487394"/>
                  <a:gd name="connsiteY0" fmla="*/ 6858 h 849248"/>
                  <a:gd name="connsiteX1" fmla="*/ 385191 w 487394"/>
                  <a:gd name="connsiteY1" fmla="*/ 497681 h 849248"/>
                  <a:gd name="connsiteX2" fmla="*/ 127159 w 487394"/>
                  <a:gd name="connsiteY2" fmla="*/ 849249 h 849248"/>
                  <a:gd name="connsiteX3" fmla="*/ 0 w 487394"/>
                  <a:gd name="connsiteY3" fmla="*/ 668274 h 849248"/>
                  <a:gd name="connsiteX4" fmla="*/ 243173 w 487394"/>
                  <a:gd name="connsiteY4" fmla="*/ 403669 h 849248"/>
                  <a:gd name="connsiteX5" fmla="*/ 381191 w 487394"/>
                  <a:gd name="connsiteY5" fmla="*/ 0 h 849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7394" h="849248">
                    <a:moveTo>
                      <a:pt x="487394" y="6858"/>
                    </a:moveTo>
                    <a:cubicBezTo>
                      <a:pt x="487394" y="6858"/>
                      <a:pt x="435674" y="394144"/>
                      <a:pt x="385191" y="497681"/>
                    </a:cubicBezTo>
                    <a:cubicBezTo>
                      <a:pt x="359283" y="550926"/>
                      <a:pt x="127159" y="849249"/>
                      <a:pt x="127159" y="849249"/>
                    </a:cubicBezTo>
                    <a:lnTo>
                      <a:pt x="0" y="668274"/>
                    </a:lnTo>
                    <a:lnTo>
                      <a:pt x="243173" y="403669"/>
                    </a:lnTo>
                    <a:lnTo>
                      <a:pt x="381191" y="0"/>
                    </a:lnTo>
                    <a:close/>
                  </a:path>
                </a:pathLst>
              </a:custGeom>
              <a:solidFill>
                <a:schemeClr val="bg1"/>
              </a:solidFill>
              <a:ln w="9525" cap="flat">
                <a:solidFill>
                  <a:srgbClr val="2F2E41"/>
                </a:solidFill>
                <a:prstDash val="solid"/>
                <a:miter/>
              </a:ln>
            </p:spPr>
            <p:txBody>
              <a:bodyPr rtlCol="0" anchor="ctr">
                <a:noAutofit/>
              </a:bodyPr>
              <a:lstStyle/>
              <a:p>
                <a:endParaRPr lang="zh-CN" altLang="en-US"/>
              </a:p>
            </p:txBody>
          </p:sp>
          <p:sp>
            <p:nvSpPr>
              <p:cNvPr id="111" name="任意多边形: 形状 110">
                <a:extLst>
                  <a:ext uri="{FF2B5EF4-FFF2-40B4-BE49-F238E27FC236}">
                    <a16:creationId xmlns:a16="http://schemas.microsoft.com/office/drawing/2014/main" id="{6F43102D-1977-E55A-D23E-CDC6E1F65AA1}"/>
                  </a:ext>
                </a:extLst>
              </p:cNvPr>
              <p:cNvSpPr/>
              <p:nvPr/>
            </p:nvSpPr>
            <p:spPr>
              <a:xfrm>
                <a:off x="5299437" y="1685288"/>
                <a:ext cx="171662" cy="193041"/>
              </a:xfrm>
              <a:custGeom>
                <a:avLst/>
                <a:gdLst>
                  <a:gd name="connsiteX0" fmla="*/ 159149 w 171662"/>
                  <a:gd name="connsiteY0" fmla="*/ 79313 h 193041"/>
                  <a:gd name="connsiteX1" fmla="*/ 159149 w 171662"/>
                  <a:gd name="connsiteY1" fmla="*/ 36165 h 193041"/>
                  <a:gd name="connsiteX2" fmla="*/ 139432 w 171662"/>
                  <a:gd name="connsiteY2" fmla="*/ 29307 h 193041"/>
                  <a:gd name="connsiteX3" fmla="*/ 123716 w 171662"/>
                  <a:gd name="connsiteY3" fmla="*/ 11305 h 193041"/>
                  <a:gd name="connsiteX4" fmla="*/ 99618 w 171662"/>
                  <a:gd name="connsiteY4" fmla="*/ 11305 h 193041"/>
                  <a:gd name="connsiteX5" fmla="*/ 90664 w 171662"/>
                  <a:gd name="connsiteY5" fmla="*/ 5304 h 193041"/>
                  <a:gd name="connsiteX6" fmla="*/ 68852 w 171662"/>
                  <a:gd name="connsiteY6" fmla="*/ 1494 h 193041"/>
                  <a:gd name="connsiteX7" fmla="*/ 46659 w 171662"/>
                  <a:gd name="connsiteY7" fmla="*/ 9685 h 193041"/>
                  <a:gd name="connsiteX8" fmla="*/ 11893 w 171662"/>
                  <a:gd name="connsiteY8" fmla="*/ 57310 h 193041"/>
                  <a:gd name="connsiteX9" fmla="*/ 7416 w 171662"/>
                  <a:gd name="connsiteY9" fmla="*/ 116175 h 193041"/>
                  <a:gd name="connsiteX10" fmla="*/ 60184 w 171662"/>
                  <a:gd name="connsiteY10" fmla="*/ 182850 h 193041"/>
                  <a:gd name="connsiteX11" fmla="*/ 156768 w 171662"/>
                  <a:gd name="connsiteY11" fmla="*/ 193042 h 193041"/>
                  <a:gd name="connsiteX12" fmla="*/ 171627 w 171662"/>
                  <a:gd name="connsiteY12" fmla="*/ 146845 h 193041"/>
                  <a:gd name="connsiteX13" fmla="*/ 159149 w 171662"/>
                  <a:gd name="connsiteY13" fmla="*/ 79313 h 19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662" h="193041">
                    <a:moveTo>
                      <a:pt x="159149" y="79313"/>
                    </a:moveTo>
                    <a:cubicBezTo>
                      <a:pt x="159149" y="76551"/>
                      <a:pt x="166293" y="45023"/>
                      <a:pt x="159149" y="36165"/>
                    </a:cubicBezTo>
                    <a:cubicBezTo>
                      <a:pt x="154072" y="30822"/>
                      <a:pt x="146728" y="28267"/>
                      <a:pt x="139432" y="29307"/>
                    </a:cubicBezTo>
                    <a:cubicBezTo>
                      <a:pt x="136356" y="21716"/>
                      <a:pt x="130822" y="15377"/>
                      <a:pt x="123716" y="11305"/>
                    </a:cubicBezTo>
                    <a:cubicBezTo>
                      <a:pt x="115886" y="8764"/>
                      <a:pt x="107447" y="8764"/>
                      <a:pt x="99618" y="11305"/>
                    </a:cubicBezTo>
                    <a:lnTo>
                      <a:pt x="90664" y="5304"/>
                    </a:lnTo>
                    <a:cubicBezTo>
                      <a:pt x="84692" y="24"/>
                      <a:pt x="76263" y="-1448"/>
                      <a:pt x="68852" y="1494"/>
                    </a:cubicBezTo>
                    <a:cubicBezTo>
                      <a:pt x="62480" y="6454"/>
                      <a:pt x="54727" y="9315"/>
                      <a:pt x="46659" y="9685"/>
                    </a:cubicBezTo>
                    <a:cubicBezTo>
                      <a:pt x="34943" y="9685"/>
                      <a:pt x="20084" y="41785"/>
                      <a:pt x="11893" y="57310"/>
                    </a:cubicBezTo>
                    <a:cubicBezTo>
                      <a:pt x="3701" y="72836"/>
                      <a:pt x="-7729" y="93124"/>
                      <a:pt x="7416" y="116175"/>
                    </a:cubicBezTo>
                    <a:cubicBezTo>
                      <a:pt x="23637" y="139452"/>
                      <a:pt x="41258" y="161719"/>
                      <a:pt x="60184" y="182850"/>
                    </a:cubicBezTo>
                    <a:lnTo>
                      <a:pt x="156768" y="193042"/>
                    </a:lnTo>
                    <a:cubicBezTo>
                      <a:pt x="156768" y="193042"/>
                      <a:pt x="169817" y="181326"/>
                      <a:pt x="171627" y="146845"/>
                    </a:cubicBezTo>
                    <a:cubicBezTo>
                      <a:pt x="172103" y="123720"/>
                      <a:pt x="167864" y="100740"/>
                      <a:pt x="159149" y="79313"/>
                    </a:cubicBezTo>
                    <a:close/>
                  </a:path>
                </a:pathLst>
              </a:custGeom>
              <a:solidFill>
                <a:schemeClr val="bg1"/>
              </a:solidFill>
              <a:ln w="9525" cap="flat">
                <a:solidFill>
                  <a:srgbClr val="2F2E41"/>
                </a:solidFill>
                <a:prstDash val="solid"/>
                <a:miter/>
              </a:ln>
            </p:spPr>
            <p:txBody>
              <a:bodyPr rtlCol="0" anchor="ctr">
                <a:noAutofit/>
              </a:bodyPr>
              <a:lstStyle/>
              <a:p>
                <a:endParaRPr lang="zh-CN" altLang="en-US"/>
              </a:p>
            </p:txBody>
          </p:sp>
          <p:sp>
            <p:nvSpPr>
              <p:cNvPr id="112" name="任意多边形: 形状 111">
                <a:extLst>
                  <a:ext uri="{FF2B5EF4-FFF2-40B4-BE49-F238E27FC236}">
                    <a16:creationId xmlns:a16="http://schemas.microsoft.com/office/drawing/2014/main" id="{78F64E5F-36D0-E93E-5073-BA1656BDD5A8}"/>
                  </a:ext>
                </a:extLst>
              </p:cNvPr>
              <p:cNvSpPr/>
              <p:nvPr/>
            </p:nvSpPr>
            <p:spPr>
              <a:xfrm>
                <a:off x="5418007" y="1714500"/>
                <a:ext cx="40702" cy="79374"/>
              </a:xfrm>
              <a:custGeom>
                <a:avLst/>
                <a:gdLst>
                  <a:gd name="connsiteX0" fmla="*/ 21243 w 40702"/>
                  <a:gd name="connsiteY0" fmla="*/ 0 h 79374"/>
                  <a:gd name="connsiteX1" fmla="*/ 14862 w 40702"/>
                  <a:gd name="connsiteY1" fmla="*/ 18002 h 79374"/>
                  <a:gd name="connsiteX2" fmla="*/ 2193 w 40702"/>
                  <a:gd name="connsiteY2" fmla="*/ 62198 h 79374"/>
                  <a:gd name="connsiteX3" fmla="*/ 479 w 40702"/>
                  <a:gd name="connsiteY3" fmla="*/ 68580 h 79374"/>
                  <a:gd name="connsiteX4" fmla="*/ 3 w 40702"/>
                  <a:gd name="connsiteY4" fmla="*/ 70580 h 79374"/>
                  <a:gd name="connsiteX5" fmla="*/ 574 w 40702"/>
                  <a:gd name="connsiteY5" fmla="*/ 73057 h 79374"/>
                  <a:gd name="connsiteX6" fmla="*/ 3432 w 40702"/>
                  <a:gd name="connsiteY6" fmla="*/ 76105 h 79374"/>
                  <a:gd name="connsiteX7" fmla="*/ 16100 w 40702"/>
                  <a:gd name="connsiteY7" fmla="*/ 79343 h 79374"/>
                  <a:gd name="connsiteX8" fmla="*/ 27530 w 40702"/>
                  <a:gd name="connsiteY8" fmla="*/ 75724 h 79374"/>
                  <a:gd name="connsiteX9" fmla="*/ 34197 w 40702"/>
                  <a:gd name="connsiteY9" fmla="*/ 68104 h 79374"/>
                  <a:gd name="connsiteX10" fmla="*/ 39817 w 40702"/>
                  <a:gd name="connsiteY10" fmla="*/ 55054 h 79374"/>
                  <a:gd name="connsiteX11" fmla="*/ 40579 w 40702"/>
                  <a:gd name="connsiteY11" fmla="*/ 50006 h 79374"/>
                  <a:gd name="connsiteX12" fmla="*/ 31816 w 40702"/>
                  <a:gd name="connsiteY12" fmla="*/ 66580 h 79374"/>
                  <a:gd name="connsiteX13" fmla="*/ 16386 w 40702"/>
                  <a:gd name="connsiteY13" fmla="*/ 76105 h 79374"/>
                  <a:gd name="connsiteX14" fmla="*/ 5622 w 40702"/>
                  <a:gd name="connsiteY14" fmla="*/ 73342 h 79374"/>
                  <a:gd name="connsiteX15" fmla="*/ 4098 w 40702"/>
                  <a:gd name="connsiteY15" fmla="*/ 71819 h 79374"/>
                  <a:gd name="connsiteX16" fmla="*/ 4098 w 40702"/>
                  <a:gd name="connsiteY16" fmla="*/ 70009 h 79374"/>
                  <a:gd name="connsiteX17" fmla="*/ 5908 w 40702"/>
                  <a:gd name="connsiteY17" fmla="*/ 63627 h 79374"/>
                  <a:gd name="connsiteX18" fmla="*/ 17433 w 40702"/>
                  <a:gd name="connsiteY18" fmla="*/ 19240 h 79374"/>
                  <a:gd name="connsiteX19" fmla="*/ 21243 w 40702"/>
                  <a:gd name="connsiteY19" fmla="*/ 0 h 7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0702" h="79374">
                    <a:moveTo>
                      <a:pt x="21243" y="0"/>
                    </a:moveTo>
                    <a:cubicBezTo>
                      <a:pt x="18576" y="5794"/>
                      <a:pt x="16433" y="11820"/>
                      <a:pt x="14862" y="18002"/>
                    </a:cubicBezTo>
                    <a:cubicBezTo>
                      <a:pt x="11433" y="29242"/>
                      <a:pt x="6956" y="44863"/>
                      <a:pt x="2193" y="62198"/>
                    </a:cubicBezTo>
                    <a:lnTo>
                      <a:pt x="479" y="68580"/>
                    </a:lnTo>
                    <a:cubicBezTo>
                      <a:pt x="241" y="69226"/>
                      <a:pt x="79" y="69897"/>
                      <a:pt x="3" y="70580"/>
                    </a:cubicBezTo>
                    <a:cubicBezTo>
                      <a:pt x="-26" y="71441"/>
                      <a:pt x="174" y="72294"/>
                      <a:pt x="574" y="73057"/>
                    </a:cubicBezTo>
                    <a:cubicBezTo>
                      <a:pt x="1184" y="74345"/>
                      <a:pt x="2184" y="75410"/>
                      <a:pt x="3432" y="76105"/>
                    </a:cubicBezTo>
                    <a:cubicBezTo>
                      <a:pt x="7346" y="78149"/>
                      <a:pt x="11680" y="79258"/>
                      <a:pt x="16100" y="79343"/>
                    </a:cubicBezTo>
                    <a:cubicBezTo>
                      <a:pt x="20224" y="79596"/>
                      <a:pt x="24301" y="78306"/>
                      <a:pt x="27530" y="75724"/>
                    </a:cubicBezTo>
                    <a:cubicBezTo>
                      <a:pt x="30187" y="73601"/>
                      <a:pt x="32445" y="71020"/>
                      <a:pt x="34197" y="68104"/>
                    </a:cubicBezTo>
                    <a:cubicBezTo>
                      <a:pt x="36655" y="64028"/>
                      <a:pt x="38541" y="59638"/>
                      <a:pt x="39817" y="55054"/>
                    </a:cubicBezTo>
                    <a:cubicBezTo>
                      <a:pt x="40674" y="51911"/>
                      <a:pt x="40865" y="50006"/>
                      <a:pt x="40579" y="50006"/>
                    </a:cubicBezTo>
                    <a:cubicBezTo>
                      <a:pt x="40293" y="50006"/>
                      <a:pt x="38198" y="57055"/>
                      <a:pt x="31816" y="66580"/>
                    </a:cubicBezTo>
                    <a:cubicBezTo>
                      <a:pt x="28806" y="72346"/>
                      <a:pt x="22891" y="76002"/>
                      <a:pt x="16386" y="76105"/>
                    </a:cubicBezTo>
                    <a:cubicBezTo>
                      <a:pt x="12642" y="75955"/>
                      <a:pt x="8975" y="75014"/>
                      <a:pt x="5622" y="73342"/>
                    </a:cubicBezTo>
                    <a:cubicBezTo>
                      <a:pt x="5003" y="72963"/>
                      <a:pt x="4479" y="72440"/>
                      <a:pt x="4098" y="71819"/>
                    </a:cubicBezTo>
                    <a:cubicBezTo>
                      <a:pt x="4098" y="71152"/>
                      <a:pt x="4098" y="71819"/>
                      <a:pt x="4098" y="70009"/>
                    </a:cubicBezTo>
                    <a:cubicBezTo>
                      <a:pt x="4098" y="68199"/>
                      <a:pt x="5241" y="65818"/>
                      <a:pt x="5908" y="63627"/>
                    </a:cubicBezTo>
                    <a:cubicBezTo>
                      <a:pt x="10575" y="46387"/>
                      <a:pt x="14671" y="30671"/>
                      <a:pt x="17433" y="19240"/>
                    </a:cubicBezTo>
                    <a:cubicBezTo>
                      <a:pt x="19443" y="12997"/>
                      <a:pt x="20729" y="6540"/>
                      <a:pt x="21243" y="0"/>
                    </a:cubicBezTo>
                    <a:close/>
                  </a:path>
                </a:pathLst>
              </a:custGeom>
              <a:solidFill>
                <a:schemeClr val="bg1">
                  <a:lumMod val="85000"/>
                </a:schemeClr>
              </a:solidFill>
              <a:ln w="9525" cap="flat">
                <a:solidFill>
                  <a:srgbClr val="2F2E41"/>
                </a:solidFill>
                <a:prstDash val="solid"/>
                <a:miter/>
              </a:ln>
            </p:spPr>
            <p:txBody>
              <a:bodyPr rtlCol="0" anchor="ctr">
                <a:noAutofit/>
              </a:bodyPr>
              <a:lstStyle/>
              <a:p>
                <a:endParaRPr lang="zh-CN" altLang="en-US"/>
              </a:p>
            </p:txBody>
          </p:sp>
          <p:sp>
            <p:nvSpPr>
              <p:cNvPr id="113" name="任意多边形: 形状 112">
                <a:extLst>
                  <a:ext uri="{FF2B5EF4-FFF2-40B4-BE49-F238E27FC236}">
                    <a16:creationId xmlns:a16="http://schemas.microsoft.com/office/drawing/2014/main" id="{713F2842-2186-8B2D-C047-91DFA30A440A}"/>
                  </a:ext>
                </a:extLst>
              </p:cNvPr>
              <p:cNvSpPr/>
              <p:nvPr/>
            </p:nvSpPr>
            <p:spPr>
              <a:xfrm>
                <a:off x="5388990" y="1696593"/>
                <a:ext cx="31311" cy="91681"/>
              </a:xfrm>
              <a:custGeom>
                <a:avLst/>
                <a:gdLst>
                  <a:gd name="connsiteX0" fmla="*/ 10447 w 31311"/>
                  <a:gd name="connsiteY0" fmla="*/ 0 h 91681"/>
                  <a:gd name="connsiteX1" fmla="*/ 7208 w 31311"/>
                  <a:gd name="connsiteY1" fmla="*/ 15621 h 91681"/>
                  <a:gd name="connsiteX2" fmla="*/ 1969 w 31311"/>
                  <a:gd name="connsiteY2" fmla="*/ 53721 h 91681"/>
                  <a:gd name="connsiteX3" fmla="*/ 1969 w 31311"/>
                  <a:gd name="connsiteY3" fmla="*/ 53721 h 91681"/>
                  <a:gd name="connsiteX4" fmla="*/ 1493 w 31311"/>
                  <a:gd name="connsiteY4" fmla="*/ 55340 h 91681"/>
                  <a:gd name="connsiteX5" fmla="*/ 1493 w 31311"/>
                  <a:gd name="connsiteY5" fmla="*/ 78010 h 91681"/>
                  <a:gd name="connsiteX6" fmla="*/ 14828 w 31311"/>
                  <a:gd name="connsiteY6" fmla="*/ 91059 h 91681"/>
                  <a:gd name="connsiteX7" fmla="*/ 27306 w 31311"/>
                  <a:gd name="connsiteY7" fmla="*/ 90488 h 91681"/>
                  <a:gd name="connsiteX8" fmla="*/ 31306 w 31311"/>
                  <a:gd name="connsiteY8" fmla="*/ 88392 h 91681"/>
                  <a:gd name="connsiteX9" fmla="*/ 26925 w 31311"/>
                  <a:gd name="connsiteY9" fmla="*/ 88963 h 91681"/>
                  <a:gd name="connsiteX10" fmla="*/ 15590 w 31311"/>
                  <a:gd name="connsiteY10" fmla="*/ 88392 h 91681"/>
                  <a:gd name="connsiteX11" fmla="*/ 5017 w 31311"/>
                  <a:gd name="connsiteY11" fmla="*/ 76962 h 91681"/>
                  <a:gd name="connsiteX12" fmla="*/ 5779 w 31311"/>
                  <a:gd name="connsiteY12" fmla="*/ 56293 h 91681"/>
                  <a:gd name="connsiteX13" fmla="*/ 5779 w 31311"/>
                  <a:gd name="connsiteY13" fmla="*/ 54864 h 91681"/>
                  <a:gd name="connsiteX14" fmla="*/ 5779 w 31311"/>
                  <a:gd name="connsiteY14" fmla="*/ 54864 h 91681"/>
                  <a:gd name="connsiteX15" fmla="*/ 9780 w 31311"/>
                  <a:gd name="connsiteY15" fmla="*/ 16764 h 91681"/>
                  <a:gd name="connsiteX16" fmla="*/ 10447 w 31311"/>
                  <a:gd name="connsiteY16" fmla="*/ 0 h 9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311" h="91681">
                    <a:moveTo>
                      <a:pt x="10447" y="0"/>
                    </a:moveTo>
                    <a:cubicBezTo>
                      <a:pt x="8770" y="5065"/>
                      <a:pt x="7684" y="10307"/>
                      <a:pt x="7208" y="15621"/>
                    </a:cubicBezTo>
                    <a:cubicBezTo>
                      <a:pt x="5684" y="25146"/>
                      <a:pt x="3779" y="38957"/>
                      <a:pt x="1969" y="53721"/>
                    </a:cubicBezTo>
                    <a:lnTo>
                      <a:pt x="1969" y="53721"/>
                    </a:lnTo>
                    <a:cubicBezTo>
                      <a:pt x="1845" y="54270"/>
                      <a:pt x="1684" y="54810"/>
                      <a:pt x="1493" y="55340"/>
                    </a:cubicBezTo>
                    <a:cubicBezTo>
                      <a:pt x="-498" y="62765"/>
                      <a:pt x="-498" y="70585"/>
                      <a:pt x="1493" y="78010"/>
                    </a:cubicBezTo>
                    <a:cubicBezTo>
                      <a:pt x="3360" y="84388"/>
                      <a:pt x="8408" y="89332"/>
                      <a:pt x="14828" y="91059"/>
                    </a:cubicBezTo>
                    <a:cubicBezTo>
                      <a:pt x="18962" y="92052"/>
                      <a:pt x="23286" y="91853"/>
                      <a:pt x="27306" y="90488"/>
                    </a:cubicBezTo>
                    <a:cubicBezTo>
                      <a:pt x="30068" y="89535"/>
                      <a:pt x="31402" y="88582"/>
                      <a:pt x="31306" y="88392"/>
                    </a:cubicBezTo>
                    <a:cubicBezTo>
                      <a:pt x="31211" y="88201"/>
                      <a:pt x="29687" y="88392"/>
                      <a:pt x="26925" y="88963"/>
                    </a:cubicBezTo>
                    <a:cubicBezTo>
                      <a:pt x="23153" y="89646"/>
                      <a:pt x="19276" y="89450"/>
                      <a:pt x="15590" y="88392"/>
                    </a:cubicBezTo>
                    <a:cubicBezTo>
                      <a:pt x="10351" y="86622"/>
                      <a:pt x="6370" y="82319"/>
                      <a:pt x="5017" y="76962"/>
                    </a:cubicBezTo>
                    <a:cubicBezTo>
                      <a:pt x="3570" y="70114"/>
                      <a:pt x="3836" y="63015"/>
                      <a:pt x="5779" y="56293"/>
                    </a:cubicBezTo>
                    <a:lnTo>
                      <a:pt x="5779" y="54864"/>
                    </a:lnTo>
                    <a:lnTo>
                      <a:pt x="5779" y="54864"/>
                    </a:lnTo>
                    <a:cubicBezTo>
                      <a:pt x="7589" y="39815"/>
                      <a:pt x="8923" y="26289"/>
                      <a:pt x="9780" y="16764"/>
                    </a:cubicBezTo>
                    <a:cubicBezTo>
                      <a:pt x="10732" y="11228"/>
                      <a:pt x="10951" y="5593"/>
                      <a:pt x="10447" y="0"/>
                    </a:cubicBezTo>
                    <a:close/>
                  </a:path>
                </a:pathLst>
              </a:custGeom>
              <a:solidFill>
                <a:schemeClr val="bg1">
                  <a:lumMod val="85000"/>
                </a:schemeClr>
              </a:solidFill>
              <a:ln w="9525" cap="flat">
                <a:solidFill>
                  <a:srgbClr val="2F2E41"/>
                </a:solidFill>
                <a:prstDash val="solid"/>
                <a:miter/>
              </a:ln>
            </p:spPr>
            <p:txBody>
              <a:bodyPr rtlCol="0" anchor="ctr">
                <a:noAutofit/>
              </a:bodyPr>
              <a:lstStyle/>
              <a:p>
                <a:endParaRPr lang="zh-CN" altLang="en-US"/>
              </a:p>
            </p:txBody>
          </p:sp>
          <p:sp>
            <p:nvSpPr>
              <p:cNvPr id="114" name="任意多边形: 形状 113">
                <a:extLst>
                  <a:ext uri="{FF2B5EF4-FFF2-40B4-BE49-F238E27FC236}">
                    <a16:creationId xmlns:a16="http://schemas.microsoft.com/office/drawing/2014/main" id="{D4649526-D65A-BA42-0F18-4EB5182AFBC8}"/>
                  </a:ext>
                </a:extLst>
              </p:cNvPr>
              <p:cNvSpPr/>
              <p:nvPr/>
            </p:nvSpPr>
            <p:spPr>
              <a:xfrm>
                <a:off x="5352669" y="1686782"/>
                <a:ext cx="38576" cy="97631"/>
              </a:xfrm>
              <a:custGeom>
                <a:avLst/>
                <a:gdLst>
                  <a:gd name="connsiteX0" fmla="*/ 16002 w 38576"/>
                  <a:gd name="connsiteY0" fmla="*/ 0 h 97631"/>
                  <a:gd name="connsiteX1" fmla="*/ 17812 w 38576"/>
                  <a:gd name="connsiteY1" fmla="*/ 23908 h 97631"/>
                  <a:gd name="connsiteX2" fmla="*/ 17812 w 38576"/>
                  <a:gd name="connsiteY2" fmla="*/ 23336 h 97631"/>
                  <a:gd name="connsiteX3" fmla="*/ 3429 w 38576"/>
                  <a:gd name="connsiteY3" fmla="*/ 70199 h 97631"/>
                  <a:gd name="connsiteX4" fmla="*/ 0 w 38576"/>
                  <a:gd name="connsiteY4" fmla="*/ 81915 h 97631"/>
                  <a:gd name="connsiteX5" fmla="*/ 0 w 38576"/>
                  <a:gd name="connsiteY5" fmla="*/ 82772 h 97631"/>
                  <a:gd name="connsiteX6" fmla="*/ 0 w 38576"/>
                  <a:gd name="connsiteY6" fmla="*/ 83439 h 97631"/>
                  <a:gd name="connsiteX7" fmla="*/ 8668 w 38576"/>
                  <a:gd name="connsiteY7" fmla="*/ 93440 h 97631"/>
                  <a:gd name="connsiteX8" fmla="*/ 20383 w 38576"/>
                  <a:gd name="connsiteY8" fmla="*/ 97631 h 97631"/>
                  <a:gd name="connsiteX9" fmla="*/ 30575 w 38576"/>
                  <a:gd name="connsiteY9" fmla="*/ 92678 h 97631"/>
                  <a:gd name="connsiteX10" fmla="*/ 35242 w 38576"/>
                  <a:gd name="connsiteY10" fmla="*/ 84582 h 97631"/>
                  <a:gd name="connsiteX11" fmla="*/ 38576 w 38576"/>
                  <a:gd name="connsiteY11" fmla="*/ 72009 h 97631"/>
                  <a:gd name="connsiteX12" fmla="*/ 38576 w 38576"/>
                  <a:gd name="connsiteY12" fmla="*/ 67342 h 97631"/>
                  <a:gd name="connsiteX13" fmla="*/ 32766 w 38576"/>
                  <a:gd name="connsiteY13" fmla="*/ 83534 h 97631"/>
                  <a:gd name="connsiteX14" fmla="*/ 20288 w 38576"/>
                  <a:gd name="connsiteY14" fmla="*/ 94202 h 97631"/>
                  <a:gd name="connsiteX15" fmla="*/ 3334 w 38576"/>
                  <a:gd name="connsiteY15" fmla="*/ 81534 h 97631"/>
                  <a:gd name="connsiteX16" fmla="*/ 3334 w 38576"/>
                  <a:gd name="connsiteY16" fmla="*/ 83058 h 97631"/>
                  <a:gd name="connsiteX17" fmla="*/ 6763 w 38576"/>
                  <a:gd name="connsiteY17" fmla="*/ 71342 h 97631"/>
                  <a:gd name="connsiteX18" fmla="*/ 20193 w 38576"/>
                  <a:gd name="connsiteY18" fmla="*/ 23717 h 97631"/>
                  <a:gd name="connsiteX19" fmla="*/ 20193 w 38576"/>
                  <a:gd name="connsiteY19" fmla="*/ 23146 h 97631"/>
                  <a:gd name="connsiteX20" fmla="*/ 16002 w 38576"/>
                  <a:gd name="connsiteY20" fmla="*/ 0 h 97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576" h="97631">
                    <a:moveTo>
                      <a:pt x="16002" y="0"/>
                    </a:moveTo>
                    <a:cubicBezTo>
                      <a:pt x="15859" y="8009"/>
                      <a:pt x="16469" y="16013"/>
                      <a:pt x="17812" y="23908"/>
                    </a:cubicBezTo>
                    <a:lnTo>
                      <a:pt x="17812" y="23336"/>
                    </a:lnTo>
                    <a:cubicBezTo>
                      <a:pt x="13906" y="35528"/>
                      <a:pt x="8287" y="51911"/>
                      <a:pt x="3429" y="70199"/>
                    </a:cubicBezTo>
                    <a:cubicBezTo>
                      <a:pt x="2286" y="74200"/>
                      <a:pt x="1143" y="78105"/>
                      <a:pt x="0" y="81915"/>
                    </a:cubicBezTo>
                    <a:lnTo>
                      <a:pt x="0" y="82772"/>
                    </a:lnTo>
                    <a:lnTo>
                      <a:pt x="0" y="83439"/>
                    </a:lnTo>
                    <a:cubicBezTo>
                      <a:pt x="2238" y="87289"/>
                      <a:pt x="5172" y="90682"/>
                      <a:pt x="8668" y="93440"/>
                    </a:cubicBezTo>
                    <a:cubicBezTo>
                      <a:pt x="11992" y="96109"/>
                      <a:pt x="16116" y="97585"/>
                      <a:pt x="20383" y="97631"/>
                    </a:cubicBezTo>
                    <a:cubicBezTo>
                      <a:pt x="24355" y="97591"/>
                      <a:pt x="28089" y="95773"/>
                      <a:pt x="30575" y="92678"/>
                    </a:cubicBezTo>
                    <a:cubicBezTo>
                      <a:pt x="32566" y="90254"/>
                      <a:pt x="34138" y="87519"/>
                      <a:pt x="35242" y="84582"/>
                    </a:cubicBezTo>
                    <a:cubicBezTo>
                      <a:pt x="36852" y="80541"/>
                      <a:pt x="37976" y="76319"/>
                      <a:pt x="38576" y="72009"/>
                    </a:cubicBezTo>
                    <a:cubicBezTo>
                      <a:pt x="38576" y="69056"/>
                      <a:pt x="38576" y="67342"/>
                      <a:pt x="38576" y="67342"/>
                    </a:cubicBezTo>
                    <a:cubicBezTo>
                      <a:pt x="38576" y="67342"/>
                      <a:pt x="37147" y="73914"/>
                      <a:pt x="32766" y="83534"/>
                    </a:cubicBezTo>
                    <a:cubicBezTo>
                      <a:pt x="30575" y="88011"/>
                      <a:pt x="26860" y="94393"/>
                      <a:pt x="20288" y="94202"/>
                    </a:cubicBezTo>
                    <a:cubicBezTo>
                      <a:pt x="12897" y="93023"/>
                      <a:pt x="6563" y="88287"/>
                      <a:pt x="3334" y="81534"/>
                    </a:cubicBezTo>
                    <a:lnTo>
                      <a:pt x="3334" y="83058"/>
                    </a:lnTo>
                    <a:lnTo>
                      <a:pt x="6763" y="71342"/>
                    </a:lnTo>
                    <a:cubicBezTo>
                      <a:pt x="12192" y="53150"/>
                      <a:pt x="16859" y="36481"/>
                      <a:pt x="20193" y="23717"/>
                    </a:cubicBezTo>
                    <a:lnTo>
                      <a:pt x="20193" y="23146"/>
                    </a:lnTo>
                    <a:cubicBezTo>
                      <a:pt x="19488" y="15321"/>
                      <a:pt x="18088" y="7575"/>
                      <a:pt x="16002" y="0"/>
                    </a:cubicBezTo>
                    <a:close/>
                  </a:path>
                </a:pathLst>
              </a:custGeom>
              <a:solidFill>
                <a:schemeClr val="bg1">
                  <a:lumMod val="85000"/>
                </a:schemeClr>
              </a:solidFill>
              <a:ln w="9525" cap="flat">
                <a:solidFill>
                  <a:srgbClr val="2F2E41"/>
                </a:solidFill>
                <a:prstDash val="solid"/>
                <a:miter/>
              </a:ln>
            </p:spPr>
            <p:txBody>
              <a:bodyPr rtlCol="0" anchor="ctr">
                <a:noAutofit/>
              </a:bodyPr>
              <a:lstStyle/>
              <a:p>
                <a:endParaRPr lang="zh-CN" altLang="en-US"/>
              </a:p>
            </p:txBody>
          </p:sp>
          <p:sp>
            <p:nvSpPr>
              <p:cNvPr id="115" name="任意多边形: 形状 114">
                <a:extLst>
                  <a:ext uri="{FF2B5EF4-FFF2-40B4-BE49-F238E27FC236}">
                    <a16:creationId xmlns:a16="http://schemas.microsoft.com/office/drawing/2014/main" id="{7A6339AA-D142-2192-2DE4-5BC6B400317C}"/>
                  </a:ext>
                </a:extLst>
              </p:cNvPr>
              <p:cNvSpPr/>
              <p:nvPr/>
            </p:nvSpPr>
            <p:spPr>
              <a:xfrm>
                <a:off x="5307226" y="1681352"/>
                <a:ext cx="127452" cy="186880"/>
              </a:xfrm>
              <a:custGeom>
                <a:avLst/>
                <a:gdLst>
                  <a:gd name="connsiteX0" fmla="*/ 52777 w 127452"/>
                  <a:gd name="connsiteY0" fmla="*/ 186881 h 186880"/>
                  <a:gd name="connsiteX1" fmla="*/ 8 w 127452"/>
                  <a:gd name="connsiteY1" fmla="*/ 120206 h 186880"/>
                  <a:gd name="connsiteX2" fmla="*/ 24202 w 127452"/>
                  <a:gd name="connsiteY2" fmla="*/ 30480 h 186880"/>
                  <a:gd name="connsiteX3" fmla="*/ 52777 w 127452"/>
                  <a:gd name="connsiteY3" fmla="*/ 0 h 186880"/>
                  <a:gd name="connsiteX4" fmla="*/ 64302 w 127452"/>
                  <a:gd name="connsiteY4" fmla="*/ 31718 h 186880"/>
                  <a:gd name="connsiteX5" fmla="*/ 47348 w 127452"/>
                  <a:gd name="connsiteY5" fmla="*/ 88868 h 186880"/>
                  <a:gd name="connsiteX6" fmla="*/ 64874 w 127452"/>
                  <a:gd name="connsiteY6" fmla="*/ 111252 h 186880"/>
                  <a:gd name="connsiteX7" fmla="*/ 127453 w 127452"/>
                  <a:gd name="connsiteY7" fmla="*/ 181832 h 18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452" h="186880">
                    <a:moveTo>
                      <a:pt x="52777" y="186881"/>
                    </a:moveTo>
                    <a:cubicBezTo>
                      <a:pt x="52777" y="186881"/>
                      <a:pt x="389" y="122492"/>
                      <a:pt x="8" y="120206"/>
                    </a:cubicBezTo>
                    <a:cubicBezTo>
                      <a:pt x="-373" y="117920"/>
                      <a:pt x="12200" y="44006"/>
                      <a:pt x="24202" y="30480"/>
                    </a:cubicBezTo>
                    <a:cubicBezTo>
                      <a:pt x="36203" y="16955"/>
                      <a:pt x="52777" y="0"/>
                      <a:pt x="52777" y="0"/>
                    </a:cubicBezTo>
                    <a:cubicBezTo>
                      <a:pt x="52777" y="0"/>
                      <a:pt x="71827" y="3239"/>
                      <a:pt x="64302" y="31718"/>
                    </a:cubicBezTo>
                    <a:cubicBezTo>
                      <a:pt x="56777" y="60198"/>
                      <a:pt x="47348" y="88868"/>
                      <a:pt x="47348" y="88868"/>
                    </a:cubicBezTo>
                    <a:lnTo>
                      <a:pt x="64874" y="111252"/>
                    </a:lnTo>
                    <a:cubicBezTo>
                      <a:pt x="64874" y="111252"/>
                      <a:pt x="126977" y="123349"/>
                      <a:pt x="127453" y="181832"/>
                    </a:cubicBezTo>
                  </a:path>
                </a:pathLst>
              </a:custGeom>
              <a:solidFill>
                <a:schemeClr val="bg1"/>
              </a:solidFill>
              <a:ln w="9525" cap="flat">
                <a:solidFill>
                  <a:srgbClr val="2F2E41"/>
                </a:solidFill>
                <a:prstDash val="solid"/>
                <a:miter/>
              </a:ln>
            </p:spPr>
            <p:txBody>
              <a:bodyPr rtlCol="0" anchor="ctr">
                <a:noAutofit/>
              </a:bodyPr>
              <a:lstStyle/>
              <a:p>
                <a:endParaRPr lang="zh-CN" altLang="en-US"/>
              </a:p>
            </p:txBody>
          </p:sp>
          <p:sp>
            <p:nvSpPr>
              <p:cNvPr id="116" name="任意多边形: 形状 115">
                <a:extLst>
                  <a:ext uri="{FF2B5EF4-FFF2-40B4-BE49-F238E27FC236}">
                    <a16:creationId xmlns:a16="http://schemas.microsoft.com/office/drawing/2014/main" id="{E21052CD-5972-8051-1171-56EDA7748084}"/>
                  </a:ext>
                </a:extLst>
              </p:cNvPr>
              <p:cNvSpPr/>
              <p:nvPr/>
            </p:nvSpPr>
            <p:spPr>
              <a:xfrm>
                <a:off x="4395025" y="4476368"/>
                <a:ext cx="440912" cy="429387"/>
              </a:xfrm>
              <a:custGeom>
                <a:avLst/>
                <a:gdLst>
                  <a:gd name="connsiteX0" fmla="*/ 318516 w 440912"/>
                  <a:gd name="connsiteY0" fmla="*/ 0 h 429387"/>
                  <a:gd name="connsiteX1" fmla="*/ 0 w 440912"/>
                  <a:gd name="connsiteY1" fmla="*/ 314992 h 429387"/>
                  <a:gd name="connsiteX2" fmla="*/ 111062 w 440912"/>
                  <a:gd name="connsiteY2" fmla="*/ 429387 h 429387"/>
                  <a:gd name="connsiteX3" fmla="*/ 440912 w 440912"/>
                  <a:gd name="connsiteY3" fmla="*/ 184880 h 429387"/>
                  <a:gd name="connsiteX4" fmla="*/ 318516 w 440912"/>
                  <a:gd name="connsiteY4" fmla="*/ 0 h 429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912" h="429387">
                    <a:moveTo>
                      <a:pt x="318516" y="0"/>
                    </a:moveTo>
                    <a:lnTo>
                      <a:pt x="0" y="314992"/>
                    </a:lnTo>
                    <a:lnTo>
                      <a:pt x="111062" y="429387"/>
                    </a:lnTo>
                    <a:lnTo>
                      <a:pt x="440912" y="184880"/>
                    </a:lnTo>
                    <a:lnTo>
                      <a:pt x="318516" y="0"/>
                    </a:lnTo>
                    <a:close/>
                  </a:path>
                </a:pathLst>
              </a:custGeom>
              <a:solidFill>
                <a:schemeClr val="bg1"/>
              </a:solidFill>
              <a:ln w="9525" cap="flat">
                <a:solidFill>
                  <a:srgbClr val="2F2E41"/>
                </a:solidFill>
                <a:prstDash val="solid"/>
                <a:miter/>
              </a:ln>
            </p:spPr>
            <p:txBody>
              <a:bodyPr rtlCol="0" anchor="ctr">
                <a:noAutofit/>
              </a:bodyPr>
              <a:lstStyle/>
              <a:p>
                <a:endParaRPr lang="zh-CN" altLang="en-US"/>
              </a:p>
            </p:txBody>
          </p:sp>
          <p:sp>
            <p:nvSpPr>
              <p:cNvPr id="117" name="任意多边形: 形状 116">
                <a:extLst>
                  <a:ext uri="{FF2B5EF4-FFF2-40B4-BE49-F238E27FC236}">
                    <a16:creationId xmlns:a16="http://schemas.microsoft.com/office/drawing/2014/main" id="{22C486B7-C661-540A-EB76-988D5F707C42}"/>
                  </a:ext>
                </a:extLst>
              </p:cNvPr>
              <p:cNvSpPr/>
              <p:nvPr/>
            </p:nvSpPr>
            <p:spPr>
              <a:xfrm>
                <a:off x="4331398" y="4728876"/>
                <a:ext cx="207549" cy="397001"/>
              </a:xfrm>
              <a:custGeom>
                <a:avLst/>
                <a:gdLst>
                  <a:gd name="connsiteX0" fmla="*/ 191548 w 207549"/>
                  <a:gd name="connsiteY0" fmla="*/ 175070 h 397001"/>
                  <a:gd name="connsiteX1" fmla="*/ 207550 w 207549"/>
                  <a:gd name="connsiteY1" fmla="*/ 162973 h 397001"/>
                  <a:gd name="connsiteX2" fmla="*/ 113157 w 207549"/>
                  <a:gd name="connsiteY2" fmla="*/ 0 h 397001"/>
                  <a:gd name="connsiteX3" fmla="*/ 0 w 207549"/>
                  <a:gd name="connsiteY3" fmla="*/ 59436 h 397001"/>
                  <a:gd name="connsiteX4" fmla="*/ 190500 w 207549"/>
                  <a:gd name="connsiteY4" fmla="*/ 397002 h 397001"/>
                  <a:gd name="connsiteX5" fmla="*/ 191548 w 207549"/>
                  <a:gd name="connsiteY5" fmla="*/ 175070 h 397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549" h="397001">
                    <a:moveTo>
                      <a:pt x="191548" y="175070"/>
                    </a:moveTo>
                    <a:lnTo>
                      <a:pt x="207550" y="162973"/>
                    </a:lnTo>
                    <a:cubicBezTo>
                      <a:pt x="159140" y="120405"/>
                      <a:pt x="125988" y="63170"/>
                      <a:pt x="113157" y="0"/>
                    </a:cubicBezTo>
                    <a:lnTo>
                      <a:pt x="0" y="59436"/>
                    </a:lnTo>
                    <a:lnTo>
                      <a:pt x="190500" y="397002"/>
                    </a:lnTo>
                    <a:cubicBezTo>
                      <a:pt x="221552" y="378047"/>
                      <a:pt x="191548" y="175070"/>
                      <a:pt x="191548" y="175070"/>
                    </a:cubicBezTo>
                    <a:close/>
                  </a:path>
                </a:pathLst>
              </a:custGeom>
              <a:solidFill>
                <a:schemeClr val="accent1"/>
              </a:solidFill>
              <a:ln w="9525" cap="flat">
                <a:solidFill>
                  <a:srgbClr val="2F2E41"/>
                </a:solidFill>
                <a:prstDash val="solid"/>
                <a:miter/>
              </a:ln>
            </p:spPr>
            <p:txBody>
              <a:bodyPr rtlCol="0" anchor="ctr">
                <a:noAutofit/>
              </a:bodyPr>
              <a:lstStyle/>
              <a:p>
                <a:endParaRPr lang="zh-CN" altLang="en-US"/>
              </a:p>
            </p:txBody>
          </p:sp>
          <p:sp>
            <p:nvSpPr>
              <p:cNvPr id="118" name="任意多边形: 形状 117">
                <a:extLst>
                  <a:ext uri="{FF2B5EF4-FFF2-40B4-BE49-F238E27FC236}">
                    <a16:creationId xmlns:a16="http://schemas.microsoft.com/office/drawing/2014/main" id="{EDCD6E33-E05A-A6D3-00BA-99C719ECC221}"/>
                  </a:ext>
                </a:extLst>
              </p:cNvPr>
              <p:cNvSpPr/>
              <p:nvPr/>
            </p:nvSpPr>
            <p:spPr>
              <a:xfrm>
                <a:off x="4331398" y="4773834"/>
                <a:ext cx="200131" cy="352043"/>
              </a:xfrm>
              <a:custGeom>
                <a:avLst/>
                <a:gdLst>
                  <a:gd name="connsiteX0" fmla="*/ 0 w 200131"/>
                  <a:gd name="connsiteY0" fmla="*/ 14478 h 352043"/>
                  <a:gd name="connsiteX1" fmla="*/ 27623 w 200131"/>
                  <a:gd name="connsiteY1" fmla="*/ 0 h 352043"/>
                  <a:gd name="connsiteX2" fmla="*/ 200025 w 200131"/>
                  <a:gd name="connsiteY2" fmla="*/ 329660 h 352043"/>
                  <a:gd name="connsiteX3" fmla="*/ 190500 w 200131"/>
                  <a:gd name="connsiteY3" fmla="*/ 352044 h 352043"/>
                </a:gdLst>
                <a:ahLst/>
                <a:cxnLst>
                  <a:cxn ang="0">
                    <a:pos x="connsiteX0" y="connsiteY0"/>
                  </a:cxn>
                  <a:cxn ang="0">
                    <a:pos x="connsiteX1" y="connsiteY1"/>
                  </a:cxn>
                  <a:cxn ang="0">
                    <a:pos x="connsiteX2" y="connsiteY2"/>
                  </a:cxn>
                  <a:cxn ang="0">
                    <a:pos x="connsiteX3" y="connsiteY3"/>
                  </a:cxn>
                </a:cxnLst>
                <a:rect l="l" t="t" r="r" b="b"/>
                <a:pathLst>
                  <a:path w="200131" h="352043">
                    <a:moveTo>
                      <a:pt x="0" y="14478"/>
                    </a:moveTo>
                    <a:lnTo>
                      <a:pt x="27623" y="0"/>
                    </a:lnTo>
                    <a:lnTo>
                      <a:pt x="200025" y="329660"/>
                    </a:lnTo>
                    <a:cubicBezTo>
                      <a:pt x="200025" y="329660"/>
                      <a:pt x="201835" y="348139"/>
                      <a:pt x="190500" y="352044"/>
                    </a:cubicBezTo>
                    <a:close/>
                  </a:path>
                </a:pathLst>
              </a:custGeom>
              <a:solidFill>
                <a:srgbClr val="E0E0E0"/>
              </a:solidFill>
              <a:ln w="9525" cap="flat">
                <a:solidFill>
                  <a:srgbClr val="2F2E41"/>
                </a:solidFill>
                <a:prstDash val="solid"/>
                <a:miter/>
              </a:ln>
            </p:spPr>
            <p:txBody>
              <a:bodyPr rtlCol="0" anchor="ctr">
                <a:noAutofit/>
              </a:bodyPr>
              <a:lstStyle/>
              <a:p>
                <a:endParaRPr lang="zh-CN" altLang="en-US"/>
              </a:p>
            </p:txBody>
          </p:sp>
          <p:sp>
            <p:nvSpPr>
              <p:cNvPr id="119" name="任意多边形: 形状 118">
                <a:extLst>
                  <a:ext uri="{FF2B5EF4-FFF2-40B4-BE49-F238E27FC236}">
                    <a16:creationId xmlns:a16="http://schemas.microsoft.com/office/drawing/2014/main" id="{494168F9-0129-05D2-A97B-5A43755FC606}"/>
                  </a:ext>
                </a:extLst>
              </p:cNvPr>
              <p:cNvSpPr/>
              <p:nvPr/>
            </p:nvSpPr>
            <p:spPr>
              <a:xfrm>
                <a:off x="4483873" y="4877013"/>
                <a:ext cx="37087" cy="22412"/>
              </a:xfrm>
              <a:custGeom>
                <a:avLst/>
                <a:gdLst>
                  <a:gd name="connsiteX0" fmla="*/ 36692 w 37087"/>
                  <a:gd name="connsiteY0" fmla="*/ 22360 h 22412"/>
                  <a:gd name="connsiteX1" fmla="*/ 19642 w 37087"/>
                  <a:gd name="connsiteY1" fmla="*/ 9978 h 22412"/>
                  <a:gd name="connsiteX2" fmla="*/ 21 w 37087"/>
                  <a:gd name="connsiteY2" fmla="*/ 2072 h 22412"/>
                  <a:gd name="connsiteX3" fmla="*/ 22785 w 37087"/>
                  <a:gd name="connsiteY3" fmla="*/ 4358 h 22412"/>
                  <a:gd name="connsiteX4" fmla="*/ 36692 w 37087"/>
                  <a:gd name="connsiteY4" fmla="*/ 22360 h 22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87" h="22412">
                    <a:moveTo>
                      <a:pt x="36692" y="22360"/>
                    </a:moveTo>
                    <a:cubicBezTo>
                      <a:pt x="34977" y="23122"/>
                      <a:pt x="29548" y="15312"/>
                      <a:pt x="19642" y="9978"/>
                    </a:cubicBezTo>
                    <a:cubicBezTo>
                      <a:pt x="9736" y="4644"/>
                      <a:pt x="592" y="3977"/>
                      <a:pt x="21" y="2072"/>
                    </a:cubicBezTo>
                    <a:cubicBezTo>
                      <a:pt x="-551" y="167"/>
                      <a:pt x="10879" y="-2309"/>
                      <a:pt x="22785" y="4358"/>
                    </a:cubicBezTo>
                    <a:cubicBezTo>
                      <a:pt x="34692" y="11025"/>
                      <a:pt x="38406" y="21884"/>
                      <a:pt x="36692" y="22360"/>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120" name="任意多边形: 形状 119">
                <a:extLst>
                  <a:ext uri="{FF2B5EF4-FFF2-40B4-BE49-F238E27FC236}">
                    <a16:creationId xmlns:a16="http://schemas.microsoft.com/office/drawing/2014/main" id="{74FD50C1-7162-51CC-E1F0-6F0CCEACE27F}"/>
                  </a:ext>
                </a:extLst>
              </p:cNvPr>
              <p:cNvSpPr/>
              <p:nvPr/>
            </p:nvSpPr>
            <p:spPr>
              <a:xfrm>
                <a:off x="4401365" y="4788020"/>
                <a:ext cx="20678" cy="20022"/>
              </a:xfrm>
              <a:custGeom>
                <a:avLst/>
                <a:gdLst>
                  <a:gd name="connsiteX0" fmla="*/ 15187 w 20678"/>
                  <a:gd name="connsiteY0" fmla="*/ 18961 h 20022"/>
                  <a:gd name="connsiteX1" fmla="*/ 1280 w 20678"/>
                  <a:gd name="connsiteY1" fmla="*/ 14484 h 20022"/>
                  <a:gd name="connsiteX2" fmla="*/ 4759 w 20678"/>
                  <a:gd name="connsiteY2" fmla="*/ 1473 h 20022"/>
                  <a:gd name="connsiteX3" fmla="*/ 5567 w 20678"/>
                  <a:gd name="connsiteY3" fmla="*/ 1054 h 20022"/>
                  <a:gd name="connsiteX4" fmla="*/ 19378 w 20678"/>
                  <a:gd name="connsiteY4" fmla="*/ 5531 h 20022"/>
                  <a:gd name="connsiteX5" fmla="*/ 15954 w 20678"/>
                  <a:gd name="connsiteY5" fmla="*/ 18561 h 20022"/>
                  <a:gd name="connsiteX6" fmla="*/ 15187 w 20678"/>
                  <a:gd name="connsiteY6" fmla="*/ 18961 h 20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78" h="20022">
                    <a:moveTo>
                      <a:pt x="15187" y="18961"/>
                    </a:moveTo>
                    <a:cubicBezTo>
                      <a:pt x="10100" y="21428"/>
                      <a:pt x="3974" y="19456"/>
                      <a:pt x="1280" y="14484"/>
                    </a:cubicBezTo>
                    <a:cubicBezTo>
                      <a:pt x="-1352" y="9931"/>
                      <a:pt x="205" y="4102"/>
                      <a:pt x="4759" y="1473"/>
                    </a:cubicBezTo>
                    <a:cubicBezTo>
                      <a:pt x="5022" y="1320"/>
                      <a:pt x="5291" y="1178"/>
                      <a:pt x="5567" y="1054"/>
                    </a:cubicBezTo>
                    <a:cubicBezTo>
                      <a:pt x="10625" y="-1404"/>
                      <a:pt x="16721" y="577"/>
                      <a:pt x="19378" y="5531"/>
                    </a:cubicBezTo>
                    <a:cubicBezTo>
                      <a:pt x="22030" y="10074"/>
                      <a:pt x="20497" y="15903"/>
                      <a:pt x="15954" y="18561"/>
                    </a:cubicBezTo>
                    <a:cubicBezTo>
                      <a:pt x="15705" y="18704"/>
                      <a:pt x="15449" y="18837"/>
                      <a:pt x="15187" y="18961"/>
                    </a:cubicBezTo>
                    <a:close/>
                  </a:path>
                </a:pathLst>
              </a:custGeom>
              <a:solidFill>
                <a:srgbClr val="E0E0E0"/>
              </a:solidFill>
              <a:ln w="9525" cap="flat">
                <a:solidFill>
                  <a:srgbClr val="2F2E41"/>
                </a:solidFill>
                <a:prstDash val="solid"/>
                <a:miter/>
              </a:ln>
            </p:spPr>
            <p:txBody>
              <a:bodyPr rtlCol="0" anchor="ctr">
                <a:noAutofit/>
              </a:bodyPr>
              <a:lstStyle/>
              <a:p>
                <a:endParaRPr lang="zh-CN" altLang="en-US"/>
              </a:p>
            </p:txBody>
          </p:sp>
          <p:sp>
            <p:nvSpPr>
              <p:cNvPr id="121" name="任意多边形: 形状 120">
                <a:extLst>
                  <a:ext uri="{FF2B5EF4-FFF2-40B4-BE49-F238E27FC236}">
                    <a16:creationId xmlns:a16="http://schemas.microsoft.com/office/drawing/2014/main" id="{70F1A519-6AF5-E7F3-CDE8-00B6D2235514}"/>
                  </a:ext>
                </a:extLst>
              </p:cNvPr>
              <p:cNvSpPr/>
              <p:nvPr/>
            </p:nvSpPr>
            <p:spPr>
              <a:xfrm>
                <a:off x="4504884" y="4849746"/>
                <a:ext cx="70475" cy="64642"/>
              </a:xfrm>
              <a:custGeom>
                <a:avLst/>
                <a:gdLst>
                  <a:gd name="connsiteX0" fmla="*/ 15395 w 70475"/>
                  <a:gd name="connsiteY0" fmla="*/ 46104 h 64642"/>
                  <a:gd name="connsiteX1" fmla="*/ 9775 w 70475"/>
                  <a:gd name="connsiteY1" fmla="*/ 40103 h 64642"/>
                  <a:gd name="connsiteX2" fmla="*/ 250 w 70475"/>
                  <a:gd name="connsiteY2" fmla="*/ 19720 h 64642"/>
                  <a:gd name="connsiteX3" fmla="*/ 250 w 70475"/>
                  <a:gd name="connsiteY3" fmla="*/ 12099 h 64642"/>
                  <a:gd name="connsiteX4" fmla="*/ 2822 w 70475"/>
                  <a:gd name="connsiteY4" fmla="*/ 3908 h 64642"/>
                  <a:gd name="connsiteX5" fmla="*/ 12347 w 70475"/>
                  <a:gd name="connsiteY5" fmla="*/ 288 h 64642"/>
                  <a:gd name="connsiteX6" fmla="*/ 20729 w 70475"/>
                  <a:gd name="connsiteY6" fmla="*/ 7051 h 64642"/>
                  <a:gd name="connsiteX7" fmla="*/ 17300 w 70475"/>
                  <a:gd name="connsiteY7" fmla="*/ 47628 h 64642"/>
                  <a:gd name="connsiteX8" fmla="*/ 13585 w 70475"/>
                  <a:gd name="connsiteY8" fmla="*/ 43913 h 64642"/>
                  <a:gd name="connsiteX9" fmla="*/ 21300 w 70475"/>
                  <a:gd name="connsiteY9" fmla="*/ 39722 h 64642"/>
                  <a:gd name="connsiteX10" fmla="*/ 65591 w 70475"/>
                  <a:gd name="connsiteY10" fmla="*/ 45437 h 64642"/>
                  <a:gd name="connsiteX11" fmla="*/ 69687 w 70475"/>
                  <a:gd name="connsiteY11" fmla="*/ 50009 h 64642"/>
                  <a:gd name="connsiteX12" fmla="*/ 69687 w 70475"/>
                  <a:gd name="connsiteY12" fmla="*/ 56581 h 64642"/>
                  <a:gd name="connsiteX13" fmla="*/ 61305 w 70475"/>
                  <a:gd name="connsiteY13" fmla="*/ 63154 h 64642"/>
                  <a:gd name="connsiteX14" fmla="*/ 43684 w 70475"/>
                  <a:gd name="connsiteY14" fmla="*/ 63630 h 64642"/>
                  <a:gd name="connsiteX15" fmla="*/ 21777 w 70475"/>
                  <a:gd name="connsiteY15" fmla="*/ 52009 h 64642"/>
                  <a:gd name="connsiteX16" fmla="*/ 15109 w 70475"/>
                  <a:gd name="connsiteY16" fmla="*/ 46104 h 64642"/>
                  <a:gd name="connsiteX17" fmla="*/ 23015 w 70475"/>
                  <a:gd name="connsiteY17" fmla="*/ 50295 h 64642"/>
                  <a:gd name="connsiteX18" fmla="*/ 44351 w 70475"/>
                  <a:gd name="connsiteY18" fmla="*/ 59820 h 64642"/>
                  <a:gd name="connsiteX19" fmla="*/ 59686 w 70475"/>
                  <a:gd name="connsiteY19" fmla="*/ 58867 h 64642"/>
                  <a:gd name="connsiteX20" fmla="*/ 65306 w 70475"/>
                  <a:gd name="connsiteY20" fmla="*/ 54390 h 64642"/>
                  <a:gd name="connsiteX21" fmla="*/ 62543 w 70475"/>
                  <a:gd name="connsiteY21" fmla="*/ 49056 h 64642"/>
                  <a:gd name="connsiteX22" fmla="*/ 23396 w 70475"/>
                  <a:gd name="connsiteY22" fmla="*/ 44389 h 64642"/>
                  <a:gd name="connsiteX23" fmla="*/ 16633 w 70475"/>
                  <a:gd name="connsiteY23" fmla="*/ 48009 h 64642"/>
                  <a:gd name="connsiteX24" fmla="*/ 12918 w 70475"/>
                  <a:gd name="connsiteY24" fmla="*/ 47437 h 64642"/>
                  <a:gd name="connsiteX25" fmla="*/ 12918 w 70475"/>
                  <a:gd name="connsiteY25" fmla="*/ 44294 h 64642"/>
                  <a:gd name="connsiteX26" fmla="*/ 16443 w 70475"/>
                  <a:gd name="connsiteY26" fmla="*/ 9051 h 64642"/>
                  <a:gd name="connsiteX27" fmla="*/ 6060 w 70475"/>
                  <a:gd name="connsiteY27" fmla="*/ 6099 h 64642"/>
                  <a:gd name="connsiteX28" fmla="*/ 3489 w 70475"/>
                  <a:gd name="connsiteY28" fmla="*/ 19338 h 64642"/>
                  <a:gd name="connsiteX29" fmla="*/ 11109 w 70475"/>
                  <a:gd name="connsiteY29" fmla="*/ 38865 h 64642"/>
                  <a:gd name="connsiteX30" fmla="*/ 15395 w 70475"/>
                  <a:gd name="connsiteY30" fmla="*/ 46104 h 64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0475" h="64642">
                    <a:moveTo>
                      <a:pt x="15395" y="46104"/>
                    </a:moveTo>
                    <a:cubicBezTo>
                      <a:pt x="15395" y="46104"/>
                      <a:pt x="13014" y="44199"/>
                      <a:pt x="9775" y="40103"/>
                    </a:cubicBezTo>
                    <a:cubicBezTo>
                      <a:pt x="4833" y="34283"/>
                      <a:pt x="1544" y="27244"/>
                      <a:pt x="250" y="19720"/>
                    </a:cubicBezTo>
                    <a:cubicBezTo>
                      <a:pt x="-83" y="17186"/>
                      <a:pt x="-83" y="14624"/>
                      <a:pt x="250" y="12099"/>
                    </a:cubicBezTo>
                    <a:cubicBezTo>
                      <a:pt x="426" y="9204"/>
                      <a:pt x="1309" y="6384"/>
                      <a:pt x="2822" y="3908"/>
                    </a:cubicBezTo>
                    <a:cubicBezTo>
                      <a:pt x="4897" y="793"/>
                      <a:pt x="8724" y="-664"/>
                      <a:pt x="12347" y="288"/>
                    </a:cubicBezTo>
                    <a:cubicBezTo>
                      <a:pt x="15979" y="1241"/>
                      <a:pt x="19029" y="3708"/>
                      <a:pt x="20729" y="7051"/>
                    </a:cubicBezTo>
                    <a:cubicBezTo>
                      <a:pt x="27516" y="20100"/>
                      <a:pt x="26181" y="35902"/>
                      <a:pt x="17300" y="47628"/>
                    </a:cubicBezTo>
                    <a:lnTo>
                      <a:pt x="13585" y="43913"/>
                    </a:lnTo>
                    <a:cubicBezTo>
                      <a:pt x="16004" y="42256"/>
                      <a:pt x="18590" y="40846"/>
                      <a:pt x="21300" y="39722"/>
                    </a:cubicBezTo>
                    <a:cubicBezTo>
                      <a:pt x="36028" y="33597"/>
                      <a:pt x="52899" y="35778"/>
                      <a:pt x="65591" y="45437"/>
                    </a:cubicBezTo>
                    <a:cubicBezTo>
                      <a:pt x="67282" y="46637"/>
                      <a:pt x="68682" y="48199"/>
                      <a:pt x="69687" y="50009"/>
                    </a:cubicBezTo>
                    <a:cubicBezTo>
                      <a:pt x="70739" y="52076"/>
                      <a:pt x="70739" y="54514"/>
                      <a:pt x="69687" y="56581"/>
                    </a:cubicBezTo>
                    <a:cubicBezTo>
                      <a:pt x="67893" y="59810"/>
                      <a:pt x="64870" y="62182"/>
                      <a:pt x="61305" y="63154"/>
                    </a:cubicBezTo>
                    <a:cubicBezTo>
                      <a:pt x="55593" y="64963"/>
                      <a:pt x="49486" y="65125"/>
                      <a:pt x="43684" y="63630"/>
                    </a:cubicBezTo>
                    <a:cubicBezTo>
                      <a:pt x="35606" y="61439"/>
                      <a:pt x="28121" y="57467"/>
                      <a:pt x="21777" y="52009"/>
                    </a:cubicBezTo>
                    <a:cubicBezTo>
                      <a:pt x="17300" y="48390"/>
                      <a:pt x="14918" y="46389"/>
                      <a:pt x="15109" y="46104"/>
                    </a:cubicBezTo>
                    <a:cubicBezTo>
                      <a:pt x="17956" y="47056"/>
                      <a:pt x="20627" y="48475"/>
                      <a:pt x="23015" y="50295"/>
                    </a:cubicBezTo>
                    <a:cubicBezTo>
                      <a:pt x="29429" y="54848"/>
                      <a:pt x="36680" y="58086"/>
                      <a:pt x="44351" y="59820"/>
                    </a:cubicBezTo>
                    <a:cubicBezTo>
                      <a:pt x="49456" y="60877"/>
                      <a:pt x="54750" y="60544"/>
                      <a:pt x="59686" y="58867"/>
                    </a:cubicBezTo>
                    <a:cubicBezTo>
                      <a:pt x="62072" y="58162"/>
                      <a:pt x="64088" y="56562"/>
                      <a:pt x="65306" y="54390"/>
                    </a:cubicBezTo>
                    <a:cubicBezTo>
                      <a:pt x="66163" y="52581"/>
                      <a:pt x="65306" y="51057"/>
                      <a:pt x="62543" y="49056"/>
                    </a:cubicBezTo>
                    <a:cubicBezTo>
                      <a:pt x="51213" y="40751"/>
                      <a:pt x="36361" y="38979"/>
                      <a:pt x="23396" y="44389"/>
                    </a:cubicBezTo>
                    <a:cubicBezTo>
                      <a:pt x="21016" y="45342"/>
                      <a:pt x="18748" y="46561"/>
                      <a:pt x="16633" y="48009"/>
                    </a:cubicBezTo>
                    <a:cubicBezTo>
                      <a:pt x="15448" y="48875"/>
                      <a:pt x="13789" y="48618"/>
                      <a:pt x="12918" y="47437"/>
                    </a:cubicBezTo>
                    <a:cubicBezTo>
                      <a:pt x="12204" y="46513"/>
                      <a:pt x="12204" y="45218"/>
                      <a:pt x="12918" y="44294"/>
                    </a:cubicBezTo>
                    <a:cubicBezTo>
                      <a:pt x="20457" y="34074"/>
                      <a:pt x="21809" y="20558"/>
                      <a:pt x="16443" y="9051"/>
                    </a:cubicBezTo>
                    <a:cubicBezTo>
                      <a:pt x="14157" y="4194"/>
                      <a:pt x="8251" y="2574"/>
                      <a:pt x="6060" y="6099"/>
                    </a:cubicBezTo>
                    <a:cubicBezTo>
                      <a:pt x="3930" y="10166"/>
                      <a:pt x="3035" y="14766"/>
                      <a:pt x="3489" y="19338"/>
                    </a:cubicBezTo>
                    <a:cubicBezTo>
                      <a:pt x="4462" y="26358"/>
                      <a:pt x="7072" y="33045"/>
                      <a:pt x="11109" y="38865"/>
                    </a:cubicBezTo>
                    <a:cubicBezTo>
                      <a:pt x="12878" y="41055"/>
                      <a:pt x="14322" y="43494"/>
                      <a:pt x="15395" y="46104"/>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122" name="任意多边形: 形状 121">
                <a:extLst>
                  <a:ext uri="{FF2B5EF4-FFF2-40B4-BE49-F238E27FC236}">
                    <a16:creationId xmlns:a16="http://schemas.microsoft.com/office/drawing/2014/main" id="{CB5DE42B-3EAC-4DC2-64C6-C637B45D4E64}"/>
                  </a:ext>
                </a:extLst>
              </p:cNvPr>
              <p:cNvSpPr/>
              <p:nvPr/>
            </p:nvSpPr>
            <p:spPr>
              <a:xfrm>
                <a:off x="4484274" y="4915254"/>
                <a:ext cx="43148" cy="19933"/>
              </a:xfrm>
              <a:custGeom>
                <a:avLst/>
                <a:gdLst>
                  <a:gd name="connsiteX0" fmla="*/ 43148 w 43148"/>
                  <a:gd name="connsiteY0" fmla="*/ 19934 h 19933"/>
                  <a:gd name="connsiteX1" fmla="*/ 23241 w 43148"/>
                  <a:gd name="connsiteY1" fmla="*/ 7170 h 19933"/>
                  <a:gd name="connsiteX2" fmla="*/ 0 w 43148"/>
                  <a:gd name="connsiteY2" fmla="*/ 1931 h 19933"/>
                  <a:gd name="connsiteX3" fmla="*/ 24860 w 43148"/>
                  <a:gd name="connsiteY3" fmla="*/ 3455 h 19933"/>
                  <a:gd name="connsiteX4" fmla="*/ 43148 w 43148"/>
                  <a:gd name="connsiteY4" fmla="*/ 19934 h 19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48" h="19933">
                    <a:moveTo>
                      <a:pt x="43148" y="19934"/>
                    </a:moveTo>
                    <a:cubicBezTo>
                      <a:pt x="36911" y="15086"/>
                      <a:pt x="30248" y="10818"/>
                      <a:pt x="23241" y="7170"/>
                    </a:cubicBezTo>
                    <a:cubicBezTo>
                      <a:pt x="15682" y="4675"/>
                      <a:pt x="7898" y="2922"/>
                      <a:pt x="0" y="1931"/>
                    </a:cubicBezTo>
                    <a:cubicBezTo>
                      <a:pt x="8130" y="-1097"/>
                      <a:pt x="17162" y="-545"/>
                      <a:pt x="24860" y="3455"/>
                    </a:cubicBezTo>
                    <a:cubicBezTo>
                      <a:pt x="33039" y="6065"/>
                      <a:pt x="39700" y="12076"/>
                      <a:pt x="43148" y="19934"/>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123" name="任意多边形: 形状 122">
                <a:extLst>
                  <a:ext uri="{FF2B5EF4-FFF2-40B4-BE49-F238E27FC236}">
                    <a16:creationId xmlns:a16="http://schemas.microsoft.com/office/drawing/2014/main" id="{3B2E4452-C31C-1B80-8571-7D15672BAFD3}"/>
                  </a:ext>
                </a:extLst>
              </p:cNvPr>
              <p:cNvSpPr/>
              <p:nvPr/>
            </p:nvSpPr>
            <p:spPr>
              <a:xfrm>
                <a:off x="4489989" y="4949001"/>
                <a:ext cx="39719" cy="15987"/>
              </a:xfrm>
              <a:custGeom>
                <a:avLst/>
                <a:gdLst>
                  <a:gd name="connsiteX0" fmla="*/ 39719 w 39719"/>
                  <a:gd name="connsiteY0" fmla="*/ 15905 h 15987"/>
                  <a:gd name="connsiteX1" fmla="*/ 20669 w 39719"/>
                  <a:gd name="connsiteY1" fmla="*/ 6856 h 15987"/>
                  <a:gd name="connsiteX2" fmla="*/ 0 w 39719"/>
                  <a:gd name="connsiteY2" fmla="*/ 1141 h 15987"/>
                  <a:gd name="connsiteX3" fmla="*/ 22193 w 39719"/>
                  <a:gd name="connsiteY3" fmla="*/ 3046 h 15987"/>
                  <a:gd name="connsiteX4" fmla="*/ 39719 w 39719"/>
                  <a:gd name="connsiteY4" fmla="*/ 15905 h 1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19" h="15987">
                    <a:moveTo>
                      <a:pt x="39719" y="15905"/>
                    </a:moveTo>
                    <a:cubicBezTo>
                      <a:pt x="38862" y="16762"/>
                      <a:pt x="31337" y="10761"/>
                      <a:pt x="20669" y="6856"/>
                    </a:cubicBezTo>
                    <a:cubicBezTo>
                      <a:pt x="10001" y="2951"/>
                      <a:pt x="0" y="2379"/>
                      <a:pt x="0" y="1141"/>
                    </a:cubicBezTo>
                    <a:cubicBezTo>
                      <a:pt x="7390" y="-878"/>
                      <a:pt x="15255" y="-202"/>
                      <a:pt x="22193" y="3046"/>
                    </a:cubicBezTo>
                    <a:cubicBezTo>
                      <a:pt x="29375" y="5123"/>
                      <a:pt x="35586" y="9676"/>
                      <a:pt x="39719" y="15905"/>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124" name="任意多边形: 形状 123">
                <a:extLst>
                  <a:ext uri="{FF2B5EF4-FFF2-40B4-BE49-F238E27FC236}">
                    <a16:creationId xmlns:a16="http://schemas.microsoft.com/office/drawing/2014/main" id="{75C71AF0-BD3F-F7A0-A608-915088C69A47}"/>
                  </a:ext>
                </a:extLst>
              </p:cNvPr>
              <p:cNvSpPr/>
              <p:nvPr/>
            </p:nvSpPr>
            <p:spPr>
              <a:xfrm>
                <a:off x="4186428" y="4282344"/>
                <a:ext cx="441674" cy="214217"/>
              </a:xfrm>
              <a:custGeom>
                <a:avLst/>
                <a:gdLst>
                  <a:gd name="connsiteX0" fmla="*/ 441674 w 441674"/>
                  <a:gd name="connsiteY0" fmla="*/ 0 h 214217"/>
                  <a:gd name="connsiteX1" fmla="*/ 0 w 441674"/>
                  <a:gd name="connsiteY1" fmla="*/ 32385 h 214217"/>
                  <a:gd name="connsiteX2" fmla="*/ 7144 w 441674"/>
                  <a:gd name="connsiteY2" fmla="*/ 187262 h 214217"/>
                  <a:gd name="connsiteX3" fmla="*/ 411099 w 441674"/>
                  <a:gd name="connsiteY3" fmla="*/ 214217 h 214217"/>
                  <a:gd name="connsiteX4" fmla="*/ 441674 w 441674"/>
                  <a:gd name="connsiteY4" fmla="*/ 0 h 214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674" h="214217">
                    <a:moveTo>
                      <a:pt x="441674" y="0"/>
                    </a:moveTo>
                    <a:lnTo>
                      <a:pt x="0" y="32385"/>
                    </a:lnTo>
                    <a:lnTo>
                      <a:pt x="7144" y="187262"/>
                    </a:lnTo>
                    <a:lnTo>
                      <a:pt x="411099" y="214217"/>
                    </a:lnTo>
                    <a:lnTo>
                      <a:pt x="441674" y="0"/>
                    </a:lnTo>
                    <a:close/>
                  </a:path>
                </a:pathLst>
              </a:custGeom>
              <a:solidFill>
                <a:schemeClr val="bg1"/>
              </a:solidFill>
              <a:ln w="9525" cap="flat">
                <a:solidFill>
                  <a:srgbClr val="2F2E41"/>
                </a:solidFill>
                <a:prstDash val="solid"/>
                <a:miter/>
              </a:ln>
            </p:spPr>
            <p:txBody>
              <a:bodyPr rtlCol="0" anchor="ctr">
                <a:noAutofit/>
              </a:bodyPr>
              <a:lstStyle/>
              <a:p>
                <a:endParaRPr lang="zh-CN" altLang="en-US"/>
              </a:p>
            </p:txBody>
          </p:sp>
          <p:sp>
            <p:nvSpPr>
              <p:cNvPr id="125" name="任意多边形: 形状 124">
                <a:extLst>
                  <a:ext uri="{FF2B5EF4-FFF2-40B4-BE49-F238E27FC236}">
                    <a16:creationId xmlns:a16="http://schemas.microsoft.com/office/drawing/2014/main" id="{69D95427-80E7-920C-2EC6-31F529D4D4A6}"/>
                  </a:ext>
                </a:extLst>
              </p:cNvPr>
              <p:cNvSpPr/>
              <p:nvPr/>
            </p:nvSpPr>
            <p:spPr>
              <a:xfrm>
                <a:off x="4060888" y="4272248"/>
                <a:ext cx="202977" cy="370287"/>
              </a:xfrm>
              <a:custGeom>
                <a:avLst/>
                <a:gdLst>
                  <a:gd name="connsiteX0" fmla="*/ 146304 w 202977"/>
                  <a:gd name="connsiteY0" fmla="*/ 206597 h 370287"/>
                  <a:gd name="connsiteX1" fmla="*/ 166021 w 202977"/>
                  <a:gd name="connsiteY1" fmla="*/ 207740 h 370287"/>
                  <a:gd name="connsiteX2" fmla="*/ 202978 w 202977"/>
                  <a:gd name="connsiteY2" fmla="*/ 27432 h 370287"/>
                  <a:gd name="connsiteX3" fmla="*/ 80391 w 202977"/>
                  <a:gd name="connsiteY3" fmla="*/ 0 h 370287"/>
                  <a:gd name="connsiteX4" fmla="*/ 0 w 202977"/>
                  <a:gd name="connsiteY4" fmla="*/ 370142 h 370287"/>
                  <a:gd name="connsiteX5" fmla="*/ 146304 w 202977"/>
                  <a:gd name="connsiteY5" fmla="*/ 206597 h 37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977" h="370287">
                    <a:moveTo>
                      <a:pt x="146304" y="206597"/>
                    </a:moveTo>
                    <a:lnTo>
                      <a:pt x="166021" y="207740"/>
                    </a:lnTo>
                    <a:cubicBezTo>
                      <a:pt x="158239" y="145209"/>
                      <a:pt x="171224" y="81858"/>
                      <a:pt x="202978" y="27432"/>
                    </a:cubicBezTo>
                    <a:lnTo>
                      <a:pt x="80391" y="0"/>
                    </a:lnTo>
                    <a:lnTo>
                      <a:pt x="0" y="370142"/>
                    </a:lnTo>
                    <a:cubicBezTo>
                      <a:pt x="35719" y="375952"/>
                      <a:pt x="146304" y="206597"/>
                      <a:pt x="146304" y="206597"/>
                    </a:cubicBezTo>
                    <a:close/>
                  </a:path>
                </a:pathLst>
              </a:custGeom>
              <a:solidFill>
                <a:schemeClr val="accent1"/>
              </a:solidFill>
              <a:ln w="9525" cap="flat">
                <a:solidFill>
                  <a:srgbClr val="2F2E41"/>
                </a:solidFill>
                <a:prstDash val="solid"/>
                <a:miter/>
              </a:ln>
            </p:spPr>
            <p:txBody>
              <a:bodyPr rtlCol="0" anchor="ctr">
                <a:noAutofit/>
              </a:bodyPr>
              <a:lstStyle/>
              <a:p>
                <a:endParaRPr lang="zh-CN" altLang="en-US"/>
              </a:p>
            </p:txBody>
          </p:sp>
          <p:sp>
            <p:nvSpPr>
              <p:cNvPr id="126" name="任意多边形: 形状 125">
                <a:extLst>
                  <a:ext uri="{FF2B5EF4-FFF2-40B4-BE49-F238E27FC236}">
                    <a16:creationId xmlns:a16="http://schemas.microsoft.com/office/drawing/2014/main" id="{28FC1C4C-7954-0831-26B0-F97A4CF79B10}"/>
                  </a:ext>
                </a:extLst>
              </p:cNvPr>
              <p:cNvSpPr/>
              <p:nvPr/>
            </p:nvSpPr>
            <p:spPr>
              <a:xfrm>
                <a:off x="4060888" y="4272248"/>
                <a:ext cx="110394" cy="370982"/>
              </a:xfrm>
              <a:custGeom>
                <a:avLst/>
                <a:gdLst>
                  <a:gd name="connsiteX0" fmla="*/ 80391 w 110394"/>
                  <a:gd name="connsiteY0" fmla="*/ 0 h 370982"/>
                  <a:gd name="connsiteX1" fmla="*/ 110395 w 110394"/>
                  <a:gd name="connsiteY1" fmla="*/ 6668 h 370982"/>
                  <a:gd name="connsiteX2" fmla="*/ 21907 w 110394"/>
                  <a:gd name="connsiteY2" fmla="*/ 359759 h 370982"/>
                  <a:gd name="connsiteX3" fmla="*/ 0 w 110394"/>
                  <a:gd name="connsiteY3" fmla="*/ 370142 h 370982"/>
                </a:gdLst>
                <a:ahLst/>
                <a:cxnLst>
                  <a:cxn ang="0">
                    <a:pos x="connsiteX0" y="connsiteY0"/>
                  </a:cxn>
                  <a:cxn ang="0">
                    <a:pos x="connsiteX1" y="connsiteY1"/>
                  </a:cxn>
                  <a:cxn ang="0">
                    <a:pos x="connsiteX2" y="connsiteY2"/>
                  </a:cxn>
                  <a:cxn ang="0">
                    <a:pos x="connsiteX3" y="connsiteY3"/>
                  </a:cxn>
                </a:cxnLst>
                <a:rect l="l" t="t" r="r" b="b"/>
                <a:pathLst>
                  <a:path w="110394" h="370982">
                    <a:moveTo>
                      <a:pt x="80391" y="0"/>
                    </a:moveTo>
                    <a:lnTo>
                      <a:pt x="110395" y="6668"/>
                    </a:lnTo>
                    <a:lnTo>
                      <a:pt x="21907" y="359759"/>
                    </a:lnTo>
                    <a:cubicBezTo>
                      <a:pt x="21907" y="359759"/>
                      <a:pt x="11144" y="374618"/>
                      <a:pt x="0" y="370142"/>
                    </a:cubicBezTo>
                    <a:close/>
                  </a:path>
                </a:pathLst>
              </a:custGeom>
              <a:solidFill>
                <a:srgbClr val="E0E0E0"/>
              </a:solidFill>
              <a:ln w="9525" cap="flat">
                <a:solidFill>
                  <a:srgbClr val="2F2E41"/>
                </a:solidFill>
                <a:prstDash val="solid"/>
                <a:miter/>
              </a:ln>
            </p:spPr>
            <p:txBody>
              <a:bodyPr rtlCol="0" anchor="ctr">
                <a:noAutofit/>
              </a:bodyPr>
              <a:lstStyle/>
              <a:p>
                <a:endParaRPr lang="zh-CN" altLang="en-US"/>
              </a:p>
            </p:txBody>
          </p:sp>
          <p:sp>
            <p:nvSpPr>
              <p:cNvPr id="127" name="任意多边形: 形状 126">
                <a:extLst>
                  <a:ext uri="{FF2B5EF4-FFF2-40B4-BE49-F238E27FC236}">
                    <a16:creationId xmlns:a16="http://schemas.microsoft.com/office/drawing/2014/main" id="{B2CC7CF6-C798-B825-0ABE-9467FA81B5EF}"/>
                  </a:ext>
                </a:extLst>
              </p:cNvPr>
              <p:cNvSpPr/>
              <p:nvPr/>
            </p:nvSpPr>
            <p:spPr>
              <a:xfrm>
                <a:off x="4194352" y="4435532"/>
                <a:ext cx="17415" cy="38399"/>
              </a:xfrm>
              <a:custGeom>
                <a:avLst/>
                <a:gdLst>
                  <a:gd name="connsiteX0" fmla="*/ 14078 w 17415"/>
                  <a:gd name="connsiteY0" fmla="*/ 38360 h 38399"/>
                  <a:gd name="connsiteX1" fmla="*/ 9601 w 17415"/>
                  <a:gd name="connsiteY1" fmla="*/ 18453 h 38399"/>
                  <a:gd name="connsiteX2" fmla="*/ 76 w 17415"/>
                  <a:gd name="connsiteY2" fmla="*/ 260 h 38399"/>
                  <a:gd name="connsiteX3" fmla="*/ 15412 w 17415"/>
                  <a:gd name="connsiteY3" fmla="*/ 16262 h 38399"/>
                  <a:gd name="connsiteX4" fmla="*/ 14078 w 17415"/>
                  <a:gd name="connsiteY4" fmla="*/ 38360 h 38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5" h="38399">
                    <a:moveTo>
                      <a:pt x="14078" y="38360"/>
                    </a:moveTo>
                    <a:cubicBezTo>
                      <a:pt x="12268" y="37884"/>
                      <a:pt x="13411" y="28835"/>
                      <a:pt x="9601" y="18453"/>
                    </a:cubicBezTo>
                    <a:cubicBezTo>
                      <a:pt x="5791" y="8071"/>
                      <a:pt x="-781" y="1784"/>
                      <a:pt x="76" y="260"/>
                    </a:cubicBezTo>
                    <a:cubicBezTo>
                      <a:pt x="934" y="-1264"/>
                      <a:pt x="10935" y="3880"/>
                      <a:pt x="15412" y="16262"/>
                    </a:cubicBezTo>
                    <a:cubicBezTo>
                      <a:pt x="19888" y="28645"/>
                      <a:pt x="15697" y="39122"/>
                      <a:pt x="14078" y="38360"/>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128" name="任意多边形: 形状 127">
                <a:extLst>
                  <a:ext uri="{FF2B5EF4-FFF2-40B4-BE49-F238E27FC236}">
                    <a16:creationId xmlns:a16="http://schemas.microsoft.com/office/drawing/2014/main" id="{B815181D-3955-2678-9404-1B0F87623026}"/>
                  </a:ext>
                </a:extLst>
              </p:cNvPr>
              <p:cNvSpPr/>
              <p:nvPr/>
            </p:nvSpPr>
            <p:spPr>
              <a:xfrm>
                <a:off x="4184335" y="4320091"/>
                <a:ext cx="19908" cy="20050"/>
              </a:xfrm>
              <a:custGeom>
                <a:avLst/>
                <a:gdLst>
                  <a:gd name="connsiteX0" fmla="*/ 7712 w 19908"/>
                  <a:gd name="connsiteY0" fmla="*/ 19689 h 20050"/>
                  <a:gd name="connsiteX1" fmla="*/ 176 w 19908"/>
                  <a:gd name="connsiteY1" fmla="*/ 8526 h 20050"/>
                  <a:gd name="connsiteX2" fmla="*/ 378 w 19908"/>
                  <a:gd name="connsiteY2" fmla="*/ 7688 h 20050"/>
                  <a:gd name="connsiteX3" fmla="*/ 11563 w 19908"/>
                  <a:gd name="connsiteY3" fmla="*/ 182 h 20050"/>
                  <a:gd name="connsiteX4" fmla="*/ 12284 w 19908"/>
                  <a:gd name="connsiteY4" fmla="*/ 354 h 20050"/>
                  <a:gd name="connsiteX5" fmla="*/ 19620 w 19908"/>
                  <a:gd name="connsiteY5" fmla="*/ 12450 h 20050"/>
                  <a:gd name="connsiteX6" fmla="*/ 19619 w 19908"/>
                  <a:gd name="connsiteY6" fmla="*/ 12450 h 20050"/>
                  <a:gd name="connsiteX7" fmla="*/ 8361 w 19908"/>
                  <a:gd name="connsiteY7" fmla="*/ 19851 h 20050"/>
                  <a:gd name="connsiteX8" fmla="*/ 7712 w 19908"/>
                  <a:gd name="connsiteY8" fmla="*/ 19689 h 2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08" h="20050">
                    <a:moveTo>
                      <a:pt x="7712" y="19689"/>
                    </a:moveTo>
                    <a:cubicBezTo>
                      <a:pt x="2548" y="18689"/>
                      <a:pt x="-826" y="13689"/>
                      <a:pt x="176" y="8526"/>
                    </a:cubicBezTo>
                    <a:cubicBezTo>
                      <a:pt x="230" y="8240"/>
                      <a:pt x="298" y="7964"/>
                      <a:pt x="378" y="7688"/>
                    </a:cubicBezTo>
                    <a:cubicBezTo>
                      <a:pt x="1394" y="2525"/>
                      <a:pt x="6403" y="-837"/>
                      <a:pt x="11563" y="182"/>
                    </a:cubicBezTo>
                    <a:cubicBezTo>
                      <a:pt x="11806" y="230"/>
                      <a:pt x="12046" y="287"/>
                      <a:pt x="12284" y="354"/>
                    </a:cubicBezTo>
                    <a:cubicBezTo>
                      <a:pt x="17650" y="1668"/>
                      <a:pt x="20933" y="7078"/>
                      <a:pt x="19620" y="12450"/>
                    </a:cubicBezTo>
                    <a:cubicBezTo>
                      <a:pt x="19620" y="12450"/>
                      <a:pt x="19619" y="12450"/>
                      <a:pt x="19619" y="12450"/>
                    </a:cubicBezTo>
                    <a:cubicBezTo>
                      <a:pt x="18553" y="17603"/>
                      <a:pt x="13512" y="20918"/>
                      <a:pt x="8361" y="19851"/>
                    </a:cubicBezTo>
                    <a:cubicBezTo>
                      <a:pt x="8143" y="19804"/>
                      <a:pt x="7927" y="19747"/>
                      <a:pt x="7712" y="19689"/>
                    </a:cubicBezTo>
                    <a:close/>
                  </a:path>
                </a:pathLst>
              </a:custGeom>
              <a:solidFill>
                <a:srgbClr val="E0E0E0"/>
              </a:solidFill>
              <a:ln w="9525" cap="flat">
                <a:solidFill>
                  <a:srgbClr val="2F2E41"/>
                </a:solidFill>
                <a:prstDash val="solid"/>
                <a:miter/>
              </a:ln>
            </p:spPr>
            <p:txBody>
              <a:bodyPr rtlCol="0" anchor="ctr">
                <a:noAutofit/>
              </a:bodyPr>
              <a:lstStyle/>
              <a:p>
                <a:endParaRPr lang="zh-CN" altLang="en-US"/>
              </a:p>
            </p:txBody>
          </p:sp>
          <p:sp>
            <p:nvSpPr>
              <p:cNvPr id="129" name="任意多边形: 形状 128">
                <a:extLst>
                  <a:ext uri="{FF2B5EF4-FFF2-40B4-BE49-F238E27FC236}">
                    <a16:creationId xmlns:a16="http://schemas.microsoft.com/office/drawing/2014/main" id="{348822C5-39D7-751C-EFFF-26E7290FD914}"/>
                  </a:ext>
                </a:extLst>
              </p:cNvPr>
              <p:cNvSpPr/>
              <p:nvPr/>
            </p:nvSpPr>
            <p:spPr>
              <a:xfrm>
                <a:off x="4207192" y="4431869"/>
                <a:ext cx="40841" cy="82749"/>
              </a:xfrm>
              <a:custGeom>
                <a:avLst/>
                <a:gdLst>
                  <a:gd name="connsiteX0" fmla="*/ 2857 w 40841"/>
                  <a:gd name="connsiteY0" fmla="*/ 39547 h 82749"/>
                  <a:gd name="connsiteX1" fmla="*/ 2857 w 40841"/>
                  <a:gd name="connsiteY1" fmla="*/ 31546 h 82749"/>
                  <a:gd name="connsiteX2" fmla="*/ 9049 w 40841"/>
                  <a:gd name="connsiteY2" fmla="*/ 10400 h 82749"/>
                  <a:gd name="connsiteX3" fmla="*/ 14097 w 40841"/>
                  <a:gd name="connsiteY3" fmla="*/ 4780 h 82749"/>
                  <a:gd name="connsiteX4" fmla="*/ 21431 w 40841"/>
                  <a:gd name="connsiteY4" fmla="*/ 304 h 82749"/>
                  <a:gd name="connsiteX5" fmla="*/ 30956 w 40841"/>
                  <a:gd name="connsiteY5" fmla="*/ 3828 h 82749"/>
                  <a:gd name="connsiteX6" fmla="*/ 32671 w 40841"/>
                  <a:gd name="connsiteY6" fmla="*/ 14115 h 82749"/>
                  <a:gd name="connsiteX7" fmla="*/ 3524 w 40841"/>
                  <a:gd name="connsiteY7" fmla="*/ 42023 h 82749"/>
                  <a:gd name="connsiteX8" fmla="*/ 3524 w 40841"/>
                  <a:gd name="connsiteY8" fmla="*/ 36975 h 82749"/>
                  <a:gd name="connsiteX9" fmla="*/ 11906 w 40841"/>
                  <a:gd name="connsiteY9" fmla="*/ 38689 h 82749"/>
                  <a:gd name="connsiteX10" fmla="*/ 40481 w 40841"/>
                  <a:gd name="connsiteY10" fmla="*/ 70884 h 82749"/>
                  <a:gd name="connsiteX11" fmla="*/ 40481 w 40841"/>
                  <a:gd name="connsiteY11" fmla="*/ 76789 h 82749"/>
                  <a:gd name="connsiteX12" fmla="*/ 36195 w 40841"/>
                  <a:gd name="connsiteY12" fmla="*/ 81742 h 82749"/>
                  <a:gd name="connsiteX13" fmla="*/ 25718 w 40841"/>
                  <a:gd name="connsiteY13" fmla="*/ 81742 h 82749"/>
                  <a:gd name="connsiteX14" fmla="*/ 12382 w 40841"/>
                  <a:gd name="connsiteY14" fmla="*/ 70598 h 82749"/>
                  <a:gd name="connsiteX15" fmla="*/ 3810 w 40841"/>
                  <a:gd name="connsiteY15" fmla="*/ 48119 h 82749"/>
                  <a:gd name="connsiteX16" fmla="*/ 2667 w 40841"/>
                  <a:gd name="connsiteY16" fmla="*/ 39547 h 82749"/>
                  <a:gd name="connsiteX17" fmla="*/ 5810 w 40841"/>
                  <a:gd name="connsiteY17" fmla="*/ 47643 h 82749"/>
                  <a:gd name="connsiteX18" fmla="*/ 15335 w 40841"/>
                  <a:gd name="connsiteY18" fmla="*/ 68407 h 82749"/>
                  <a:gd name="connsiteX19" fmla="*/ 27337 w 40841"/>
                  <a:gd name="connsiteY19" fmla="*/ 77266 h 82749"/>
                  <a:gd name="connsiteX20" fmla="*/ 34385 w 40841"/>
                  <a:gd name="connsiteY20" fmla="*/ 77266 h 82749"/>
                  <a:gd name="connsiteX21" fmla="*/ 35814 w 40841"/>
                  <a:gd name="connsiteY21" fmla="*/ 71550 h 82749"/>
                  <a:gd name="connsiteX22" fmla="*/ 10001 w 40841"/>
                  <a:gd name="connsiteY22" fmla="*/ 42975 h 82749"/>
                  <a:gd name="connsiteX23" fmla="*/ 2572 w 40841"/>
                  <a:gd name="connsiteY23" fmla="*/ 41452 h 82749"/>
                  <a:gd name="connsiteX24" fmla="*/ 0 w 40841"/>
                  <a:gd name="connsiteY24" fmla="*/ 38880 h 82749"/>
                  <a:gd name="connsiteX25" fmla="*/ 2572 w 40841"/>
                  <a:gd name="connsiteY25" fmla="*/ 36308 h 82749"/>
                  <a:gd name="connsiteX26" fmla="*/ 28289 w 40841"/>
                  <a:gd name="connsiteY26" fmla="*/ 12400 h 82749"/>
                  <a:gd name="connsiteX27" fmla="*/ 22574 w 40841"/>
                  <a:gd name="connsiteY27" fmla="*/ 3637 h 82749"/>
                  <a:gd name="connsiteX28" fmla="*/ 12097 w 40841"/>
                  <a:gd name="connsiteY28" fmla="*/ 11829 h 82749"/>
                  <a:gd name="connsiteX29" fmla="*/ 4858 w 40841"/>
                  <a:gd name="connsiteY29" fmla="*/ 30879 h 82749"/>
                  <a:gd name="connsiteX30" fmla="*/ 2857 w 40841"/>
                  <a:gd name="connsiteY30" fmla="*/ 39547 h 82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841" h="82749">
                    <a:moveTo>
                      <a:pt x="2857" y="39547"/>
                    </a:moveTo>
                    <a:cubicBezTo>
                      <a:pt x="2414" y="36899"/>
                      <a:pt x="2414" y="34193"/>
                      <a:pt x="2857" y="31546"/>
                    </a:cubicBezTo>
                    <a:cubicBezTo>
                      <a:pt x="3043" y="24078"/>
                      <a:pt x="5178" y="16791"/>
                      <a:pt x="9049" y="10400"/>
                    </a:cubicBezTo>
                    <a:cubicBezTo>
                      <a:pt x="10468" y="8305"/>
                      <a:pt x="12166" y="6419"/>
                      <a:pt x="14097" y="4780"/>
                    </a:cubicBezTo>
                    <a:cubicBezTo>
                      <a:pt x="16156" y="2733"/>
                      <a:pt x="18669" y="1199"/>
                      <a:pt x="21431" y="304"/>
                    </a:cubicBezTo>
                    <a:cubicBezTo>
                      <a:pt x="25033" y="-668"/>
                      <a:pt x="28855" y="742"/>
                      <a:pt x="30956" y="3828"/>
                    </a:cubicBezTo>
                    <a:cubicBezTo>
                      <a:pt x="32966" y="6857"/>
                      <a:pt x="33590" y="10600"/>
                      <a:pt x="32671" y="14115"/>
                    </a:cubicBezTo>
                    <a:cubicBezTo>
                      <a:pt x="28925" y="28126"/>
                      <a:pt x="17687" y="38889"/>
                      <a:pt x="3524" y="42023"/>
                    </a:cubicBezTo>
                    <a:lnTo>
                      <a:pt x="3524" y="36975"/>
                    </a:lnTo>
                    <a:cubicBezTo>
                      <a:pt x="6381" y="37175"/>
                      <a:pt x="9199" y="37756"/>
                      <a:pt x="11906" y="38689"/>
                    </a:cubicBezTo>
                    <a:cubicBezTo>
                      <a:pt x="26566" y="43442"/>
                      <a:pt x="37501" y="55768"/>
                      <a:pt x="40481" y="70884"/>
                    </a:cubicBezTo>
                    <a:cubicBezTo>
                      <a:pt x="40961" y="72827"/>
                      <a:pt x="40961" y="74846"/>
                      <a:pt x="40481" y="76789"/>
                    </a:cubicBezTo>
                    <a:cubicBezTo>
                      <a:pt x="39884" y="79009"/>
                      <a:pt x="38305" y="80828"/>
                      <a:pt x="36195" y="81742"/>
                    </a:cubicBezTo>
                    <a:cubicBezTo>
                      <a:pt x="32832" y="83085"/>
                      <a:pt x="29080" y="83085"/>
                      <a:pt x="25718" y="81742"/>
                    </a:cubicBezTo>
                    <a:cubicBezTo>
                      <a:pt x="20303" y="79371"/>
                      <a:pt x="15676" y="75503"/>
                      <a:pt x="12382" y="70598"/>
                    </a:cubicBezTo>
                    <a:cubicBezTo>
                      <a:pt x="7817" y="63873"/>
                      <a:pt x="4882" y="56177"/>
                      <a:pt x="3810" y="48119"/>
                    </a:cubicBezTo>
                    <a:cubicBezTo>
                      <a:pt x="3037" y="45328"/>
                      <a:pt x="2653" y="42442"/>
                      <a:pt x="2667" y="39547"/>
                    </a:cubicBezTo>
                    <a:cubicBezTo>
                      <a:pt x="4195" y="42033"/>
                      <a:pt x="5260" y="44776"/>
                      <a:pt x="5810" y="47643"/>
                    </a:cubicBezTo>
                    <a:cubicBezTo>
                      <a:pt x="7555" y="55139"/>
                      <a:pt x="10795" y="62197"/>
                      <a:pt x="15335" y="68407"/>
                    </a:cubicBezTo>
                    <a:cubicBezTo>
                      <a:pt x="18434" y="72417"/>
                      <a:pt x="22590" y="75485"/>
                      <a:pt x="27337" y="77266"/>
                    </a:cubicBezTo>
                    <a:cubicBezTo>
                      <a:pt x="29600" y="78170"/>
                      <a:pt x="32122" y="78170"/>
                      <a:pt x="34385" y="77266"/>
                    </a:cubicBezTo>
                    <a:cubicBezTo>
                      <a:pt x="36195" y="76408"/>
                      <a:pt x="36481" y="74694"/>
                      <a:pt x="35814" y="71550"/>
                    </a:cubicBezTo>
                    <a:cubicBezTo>
                      <a:pt x="33011" y="58054"/>
                      <a:pt x="23140" y="47128"/>
                      <a:pt x="10001" y="42975"/>
                    </a:cubicBezTo>
                    <a:cubicBezTo>
                      <a:pt x="7574" y="42252"/>
                      <a:pt x="5088" y="41737"/>
                      <a:pt x="2572" y="41452"/>
                    </a:cubicBezTo>
                    <a:cubicBezTo>
                      <a:pt x="1152" y="41452"/>
                      <a:pt x="0" y="40299"/>
                      <a:pt x="0" y="38880"/>
                    </a:cubicBezTo>
                    <a:cubicBezTo>
                      <a:pt x="0" y="37461"/>
                      <a:pt x="1152" y="36308"/>
                      <a:pt x="2572" y="36308"/>
                    </a:cubicBezTo>
                    <a:cubicBezTo>
                      <a:pt x="14815" y="33536"/>
                      <a:pt x="24632" y="24411"/>
                      <a:pt x="28289" y="12400"/>
                    </a:cubicBezTo>
                    <a:cubicBezTo>
                      <a:pt x="29813" y="7352"/>
                      <a:pt x="26479" y="2399"/>
                      <a:pt x="22574" y="3637"/>
                    </a:cubicBezTo>
                    <a:cubicBezTo>
                      <a:pt x="18382" y="5333"/>
                      <a:pt x="14751" y="8171"/>
                      <a:pt x="12097" y="11829"/>
                    </a:cubicBezTo>
                    <a:cubicBezTo>
                      <a:pt x="8242" y="17534"/>
                      <a:pt x="5764" y="24059"/>
                      <a:pt x="4858" y="30879"/>
                    </a:cubicBezTo>
                    <a:cubicBezTo>
                      <a:pt x="4678" y="33860"/>
                      <a:pt x="4001" y="36784"/>
                      <a:pt x="2857" y="39547"/>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130" name="任意多边形: 形状 129">
                <a:extLst>
                  <a:ext uri="{FF2B5EF4-FFF2-40B4-BE49-F238E27FC236}">
                    <a16:creationId xmlns:a16="http://schemas.microsoft.com/office/drawing/2014/main" id="{0FE8AC2B-4938-D72C-6409-CEE5155E7F2C}"/>
                  </a:ext>
                </a:extLst>
              </p:cNvPr>
              <p:cNvSpPr/>
              <p:nvPr/>
            </p:nvSpPr>
            <p:spPr>
              <a:xfrm>
                <a:off x="4170044" y="4464618"/>
                <a:ext cx="21447" cy="40706"/>
              </a:xfrm>
              <a:custGeom>
                <a:avLst/>
                <a:gdLst>
                  <a:gd name="connsiteX0" fmla="*/ 20098 w 21447"/>
                  <a:gd name="connsiteY0" fmla="*/ 40707 h 40706"/>
                  <a:gd name="connsiteX1" fmla="*/ 13621 w 21447"/>
                  <a:gd name="connsiteY1" fmla="*/ 18704 h 40706"/>
                  <a:gd name="connsiteX2" fmla="*/ 0 w 21447"/>
                  <a:gd name="connsiteY2" fmla="*/ 130 h 40706"/>
                  <a:gd name="connsiteX3" fmla="*/ 17335 w 21447"/>
                  <a:gd name="connsiteY3" fmla="*/ 16894 h 40706"/>
                  <a:gd name="connsiteX4" fmla="*/ 20098 w 21447"/>
                  <a:gd name="connsiteY4" fmla="*/ 40707 h 40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47" h="40706">
                    <a:moveTo>
                      <a:pt x="20098" y="40707"/>
                    </a:moveTo>
                    <a:cubicBezTo>
                      <a:pt x="18593" y="33192"/>
                      <a:pt x="16425" y="25829"/>
                      <a:pt x="13621" y="18704"/>
                    </a:cubicBezTo>
                    <a:cubicBezTo>
                      <a:pt x="9628" y="12132"/>
                      <a:pt x="5070" y="5912"/>
                      <a:pt x="0" y="130"/>
                    </a:cubicBezTo>
                    <a:cubicBezTo>
                      <a:pt x="0" y="-917"/>
                      <a:pt x="11144" y="4321"/>
                      <a:pt x="17335" y="16894"/>
                    </a:cubicBezTo>
                    <a:cubicBezTo>
                      <a:pt x="21593" y="24076"/>
                      <a:pt x="22598" y="32734"/>
                      <a:pt x="20098" y="40707"/>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131" name="任意多边形: 形状 130">
                <a:extLst>
                  <a:ext uri="{FF2B5EF4-FFF2-40B4-BE49-F238E27FC236}">
                    <a16:creationId xmlns:a16="http://schemas.microsoft.com/office/drawing/2014/main" id="{75F222B1-196E-DF11-2239-FEDF3EE3C843}"/>
                  </a:ext>
                </a:extLst>
              </p:cNvPr>
              <p:cNvSpPr/>
              <p:nvPr/>
            </p:nvSpPr>
            <p:spPr>
              <a:xfrm>
                <a:off x="4151888" y="4491902"/>
                <a:ext cx="20346" cy="36378"/>
              </a:xfrm>
              <a:custGeom>
                <a:avLst/>
                <a:gdLst>
                  <a:gd name="connsiteX0" fmla="*/ 20062 w 20346"/>
                  <a:gd name="connsiteY0" fmla="*/ 36378 h 36378"/>
                  <a:gd name="connsiteX1" fmla="*/ 11584 w 20346"/>
                  <a:gd name="connsiteY1" fmla="*/ 17328 h 36378"/>
                  <a:gd name="connsiteX2" fmla="*/ 59 w 20346"/>
                  <a:gd name="connsiteY2" fmla="*/ 88 h 36378"/>
                  <a:gd name="connsiteX3" fmla="*/ 15204 w 20346"/>
                  <a:gd name="connsiteY3" fmla="*/ 15423 h 36378"/>
                  <a:gd name="connsiteX4" fmla="*/ 20062 w 20346"/>
                  <a:gd name="connsiteY4" fmla="*/ 36378 h 36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46" h="36378">
                    <a:moveTo>
                      <a:pt x="20062" y="36378"/>
                    </a:moveTo>
                    <a:cubicBezTo>
                      <a:pt x="18823" y="36378"/>
                      <a:pt x="17109" y="26853"/>
                      <a:pt x="11584" y="17328"/>
                    </a:cubicBezTo>
                    <a:cubicBezTo>
                      <a:pt x="6060" y="7803"/>
                      <a:pt x="-703" y="945"/>
                      <a:pt x="59" y="88"/>
                    </a:cubicBezTo>
                    <a:cubicBezTo>
                      <a:pt x="821" y="-769"/>
                      <a:pt x="9584" y="4660"/>
                      <a:pt x="15204" y="15423"/>
                    </a:cubicBezTo>
                    <a:cubicBezTo>
                      <a:pt x="19349" y="21567"/>
                      <a:pt x="21079" y="29034"/>
                      <a:pt x="20062" y="36378"/>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132" name="任意多边形: 形状 131">
                <a:extLst>
                  <a:ext uri="{FF2B5EF4-FFF2-40B4-BE49-F238E27FC236}">
                    <a16:creationId xmlns:a16="http://schemas.microsoft.com/office/drawing/2014/main" id="{92DAFC5A-CAFA-E504-7383-8927E92B9C16}"/>
                  </a:ext>
                </a:extLst>
              </p:cNvPr>
              <p:cNvSpPr/>
              <p:nvPr/>
            </p:nvSpPr>
            <p:spPr>
              <a:xfrm>
                <a:off x="4562475" y="3279933"/>
                <a:ext cx="630016" cy="1476184"/>
              </a:xfrm>
              <a:custGeom>
                <a:avLst/>
                <a:gdLst>
                  <a:gd name="connsiteX0" fmla="*/ 438150 w 630016"/>
                  <a:gd name="connsiteY0" fmla="*/ 46387 h 1476184"/>
                  <a:gd name="connsiteX1" fmla="*/ 416909 w 630016"/>
                  <a:gd name="connsiteY1" fmla="*/ 250317 h 1476184"/>
                  <a:gd name="connsiteX2" fmla="*/ 572357 w 630016"/>
                  <a:gd name="connsiteY2" fmla="*/ 725138 h 1476184"/>
                  <a:gd name="connsiteX3" fmla="*/ 610457 w 630016"/>
                  <a:gd name="connsiteY3" fmla="*/ 1125188 h 1476184"/>
                  <a:gd name="connsiteX4" fmla="*/ 162782 w 630016"/>
                  <a:gd name="connsiteY4" fmla="*/ 1476184 h 1476184"/>
                  <a:gd name="connsiteX5" fmla="*/ 0 w 630016"/>
                  <a:gd name="connsiteY5" fmla="*/ 1332166 h 1476184"/>
                  <a:gd name="connsiteX6" fmla="*/ 310515 w 630016"/>
                  <a:gd name="connsiteY6" fmla="*/ 1007555 h 1476184"/>
                  <a:gd name="connsiteX7" fmla="*/ 178784 w 630016"/>
                  <a:gd name="connsiteY7" fmla="*/ 393478 h 1476184"/>
                  <a:gd name="connsiteX8" fmla="*/ 239554 w 630016"/>
                  <a:gd name="connsiteY8" fmla="*/ 0 h 147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0016" h="1476184">
                    <a:moveTo>
                      <a:pt x="438150" y="46387"/>
                    </a:moveTo>
                    <a:cubicBezTo>
                      <a:pt x="434435" y="52673"/>
                      <a:pt x="416909" y="250317"/>
                      <a:pt x="416909" y="250317"/>
                    </a:cubicBezTo>
                    <a:cubicBezTo>
                      <a:pt x="416909" y="250317"/>
                      <a:pt x="521017" y="572167"/>
                      <a:pt x="572357" y="725138"/>
                    </a:cubicBezTo>
                    <a:cubicBezTo>
                      <a:pt x="619982" y="868013"/>
                      <a:pt x="652843" y="1044321"/>
                      <a:pt x="610457" y="1125188"/>
                    </a:cubicBezTo>
                    <a:cubicBezTo>
                      <a:pt x="568071" y="1206056"/>
                      <a:pt x="162782" y="1476184"/>
                      <a:pt x="162782" y="1476184"/>
                    </a:cubicBezTo>
                    <a:lnTo>
                      <a:pt x="0" y="1332166"/>
                    </a:lnTo>
                    <a:lnTo>
                      <a:pt x="310515" y="1007555"/>
                    </a:lnTo>
                    <a:lnTo>
                      <a:pt x="178784" y="393478"/>
                    </a:lnTo>
                    <a:lnTo>
                      <a:pt x="239554" y="0"/>
                    </a:ln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133" name="任意多边形: 形状 132">
                <a:extLst>
                  <a:ext uri="{FF2B5EF4-FFF2-40B4-BE49-F238E27FC236}">
                    <a16:creationId xmlns:a16="http://schemas.microsoft.com/office/drawing/2014/main" id="{D6E930EE-6C8F-6913-EA17-0CCACE597792}"/>
                  </a:ext>
                </a:extLst>
              </p:cNvPr>
              <p:cNvSpPr/>
              <p:nvPr/>
            </p:nvSpPr>
            <p:spPr>
              <a:xfrm>
                <a:off x="4334844" y="3214687"/>
                <a:ext cx="664008" cy="1299781"/>
              </a:xfrm>
              <a:custGeom>
                <a:avLst/>
                <a:gdLst>
                  <a:gd name="connsiteX0" fmla="*/ 178767 w 664008"/>
                  <a:gd name="connsiteY0" fmla="*/ 0 h 1299781"/>
                  <a:gd name="connsiteX1" fmla="*/ 35892 w 664008"/>
                  <a:gd name="connsiteY1" fmla="*/ 323279 h 1299781"/>
                  <a:gd name="connsiteX2" fmla="*/ 151335 w 664008"/>
                  <a:gd name="connsiteY2" fmla="*/ 682180 h 1299781"/>
                  <a:gd name="connsiteX3" fmla="*/ 330310 w 664008"/>
                  <a:gd name="connsiteY3" fmla="*/ 1045655 h 1299781"/>
                  <a:gd name="connsiteX4" fmla="*/ 4555 w 664008"/>
                  <a:gd name="connsiteY4" fmla="*/ 1076801 h 1299781"/>
                  <a:gd name="connsiteX5" fmla="*/ 25320 w 664008"/>
                  <a:gd name="connsiteY5" fmla="*/ 1299781 h 1299781"/>
                  <a:gd name="connsiteX6" fmla="*/ 505094 w 664008"/>
                  <a:gd name="connsiteY6" fmla="*/ 1286732 h 1299781"/>
                  <a:gd name="connsiteX7" fmla="*/ 663971 w 664008"/>
                  <a:gd name="connsiteY7" fmla="*/ 1125379 h 1299781"/>
                  <a:gd name="connsiteX8" fmla="*/ 529478 w 664008"/>
                  <a:gd name="connsiteY8" fmla="*/ 580644 h 1299781"/>
                  <a:gd name="connsiteX9" fmla="*/ 529478 w 664008"/>
                  <a:gd name="connsiteY9" fmla="*/ 508540 h 1299781"/>
                  <a:gd name="connsiteX10" fmla="*/ 549861 w 664008"/>
                  <a:gd name="connsiteY10" fmla="*/ 419481 h 1299781"/>
                  <a:gd name="connsiteX11" fmla="*/ 602058 w 664008"/>
                  <a:gd name="connsiteY11" fmla="*/ 96583 h 1299781"/>
                  <a:gd name="connsiteX12" fmla="*/ 361171 w 664008"/>
                  <a:gd name="connsiteY12" fmla="*/ 1333 h 1299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4008" h="1299781">
                    <a:moveTo>
                      <a:pt x="178767" y="0"/>
                    </a:moveTo>
                    <a:cubicBezTo>
                      <a:pt x="178767" y="0"/>
                      <a:pt x="44274" y="212408"/>
                      <a:pt x="35892" y="323279"/>
                    </a:cubicBezTo>
                    <a:cubicBezTo>
                      <a:pt x="26367" y="450342"/>
                      <a:pt x="110092" y="593503"/>
                      <a:pt x="151335" y="682180"/>
                    </a:cubicBezTo>
                    <a:cubicBezTo>
                      <a:pt x="189435" y="763619"/>
                      <a:pt x="330310" y="1045655"/>
                      <a:pt x="330310" y="1045655"/>
                    </a:cubicBezTo>
                    <a:lnTo>
                      <a:pt x="4555" y="1076801"/>
                    </a:lnTo>
                    <a:cubicBezTo>
                      <a:pt x="4555" y="1076801"/>
                      <a:pt x="-14495" y="1216438"/>
                      <a:pt x="25320" y="1299781"/>
                    </a:cubicBezTo>
                    <a:cubicBezTo>
                      <a:pt x="25320" y="1299781"/>
                      <a:pt x="438705" y="1290828"/>
                      <a:pt x="505094" y="1286732"/>
                    </a:cubicBezTo>
                    <a:cubicBezTo>
                      <a:pt x="571483" y="1282637"/>
                      <a:pt x="666162" y="1246156"/>
                      <a:pt x="663971" y="1125379"/>
                    </a:cubicBezTo>
                    <a:cubicBezTo>
                      <a:pt x="661780" y="1004602"/>
                      <a:pt x="529478" y="580644"/>
                      <a:pt x="529478" y="580644"/>
                    </a:cubicBezTo>
                    <a:lnTo>
                      <a:pt x="529478" y="508540"/>
                    </a:lnTo>
                    <a:lnTo>
                      <a:pt x="549861" y="419481"/>
                    </a:lnTo>
                    <a:lnTo>
                      <a:pt x="602058" y="96583"/>
                    </a:lnTo>
                    <a:lnTo>
                      <a:pt x="361171" y="1333"/>
                    </a:ln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134" name="任意多边形: 形状 133">
                <a:extLst>
                  <a:ext uri="{FF2B5EF4-FFF2-40B4-BE49-F238E27FC236}">
                    <a16:creationId xmlns:a16="http://schemas.microsoft.com/office/drawing/2014/main" id="{B13FC8D8-0A5B-0CBC-B5E6-6A3B958E10CB}"/>
                  </a:ext>
                </a:extLst>
              </p:cNvPr>
              <p:cNvSpPr/>
              <p:nvPr/>
            </p:nvSpPr>
            <p:spPr>
              <a:xfrm>
                <a:off x="4426267" y="3222688"/>
                <a:ext cx="567499" cy="273081"/>
              </a:xfrm>
              <a:custGeom>
                <a:avLst/>
                <a:gdLst>
                  <a:gd name="connsiteX0" fmla="*/ 561784 w 567499"/>
                  <a:gd name="connsiteY0" fmla="*/ 225362 h 273081"/>
                  <a:gd name="connsiteX1" fmla="*/ 567500 w 567499"/>
                  <a:gd name="connsiteY1" fmla="*/ 159163 h 273081"/>
                  <a:gd name="connsiteX2" fmla="*/ 289655 w 567499"/>
                  <a:gd name="connsiteY2" fmla="*/ 667 h 273081"/>
                  <a:gd name="connsiteX3" fmla="*/ 65342 w 567499"/>
                  <a:gd name="connsiteY3" fmla="*/ 0 h 273081"/>
                  <a:gd name="connsiteX4" fmla="*/ 0 w 567499"/>
                  <a:gd name="connsiteY4" fmla="*/ 165068 h 273081"/>
                  <a:gd name="connsiteX5" fmla="*/ 242221 w 567499"/>
                  <a:gd name="connsiteY5" fmla="*/ 98393 h 273081"/>
                  <a:gd name="connsiteX6" fmla="*/ 556546 w 567499"/>
                  <a:gd name="connsiteY6" fmla="*/ 273082 h 27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7499" h="273081">
                    <a:moveTo>
                      <a:pt x="561784" y="225362"/>
                    </a:moveTo>
                    <a:lnTo>
                      <a:pt x="567500" y="159163"/>
                    </a:lnTo>
                    <a:lnTo>
                      <a:pt x="289655" y="667"/>
                    </a:lnTo>
                    <a:lnTo>
                      <a:pt x="65342" y="0"/>
                    </a:lnTo>
                    <a:lnTo>
                      <a:pt x="0" y="165068"/>
                    </a:lnTo>
                    <a:cubicBezTo>
                      <a:pt x="0" y="165068"/>
                      <a:pt x="187262" y="93726"/>
                      <a:pt x="242221" y="98393"/>
                    </a:cubicBezTo>
                    <a:cubicBezTo>
                      <a:pt x="297180" y="103061"/>
                      <a:pt x="556546" y="273082"/>
                      <a:pt x="556546" y="273082"/>
                    </a:cubicBezTo>
                    <a:close/>
                  </a:path>
                </a:pathLst>
              </a:custGeom>
              <a:solidFill>
                <a:srgbClr val="000000">
                  <a:alpha val="30000"/>
                </a:srgbClr>
              </a:solidFill>
              <a:ln w="9525" cap="flat">
                <a:solidFill>
                  <a:srgbClr val="2F2E41"/>
                </a:solidFill>
                <a:prstDash val="solid"/>
                <a:miter/>
              </a:ln>
            </p:spPr>
            <p:txBody>
              <a:bodyPr rtlCol="0" anchor="ctr">
                <a:noAutofit/>
              </a:bodyPr>
              <a:lstStyle/>
              <a:p>
                <a:endParaRPr lang="zh-CN" altLang="en-US"/>
              </a:p>
            </p:txBody>
          </p:sp>
          <p:sp>
            <p:nvSpPr>
              <p:cNvPr id="135" name="任意多边形: 形状 134">
                <a:extLst>
                  <a:ext uri="{FF2B5EF4-FFF2-40B4-BE49-F238E27FC236}">
                    <a16:creationId xmlns:a16="http://schemas.microsoft.com/office/drawing/2014/main" id="{517C052D-034C-4C2F-13EA-9FEA381152A8}"/>
                  </a:ext>
                </a:extLst>
              </p:cNvPr>
              <p:cNvSpPr/>
              <p:nvPr/>
            </p:nvSpPr>
            <p:spPr>
              <a:xfrm>
                <a:off x="4360354" y="3625500"/>
                <a:ext cx="641517" cy="889215"/>
              </a:xfrm>
              <a:custGeom>
                <a:avLst/>
                <a:gdLst>
                  <a:gd name="connsiteX0" fmla="*/ 543116 w 641517"/>
                  <a:gd name="connsiteY0" fmla="*/ 0 h 889215"/>
                  <a:gd name="connsiteX1" fmla="*/ 539877 w 641517"/>
                  <a:gd name="connsiteY1" fmla="*/ 3715 h 889215"/>
                  <a:gd name="connsiteX2" fmla="*/ 530352 w 641517"/>
                  <a:gd name="connsiteY2" fmla="*/ 14478 h 889215"/>
                  <a:gd name="connsiteX3" fmla="*/ 491585 w 641517"/>
                  <a:gd name="connsiteY3" fmla="*/ 55340 h 889215"/>
                  <a:gd name="connsiteX4" fmla="*/ 491585 w 641517"/>
                  <a:gd name="connsiteY4" fmla="*/ 54483 h 889215"/>
                  <a:gd name="connsiteX5" fmla="*/ 509016 w 641517"/>
                  <a:gd name="connsiteY5" fmla="*/ 151733 h 889215"/>
                  <a:gd name="connsiteX6" fmla="*/ 509016 w 641517"/>
                  <a:gd name="connsiteY6" fmla="*/ 151733 h 889215"/>
                  <a:gd name="connsiteX7" fmla="*/ 571976 w 641517"/>
                  <a:gd name="connsiteY7" fmla="*/ 391668 h 889215"/>
                  <a:gd name="connsiteX8" fmla="*/ 610553 w 641517"/>
                  <a:gd name="connsiteY8" fmla="*/ 539782 h 889215"/>
                  <a:gd name="connsiteX9" fmla="*/ 631412 w 641517"/>
                  <a:gd name="connsiteY9" fmla="*/ 619125 h 889215"/>
                  <a:gd name="connsiteX10" fmla="*/ 641509 w 641517"/>
                  <a:gd name="connsiteY10" fmla="*/ 703612 h 889215"/>
                  <a:gd name="connsiteX11" fmla="*/ 629507 w 641517"/>
                  <a:gd name="connsiteY11" fmla="*/ 779050 h 889215"/>
                  <a:gd name="connsiteX12" fmla="*/ 611791 w 641517"/>
                  <a:gd name="connsiteY12" fmla="*/ 812387 h 889215"/>
                  <a:gd name="connsiteX13" fmla="*/ 585692 w 641517"/>
                  <a:gd name="connsiteY13" fmla="*/ 838772 h 889215"/>
                  <a:gd name="connsiteX14" fmla="*/ 521780 w 641517"/>
                  <a:gd name="connsiteY14" fmla="*/ 871347 h 889215"/>
                  <a:gd name="connsiteX15" fmla="*/ 487299 w 641517"/>
                  <a:gd name="connsiteY15" fmla="*/ 877157 h 889215"/>
                  <a:gd name="connsiteX16" fmla="*/ 453581 w 641517"/>
                  <a:gd name="connsiteY16" fmla="*/ 878014 h 889215"/>
                  <a:gd name="connsiteX17" fmla="*/ 217551 w 641517"/>
                  <a:gd name="connsiteY17" fmla="*/ 884396 h 889215"/>
                  <a:gd name="connsiteX18" fmla="*/ 58483 w 641517"/>
                  <a:gd name="connsiteY18" fmla="*/ 888302 h 889215"/>
                  <a:gd name="connsiteX19" fmla="*/ 15240 w 641517"/>
                  <a:gd name="connsiteY19" fmla="*/ 889159 h 889215"/>
                  <a:gd name="connsiteX20" fmla="*/ 3810 w 641517"/>
                  <a:gd name="connsiteY20" fmla="*/ 889159 h 889215"/>
                  <a:gd name="connsiteX21" fmla="*/ 0 w 641517"/>
                  <a:gd name="connsiteY21" fmla="*/ 889159 h 889215"/>
                  <a:gd name="connsiteX22" fmla="*/ 3810 w 641517"/>
                  <a:gd name="connsiteY22" fmla="*/ 889159 h 889215"/>
                  <a:gd name="connsiteX23" fmla="*/ 15050 w 641517"/>
                  <a:gd name="connsiteY23" fmla="*/ 888587 h 889215"/>
                  <a:gd name="connsiteX24" fmla="*/ 58293 w 641517"/>
                  <a:gd name="connsiteY24" fmla="*/ 886873 h 889215"/>
                  <a:gd name="connsiteX25" fmla="*/ 217361 w 641517"/>
                  <a:gd name="connsiteY25" fmla="*/ 881348 h 889215"/>
                  <a:gd name="connsiteX26" fmla="*/ 453390 w 641517"/>
                  <a:gd name="connsiteY26" fmla="*/ 873919 h 889215"/>
                  <a:gd name="connsiteX27" fmla="*/ 487013 w 641517"/>
                  <a:gd name="connsiteY27" fmla="*/ 872966 h 889215"/>
                  <a:gd name="connsiteX28" fmla="*/ 520446 w 641517"/>
                  <a:gd name="connsiteY28" fmla="*/ 867251 h 889215"/>
                  <a:gd name="connsiteX29" fmla="*/ 582549 w 641517"/>
                  <a:gd name="connsiteY29" fmla="*/ 835438 h 889215"/>
                  <a:gd name="connsiteX30" fmla="*/ 607790 w 641517"/>
                  <a:gd name="connsiteY30" fmla="*/ 809911 h 889215"/>
                  <a:gd name="connsiteX31" fmla="*/ 624840 w 641517"/>
                  <a:gd name="connsiteY31" fmla="*/ 777907 h 889215"/>
                  <a:gd name="connsiteX32" fmla="*/ 636461 w 641517"/>
                  <a:gd name="connsiteY32" fmla="*/ 703993 h 889215"/>
                  <a:gd name="connsiteX33" fmla="*/ 626936 w 641517"/>
                  <a:gd name="connsiteY33" fmla="*/ 620744 h 889215"/>
                  <a:gd name="connsiteX34" fmla="*/ 606266 w 641517"/>
                  <a:gd name="connsiteY34" fmla="*/ 541591 h 889215"/>
                  <a:gd name="connsiteX35" fmla="*/ 568166 w 641517"/>
                  <a:gd name="connsiteY35" fmla="*/ 393287 h 889215"/>
                  <a:gd name="connsiteX36" fmla="*/ 506444 w 641517"/>
                  <a:gd name="connsiteY36" fmla="*/ 152971 h 889215"/>
                  <a:gd name="connsiteX37" fmla="*/ 506444 w 641517"/>
                  <a:gd name="connsiteY37" fmla="*/ 152971 h 889215"/>
                  <a:gd name="connsiteX38" fmla="*/ 489966 w 641517"/>
                  <a:gd name="connsiteY38" fmla="*/ 55531 h 889215"/>
                  <a:gd name="connsiteX39" fmla="*/ 489966 w 641517"/>
                  <a:gd name="connsiteY39" fmla="*/ 54959 h 889215"/>
                  <a:gd name="connsiteX40" fmla="*/ 489966 w 641517"/>
                  <a:gd name="connsiteY40" fmla="*/ 54959 h 889215"/>
                  <a:gd name="connsiteX41" fmla="*/ 529495 w 641517"/>
                  <a:gd name="connsiteY41" fmla="*/ 14764 h 889215"/>
                  <a:gd name="connsiteX42" fmla="*/ 539877 w 641517"/>
                  <a:gd name="connsiteY42" fmla="*/ 4381 h 889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641517" h="889215">
                    <a:moveTo>
                      <a:pt x="543116" y="0"/>
                    </a:moveTo>
                    <a:cubicBezTo>
                      <a:pt x="543116" y="0"/>
                      <a:pt x="542068" y="1333"/>
                      <a:pt x="539877" y="3715"/>
                    </a:cubicBezTo>
                    <a:lnTo>
                      <a:pt x="530352" y="14478"/>
                    </a:lnTo>
                    <a:lnTo>
                      <a:pt x="491585" y="55340"/>
                    </a:lnTo>
                    <a:lnTo>
                      <a:pt x="491585" y="54483"/>
                    </a:lnTo>
                    <a:cubicBezTo>
                      <a:pt x="496253" y="80581"/>
                      <a:pt x="502158" y="113347"/>
                      <a:pt x="509016" y="151733"/>
                    </a:cubicBezTo>
                    <a:lnTo>
                      <a:pt x="509016" y="151733"/>
                    </a:lnTo>
                    <a:cubicBezTo>
                      <a:pt x="525971" y="216503"/>
                      <a:pt x="547116" y="298323"/>
                      <a:pt x="571976" y="391668"/>
                    </a:cubicBezTo>
                    <a:cubicBezTo>
                      <a:pt x="584168" y="438436"/>
                      <a:pt x="597122" y="487966"/>
                      <a:pt x="610553" y="539782"/>
                    </a:cubicBezTo>
                    <a:cubicBezTo>
                      <a:pt x="617411" y="565690"/>
                      <a:pt x="624364" y="592141"/>
                      <a:pt x="631412" y="619125"/>
                    </a:cubicBezTo>
                    <a:cubicBezTo>
                      <a:pt x="638289" y="646757"/>
                      <a:pt x="641680" y="675141"/>
                      <a:pt x="641509" y="703612"/>
                    </a:cubicBezTo>
                    <a:cubicBezTo>
                      <a:pt x="641728" y="729253"/>
                      <a:pt x="637670" y="754742"/>
                      <a:pt x="629507" y="779050"/>
                    </a:cubicBezTo>
                    <a:cubicBezTo>
                      <a:pt x="625335" y="790994"/>
                      <a:pt x="619354" y="802243"/>
                      <a:pt x="611791" y="812387"/>
                    </a:cubicBezTo>
                    <a:cubicBezTo>
                      <a:pt x="604228" y="822236"/>
                      <a:pt x="595455" y="831104"/>
                      <a:pt x="585692" y="838772"/>
                    </a:cubicBezTo>
                    <a:cubicBezTo>
                      <a:pt x="566661" y="853611"/>
                      <a:pt x="544963" y="864660"/>
                      <a:pt x="521780" y="871347"/>
                    </a:cubicBezTo>
                    <a:cubicBezTo>
                      <a:pt x="510569" y="874690"/>
                      <a:pt x="498986" y="876643"/>
                      <a:pt x="487299" y="877157"/>
                    </a:cubicBezTo>
                    <a:lnTo>
                      <a:pt x="453581" y="878014"/>
                    </a:lnTo>
                    <a:lnTo>
                      <a:pt x="217551" y="884396"/>
                    </a:lnTo>
                    <a:lnTo>
                      <a:pt x="58483" y="888302"/>
                    </a:lnTo>
                    <a:lnTo>
                      <a:pt x="15240" y="889159"/>
                    </a:lnTo>
                    <a:lnTo>
                      <a:pt x="3810" y="889159"/>
                    </a:lnTo>
                    <a:cubicBezTo>
                      <a:pt x="2541" y="889235"/>
                      <a:pt x="1269" y="889235"/>
                      <a:pt x="0" y="889159"/>
                    </a:cubicBezTo>
                    <a:lnTo>
                      <a:pt x="3810" y="889159"/>
                    </a:lnTo>
                    <a:lnTo>
                      <a:pt x="15050" y="888587"/>
                    </a:lnTo>
                    <a:lnTo>
                      <a:pt x="58293" y="886873"/>
                    </a:lnTo>
                    <a:lnTo>
                      <a:pt x="217361" y="881348"/>
                    </a:lnTo>
                    <a:lnTo>
                      <a:pt x="453390" y="873919"/>
                    </a:lnTo>
                    <a:lnTo>
                      <a:pt x="487013" y="872966"/>
                    </a:lnTo>
                    <a:cubicBezTo>
                      <a:pt x="498348" y="872423"/>
                      <a:pt x="509578" y="870509"/>
                      <a:pt x="520446" y="867251"/>
                    </a:cubicBezTo>
                    <a:cubicBezTo>
                      <a:pt x="543001" y="860746"/>
                      <a:pt x="564090" y="849944"/>
                      <a:pt x="582549" y="835438"/>
                    </a:cubicBezTo>
                    <a:cubicBezTo>
                      <a:pt x="591988" y="827999"/>
                      <a:pt x="600466" y="819426"/>
                      <a:pt x="607790" y="809911"/>
                    </a:cubicBezTo>
                    <a:cubicBezTo>
                      <a:pt x="615029" y="800148"/>
                      <a:pt x="620773" y="789356"/>
                      <a:pt x="624840" y="777907"/>
                    </a:cubicBezTo>
                    <a:cubicBezTo>
                      <a:pt x="632717" y="754066"/>
                      <a:pt x="636642" y="729101"/>
                      <a:pt x="636461" y="703993"/>
                    </a:cubicBezTo>
                    <a:cubicBezTo>
                      <a:pt x="636727" y="675961"/>
                      <a:pt x="633527" y="647995"/>
                      <a:pt x="626936" y="620744"/>
                    </a:cubicBezTo>
                    <a:cubicBezTo>
                      <a:pt x="619887" y="593884"/>
                      <a:pt x="612934" y="567404"/>
                      <a:pt x="606266" y="541591"/>
                    </a:cubicBezTo>
                    <a:lnTo>
                      <a:pt x="568166" y="393287"/>
                    </a:lnTo>
                    <a:lnTo>
                      <a:pt x="506444" y="152971"/>
                    </a:lnTo>
                    <a:lnTo>
                      <a:pt x="506444" y="152971"/>
                    </a:lnTo>
                    <a:cubicBezTo>
                      <a:pt x="499967" y="114871"/>
                      <a:pt x="494443" y="81629"/>
                      <a:pt x="489966" y="55531"/>
                    </a:cubicBezTo>
                    <a:lnTo>
                      <a:pt x="489966" y="54959"/>
                    </a:lnTo>
                    <a:lnTo>
                      <a:pt x="489966" y="54959"/>
                    </a:lnTo>
                    <a:lnTo>
                      <a:pt x="529495" y="14764"/>
                    </a:lnTo>
                    <a:lnTo>
                      <a:pt x="539877" y="4381"/>
                    </a:lnTo>
                    <a:close/>
                  </a:path>
                </a:pathLst>
              </a:custGeom>
              <a:solidFill>
                <a:schemeClr val="tx2">
                  <a:lumMod val="75000"/>
                </a:schemeClr>
              </a:solidFill>
              <a:ln w="9525" cap="flat">
                <a:solidFill>
                  <a:srgbClr val="2F2E41"/>
                </a:solidFill>
                <a:prstDash val="solid"/>
                <a:miter/>
              </a:ln>
            </p:spPr>
            <p:txBody>
              <a:bodyPr rtlCol="0" anchor="ctr">
                <a:noAutofit/>
              </a:bodyPr>
              <a:lstStyle/>
              <a:p>
                <a:endParaRPr lang="zh-CN" altLang="en-US"/>
              </a:p>
            </p:txBody>
          </p:sp>
          <p:sp>
            <p:nvSpPr>
              <p:cNvPr id="136" name="任意多边形: 形状 135">
                <a:extLst>
                  <a:ext uri="{FF2B5EF4-FFF2-40B4-BE49-F238E27FC236}">
                    <a16:creationId xmlns:a16="http://schemas.microsoft.com/office/drawing/2014/main" id="{6F662D84-8024-8675-8124-EFA7B50AA5EC}"/>
                  </a:ext>
                </a:extLst>
              </p:cNvPr>
              <p:cNvSpPr/>
              <p:nvPr/>
            </p:nvSpPr>
            <p:spPr>
              <a:xfrm>
                <a:off x="4667250" y="4258246"/>
                <a:ext cx="53720" cy="94107"/>
              </a:xfrm>
              <a:custGeom>
                <a:avLst/>
                <a:gdLst>
                  <a:gd name="connsiteX0" fmla="*/ 0 w 53720"/>
                  <a:gd name="connsiteY0" fmla="*/ 0 h 94107"/>
                  <a:gd name="connsiteX1" fmla="*/ 27718 w 53720"/>
                  <a:gd name="connsiteY1" fmla="*/ 46482 h 94107"/>
                  <a:gd name="connsiteX2" fmla="*/ 53721 w 53720"/>
                  <a:gd name="connsiteY2" fmla="*/ 94107 h 94107"/>
                  <a:gd name="connsiteX3" fmla="*/ 23431 w 53720"/>
                  <a:gd name="connsiteY3" fmla="*/ 49054 h 94107"/>
                  <a:gd name="connsiteX4" fmla="*/ 0 w 53720"/>
                  <a:gd name="connsiteY4" fmla="*/ 0 h 94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20" h="94107">
                    <a:moveTo>
                      <a:pt x="0" y="0"/>
                    </a:moveTo>
                    <a:cubicBezTo>
                      <a:pt x="10239" y="14878"/>
                      <a:pt x="19498" y="30404"/>
                      <a:pt x="27718" y="46482"/>
                    </a:cubicBezTo>
                    <a:cubicBezTo>
                      <a:pt x="37395" y="61779"/>
                      <a:pt x="46082" y="77696"/>
                      <a:pt x="53721" y="94107"/>
                    </a:cubicBezTo>
                    <a:cubicBezTo>
                      <a:pt x="41862" y="80353"/>
                      <a:pt x="31690" y="65227"/>
                      <a:pt x="23431" y="49054"/>
                    </a:cubicBezTo>
                    <a:cubicBezTo>
                      <a:pt x="13716" y="33681"/>
                      <a:pt x="5848" y="17212"/>
                      <a:pt x="0" y="0"/>
                    </a:cubicBezTo>
                    <a:close/>
                  </a:path>
                </a:pathLst>
              </a:custGeom>
              <a:solidFill>
                <a:schemeClr val="tx2">
                  <a:lumMod val="75000"/>
                </a:schemeClr>
              </a:solidFill>
              <a:ln w="9525" cap="flat">
                <a:solidFill>
                  <a:srgbClr val="2F2E41"/>
                </a:solidFill>
                <a:prstDash val="solid"/>
                <a:miter/>
              </a:ln>
            </p:spPr>
            <p:txBody>
              <a:bodyPr rtlCol="0" anchor="ctr">
                <a:noAutofit/>
              </a:bodyPr>
              <a:lstStyle/>
              <a:p>
                <a:endParaRPr lang="zh-CN" altLang="en-US"/>
              </a:p>
            </p:txBody>
          </p:sp>
          <p:sp>
            <p:nvSpPr>
              <p:cNvPr id="137" name="任意多边形: 形状 136">
                <a:extLst>
                  <a:ext uri="{FF2B5EF4-FFF2-40B4-BE49-F238E27FC236}">
                    <a16:creationId xmlns:a16="http://schemas.microsoft.com/office/drawing/2014/main" id="{32C961EB-0039-1344-2816-B5B5A08C2AED}"/>
                  </a:ext>
                </a:extLst>
              </p:cNvPr>
              <p:cNvSpPr/>
              <p:nvPr/>
            </p:nvSpPr>
            <p:spPr>
              <a:xfrm>
                <a:off x="4548758" y="3403568"/>
                <a:ext cx="183356" cy="18117"/>
              </a:xfrm>
              <a:custGeom>
                <a:avLst/>
                <a:gdLst>
                  <a:gd name="connsiteX0" fmla="*/ 0 w 183356"/>
                  <a:gd name="connsiteY0" fmla="*/ 4953 h 18117"/>
                  <a:gd name="connsiteX1" fmla="*/ 26860 w 183356"/>
                  <a:gd name="connsiteY1" fmla="*/ 8954 h 18117"/>
                  <a:gd name="connsiteX2" fmla="*/ 91916 w 183356"/>
                  <a:gd name="connsiteY2" fmla="*/ 13049 h 18117"/>
                  <a:gd name="connsiteX3" fmla="*/ 156686 w 183356"/>
                  <a:gd name="connsiteY3" fmla="*/ 5429 h 18117"/>
                  <a:gd name="connsiteX4" fmla="*/ 183356 w 183356"/>
                  <a:gd name="connsiteY4" fmla="*/ 0 h 18117"/>
                  <a:gd name="connsiteX5" fmla="*/ 157544 w 183356"/>
                  <a:gd name="connsiteY5" fmla="*/ 8858 h 18117"/>
                  <a:gd name="connsiteX6" fmla="*/ 26289 w 183356"/>
                  <a:gd name="connsiteY6" fmla="*/ 12478 h 18117"/>
                  <a:gd name="connsiteX7" fmla="*/ 0 w 183356"/>
                  <a:gd name="connsiteY7" fmla="*/ 4953 h 18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356" h="18117">
                    <a:moveTo>
                      <a:pt x="0" y="4953"/>
                    </a:moveTo>
                    <a:cubicBezTo>
                      <a:pt x="9021" y="5782"/>
                      <a:pt x="17989" y="7115"/>
                      <a:pt x="26860" y="8954"/>
                    </a:cubicBezTo>
                    <a:cubicBezTo>
                      <a:pt x="48394" y="12125"/>
                      <a:pt x="70155" y="13497"/>
                      <a:pt x="91916" y="13049"/>
                    </a:cubicBezTo>
                    <a:cubicBezTo>
                      <a:pt x="113686" y="12383"/>
                      <a:pt x="135360" y="9830"/>
                      <a:pt x="156686" y="5429"/>
                    </a:cubicBezTo>
                    <a:cubicBezTo>
                      <a:pt x="165468" y="3134"/>
                      <a:pt x="174374" y="1324"/>
                      <a:pt x="183356" y="0"/>
                    </a:cubicBezTo>
                    <a:cubicBezTo>
                      <a:pt x="175174" y="4067"/>
                      <a:pt x="166497" y="7039"/>
                      <a:pt x="157544" y="8858"/>
                    </a:cubicBezTo>
                    <a:cubicBezTo>
                      <a:pt x="114609" y="19831"/>
                      <a:pt x="69764" y="21069"/>
                      <a:pt x="26289" y="12478"/>
                    </a:cubicBezTo>
                    <a:cubicBezTo>
                      <a:pt x="17236" y="11125"/>
                      <a:pt x="8399" y="8591"/>
                      <a:pt x="0" y="4953"/>
                    </a:cubicBezTo>
                    <a:close/>
                  </a:path>
                </a:pathLst>
              </a:custGeom>
              <a:solidFill>
                <a:schemeClr val="tx2">
                  <a:lumMod val="75000"/>
                </a:schemeClr>
              </a:solidFill>
              <a:ln w="9525" cap="flat">
                <a:solidFill>
                  <a:srgbClr val="2F2E41"/>
                </a:solidFill>
                <a:prstDash val="solid"/>
                <a:miter/>
              </a:ln>
            </p:spPr>
            <p:txBody>
              <a:bodyPr rtlCol="0" anchor="ctr">
                <a:noAutofit/>
              </a:bodyPr>
              <a:lstStyle/>
              <a:p>
                <a:endParaRPr lang="zh-CN" altLang="en-US"/>
              </a:p>
            </p:txBody>
          </p:sp>
          <p:sp>
            <p:nvSpPr>
              <p:cNvPr id="138" name="任意多边形: 形状 137">
                <a:extLst>
                  <a:ext uri="{FF2B5EF4-FFF2-40B4-BE49-F238E27FC236}">
                    <a16:creationId xmlns:a16="http://schemas.microsoft.com/office/drawing/2014/main" id="{E54C13F1-478E-0A66-B2B3-DA7CB9A24178}"/>
                  </a:ext>
                </a:extLst>
              </p:cNvPr>
              <p:cNvSpPr/>
              <p:nvPr/>
            </p:nvSpPr>
            <p:spPr>
              <a:xfrm>
                <a:off x="4712208" y="3526059"/>
                <a:ext cx="137445" cy="158400"/>
              </a:xfrm>
              <a:custGeom>
                <a:avLst/>
                <a:gdLst>
                  <a:gd name="connsiteX0" fmla="*/ 0 w 137445"/>
                  <a:gd name="connsiteY0" fmla="*/ 0 h 158400"/>
                  <a:gd name="connsiteX1" fmla="*/ 23717 w 137445"/>
                  <a:gd name="connsiteY1" fmla="*/ 19907 h 158400"/>
                  <a:gd name="connsiteX2" fmla="*/ 75343 w 137445"/>
                  <a:gd name="connsiteY2" fmla="*/ 73438 h 158400"/>
                  <a:gd name="connsiteX3" fmla="*/ 121158 w 137445"/>
                  <a:gd name="connsiteY3" fmla="*/ 132207 h 158400"/>
                  <a:gd name="connsiteX4" fmla="*/ 137446 w 137445"/>
                  <a:gd name="connsiteY4" fmla="*/ 158401 h 158400"/>
                  <a:gd name="connsiteX5" fmla="*/ 118396 w 137445"/>
                  <a:gd name="connsiteY5" fmla="*/ 134207 h 158400"/>
                  <a:gd name="connsiteX6" fmla="*/ 71723 w 137445"/>
                  <a:gd name="connsiteY6" fmla="*/ 77057 h 158400"/>
                  <a:gd name="connsiteX7" fmla="*/ 21336 w 137445"/>
                  <a:gd name="connsiteY7" fmla="*/ 22670 h 158400"/>
                  <a:gd name="connsiteX8" fmla="*/ 0 w 137445"/>
                  <a:gd name="connsiteY8" fmla="*/ 0 h 15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445" h="158400">
                    <a:moveTo>
                      <a:pt x="0" y="0"/>
                    </a:moveTo>
                    <a:cubicBezTo>
                      <a:pt x="8506" y="5887"/>
                      <a:pt x="16450" y="12554"/>
                      <a:pt x="23717" y="19907"/>
                    </a:cubicBezTo>
                    <a:cubicBezTo>
                      <a:pt x="41824" y="36862"/>
                      <a:pt x="59055" y="54721"/>
                      <a:pt x="75343" y="73438"/>
                    </a:cubicBezTo>
                    <a:cubicBezTo>
                      <a:pt x="91640" y="92212"/>
                      <a:pt x="106928" y="111823"/>
                      <a:pt x="121158" y="132207"/>
                    </a:cubicBezTo>
                    <a:cubicBezTo>
                      <a:pt x="127425" y="140389"/>
                      <a:pt x="132883" y="149162"/>
                      <a:pt x="137446" y="158401"/>
                    </a:cubicBezTo>
                    <a:cubicBezTo>
                      <a:pt x="130550" y="150781"/>
                      <a:pt x="124187" y="142704"/>
                      <a:pt x="118396" y="134207"/>
                    </a:cubicBezTo>
                    <a:cubicBezTo>
                      <a:pt x="106871" y="119158"/>
                      <a:pt x="90678" y="98584"/>
                      <a:pt x="71723" y="77057"/>
                    </a:cubicBezTo>
                    <a:cubicBezTo>
                      <a:pt x="52769" y="55531"/>
                      <a:pt x="34671" y="36195"/>
                      <a:pt x="21336" y="22670"/>
                    </a:cubicBezTo>
                    <a:cubicBezTo>
                      <a:pt x="13716" y="15612"/>
                      <a:pt x="6582" y="8039"/>
                      <a:pt x="0" y="0"/>
                    </a:cubicBezTo>
                    <a:close/>
                  </a:path>
                </a:pathLst>
              </a:custGeom>
              <a:solidFill>
                <a:schemeClr val="tx2">
                  <a:lumMod val="75000"/>
                </a:schemeClr>
              </a:solidFill>
              <a:ln w="9525" cap="flat">
                <a:solidFill>
                  <a:srgbClr val="2F2E41"/>
                </a:solidFill>
                <a:prstDash val="solid"/>
                <a:miter/>
              </a:ln>
            </p:spPr>
            <p:txBody>
              <a:bodyPr rtlCol="0" anchor="ctr">
                <a:noAutofit/>
              </a:bodyPr>
              <a:lstStyle/>
              <a:p>
                <a:endParaRPr lang="zh-CN" altLang="en-US"/>
              </a:p>
            </p:txBody>
          </p:sp>
          <p:sp>
            <p:nvSpPr>
              <p:cNvPr id="139" name="任意多边形: 形状 138">
                <a:extLst>
                  <a:ext uri="{FF2B5EF4-FFF2-40B4-BE49-F238E27FC236}">
                    <a16:creationId xmlns:a16="http://schemas.microsoft.com/office/drawing/2014/main" id="{EBDBC4FB-5FC3-76DA-457A-D10028B60E58}"/>
                  </a:ext>
                </a:extLst>
              </p:cNvPr>
              <p:cNvSpPr/>
              <p:nvPr/>
            </p:nvSpPr>
            <p:spPr>
              <a:xfrm>
                <a:off x="4839652" y="3370802"/>
                <a:ext cx="62945" cy="277272"/>
              </a:xfrm>
              <a:custGeom>
                <a:avLst/>
                <a:gdLst>
                  <a:gd name="connsiteX0" fmla="*/ 0 w 62945"/>
                  <a:gd name="connsiteY0" fmla="*/ 277273 h 277272"/>
                  <a:gd name="connsiteX1" fmla="*/ 2572 w 62945"/>
                  <a:gd name="connsiteY1" fmla="*/ 266319 h 277272"/>
                  <a:gd name="connsiteX2" fmla="*/ 10954 w 62945"/>
                  <a:gd name="connsiteY2" fmla="*/ 237077 h 277272"/>
                  <a:gd name="connsiteX3" fmla="*/ 36100 w 62945"/>
                  <a:gd name="connsiteY3" fmla="*/ 139732 h 277272"/>
                  <a:gd name="connsiteX4" fmla="*/ 55150 w 62945"/>
                  <a:gd name="connsiteY4" fmla="*/ 41053 h 277272"/>
                  <a:gd name="connsiteX5" fmla="*/ 60293 w 62945"/>
                  <a:gd name="connsiteY5" fmla="*/ 10954 h 277272"/>
                  <a:gd name="connsiteX6" fmla="*/ 62675 w 62945"/>
                  <a:gd name="connsiteY6" fmla="*/ 0 h 277272"/>
                  <a:gd name="connsiteX7" fmla="*/ 62675 w 62945"/>
                  <a:gd name="connsiteY7" fmla="*/ 11240 h 277272"/>
                  <a:gd name="connsiteX8" fmla="*/ 59150 w 62945"/>
                  <a:gd name="connsiteY8" fmla="*/ 41624 h 277272"/>
                  <a:gd name="connsiteX9" fmla="*/ 40958 w 62945"/>
                  <a:gd name="connsiteY9" fmla="*/ 140780 h 277272"/>
                  <a:gd name="connsiteX10" fmla="*/ 14383 w 62945"/>
                  <a:gd name="connsiteY10" fmla="*/ 238030 h 277272"/>
                  <a:gd name="connsiteX11" fmla="*/ 4858 w 62945"/>
                  <a:gd name="connsiteY11" fmla="*/ 266605 h 277272"/>
                  <a:gd name="connsiteX12" fmla="*/ 0 w 62945"/>
                  <a:gd name="connsiteY12" fmla="*/ 277273 h 27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945" h="277272">
                    <a:moveTo>
                      <a:pt x="0" y="277273"/>
                    </a:moveTo>
                    <a:cubicBezTo>
                      <a:pt x="381" y="273529"/>
                      <a:pt x="1248" y="269843"/>
                      <a:pt x="2572" y="266319"/>
                    </a:cubicBezTo>
                    <a:cubicBezTo>
                      <a:pt x="4858" y="258413"/>
                      <a:pt x="7620" y="248602"/>
                      <a:pt x="10954" y="237077"/>
                    </a:cubicBezTo>
                    <a:cubicBezTo>
                      <a:pt x="18098" y="212312"/>
                      <a:pt x="27432" y="178022"/>
                      <a:pt x="36100" y="139732"/>
                    </a:cubicBezTo>
                    <a:cubicBezTo>
                      <a:pt x="44768" y="101441"/>
                      <a:pt x="51340" y="66484"/>
                      <a:pt x="55150" y="41053"/>
                    </a:cubicBezTo>
                    <a:cubicBezTo>
                      <a:pt x="57150" y="29146"/>
                      <a:pt x="58865" y="19145"/>
                      <a:pt x="60293" y="10954"/>
                    </a:cubicBezTo>
                    <a:cubicBezTo>
                      <a:pt x="60674" y="7220"/>
                      <a:pt x="61465" y="3553"/>
                      <a:pt x="62675" y="0"/>
                    </a:cubicBezTo>
                    <a:cubicBezTo>
                      <a:pt x="63036" y="3734"/>
                      <a:pt x="63036" y="7506"/>
                      <a:pt x="62675" y="11240"/>
                    </a:cubicBezTo>
                    <a:cubicBezTo>
                      <a:pt x="62008" y="18479"/>
                      <a:pt x="60865" y="28861"/>
                      <a:pt x="59150" y="41624"/>
                    </a:cubicBezTo>
                    <a:cubicBezTo>
                      <a:pt x="55626" y="67151"/>
                      <a:pt x="49625" y="102394"/>
                      <a:pt x="40958" y="140780"/>
                    </a:cubicBezTo>
                    <a:cubicBezTo>
                      <a:pt x="32290" y="179165"/>
                      <a:pt x="21908" y="213550"/>
                      <a:pt x="14383" y="238030"/>
                    </a:cubicBezTo>
                    <a:cubicBezTo>
                      <a:pt x="10382" y="250317"/>
                      <a:pt x="6953" y="260223"/>
                      <a:pt x="4858" y="266605"/>
                    </a:cubicBezTo>
                    <a:cubicBezTo>
                      <a:pt x="3620" y="270319"/>
                      <a:pt x="2000" y="273901"/>
                      <a:pt x="0" y="277273"/>
                    </a:cubicBezTo>
                    <a:close/>
                  </a:path>
                </a:pathLst>
              </a:custGeom>
              <a:solidFill>
                <a:schemeClr val="tx2">
                  <a:lumMod val="75000"/>
                </a:schemeClr>
              </a:solidFill>
              <a:ln w="9525" cap="flat">
                <a:solidFill>
                  <a:srgbClr val="2F2E41"/>
                </a:solidFill>
                <a:prstDash val="solid"/>
                <a:miter/>
              </a:ln>
            </p:spPr>
            <p:txBody>
              <a:bodyPr rtlCol="0" anchor="ctr">
                <a:noAutofit/>
              </a:bodyPr>
              <a:lstStyle/>
              <a:p>
                <a:endParaRPr lang="zh-CN" altLang="en-US"/>
              </a:p>
            </p:txBody>
          </p:sp>
          <p:sp>
            <p:nvSpPr>
              <p:cNvPr id="140" name="任意多边形: 形状 139">
                <a:extLst>
                  <a:ext uri="{FF2B5EF4-FFF2-40B4-BE49-F238E27FC236}">
                    <a16:creationId xmlns:a16="http://schemas.microsoft.com/office/drawing/2014/main" id="{94A3DCA2-5C79-FB94-B21B-A383BB903696}"/>
                  </a:ext>
                </a:extLst>
              </p:cNvPr>
              <p:cNvSpPr/>
              <p:nvPr/>
            </p:nvSpPr>
            <p:spPr>
              <a:xfrm>
                <a:off x="4152974" y="2510375"/>
                <a:ext cx="428264" cy="817850"/>
              </a:xfrm>
              <a:custGeom>
                <a:avLst/>
                <a:gdLst>
                  <a:gd name="connsiteX0" fmla="*/ 4783 w 428264"/>
                  <a:gd name="connsiteY0" fmla="*/ 620397 h 817850"/>
                  <a:gd name="connsiteX1" fmla="*/ 5831 w 428264"/>
                  <a:gd name="connsiteY1" fmla="*/ 169007 h 817850"/>
                  <a:gd name="connsiteX2" fmla="*/ 229669 w 428264"/>
                  <a:gd name="connsiteY2" fmla="*/ 5272 h 817850"/>
                  <a:gd name="connsiteX3" fmla="*/ 428265 w 428264"/>
                  <a:gd name="connsiteY3" fmla="*/ 14797 h 817850"/>
                  <a:gd name="connsiteX4" fmla="*/ 406834 w 428264"/>
                  <a:gd name="connsiteY4" fmla="*/ 662497 h 817850"/>
                  <a:gd name="connsiteX5" fmla="*/ 309964 w 428264"/>
                  <a:gd name="connsiteY5" fmla="*/ 817850 h 817850"/>
                  <a:gd name="connsiteX6" fmla="*/ 18404 w 428264"/>
                  <a:gd name="connsiteY6" fmla="*/ 759938 h 817850"/>
                  <a:gd name="connsiteX7" fmla="*/ 4783 w 428264"/>
                  <a:gd name="connsiteY7" fmla="*/ 620397 h 817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8264" h="817850">
                    <a:moveTo>
                      <a:pt x="4783" y="620397"/>
                    </a:moveTo>
                    <a:cubicBezTo>
                      <a:pt x="4783" y="620397"/>
                      <a:pt x="-6647" y="246541"/>
                      <a:pt x="5831" y="169007"/>
                    </a:cubicBezTo>
                    <a:cubicBezTo>
                      <a:pt x="21642" y="70995"/>
                      <a:pt x="156707" y="21274"/>
                      <a:pt x="229669" y="5272"/>
                    </a:cubicBezTo>
                    <a:cubicBezTo>
                      <a:pt x="302630" y="-10730"/>
                      <a:pt x="428265" y="14797"/>
                      <a:pt x="428265" y="14797"/>
                    </a:cubicBezTo>
                    <a:cubicBezTo>
                      <a:pt x="428265" y="14797"/>
                      <a:pt x="411215" y="657640"/>
                      <a:pt x="406834" y="662497"/>
                    </a:cubicBezTo>
                    <a:cubicBezTo>
                      <a:pt x="402452" y="667355"/>
                      <a:pt x="309964" y="817850"/>
                      <a:pt x="309964" y="817850"/>
                    </a:cubicBezTo>
                    <a:cubicBezTo>
                      <a:pt x="309964" y="817850"/>
                      <a:pt x="43264" y="804039"/>
                      <a:pt x="18404" y="759938"/>
                    </a:cubicBezTo>
                    <a:cubicBezTo>
                      <a:pt x="-6456" y="715837"/>
                      <a:pt x="4783" y="620397"/>
                      <a:pt x="4783" y="620397"/>
                    </a:cubicBezTo>
                    <a:close/>
                  </a:path>
                </a:pathLst>
              </a:custGeom>
              <a:solidFill>
                <a:schemeClr val="tx2">
                  <a:lumMod val="75000"/>
                </a:schemeClr>
              </a:solidFill>
              <a:ln w="9525" cap="flat">
                <a:solidFill>
                  <a:srgbClr val="2F2E41"/>
                </a:solidFill>
                <a:prstDash val="solid"/>
                <a:miter/>
              </a:ln>
            </p:spPr>
            <p:txBody>
              <a:bodyPr rtlCol="0" anchor="ctr">
                <a:noAutofit/>
              </a:bodyPr>
              <a:lstStyle/>
              <a:p>
                <a:endParaRPr lang="zh-CN" altLang="en-US"/>
              </a:p>
            </p:txBody>
          </p:sp>
          <p:sp>
            <p:nvSpPr>
              <p:cNvPr id="141" name="任意多边形: 形状 140">
                <a:extLst>
                  <a:ext uri="{FF2B5EF4-FFF2-40B4-BE49-F238E27FC236}">
                    <a16:creationId xmlns:a16="http://schemas.microsoft.com/office/drawing/2014/main" id="{1903A8E6-B68E-FE82-4ACE-7C0D1DB5215A}"/>
                  </a:ext>
                </a:extLst>
              </p:cNvPr>
              <p:cNvSpPr/>
              <p:nvPr/>
            </p:nvSpPr>
            <p:spPr>
              <a:xfrm>
                <a:off x="4837461" y="2077116"/>
                <a:ext cx="319087" cy="402929"/>
              </a:xfrm>
              <a:custGeom>
                <a:avLst/>
                <a:gdLst>
                  <a:gd name="connsiteX0" fmla="*/ 146399 w 319087"/>
                  <a:gd name="connsiteY0" fmla="*/ 0 h 402929"/>
                  <a:gd name="connsiteX1" fmla="*/ 181737 w 319087"/>
                  <a:gd name="connsiteY1" fmla="*/ 148590 h 402929"/>
                  <a:gd name="connsiteX2" fmla="*/ 319087 w 319087"/>
                  <a:gd name="connsiteY2" fmla="*/ 203549 h 402929"/>
                  <a:gd name="connsiteX3" fmla="*/ 256784 w 319087"/>
                  <a:gd name="connsiteY3" fmla="*/ 263328 h 402929"/>
                  <a:gd name="connsiteX4" fmla="*/ 215551 w 319087"/>
                  <a:gd name="connsiteY4" fmla="*/ 246126 h 402929"/>
                  <a:gd name="connsiteX5" fmla="*/ 262509 w 319087"/>
                  <a:gd name="connsiteY5" fmla="*/ 304705 h 402929"/>
                  <a:gd name="connsiteX6" fmla="*/ 211645 w 319087"/>
                  <a:gd name="connsiteY6" fmla="*/ 343376 h 402929"/>
                  <a:gd name="connsiteX7" fmla="*/ 152971 w 319087"/>
                  <a:gd name="connsiteY7" fmla="*/ 309658 h 402929"/>
                  <a:gd name="connsiteX8" fmla="*/ 189548 w 319087"/>
                  <a:gd name="connsiteY8" fmla="*/ 366332 h 402929"/>
                  <a:gd name="connsiteX9" fmla="*/ 0 w 319087"/>
                  <a:gd name="connsiteY9" fmla="*/ 364427 h 40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9087" h="402929">
                    <a:moveTo>
                      <a:pt x="146399" y="0"/>
                    </a:moveTo>
                    <a:cubicBezTo>
                      <a:pt x="160211" y="68675"/>
                      <a:pt x="149352" y="108585"/>
                      <a:pt x="181737" y="148590"/>
                    </a:cubicBezTo>
                    <a:cubicBezTo>
                      <a:pt x="215236" y="189024"/>
                      <a:pt x="266948" y="209712"/>
                      <a:pt x="319087" y="203549"/>
                    </a:cubicBezTo>
                    <a:cubicBezTo>
                      <a:pt x="318392" y="237258"/>
                      <a:pt x="290493" y="264024"/>
                      <a:pt x="256784" y="263328"/>
                    </a:cubicBezTo>
                    <a:cubicBezTo>
                      <a:pt x="241354" y="263004"/>
                      <a:pt x="226628" y="256861"/>
                      <a:pt x="215551" y="246126"/>
                    </a:cubicBezTo>
                    <a:cubicBezTo>
                      <a:pt x="229124" y="267233"/>
                      <a:pt x="244859" y="286864"/>
                      <a:pt x="262509" y="304705"/>
                    </a:cubicBezTo>
                    <a:cubicBezTo>
                      <a:pt x="259270" y="327851"/>
                      <a:pt x="234982" y="344138"/>
                      <a:pt x="211645" y="343376"/>
                    </a:cubicBezTo>
                    <a:cubicBezTo>
                      <a:pt x="188100" y="341252"/>
                      <a:pt x="166659" y="328936"/>
                      <a:pt x="152971" y="309658"/>
                    </a:cubicBezTo>
                    <a:cubicBezTo>
                      <a:pt x="156905" y="332756"/>
                      <a:pt x="170126" y="353235"/>
                      <a:pt x="189548" y="366332"/>
                    </a:cubicBezTo>
                    <a:cubicBezTo>
                      <a:pt x="135779" y="415852"/>
                      <a:pt x="52769" y="415023"/>
                      <a:pt x="0" y="364427"/>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142" name="任意多边形: 形状 141">
                <a:extLst>
                  <a:ext uri="{FF2B5EF4-FFF2-40B4-BE49-F238E27FC236}">
                    <a16:creationId xmlns:a16="http://schemas.microsoft.com/office/drawing/2014/main" id="{11F0E258-FFFB-1B62-38CD-61D736FAB7A5}"/>
                  </a:ext>
                </a:extLst>
              </p:cNvPr>
              <p:cNvSpPr/>
              <p:nvPr/>
            </p:nvSpPr>
            <p:spPr>
              <a:xfrm>
                <a:off x="4361497" y="1928188"/>
                <a:ext cx="409193" cy="544736"/>
              </a:xfrm>
              <a:custGeom>
                <a:avLst/>
                <a:gdLst>
                  <a:gd name="connsiteX0" fmla="*/ 132302 w 409193"/>
                  <a:gd name="connsiteY0" fmla="*/ 231129 h 544736"/>
                  <a:gd name="connsiteX1" fmla="*/ 218694 w 409193"/>
                  <a:gd name="connsiteY1" fmla="*/ 86159 h 544736"/>
                  <a:gd name="connsiteX2" fmla="*/ 409194 w 409193"/>
                  <a:gd name="connsiteY2" fmla="*/ 434 h 544736"/>
                  <a:gd name="connsiteX3" fmla="*/ 317278 w 409193"/>
                  <a:gd name="connsiteY3" fmla="*/ 415819 h 544736"/>
                  <a:gd name="connsiteX4" fmla="*/ 290608 w 409193"/>
                  <a:gd name="connsiteY4" fmla="*/ 544692 h 544736"/>
                  <a:gd name="connsiteX5" fmla="*/ 121729 w 409193"/>
                  <a:gd name="connsiteY5" fmla="*/ 495829 h 544736"/>
                  <a:gd name="connsiteX6" fmla="*/ 142113 w 409193"/>
                  <a:gd name="connsiteY6" fmla="*/ 468111 h 544736"/>
                  <a:gd name="connsiteX7" fmla="*/ 97631 w 409193"/>
                  <a:gd name="connsiteY7" fmla="*/ 472302 h 544736"/>
                  <a:gd name="connsiteX8" fmla="*/ 54959 w 409193"/>
                  <a:gd name="connsiteY8" fmla="*/ 429249 h 544736"/>
                  <a:gd name="connsiteX9" fmla="*/ 112109 w 409193"/>
                  <a:gd name="connsiteY9" fmla="*/ 369813 h 544736"/>
                  <a:gd name="connsiteX10" fmla="*/ 41719 w 409193"/>
                  <a:gd name="connsiteY10" fmla="*/ 385339 h 544736"/>
                  <a:gd name="connsiteX11" fmla="*/ 0 w 409193"/>
                  <a:gd name="connsiteY11" fmla="*/ 331523 h 544736"/>
                  <a:gd name="connsiteX12" fmla="*/ 132302 w 409193"/>
                  <a:gd name="connsiteY12" fmla="*/ 231129 h 544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9193" h="544736">
                    <a:moveTo>
                      <a:pt x="132302" y="231129"/>
                    </a:moveTo>
                    <a:cubicBezTo>
                      <a:pt x="162877" y="183504"/>
                      <a:pt x="184118" y="130831"/>
                      <a:pt x="218694" y="86159"/>
                    </a:cubicBezTo>
                    <a:cubicBezTo>
                      <a:pt x="253270" y="41487"/>
                      <a:pt x="352044" y="-4995"/>
                      <a:pt x="409194" y="434"/>
                    </a:cubicBezTo>
                    <a:lnTo>
                      <a:pt x="317278" y="415819"/>
                    </a:lnTo>
                    <a:cubicBezTo>
                      <a:pt x="302228" y="468111"/>
                      <a:pt x="344424" y="529548"/>
                      <a:pt x="290608" y="544692"/>
                    </a:cubicBezTo>
                    <a:cubicBezTo>
                      <a:pt x="268700" y="545454"/>
                      <a:pt x="144685" y="536596"/>
                      <a:pt x="121729" y="495829"/>
                    </a:cubicBezTo>
                    <a:lnTo>
                      <a:pt x="142113" y="468111"/>
                    </a:lnTo>
                    <a:cubicBezTo>
                      <a:pt x="129038" y="477189"/>
                      <a:pt x="112172" y="478779"/>
                      <a:pt x="97631" y="472302"/>
                    </a:cubicBezTo>
                    <a:cubicBezTo>
                      <a:pt x="78581" y="463825"/>
                      <a:pt x="66389" y="446109"/>
                      <a:pt x="54959" y="429249"/>
                    </a:cubicBezTo>
                    <a:cubicBezTo>
                      <a:pt x="79879" y="416067"/>
                      <a:pt x="99911" y="395226"/>
                      <a:pt x="112109" y="369813"/>
                    </a:cubicBezTo>
                    <a:cubicBezTo>
                      <a:pt x="92404" y="385796"/>
                      <a:pt x="66319" y="391549"/>
                      <a:pt x="41719" y="385339"/>
                    </a:cubicBezTo>
                    <a:cubicBezTo>
                      <a:pt x="17348" y="378738"/>
                      <a:pt x="315" y="356774"/>
                      <a:pt x="0" y="331523"/>
                    </a:cubicBezTo>
                    <a:cubicBezTo>
                      <a:pt x="57055" y="322474"/>
                      <a:pt x="101632" y="278469"/>
                      <a:pt x="132302" y="231129"/>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143" name="任意多边形: 形状 142">
                <a:extLst>
                  <a:ext uri="{FF2B5EF4-FFF2-40B4-BE49-F238E27FC236}">
                    <a16:creationId xmlns:a16="http://schemas.microsoft.com/office/drawing/2014/main" id="{FCBC8C85-72D5-DDBA-8F09-E35ECCA82B19}"/>
                  </a:ext>
                </a:extLst>
              </p:cNvPr>
              <p:cNvSpPr/>
              <p:nvPr/>
            </p:nvSpPr>
            <p:spPr>
              <a:xfrm>
                <a:off x="4636308" y="1927204"/>
                <a:ext cx="335025" cy="209063"/>
              </a:xfrm>
              <a:custGeom>
                <a:avLst/>
                <a:gdLst>
                  <a:gd name="connsiteX0" fmla="*/ 5415 w 335025"/>
                  <a:gd name="connsiteY0" fmla="*/ 170200 h 209063"/>
                  <a:gd name="connsiteX1" fmla="*/ 10558 w 335025"/>
                  <a:gd name="connsiteY1" fmla="*/ 110669 h 209063"/>
                  <a:gd name="connsiteX2" fmla="*/ 89140 w 335025"/>
                  <a:gd name="connsiteY2" fmla="*/ 12371 h 209063"/>
                  <a:gd name="connsiteX3" fmla="*/ 218584 w 335025"/>
                  <a:gd name="connsiteY3" fmla="*/ 10275 h 209063"/>
                  <a:gd name="connsiteX4" fmla="*/ 301738 w 335025"/>
                  <a:gd name="connsiteY4" fmla="*/ 60377 h 209063"/>
                  <a:gd name="connsiteX5" fmla="*/ 331075 w 335025"/>
                  <a:gd name="connsiteY5" fmla="*/ 182392 h 209063"/>
                  <a:gd name="connsiteX6" fmla="*/ 107142 w 335025"/>
                  <a:gd name="connsiteY6" fmla="*/ 157722 h 209063"/>
                  <a:gd name="connsiteX7" fmla="*/ 41134 w 335025"/>
                  <a:gd name="connsiteY7" fmla="*/ 204490 h 209063"/>
                  <a:gd name="connsiteX8" fmla="*/ 17988 w 335025"/>
                  <a:gd name="connsiteY8" fmla="*/ 208967 h 209063"/>
                  <a:gd name="connsiteX9" fmla="*/ 176 w 335025"/>
                  <a:gd name="connsiteY9" fmla="*/ 195251 h 209063"/>
                  <a:gd name="connsiteX10" fmla="*/ 5415 w 335025"/>
                  <a:gd name="connsiteY10" fmla="*/ 170200 h 209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5025" h="209063">
                    <a:moveTo>
                      <a:pt x="5415" y="170200"/>
                    </a:moveTo>
                    <a:cubicBezTo>
                      <a:pt x="11892" y="151150"/>
                      <a:pt x="8368" y="130576"/>
                      <a:pt x="10558" y="110669"/>
                    </a:cubicBezTo>
                    <a:cubicBezTo>
                      <a:pt x="15226" y="66949"/>
                      <a:pt x="48658" y="30754"/>
                      <a:pt x="89140" y="12371"/>
                    </a:cubicBezTo>
                    <a:cubicBezTo>
                      <a:pt x="126287" y="-4679"/>
                      <a:pt x="172579" y="-2869"/>
                      <a:pt x="218584" y="10275"/>
                    </a:cubicBezTo>
                    <a:cubicBezTo>
                      <a:pt x="250493" y="18740"/>
                      <a:pt x="279344" y="36119"/>
                      <a:pt x="301738" y="60377"/>
                    </a:cubicBezTo>
                    <a:cubicBezTo>
                      <a:pt x="330713" y="93895"/>
                      <a:pt x="341647" y="139368"/>
                      <a:pt x="331075" y="182392"/>
                    </a:cubicBezTo>
                    <a:lnTo>
                      <a:pt x="107142" y="157722"/>
                    </a:lnTo>
                    <a:cubicBezTo>
                      <a:pt x="87787" y="176753"/>
                      <a:pt x="65508" y="192546"/>
                      <a:pt x="41134" y="204490"/>
                    </a:cubicBezTo>
                    <a:cubicBezTo>
                      <a:pt x="33933" y="207938"/>
                      <a:pt x="25959" y="209481"/>
                      <a:pt x="17988" y="208967"/>
                    </a:cubicBezTo>
                    <a:cubicBezTo>
                      <a:pt x="9884" y="208262"/>
                      <a:pt x="2931" y="202909"/>
                      <a:pt x="176" y="195251"/>
                    </a:cubicBezTo>
                    <a:cubicBezTo>
                      <a:pt x="-604" y="186564"/>
                      <a:pt x="1220" y="177849"/>
                      <a:pt x="5415" y="170200"/>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144" name="任意多边形: 形状 143">
                <a:extLst>
                  <a:ext uri="{FF2B5EF4-FFF2-40B4-BE49-F238E27FC236}">
                    <a16:creationId xmlns:a16="http://schemas.microsoft.com/office/drawing/2014/main" id="{3B7A3C49-273C-9E83-3FBB-A33D1F0F05FA}"/>
                  </a:ext>
                </a:extLst>
              </p:cNvPr>
              <p:cNvSpPr/>
              <p:nvPr/>
            </p:nvSpPr>
            <p:spPr>
              <a:xfrm>
                <a:off x="4636002" y="1998456"/>
                <a:ext cx="335643" cy="642459"/>
              </a:xfrm>
              <a:custGeom>
                <a:avLst/>
                <a:gdLst>
                  <a:gd name="connsiteX0" fmla="*/ 225748 w 335643"/>
                  <a:gd name="connsiteY0" fmla="*/ 364 h 642459"/>
                  <a:gd name="connsiteX1" fmla="*/ 32677 w 335643"/>
                  <a:gd name="connsiteY1" fmla="*/ 47989 h 642459"/>
                  <a:gd name="connsiteX2" fmla="*/ 6 w 335643"/>
                  <a:gd name="connsiteY2" fmla="*/ 84661 h 642459"/>
                  <a:gd name="connsiteX3" fmla="*/ 16865 w 335643"/>
                  <a:gd name="connsiteY3" fmla="*/ 505666 h 642459"/>
                  <a:gd name="connsiteX4" fmla="*/ 47059 w 335643"/>
                  <a:gd name="connsiteY4" fmla="*/ 584057 h 642459"/>
                  <a:gd name="connsiteX5" fmla="*/ 66109 w 335643"/>
                  <a:gd name="connsiteY5" fmla="*/ 607393 h 642459"/>
                  <a:gd name="connsiteX6" fmla="*/ 201383 w 335643"/>
                  <a:gd name="connsiteY6" fmla="*/ 620585 h 642459"/>
                  <a:gd name="connsiteX7" fmla="*/ 226034 w 335643"/>
                  <a:gd name="connsiteY7" fmla="*/ 589867 h 642459"/>
                  <a:gd name="connsiteX8" fmla="*/ 230130 w 335643"/>
                  <a:gd name="connsiteY8" fmla="*/ 578723 h 642459"/>
                  <a:gd name="connsiteX9" fmla="*/ 231559 w 335643"/>
                  <a:gd name="connsiteY9" fmla="*/ 569198 h 642459"/>
                  <a:gd name="connsiteX10" fmla="*/ 233845 w 335643"/>
                  <a:gd name="connsiteY10" fmla="*/ 528050 h 642459"/>
                  <a:gd name="connsiteX11" fmla="*/ 233845 w 335643"/>
                  <a:gd name="connsiteY11" fmla="*/ 452707 h 642459"/>
                  <a:gd name="connsiteX12" fmla="*/ 329952 w 335643"/>
                  <a:gd name="connsiteY12" fmla="*/ 336597 h 642459"/>
                  <a:gd name="connsiteX13" fmla="*/ 332047 w 335643"/>
                  <a:gd name="connsiteY13" fmla="*/ 132095 h 642459"/>
                  <a:gd name="connsiteX14" fmla="*/ 225748 w 335643"/>
                  <a:gd name="connsiteY14" fmla="*/ 364 h 642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5643" h="642459">
                    <a:moveTo>
                      <a:pt x="225748" y="364"/>
                    </a:moveTo>
                    <a:lnTo>
                      <a:pt x="32677" y="47989"/>
                    </a:lnTo>
                    <a:cubicBezTo>
                      <a:pt x="13890" y="49828"/>
                      <a:pt x="-332" y="65792"/>
                      <a:pt x="6" y="84661"/>
                    </a:cubicBezTo>
                    <a:lnTo>
                      <a:pt x="16865" y="505666"/>
                    </a:lnTo>
                    <a:cubicBezTo>
                      <a:pt x="18078" y="534393"/>
                      <a:pt x="28685" y="561939"/>
                      <a:pt x="47059" y="584057"/>
                    </a:cubicBezTo>
                    <a:lnTo>
                      <a:pt x="66109" y="607393"/>
                    </a:lnTo>
                    <a:cubicBezTo>
                      <a:pt x="99818" y="648388"/>
                      <a:pt x="160388" y="654294"/>
                      <a:pt x="201383" y="620585"/>
                    </a:cubicBezTo>
                    <a:cubicBezTo>
                      <a:pt x="211632" y="612155"/>
                      <a:pt x="220024" y="601697"/>
                      <a:pt x="226034" y="589867"/>
                    </a:cubicBezTo>
                    <a:cubicBezTo>
                      <a:pt x="227872" y="586342"/>
                      <a:pt x="229244" y="582599"/>
                      <a:pt x="230130" y="578723"/>
                    </a:cubicBezTo>
                    <a:cubicBezTo>
                      <a:pt x="230797" y="575579"/>
                      <a:pt x="231273" y="572398"/>
                      <a:pt x="231559" y="569198"/>
                    </a:cubicBezTo>
                    <a:lnTo>
                      <a:pt x="233845" y="528050"/>
                    </a:lnTo>
                    <a:cubicBezTo>
                      <a:pt x="234511" y="490521"/>
                      <a:pt x="233845" y="452421"/>
                      <a:pt x="233845" y="452707"/>
                    </a:cubicBezTo>
                    <a:cubicBezTo>
                      <a:pt x="233845" y="452992"/>
                      <a:pt x="313093" y="439943"/>
                      <a:pt x="329952" y="336597"/>
                    </a:cubicBezTo>
                    <a:cubicBezTo>
                      <a:pt x="338334" y="285257"/>
                      <a:pt x="336048" y="200961"/>
                      <a:pt x="332047" y="132095"/>
                    </a:cubicBezTo>
                    <a:cubicBezTo>
                      <a:pt x="328333" y="70373"/>
                      <a:pt x="287566" y="-5922"/>
                      <a:pt x="225748" y="364"/>
                    </a:cubicBezTo>
                    <a:close/>
                  </a:path>
                </a:pathLst>
              </a:custGeom>
              <a:solidFill>
                <a:schemeClr val="bg1"/>
              </a:solidFill>
              <a:ln w="9525" cap="flat">
                <a:solidFill>
                  <a:srgbClr val="2F2E41"/>
                </a:solidFill>
                <a:prstDash val="solid"/>
                <a:miter/>
              </a:ln>
            </p:spPr>
            <p:txBody>
              <a:bodyPr rtlCol="0" anchor="ctr">
                <a:noAutofit/>
              </a:bodyPr>
              <a:lstStyle/>
              <a:p>
                <a:endParaRPr lang="zh-CN" altLang="en-US"/>
              </a:p>
            </p:txBody>
          </p:sp>
          <p:sp>
            <p:nvSpPr>
              <p:cNvPr id="145" name="任意多边形: 形状 144">
                <a:extLst>
                  <a:ext uri="{FF2B5EF4-FFF2-40B4-BE49-F238E27FC236}">
                    <a16:creationId xmlns:a16="http://schemas.microsoft.com/office/drawing/2014/main" id="{A86D520B-90B3-B91C-4B82-FF143A0CC635}"/>
                  </a:ext>
                </a:extLst>
              </p:cNvPr>
              <p:cNvSpPr/>
              <p:nvPr/>
            </p:nvSpPr>
            <p:spPr>
              <a:xfrm>
                <a:off x="4901278" y="2203504"/>
                <a:ext cx="26003" cy="25376"/>
              </a:xfrm>
              <a:custGeom>
                <a:avLst/>
                <a:gdLst>
                  <a:gd name="connsiteX0" fmla="*/ 26004 w 26003"/>
                  <a:gd name="connsiteY0" fmla="*/ 12201 h 25376"/>
                  <a:gd name="connsiteX1" fmla="*/ 13621 w 26003"/>
                  <a:gd name="connsiteY1" fmla="*/ 25346 h 25376"/>
                  <a:gd name="connsiteX2" fmla="*/ 10 w 26003"/>
                  <a:gd name="connsiteY2" fmla="*/ 13487 h 25376"/>
                  <a:gd name="connsiteX3" fmla="*/ 0 w 26003"/>
                  <a:gd name="connsiteY3" fmla="*/ 13344 h 25376"/>
                  <a:gd name="connsiteX4" fmla="*/ 12859 w 26003"/>
                  <a:gd name="connsiteY4" fmla="*/ 9 h 25376"/>
                  <a:gd name="connsiteX5" fmla="*/ 26004 w 26003"/>
                  <a:gd name="connsiteY5" fmla="*/ 12182 h 25376"/>
                  <a:gd name="connsiteX6" fmla="*/ 26004 w 26003"/>
                  <a:gd name="connsiteY6" fmla="*/ 12201 h 25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03" h="25376">
                    <a:moveTo>
                      <a:pt x="26004" y="12201"/>
                    </a:moveTo>
                    <a:cubicBezTo>
                      <a:pt x="25966" y="19155"/>
                      <a:pt x="20555" y="24898"/>
                      <a:pt x="13621" y="25346"/>
                    </a:cubicBezTo>
                    <a:cubicBezTo>
                      <a:pt x="6592" y="25832"/>
                      <a:pt x="496" y="20526"/>
                      <a:pt x="10" y="13487"/>
                    </a:cubicBezTo>
                    <a:cubicBezTo>
                      <a:pt x="10" y="13440"/>
                      <a:pt x="0" y="13392"/>
                      <a:pt x="0" y="13344"/>
                    </a:cubicBezTo>
                    <a:cubicBezTo>
                      <a:pt x="-57" y="6144"/>
                      <a:pt x="5658" y="219"/>
                      <a:pt x="12859" y="9"/>
                    </a:cubicBezTo>
                    <a:cubicBezTo>
                      <a:pt x="19851" y="-257"/>
                      <a:pt x="25737" y="5191"/>
                      <a:pt x="26004" y="12182"/>
                    </a:cubicBezTo>
                    <a:cubicBezTo>
                      <a:pt x="26004" y="12192"/>
                      <a:pt x="26004" y="12192"/>
                      <a:pt x="26004" y="12201"/>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146" name="任意多边形: 形状 145">
                <a:extLst>
                  <a:ext uri="{FF2B5EF4-FFF2-40B4-BE49-F238E27FC236}">
                    <a16:creationId xmlns:a16="http://schemas.microsoft.com/office/drawing/2014/main" id="{3E36C703-70AD-A21E-9FA8-554ED9BC5363}"/>
                  </a:ext>
                </a:extLst>
              </p:cNvPr>
              <p:cNvSpPr/>
              <p:nvPr/>
            </p:nvSpPr>
            <p:spPr>
              <a:xfrm>
                <a:off x="4896914" y="2160551"/>
                <a:ext cx="52851" cy="14262"/>
              </a:xfrm>
              <a:custGeom>
                <a:avLst/>
                <a:gdLst>
                  <a:gd name="connsiteX0" fmla="*/ 52657 w 52851"/>
                  <a:gd name="connsiteY0" fmla="*/ 14006 h 14262"/>
                  <a:gd name="connsiteX1" fmla="*/ 26653 w 52851"/>
                  <a:gd name="connsiteY1" fmla="*/ 8291 h 14262"/>
                  <a:gd name="connsiteX2" fmla="*/ 460 w 52851"/>
                  <a:gd name="connsiteY2" fmla="*/ 13530 h 14262"/>
                  <a:gd name="connsiteX3" fmla="*/ 5889 w 52851"/>
                  <a:gd name="connsiteY3" fmla="*/ 6386 h 14262"/>
                  <a:gd name="connsiteX4" fmla="*/ 26939 w 52851"/>
                  <a:gd name="connsiteY4" fmla="*/ 4 h 14262"/>
                  <a:gd name="connsiteX5" fmla="*/ 47608 w 52851"/>
                  <a:gd name="connsiteY5" fmla="*/ 6767 h 14262"/>
                  <a:gd name="connsiteX6" fmla="*/ 52657 w 52851"/>
                  <a:gd name="connsiteY6" fmla="*/ 14006 h 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851" h="14262">
                    <a:moveTo>
                      <a:pt x="52657" y="14006"/>
                    </a:moveTo>
                    <a:cubicBezTo>
                      <a:pt x="50942" y="15720"/>
                      <a:pt x="40941" y="8291"/>
                      <a:pt x="26653" y="8291"/>
                    </a:cubicBezTo>
                    <a:cubicBezTo>
                      <a:pt x="12366" y="8291"/>
                      <a:pt x="1984" y="15339"/>
                      <a:pt x="460" y="13530"/>
                    </a:cubicBezTo>
                    <a:cubicBezTo>
                      <a:pt x="-1064" y="11720"/>
                      <a:pt x="1317" y="9720"/>
                      <a:pt x="5889" y="6386"/>
                    </a:cubicBezTo>
                    <a:cubicBezTo>
                      <a:pt x="12071" y="2119"/>
                      <a:pt x="19433" y="-110"/>
                      <a:pt x="26939" y="4"/>
                    </a:cubicBezTo>
                    <a:cubicBezTo>
                      <a:pt x="34378" y="-24"/>
                      <a:pt x="41627" y="2347"/>
                      <a:pt x="47608" y="6767"/>
                    </a:cubicBezTo>
                    <a:cubicBezTo>
                      <a:pt x="51990" y="10101"/>
                      <a:pt x="53419" y="13244"/>
                      <a:pt x="52657" y="14006"/>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147" name="任意多边形: 形状 146">
                <a:extLst>
                  <a:ext uri="{FF2B5EF4-FFF2-40B4-BE49-F238E27FC236}">
                    <a16:creationId xmlns:a16="http://schemas.microsoft.com/office/drawing/2014/main" id="{30B744C9-4295-D75B-95E4-9ECE32A64AAA}"/>
                  </a:ext>
                </a:extLst>
              </p:cNvPr>
              <p:cNvSpPr/>
              <p:nvPr/>
            </p:nvSpPr>
            <p:spPr>
              <a:xfrm>
                <a:off x="4775263" y="2202809"/>
                <a:ext cx="26479" cy="25404"/>
              </a:xfrm>
              <a:custGeom>
                <a:avLst/>
                <a:gdLst>
                  <a:gd name="connsiteX0" fmla="*/ 26480 w 26479"/>
                  <a:gd name="connsiteY0" fmla="*/ 12039 h 25404"/>
                  <a:gd name="connsiteX1" fmla="*/ 13621 w 26479"/>
                  <a:gd name="connsiteY1" fmla="*/ 25374 h 25404"/>
                  <a:gd name="connsiteX2" fmla="*/ 10 w 26479"/>
                  <a:gd name="connsiteY2" fmla="*/ 13515 h 25404"/>
                  <a:gd name="connsiteX3" fmla="*/ 0 w 26479"/>
                  <a:gd name="connsiteY3" fmla="*/ 13373 h 25404"/>
                  <a:gd name="connsiteX4" fmla="*/ 12859 w 26479"/>
                  <a:gd name="connsiteY4" fmla="*/ 37 h 25404"/>
                  <a:gd name="connsiteX5" fmla="*/ 26461 w 26479"/>
                  <a:gd name="connsiteY5" fmla="*/ 11696 h 25404"/>
                  <a:gd name="connsiteX6" fmla="*/ 26480 w 26479"/>
                  <a:gd name="connsiteY6" fmla="*/ 12039 h 25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9" h="25404">
                    <a:moveTo>
                      <a:pt x="26480" y="12039"/>
                    </a:moveTo>
                    <a:cubicBezTo>
                      <a:pt x="26480" y="19221"/>
                      <a:pt x="20803" y="25117"/>
                      <a:pt x="13621" y="25374"/>
                    </a:cubicBezTo>
                    <a:cubicBezTo>
                      <a:pt x="6592" y="25860"/>
                      <a:pt x="496" y="20554"/>
                      <a:pt x="10" y="13515"/>
                    </a:cubicBezTo>
                    <a:cubicBezTo>
                      <a:pt x="10" y="13468"/>
                      <a:pt x="0" y="13420"/>
                      <a:pt x="0" y="13373"/>
                    </a:cubicBezTo>
                    <a:cubicBezTo>
                      <a:pt x="-57" y="6172"/>
                      <a:pt x="5658" y="247"/>
                      <a:pt x="12859" y="37"/>
                    </a:cubicBezTo>
                    <a:cubicBezTo>
                      <a:pt x="19831" y="-496"/>
                      <a:pt x="25927" y="4724"/>
                      <a:pt x="26461" y="11696"/>
                    </a:cubicBezTo>
                    <a:cubicBezTo>
                      <a:pt x="26470" y="11810"/>
                      <a:pt x="26470" y="11925"/>
                      <a:pt x="26480" y="12039"/>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148" name="任意多边形: 形状 147">
                <a:extLst>
                  <a:ext uri="{FF2B5EF4-FFF2-40B4-BE49-F238E27FC236}">
                    <a16:creationId xmlns:a16="http://schemas.microsoft.com/office/drawing/2014/main" id="{BE16236E-BB13-DFEA-0DD6-91570D5F5E9D}"/>
                  </a:ext>
                </a:extLst>
              </p:cNvPr>
              <p:cNvSpPr/>
              <p:nvPr/>
            </p:nvSpPr>
            <p:spPr>
              <a:xfrm>
                <a:off x="4761478" y="2161789"/>
                <a:ext cx="52875" cy="14263"/>
              </a:xfrm>
              <a:custGeom>
                <a:avLst/>
                <a:gdLst>
                  <a:gd name="connsiteX0" fmla="*/ 52647 w 52875"/>
                  <a:gd name="connsiteY0" fmla="*/ 14007 h 14263"/>
                  <a:gd name="connsiteX1" fmla="*/ 26739 w 52875"/>
                  <a:gd name="connsiteY1" fmla="*/ 8196 h 14263"/>
                  <a:gd name="connsiteX2" fmla="*/ 450 w 52875"/>
                  <a:gd name="connsiteY2" fmla="*/ 13530 h 14263"/>
                  <a:gd name="connsiteX3" fmla="*/ 5974 w 52875"/>
                  <a:gd name="connsiteY3" fmla="*/ 6387 h 14263"/>
                  <a:gd name="connsiteX4" fmla="*/ 27024 w 52875"/>
                  <a:gd name="connsiteY4" fmla="*/ 5 h 14263"/>
                  <a:gd name="connsiteX5" fmla="*/ 47598 w 52875"/>
                  <a:gd name="connsiteY5" fmla="*/ 6768 h 14263"/>
                  <a:gd name="connsiteX6" fmla="*/ 52647 w 52875"/>
                  <a:gd name="connsiteY6" fmla="*/ 14007 h 14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875" h="14263">
                    <a:moveTo>
                      <a:pt x="52647" y="14007"/>
                    </a:moveTo>
                    <a:cubicBezTo>
                      <a:pt x="51027" y="15721"/>
                      <a:pt x="41026" y="8292"/>
                      <a:pt x="26739" y="8196"/>
                    </a:cubicBezTo>
                    <a:cubicBezTo>
                      <a:pt x="12451" y="8101"/>
                      <a:pt x="1974" y="15340"/>
                      <a:pt x="450" y="13530"/>
                    </a:cubicBezTo>
                    <a:cubicBezTo>
                      <a:pt x="-1074" y="11721"/>
                      <a:pt x="1402" y="9625"/>
                      <a:pt x="5974" y="6387"/>
                    </a:cubicBezTo>
                    <a:cubicBezTo>
                      <a:pt x="12146" y="2110"/>
                      <a:pt x="19509" y="-119"/>
                      <a:pt x="27024" y="5"/>
                    </a:cubicBezTo>
                    <a:cubicBezTo>
                      <a:pt x="34435" y="-5"/>
                      <a:pt x="41645" y="2358"/>
                      <a:pt x="47598" y="6768"/>
                    </a:cubicBezTo>
                    <a:cubicBezTo>
                      <a:pt x="51980" y="9911"/>
                      <a:pt x="53504" y="13245"/>
                      <a:pt x="52647" y="14007"/>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149" name="任意多边形: 形状 148">
                <a:extLst>
                  <a:ext uri="{FF2B5EF4-FFF2-40B4-BE49-F238E27FC236}">
                    <a16:creationId xmlns:a16="http://schemas.microsoft.com/office/drawing/2014/main" id="{DEB91468-BE5B-1588-15BE-4134FE4917A1}"/>
                  </a:ext>
                </a:extLst>
              </p:cNvPr>
              <p:cNvSpPr/>
              <p:nvPr/>
            </p:nvSpPr>
            <p:spPr>
              <a:xfrm>
                <a:off x="4854445" y="2163786"/>
                <a:ext cx="42397" cy="119631"/>
              </a:xfrm>
              <a:custGeom>
                <a:avLst/>
                <a:gdLst>
                  <a:gd name="connsiteX0" fmla="*/ 6162 w 42397"/>
                  <a:gd name="connsiteY0" fmla="*/ 118880 h 119631"/>
                  <a:gd name="connsiteX1" fmla="*/ 29403 w 42397"/>
                  <a:gd name="connsiteY1" fmla="*/ 114784 h 119631"/>
                  <a:gd name="connsiteX2" fmla="*/ 37118 w 42397"/>
                  <a:gd name="connsiteY2" fmla="*/ 111260 h 119631"/>
                  <a:gd name="connsiteX3" fmla="*/ 34737 w 42397"/>
                  <a:gd name="connsiteY3" fmla="*/ 100401 h 119631"/>
                  <a:gd name="connsiteX4" fmla="*/ 24069 w 42397"/>
                  <a:gd name="connsiteY4" fmla="*/ 72683 h 119631"/>
                  <a:gd name="connsiteX5" fmla="*/ 161 w 42397"/>
                  <a:gd name="connsiteY5" fmla="*/ 8 h 119631"/>
                  <a:gd name="connsiteX6" fmla="*/ 29879 w 42397"/>
                  <a:gd name="connsiteY6" fmla="*/ 70588 h 119631"/>
                  <a:gd name="connsiteX7" fmla="*/ 40071 w 42397"/>
                  <a:gd name="connsiteY7" fmla="*/ 98496 h 119631"/>
                  <a:gd name="connsiteX8" fmla="*/ 41881 w 42397"/>
                  <a:gd name="connsiteY8" fmla="*/ 112784 h 119631"/>
                  <a:gd name="connsiteX9" fmla="*/ 35880 w 42397"/>
                  <a:gd name="connsiteY9" fmla="*/ 118118 h 119631"/>
                  <a:gd name="connsiteX10" fmla="*/ 29689 w 42397"/>
                  <a:gd name="connsiteY10" fmla="*/ 118975 h 119631"/>
                  <a:gd name="connsiteX11" fmla="*/ 6162 w 42397"/>
                  <a:gd name="connsiteY11" fmla="*/ 118880 h 119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397" h="119631">
                    <a:moveTo>
                      <a:pt x="6162" y="118880"/>
                    </a:moveTo>
                    <a:cubicBezTo>
                      <a:pt x="13706" y="116556"/>
                      <a:pt x="21516" y="115184"/>
                      <a:pt x="29403" y="114784"/>
                    </a:cubicBezTo>
                    <a:cubicBezTo>
                      <a:pt x="33023" y="114784"/>
                      <a:pt x="36452" y="113736"/>
                      <a:pt x="37118" y="111260"/>
                    </a:cubicBezTo>
                    <a:cubicBezTo>
                      <a:pt x="37423" y="107488"/>
                      <a:pt x="36594" y="103706"/>
                      <a:pt x="34737" y="100401"/>
                    </a:cubicBezTo>
                    <a:cubicBezTo>
                      <a:pt x="31308" y="91638"/>
                      <a:pt x="27784" y="82304"/>
                      <a:pt x="24069" y="72683"/>
                    </a:cubicBezTo>
                    <a:cubicBezTo>
                      <a:pt x="9305" y="33059"/>
                      <a:pt x="-1458" y="579"/>
                      <a:pt x="161" y="8"/>
                    </a:cubicBezTo>
                    <a:cubicBezTo>
                      <a:pt x="1780" y="-564"/>
                      <a:pt x="15020" y="30964"/>
                      <a:pt x="29879" y="70588"/>
                    </a:cubicBezTo>
                    <a:lnTo>
                      <a:pt x="40071" y="98496"/>
                    </a:lnTo>
                    <a:cubicBezTo>
                      <a:pt x="42328" y="102897"/>
                      <a:pt x="42967" y="107955"/>
                      <a:pt x="41881" y="112784"/>
                    </a:cubicBezTo>
                    <a:cubicBezTo>
                      <a:pt x="40766" y="115355"/>
                      <a:pt x="38566" y="117308"/>
                      <a:pt x="35880" y="118118"/>
                    </a:cubicBezTo>
                    <a:cubicBezTo>
                      <a:pt x="33861" y="118642"/>
                      <a:pt x="31775" y="118937"/>
                      <a:pt x="29689" y="118975"/>
                    </a:cubicBezTo>
                    <a:cubicBezTo>
                      <a:pt x="21869" y="119880"/>
                      <a:pt x="13973" y="119851"/>
                      <a:pt x="6162" y="118880"/>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150" name="任意多边形: 形状 149">
                <a:extLst>
                  <a:ext uri="{FF2B5EF4-FFF2-40B4-BE49-F238E27FC236}">
                    <a16:creationId xmlns:a16="http://schemas.microsoft.com/office/drawing/2014/main" id="{5D2AFA0A-7ACA-FF9A-E2AD-2FF70FFE8EA1}"/>
                  </a:ext>
                </a:extLst>
              </p:cNvPr>
              <p:cNvSpPr/>
              <p:nvPr/>
            </p:nvSpPr>
            <p:spPr>
              <a:xfrm>
                <a:off x="4731543" y="2414016"/>
                <a:ext cx="138779" cy="64625"/>
              </a:xfrm>
              <a:custGeom>
                <a:avLst/>
                <a:gdLst>
                  <a:gd name="connsiteX0" fmla="*/ 138303 w 138779"/>
                  <a:gd name="connsiteY0" fmla="*/ 37433 h 64625"/>
                  <a:gd name="connsiteX1" fmla="*/ 0 w 138779"/>
                  <a:gd name="connsiteY1" fmla="*/ 0 h 64625"/>
                  <a:gd name="connsiteX2" fmla="*/ 138779 w 138779"/>
                  <a:gd name="connsiteY2" fmla="*/ 63817 h 64625"/>
                </a:gdLst>
                <a:ahLst/>
                <a:cxnLst>
                  <a:cxn ang="0">
                    <a:pos x="connsiteX0" y="connsiteY0"/>
                  </a:cxn>
                  <a:cxn ang="0">
                    <a:pos x="connsiteX1" y="connsiteY1"/>
                  </a:cxn>
                  <a:cxn ang="0">
                    <a:pos x="connsiteX2" y="connsiteY2"/>
                  </a:cxn>
                </a:cxnLst>
                <a:rect l="l" t="t" r="r" b="b"/>
                <a:pathLst>
                  <a:path w="138779" h="64625">
                    <a:moveTo>
                      <a:pt x="138303" y="37433"/>
                    </a:moveTo>
                    <a:cubicBezTo>
                      <a:pt x="89630" y="37986"/>
                      <a:pt x="41758" y="25022"/>
                      <a:pt x="0" y="0"/>
                    </a:cubicBezTo>
                    <a:cubicBezTo>
                      <a:pt x="0" y="0"/>
                      <a:pt x="35242" y="73057"/>
                      <a:pt x="138779" y="63817"/>
                    </a:cubicBezTo>
                    <a:close/>
                  </a:path>
                </a:pathLst>
              </a:custGeom>
              <a:solidFill>
                <a:schemeClr val="bg1">
                  <a:lumMod val="85000"/>
                </a:schemeClr>
              </a:solidFill>
              <a:ln w="9525" cap="flat">
                <a:solidFill>
                  <a:srgbClr val="2F2E41"/>
                </a:solidFill>
                <a:prstDash val="solid"/>
                <a:miter/>
              </a:ln>
            </p:spPr>
            <p:txBody>
              <a:bodyPr rtlCol="0" anchor="ctr">
                <a:noAutofit/>
              </a:bodyPr>
              <a:lstStyle/>
              <a:p>
                <a:endParaRPr lang="zh-CN" altLang="en-US"/>
              </a:p>
            </p:txBody>
          </p:sp>
          <p:sp>
            <p:nvSpPr>
              <p:cNvPr id="151" name="任意多边形: 形状 150">
                <a:extLst>
                  <a:ext uri="{FF2B5EF4-FFF2-40B4-BE49-F238E27FC236}">
                    <a16:creationId xmlns:a16="http://schemas.microsoft.com/office/drawing/2014/main" id="{1A0F60BF-2D48-B6A6-C19C-C356FFB623B3}"/>
                  </a:ext>
                </a:extLst>
              </p:cNvPr>
              <p:cNvSpPr/>
              <p:nvPr/>
            </p:nvSpPr>
            <p:spPr>
              <a:xfrm>
                <a:off x="4753686" y="2109425"/>
                <a:ext cx="65239" cy="19470"/>
              </a:xfrm>
              <a:custGeom>
                <a:avLst/>
                <a:gdLst>
                  <a:gd name="connsiteX0" fmla="*/ 65106 w 65239"/>
                  <a:gd name="connsiteY0" fmla="*/ 11316 h 19470"/>
                  <a:gd name="connsiteX1" fmla="*/ 32721 w 65239"/>
                  <a:gd name="connsiteY1" fmla="*/ 15221 h 19470"/>
                  <a:gd name="connsiteX2" fmla="*/ 241 w 65239"/>
                  <a:gd name="connsiteY2" fmla="*/ 18174 h 19470"/>
                  <a:gd name="connsiteX3" fmla="*/ 7099 w 65239"/>
                  <a:gd name="connsiteY3" fmla="*/ 8649 h 19470"/>
                  <a:gd name="connsiteX4" fmla="*/ 31197 w 65239"/>
                  <a:gd name="connsiteY4" fmla="*/ 362 h 19470"/>
                  <a:gd name="connsiteX5" fmla="*/ 56534 w 65239"/>
                  <a:gd name="connsiteY5" fmla="*/ 3410 h 19470"/>
                  <a:gd name="connsiteX6" fmla="*/ 65106 w 65239"/>
                  <a:gd name="connsiteY6" fmla="*/ 11316 h 19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239" h="19470">
                    <a:moveTo>
                      <a:pt x="65106" y="11316"/>
                    </a:moveTo>
                    <a:cubicBezTo>
                      <a:pt x="63678" y="15126"/>
                      <a:pt x="49485" y="13316"/>
                      <a:pt x="32721" y="15221"/>
                    </a:cubicBezTo>
                    <a:cubicBezTo>
                      <a:pt x="15957" y="17126"/>
                      <a:pt x="2432" y="21698"/>
                      <a:pt x="241" y="18174"/>
                    </a:cubicBezTo>
                    <a:cubicBezTo>
                      <a:pt x="-807" y="16555"/>
                      <a:pt x="1575" y="12840"/>
                      <a:pt x="7099" y="8649"/>
                    </a:cubicBezTo>
                    <a:cubicBezTo>
                      <a:pt x="14357" y="4001"/>
                      <a:pt x="22615" y="1153"/>
                      <a:pt x="31197" y="362"/>
                    </a:cubicBezTo>
                    <a:cubicBezTo>
                      <a:pt x="39760" y="-628"/>
                      <a:pt x="48447" y="420"/>
                      <a:pt x="56534" y="3410"/>
                    </a:cubicBezTo>
                    <a:cubicBezTo>
                      <a:pt x="62630" y="6363"/>
                      <a:pt x="65964" y="9411"/>
                      <a:pt x="65106" y="11316"/>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152" name="任意多边形: 形状 151">
                <a:extLst>
                  <a:ext uri="{FF2B5EF4-FFF2-40B4-BE49-F238E27FC236}">
                    <a16:creationId xmlns:a16="http://schemas.microsoft.com/office/drawing/2014/main" id="{948998F8-DEAA-8E95-CD09-430F6FAE5B7D}"/>
                  </a:ext>
                </a:extLst>
              </p:cNvPr>
              <p:cNvSpPr/>
              <p:nvPr/>
            </p:nvSpPr>
            <p:spPr>
              <a:xfrm>
                <a:off x="4897101" y="2097660"/>
                <a:ext cx="48943" cy="15947"/>
              </a:xfrm>
              <a:custGeom>
                <a:avLst/>
                <a:gdLst>
                  <a:gd name="connsiteX0" fmla="*/ 48564 w 48943"/>
                  <a:gd name="connsiteY0" fmla="*/ 14508 h 15947"/>
                  <a:gd name="connsiteX1" fmla="*/ 24370 w 48943"/>
                  <a:gd name="connsiteY1" fmla="*/ 14508 h 15947"/>
                  <a:gd name="connsiteX2" fmla="*/ 272 w 48943"/>
                  <a:gd name="connsiteY2" fmla="*/ 13175 h 15947"/>
                  <a:gd name="connsiteX3" fmla="*/ 5225 w 48943"/>
                  <a:gd name="connsiteY3" fmla="*/ 5269 h 15947"/>
                  <a:gd name="connsiteX4" fmla="*/ 44182 w 48943"/>
                  <a:gd name="connsiteY4" fmla="*/ 6602 h 15947"/>
                  <a:gd name="connsiteX5" fmla="*/ 48564 w 48943"/>
                  <a:gd name="connsiteY5" fmla="*/ 14508 h 1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943" h="15947">
                    <a:moveTo>
                      <a:pt x="48564" y="14508"/>
                    </a:moveTo>
                    <a:cubicBezTo>
                      <a:pt x="45992" y="17747"/>
                      <a:pt x="36181" y="14508"/>
                      <a:pt x="24370" y="14508"/>
                    </a:cubicBezTo>
                    <a:cubicBezTo>
                      <a:pt x="12559" y="14508"/>
                      <a:pt x="2558" y="16604"/>
                      <a:pt x="272" y="13175"/>
                    </a:cubicBezTo>
                    <a:cubicBezTo>
                      <a:pt x="-680" y="11555"/>
                      <a:pt x="844" y="8317"/>
                      <a:pt x="5225" y="5269"/>
                    </a:cubicBezTo>
                    <a:cubicBezTo>
                      <a:pt x="17284" y="-2218"/>
                      <a:pt x="32667" y="-1684"/>
                      <a:pt x="44182" y="6602"/>
                    </a:cubicBezTo>
                    <a:cubicBezTo>
                      <a:pt x="48278" y="9650"/>
                      <a:pt x="49707" y="12984"/>
                      <a:pt x="48564" y="14508"/>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153" name="任意多边形: 形状 152">
                <a:extLst>
                  <a:ext uri="{FF2B5EF4-FFF2-40B4-BE49-F238E27FC236}">
                    <a16:creationId xmlns:a16="http://schemas.microsoft.com/office/drawing/2014/main" id="{E572EEFF-CAF2-0675-E30A-E1F810EEC6B9}"/>
                  </a:ext>
                </a:extLst>
              </p:cNvPr>
              <p:cNvSpPr/>
              <p:nvPr/>
            </p:nvSpPr>
            <p:spPr>
              <a:xfrm>
                <a:off x="4588783" y="1928234"/>
                <a:ext cx="282778" cy="318215"/>
              </a:xfrm>
              <a:custGeom>
                <a:avLst/>
                <a:gdLst>
                  <a:gd name="connsiteX0" fmla="*/ 16269 w 282778"/>
                  <a:gd name="connsiteY0" fmla="*/ 140405 h 318215"/>
                  <a:gd name="connsiteX1" fmla="*/ 182099 w 282778"/>
                  <a:gd name="connsiteY1" fmla="*/ 102 h 318215"/>
                  <a:gd name="connsiteX2" fmla="*/ 282778 w 282778"/>
                  <a:gd name="connsiteY2" fmla="*/ 58490 h 318215"/>
                  <a:gd name="connsiteX3" fmla="*/ 218580 w 282778"/>
                  <a:gd name="connsiteY3" fmla="*/ 133071 h 318215"/>
                  <a:gd name="connsiteX4" fmla="*/ 169526 w 282778"/>
                  <a:gd name="connsiteY4" fmla="*/ 155836 h 318215"/>
                  <a:gd name="connsiteX5" fmla="*/ 155905 w 282778"/>
                  <a:gd name="connsiteY5" fmla="*/ 210033 h 318215"/>
                  <a:gd name="connsiteX6" fmla="*/ 94659 w 282778"/>
                  <a:gd name="connsiteY6" fmla="*/ 255944 h 318215"/>
                  <a:gd name="connsiteX7" fmla="*/ 88182 w 282778"/>
                  <a:gd name="connsiteY7" fmla="*/ 289376 h 318215"/>
                  <a:gd name="connsiteX8" fmla="*/ 32842 w 282778"/>
                  <a:gd name="connsiteY8" fmla="*/ 316999 h 318215"/>
                  <a:gd name="connsiteX9" fmla="*/ 18269 w 282778"/>
                  <a:gd name="connsiteY9" fmla="*/ 312617 h 318215"/>
                  <a:gd name="connsiteX10" fmla="*/ 838 w 282778"/>
                  <a:gd name="connsiteY10" fmla="*/ 206414 h 318215"/>
                  <a:gd name="connsiteX11" fmla="*/ 16269 w 282778"/>
                  <a:gd name="connsiteY11" fmla="*/ 140405 h 31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2778" h="318215">
                    <a:moveTo>
                      <a:pt x="16269" y="140405"/>
                    </a:moveTo>
                    <a:cubicBezTo>
                      <a:pt x="34366" y="80398"/>
                      <a:pt x="119615" y="-3327"/>
                      <a:pt x="182099" y="102"/>
                    </a:cubicBezTo>
                    <a:lnTo>
                      <a:pt x="282778" y="58490"/>
                    </a:lnTo>
                    <a:cubicBezTo>
                      <a:pt x="276635" y="93228"/>
                      <a:pt x="252012" y="121832"/>
                      <a:pt x="218580" y="133071"/>
                    </a:cubicBezTo>
                    <a:cubicBezTo>
                      <a:pt x="200958" y="138691"/>
                      <a:pt x="179813" y="140501"/>
                      <a:pt x="169526" y="155836"/>
                    </a:cubicBezTo>
                    <a:cubicBezTo>
                      <a:pt x="159239" y="171171"/>
                      <a:pt x="165621" y="193936"/>
                      <a:pt x="155905" y="210033"/>
                    </a:cubicBezTo>
                    <a:cubicBezTo>
                      <a:pt x="142380" y="232322"/>
                      <a:pt x="104661" y="231845"/>
                      <a:pt x="94659" y="255944"/>
                    </a:cubicBezTo>
                    <a:cubicBezTo>
                      <a:pt x="90278" y="266516"/>
                      <a:pt x="92754" y="278994"/>
                      <a:pt x="88182" y="289376"/>
                    </a:cubicBezTo>
                    <a:cubicBezTo>
                      <a:pt x="82182" y="303378"/>
                      <a:pt x="47415" y="321380"/>
                      <a:pt x="32842" y="316999"/>
                    </a:cubicBezTo>
                    <a:cubicBezTo>
                      <a:pt x="18269" y="312617"/>
                      <a:pt x="24746" y="324809"/>
                      <a:pt x="18269" y="312617"/>
                    </a:cubicBezTo>
                    <a:cubicBezTo>
                      <a:pt x="2934" y="283280"/>
                      <a:pt x="-2210" y="234989"/>
                      <a:pt x="838" y="206414"/>
                    </a:cubicBezTo>
                    <a:cubicBezTo>
                      <a:pt x="3217" y="183858"/>
                      <a:pt x="8400" y="161684"/>
                      <a:pt x="16269" y="140405"/>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154" name="任意多边形: 形状 153">
                <a:extLst>
                  <a:ext uri="{FF2B5EF4-FFF2-40B4-BE49-F238E27FC236}">
                    <a16:creationId xmlns:a16="http://schemas.microsoft.com/office/drawing/2014/main" id="{98BF79E3-F3B6-C3DB-84E6-1B137B259121}"/>
                  </a:ext>
                </a:extLst>
              </p:cNvPr>
              <p:cNvSpPr/>
              <p:nvPr/>
            </p:nvSpPr>
            <p:spPr>
              <a:xfrm>
                <a:off x="4590948" y="2228685"/>
                <a:ext cx="73634" cy="108125"/>
              </a:xfrm>
              <a:custGeom>
                <a:avLst/>
                <a:gdLst>
                  <a:gd name="connsiteX0" fmla="*/ 73634 w 73634"/>
                  <a:gd name="connsiteY0" fmla="*/ 28168 h 108125"/>
                  <a:gd name="connsiteX1" fmla="*/ 57156 w 73634"/>
                  <a:gd name="connsiteY1" fmla="*/ 1022 h 108125"/>
                  <a:gd name="connsiteX2" fmla="*/ 6 w 73634"/>
                  <a:gd name="connsiteY2" fmla="*/ 50838 h 108125"/>
                  <a:gd name="connsiteX3" fmla="*/ 70301 w 73634"/>
                  <a:gd name="connsiteY3" fmla="*/ 105511 h 108125"/>
                  <a:gd name="connsiteX4" fmla="*/ 73634 w 73634"/>
                  <a:gd name="connsiteY4" fmla="*/ 28168 h 108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34" h="108125">
                    <a:moveTo>
                      <a:pt x="73634" y="28168"/>
                    </a:moveTo>
                    <a:cubicBezTo>
                      <a:pt x="73634" y="20453"/>
                      <a:pt x="64776" y="2260"/>
                      <a:pt x="57156" y="1022"/>
                    </a:cubicBezTo>
                    <a:cubicBezTo>
                      <a:pt x="36868" y="-2216"/>
                      <a:pt x="6" y="-692"/>
                      <a:pt x="6" y="50838"/>
                    </a:cubicBezTo>
                    <a:cubicBezTo>
                      <a:pt x="-756" y="121323"/>
                      <a:pt x="70205" y="107988"/>
                      <a:pt x="70301" y="105511"/>
                    </a:cubicBezTo>
                    <a:cubicBezTo>
                      <a:pt x="70396" y="103035"/>
                      <a:pt x="73539" y="54743"/>
                      <a:pt x="73634" y="28168"/>
                    </a:cubicBezTo>
                    <a:close/>
                  </a:path>
                </a:pathLst>
              </a:custGeom>
              <a:solidFill>
                <a:schemeClr val="bg1"/>
              </a:solidFill>
              <a:ln w="9525" cap="flat">
                <a:solidFill>
                  <a:srgbClr val="2F2E41"/>
                </a:solidFill>
                <a:prstDash val="solid"/>
                <a:miter/>
              </a:ln>
            </p:spPr>
            <p:txBody>
              <a:bodyPr rtlCol="0" anchor="ctr">
                <a:noAutofit/>
              </a:bodyPr>
              <a:lstStyle/>
              <a:p>
                <a:endParaRPr lang="zh-CN" altLang="en-US"/>
              </a:p>
            </p:txBody>
          </p:sp>
          <p:sp>
            <p:nvSpPr>
              <p:cNvPr id="155" name="任意多边形: 形状 154">
                <a:extLst>
                  <a:ext uri="{FF2B5EF4-FFF2-40B4-BE49-F238E27FC236}">
                    <a16:creationId xmlns:a16="http://schemas.microsoft.com/office/drawing/2014/main" id="{33A6D719-E726-423B-437B-FFFF0B5059A4}"/>
                  </a:ext>
                </a:extLst>
              </p:cNvPr>
              <p:cNvSpPr/>
              <p:nvPr/>
            </p:nvSpPr>
            <p:spPr>
              <a:xfrm>
                <a:off x="4608474" y="2251076"/>
                <a:ext cx="31330" cy="61585"/>
              </a:xfrm>
              <a:custGeom>
                <a:avLst/>
                <a:gdLst>
                  <a:gd name="connsiteX0" fmla="*/ 31249 w 31330"/>
                  <a:gd name="connsiteY0" fmla="*/ 56165 h 61585"/>
                  <a:gd name="connsiteX1" fmla="*/ 28010 w 31330"/>
                  <a:gd name="connsiteY1" fmla="*/ 57974 h 61585"/>
                  <a:gd name="connsiteX2" fmla="*/ 18485 w 31330"/>
                  <a:gd name="connsiteY2" fmla="*/ 57974 h 61585"/>
                  <a:gd name="connsiteX3" fmla="*/ 4769 w 31330"/>
                  <a:gd name="connsiteY3" fmla="*/ 30542 h 61585"/>
                  <a:gd name="connsiteX4" fmla="*/ 8389 w 31330"/>
                  <a:gd name="connsiteY4" fmla="*/ 13016 h 61585"/>
                  <a:gd name="connsiteX5" fmla="*/ 17914 w 31330"/>
                  <a:gd name="connsiteY5" fmla="*/ 3491 h 61585"/>
                  <a:gd name="connsiteX6" fmla="*/ 25057 w 31330"/>
                  <a:gd name="connsiteY6" fmla="*/ 6920 h 61585"/>
                  <a:gd name="connsiteX7" fmla="*/ 25915 w 31330"/>
                  <a:gd name="connsiteY7" fmla="*/ 10445 h 61585"/>
                  <a:gd name="connsiteX8" fmla="*/ 26867 w 31330"/>
                  <a:gd name="connsiteY8" fmla="*/ 6349 h 61585"/>
                  <a:gd name="connsiteX9" fmla="*/ 24200 w 31330"/>
                  <a:gd name="connsiteY9" fmla="*/ 1872 h 61585"/>
                  <a:gd name="connsiteX10" fmla="*/ 17437 w 31330"/>
                  <a:gd name="connsiteY10" fmla="*/ 62 h 61585"/>
                  <a:gd name="connsiteX11" fmla="*/ 4483 w 31330"/>
                  <a:gd name="connsiteY11" fmla="*/ 10826 h 61585"/>
                  <a:gd name="connsiteX12" fmla="*/ 7 w 31330"/>
                  <a:gd name="connsiteY12" fmla="*/ 30447 h 61585"/>
                  <a:gd name="connsiteX13" fmla="*/ 17628 w 31330"/>
                  <a:gd name="connsiteY13" fmla="*/ 61022 h 61585"/>
                  <a:gd name="connsiteX14" fmla="*/ 28867 w 31330"/>
                  <a:gd name="connsiteY14" fmla="*/ 59308 h 61585"/>
                  <a:gd name="connsiteX15" fmla="*/ 31249 w 31330"/>
                  <a:gd name="connsiteY15" fmla="*/ 56165 h 6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330" h="61585">
                    <a:moveTo>
                      <a:pt x="31249" y="56165"/>
                    </a:moveTo>
                    <a:cubicBezTo>
                      <a:pt x="31249" y="56165"/>
                      <a:pt x="30010" y="57022"/>
                      <a:pt x="28010" y="57974"/>
                    </a:cubicBezTo>
                    <a:cubicBezTo>
                      <a:pt x="24947" y="59165"/>
                      <a:pt x="21548" y="59165"/>
                      <a:pt x="18485" y="57974"/>
                    </a:cubicBezTo>
                    <a:cubicBezTo>
                      <a:pt x="9311" y="51964"/>
                      <a:pt x="4073" y="41487"/>
                      <a:pt x="4769" y="30542"/>
                    </a:cubicBezTo>
                    <a:cubicBezTo>
                      <a:pt x="4567" y="24494"/>
                      <a:pt x="5807" y="18484"/>
                      <a:pt x="8389" y="13016"/>
                    </a:cubicBezTo>
                    <a:cubicBezTo>
                      <a:pt x="9712" y="8416"/>
                      <a:pt x="13310" y="4815"/>
                      <a:pt x="17914" y="3491"/>
                    </a:cubicBezTo>
                    <a:cubicBezTo>
                      <a:pt x="20814" y="2720"/>
                      <a:pt x="23845" y="4177"/>
                      <a:pt x="25057" y="6920"/>
                    </a:cubicBezTo>
                    <a:cubicBezTo>
                      <a:pt x="26010" y="8921"/>
                      <a:pt x="25057" y="10254"/>
                      <a:pt x="25915" y="10445"/>
                    </a:cubicBezTo>
                    <a:cubicBezTo>
                      <a:pt x="26772" y="10635"/>
                      <a:pt x="27439" y="9302"/>
                      <a:pt x="26867" y="6349"/>
                    </a:cubicBezTo>
                    <a:cubicBezTo>
                      <a:pt x="26539" y="4587"/>
                      <a:pt x="25593" y="2996"/>
                      <a:pt x="24200" y="1872"/>
                    </a:cubicBezTo>
                    <a:cubicBezTo>
                      <a:pt x="22257" y="434"/>
                      <a:pt x="19839" y="-214"/>
                      <a:pt x="17437" y="62"/>
                    </a:cubicBezTo>
                    <a:cubicBezTo>
                      <a:pt x="11541" y="1158"/>
                      <a:pt x="6636" y="5225"/>
                      <a:pt x="4483" y="10826"/>
                    </a:cubicBezTo>
                    <a:cubicBezTo>
                      <a:pt x="1423" y="16903"/>
                      <a:pt x="-114" y="23637"/>
                      <a:pt x="7" y="30447"/>
                    </a:cubicBezTo>
                    <a:cubicBezTo>
                      <a:pt x="7" y="44639"/>
                      <a:pt x="7436" y="57974"/>
                      <a:pt x="17628" y="61022"/>
                    </a:cubicBezTo>
                    <a:cubicBezTo>
                      <a:pt x="21442" y="62175"/>
                      <a:pt x="25570" y="61537"/>
                      <a:pt x="28867" y="59308"/>
                    </a:cubicBezTo>
                    <a:cubicBezTo>
                      <a:pt x="31153" y="57879"/>
                      <a:pt x="31534" y="56260"/>
                      <a:pt x="31249" y="56165"/>
                    </a:cubicBezTo>
                    <a:close/>
                  </a:path>
                </a:pathLst>
              </a:custGeom>
              <a:solidFill>
                <a:schemeClr val="bg1">
                  <a:lumMod val="85000"/>
                </a:schemeClr>
              </a:solidFill>
              <a:ln w="9525" cap="flat">
                <a:solidFill>
                  <a:srgbClr val="2F2E41"/>
                </a:solidFill>
                <a:prstDash val="solid"/>
                <a:miter/>
              </a:ln>
            </p:spPr>
            <p:txBody>
              <a:bodyPr rtlCol="0" anchor="ctr">
                <a:noAutofit/>
              </a:bodyPr>
              <a:lstStyle/>
              <a:p>
                <a:endParaRPr lang="zh-CN" altLang="en-US"/>
              </a:p>
            </p:txBody>
          </p:sp>
          <p:sp>
            <p:nvSpPr>
              <p:cNvPr id="156" name="任意多边形: 形状 155">
                <a:extLst>
                  <a:ext uri="{FF2B5EF4-FFF2-40B4-BE49-F238E27FC236}">
                    <a16:creationId xmlns:a16="http://schemas.microsoft.com/office/drawing/2014/main" id="{D10EB594-4AB7-E24F-5E05-F180CBB0DACE}"/>
                  </a:ext>
                </a:extLst>
              </p:cNvPr>
              <p:cNvSpPr/>
              <p:nvPr/>
            </p:nvSpPr>
            <p:spPr>
              <a:xfrm>
                <a:off x="4850225" y="1963248"/>
                <a:ext cx="138692" cy="238931"/>
              </a:xfrm>
              <a:custGeom>
                <a:avLst/>
                <a:gdLst>
                  <a:gd name="connsiteX0" fmla="*/ 95 w 138692"/>
                  <a:gd name="connsiteY0" fmla="*/ 2902 h 238931"/>
                  <a:gd name="connsiteX1" fmla="*/ 72295 w 138692"/>
                  <a:gd name="connsiteY1" fmla="*/ 88627 h 238931"/>
                  <a:gd name="connsiteX2" fmla="*/ 120872 w 138692"/>
                  <a:gd name="connsiteY2" fmla="*/ 238931 h 238931"/>
                  <a:gd name="connsiteX3" fmla="*/ 137446 w 138692"/>
                  <a:gd name="connsiteY3" fmla="*/ 136728 h 238931"/>
                  <a:gd name="connsiteX4" fmla="*/ 83725 w 138692"/>
                  <a:gd name="connsiteY4" fmla="*/ 25762 h 238931"/>
                  <a:gd name="connsiteX5" fmla="*/ 0 w 138692"/>
                  <a:gd name="connsiteY5" fmla="*/ 2902 h 238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692" h="238931">
                    <a:moveTo>
                      <a:pt x="95" y="2902"/>
                    </a:moveTo>
                    <a:cubicBezTo>
                      <a:pt x="7620" y="31477"/>
                      <a:pt x="52388" y="66529"/>
                      <a:pt x="72295" y="88627"/>
                    </a:cubicBezTo>
                    <a:cubicBezTo>
                      <a:pt x="110395" y="129965"/>
                      <a:pt x="117919" y="143777"/>
                      <a:pt x="120872" y="238931"/>
                    </a:cubicBezTo>
                    <a:cubicBezTo>
                      <a:pt x="135722" y="207051"/>
                      <a:pt x="141465" y="171675"/>
                      <a:pt x="137446" y="136728"/>
                    </a:cubicBezTo>
                    <a:cubicBezTo>
                      <a:pt x="132074" y="94885"/>
                      <a:pt x="113214" y="55928"/>
                      <a:pt x="83725" y="25762"/>
                    </a:cubicBezTo>
                    <a:cubicBezTo>
                      <a:pt x="57055" y="-51"/>
                      <a:pt x="36576" y="-3766"/>
                      <a:pt x="0" y="2902"/>
                    </a:cubicBezTo>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157" name="任意多边形: 形状 156">
                <a:extLst>
                  <a:ext uri="{FF2B5EF4-FFF2-40B4-BE49-F238E27FC236}">
                    <a16:creationId xmlns:a16="http://schemas.microsoft.com/office/drawing/2014/main" id="{6A2F1FCB-B7D1-B995-1A7A-FDB76C41DC81}"/>
                  </a:ext>
                </a:extLst>
              </p:cNvPr>
              <p:cNvSpPr/>
              <p:nvPr/>
            </p:nvSpPr>
            <p:spPr>
              <a:xfrm>
                <a:off x="4329678" y="2010918"/>
                <a:ext cx="254037" cy="212418"/>
              </a:xfrm>
              <a:custGeom>
                <a:avLst/>
                <a:gdLst>
                  <a:gd name="connsiteX0" fmla="*/ 6 w 254037"/>
                  <a:gd name="connsiteY0" fmla="*/ 202501 h 212418"/>
                  <a:gd name="connsiteX1" fmla="*/ 13246 w 254037"/>
                  <a:gd name="connsiteY1" fmla="*/ 206692 h 212418"/>
                  <a:gd name="connsiteX2" fmla="*/ 50488 w 254037"/>
                  <a:gd name="connsiteY2" fmla="*/ 209359 h 212418"/>
                  <a:gd name="connsiteX3" fmla="*/ 102781 w 254037"/>
                  <a:gd name="connsiteY3" fmla="*/ 191548 h 212418"/>
                  <a:gd name="connsiteX4" fmla="*/ 153739 w 254037"/>
                  <a:gd name="connsiteY4" fmla="*/ 146494 h 212418"/>
                  <a:gd name="connsiteX5" fmla="*/ 194030 w 254037"/>
                  <a:gd name="connsiteY5" fmla="*/ 90678 h 212418"/>
                  <a:gd name="connsiteX6" fmla="*/ 224701 w 254037"/>
                  <a:gd name="connsiteY6" fmla="*/ 43053 h 212418"/>
                  <a:gd name="connsiteX7" fmla="*/ 245751 w 254037"/>
                  <a:gd name="connsiteY7" fmla="*/ 11335 h 212418"/>
                  <a:gd name="connsiteX8" fmla="*/ 254038 w 254037"/>
                  <a:gd name="connsiteY8" fmla="*/ 0 h 212418"/>
                  <a:gd name="connsiteX9" fmla="*/ 247370 w 254037"/>
                  <a:gd name="connsiteY9" fmla="*/ 12287 h 212418"/>
                  <a:gd name="connsiteX10" fmla="*/ 227653 w 254037"/>
                  <a:gd name="connsiteY10" fmla="*/ 44863 h 212418"/>
                  <a:gd name="connsiteX11" fmla="*/ 197840 w 254037"/>
                  <a:gd name="connsiteY11" fmla="*/ 92488 h 212418"/>
                  <a:gd name="connsiteX12" fmla="*/ 157549 w 254037"/>
                  <a:gd name="connsiteY12" fmla="*/ 148971 h 212418"/>
                  <a:gd name="connsiteX13" fmla="*/ 105067 w 254037"/>
                  <a:gd name="connsiteY13" fmla="*/ 194786 h 212418"/>
                  <a:gd name="connsiteX14" fmla="*/ 50869 w 254037"/>
                  <a:gd name="connsiteY14" fmla="*/ 212026 h 212418"/>
                  <a:gd name="connsiteX15" fmla="*/ 12769 w 254037"/>
                  <a:gd name="connsiteY15" fmla="*/ 207740 h 212418"/>
                  <a:gd name="connsiteX16" fmla="*/ 3244 w 254037"/>
                  <a:gd name="connsiteY16" fmla="*/ 203644 h 212418"/>
                  <a:gd name="connsiteX17" fmla="*/ 6 w 254037"/>
                  <a:gd name="connsiteY17" fmla="*/ 202501 h 21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4037" h="212418">
                    <a:moveTo>
                      <a:pt x="6" y="202501"/>
                    </a:moveTo>
                    <a:cubicBezTo>
                      <a:pt x="6" y="202501"/>
                      <a:pt x="4673" y="204311"/>
                      <a:pt x="13246" y="206692"/>
                    </a:cubicBezTo>
                    <a:cubicBezTo>
                      <a:pt x="25391" y="209864"/>
                      <a:pt x="38015" y="210769"/>
                      <a:pt x="50488" y="209359"/>
                    </a:cubicBezTo>
                    <a:cubicBezTo>
                      <a:pt x="68965" y="207112"/>
                      <a:pt x="86773" y="201044"/>
                      <a:pt x="102781" y="191548"/>
                    </a:cubicBezTo>
                    <a:cubicBezTo>
                      <a:pt x="122200" y="179527"/>
                      <a:pt x="139432" y="164297"/>
                      <a:pt x="153739" y="146494"/>
                    </a:cubicBezTo>
                    <a:cubicBezTo>
                      <a:pt x="168249" y="128692"/>
                      <a:pt x="181702" y="110052"/>
                      <a:pt x="194030" y="90678"/>
                    </a:cubicBezTo>
                    <a:lnTo>
                      <a:pt x="224701" y="43053"/>
                    </a:lnTo>
                    <a:lnTo>
                      <a:pt x="245751" y="11335"/>
                    </a:lnTo>
                    <a:cubicBezTo>
                      <a:pt x="248166" y="7315"/>
                      <a:pt x="250939" y="3524"/>
                      <a:pt x="254038" y="0"/>
                    </a:cubicBezTo>
                    <a:cubicBezTo>
                      <a:pt x="252208" y="4296"/>
                      <a:pt x="249976" y="8411"/>
                      <a:pt x="247370" y="12287"/>
                    </a:cubicBezTo>
                    <a:lnTo>
                      <a:pt x="227653" y="44863"/>
                    </a:lnTo>
                    <a:lnTo>
                      <a:pt x="197840" y="92488"/>
                    </a:lnTo>
                    <a:cubicBezTo>
                      <a:pt x="185630" y="112157"/>
                      <a:pt x="172172" y="131026"/>
                      <a:pt x="157549" y="148971"/>
                    </a:cubicBezTo>
                    <a:cubicBezTo>
                      <a:pt x="142833" y="167164"/>
                      <a:pt x="125076" y="182661"/>
                      <a:pt x="105067" y="194786"/>
                    </a:cubicBezTo>
                    <a:cubicBezTo>
                      <a:pt x="88465" y="204397"/>
                      <a:pt x="69971" y="210274"/>
                      <a:pt x="50869" y="212026"/>
                    </a:cubicBezTo>
                    <a:cubicBezTo>
                      <a:pt x="38010" y="213198"/>
                      <a:pt x="25047" y="211741"/>
                      <a:pt x="12769" y="207740"/>
                    </a:cubicBezTo>
                    <a:cubicBezTo>
                      <a:pt x="9482" y="206654"/>
                      <a:pt x="6295" y="205283"/>
                      <a:pt x="3244" y="203644"/>
                    </a:cubicBezTo>
                    <a:cubicBezTo>
                      <a:pt x="958" y="203359"/>
                      <a:pt x="-89" y="202692"/>
                      <a:pt x="6" y="202501"/>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158" name="任意多边形: 形状 157">
                <a:extLst>
                  <a:ext uri="{FF2B5EF4-FFF2-40B4-BE49-F238E27FC236}">
                    <a16:creationId xmlns:a16="http://schemas.microsoft.com/office/drawing/2014/main" id="{2E6BB365-12B3-9A72-5732-0915B903CECA}"/>
                  </a:ext>
                </a:extLst>
              </p:cNvPr>
              <p:cNvSpPr/>
              <p:nvPr/>
            </p:nvSpPr>
            <p:spPr>
              <a:xfrm>
                <a:off x="4942236" y="1998440"/>
                <a:ext cx="196595" cy="237016"/>
              </a:xfrm>
              <a:custGeom>
                <a:avLst/>
                <a:gdLst>
                  <a:gd name="connsiteX0" fmla="*/ 196596 w 196595"/>
                  <a:gd name="connsiteY0" fmla="*/ 223933 h 237016"/>
                  <a:gd name="connsiteX1" fmla="*/ 193643 w 196595"/>
                  <a:gd name="connsiteY1" fmla="*/ 225933 h 237016"/>
                  <a:gd name="connsiteX2" fmla="*/ 184118 w 196595"/>
                  <a:gd name="connsiteY2" fmla="*/ 230505 h 237016"/>
                  <a:gd name="connsiteX3" fmla="*/ 146685 w 196595"/>
                  <a:gd name="connsiteY3" fmla="*/ 236982 h 237016"/>
                  <a:gd name="connsiteX4" fmla="*/ 92774 w 196595"/>
                  <a:gd name="connsiteY4" fmla="*/ 220599 h 237016"/>
                  <a:gd name="connsiteX5" fmla="*/ 68199 w 196595"/>
                  <a:gd name="connsiteY5" fmla="*/ 197549 h 237016"/>
                  <a:gd name="connsiteX6" fmla="*/ 51435 w 196595"/>
                  <a:gd name="connsiteY6" fmla="*/ 165640 h 237016"/>
                  <a:gd name="connsiteX7" fmla="*/ 36290 w 196595"/>
                  <a:gd name="connsiteY7" fmla="*/ 98965 h 237016"/>
                  <a:gd name="connsiteX8" fmla="*/ 24194 w 196595"/>
                  <a:gd name="connsiteY8" fmla="*/ 44768 h 237016"/>
                  <a:gd name="connsiteX9" fmla="*/ 0 w 196595"/>
                  <a:gd name="connsiteY9" fmla="*/ 0 h 237016"/>
                  <a:gd name="connsiteX10" fmla="*/ 2762 w 196595"/>
                  <a:gd name="connsiteY10" fmla="*/ 2381 h 237016"/>
                  <a:gd name="connsiteX11" fmla="*/ 9620 w 196595"/>
                  <a:gd name="connsiteY11" fmla="*/ 10097 h 237016"/>
                  <a:gd name="connsiteX12" fmla="*/ 27527 w 196595"/>
                  <a:gd name="connsiteY12" fmla="*/ 43625 h 237016"/>
                  <a:gd name="connsiteX13" fmla="*/ 40767 w 196595"/>
                  <a:gd name="connsiteY13" fmla="*/ 98203 h 237016"/>
                  <a:gd name="connsiteX14" fmla="*/ 56102 w 196595"/>
                  <a:gd name="connsiteY14" fmla="*/ 164878 h 237016"/>
                  <a:gd name="connsiteX15" fmla="*/ 72104 w 196595"/>
                  <a:gd name="connsiteY15" fmla="*/ 195548 h 237016"/>
                  <a:gd name="connsiteX16" fmla="*/ 95250 w 196595"/>
                  <a:gd name="connsiteY16" fmla="*/ 217742 h 237016"/>
                  <a:gd name="connsiteX17" fmla="*/ 146780 w 196595"/>
                  <a:gd name="connsiteY17" fmla="*/ 234410 h 237016"/>
                  <a:gd name="connsiteX18" fmla="*/ 183452 w 196595"/>
                  <a:gd name="connsiteY18" fmla="*/ 229648 h 237016"/>
                  <a:gd name="connsiteX19" fmla="*/ 196596 w 196595"/>
                  <a:gd name="connsiteY19" fmla="*/ 223933 h 237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595" h="237016">
                    <a:moveTo>
                      <a:pt x="196596" y="223933"/>
                    </a:moveTo>
                    <a:cubicBezTo>
                      <a:pt x="196596" y="223933"/>
                      <a:pt x="195644" y="224790"/>
                      <a:pt x="193643" y="225933"/>
                    </a:cubicBezTo>
                    <a:cubicBezTo>
                      <a:pt x="190614" y="227752"/>
                      <a:pt x="187423" y="229276"/>
                      <a:pt x="184118" y="230505"/>
                    </a:cubicBezTo>
                    <a:cubicBezTo>
                      <a:pt x="172193" y="235125"/>
                      <a:pt x="159468" y="237325"/>
                      <a:pt x="146685" y="236982"/>
                    </a:cubicBezTo>
                    <a:cubicBezTo>
                      <a:pt x="127559" y="236544"/>
                      <a:pt x="108909" y="230877"/>
                      <a:pt x="92774" y="220599"/>
                    </a:cubicBezTo>
                    <a:cubicBezTo>
                      <a:pt x="83296" y="214408"/>
                      <a:pt x="74981" y="206607"/>
                      <a:pt x="68199" y="197549"/>
                    </a:cubicBezTo>
                    <a:cubicBezTo>
                      <a:pt x="61160" y="187738"/>
                      <a:pt x="55521" y="177003"/>
                      <a:pt x="51435" y="165640"/>
                    </a:cubicBezTo>
                    <a:cubicBezTo>
                      <a:pt x="44206" y="143970"/>
                      <a:pt x="39138" y="121634"/>
                      <a:pt x="36290" y="98965"/>
                    </a:cubicBezTo>
                    <a:cubicBezTo>
                      <a:pt x="33757" y="80601"/>
                      <a:pt x="29709" y="62475"/>
                      <a:pt x="24194" y="44768"/>
                    </a:cubicBezTo>
                    <a:cubicBezTo>
                      <a:pt x="18783" y="28556"/>
                      <a:pt x="10601" y="13402"/>
                      <a:pt x="0" y="0"/>
                    </a:cubicBezTo>
                    <a:cubicBezTo>
                      <a:pt x="0" y="0"/>
                      <a:pt x="1048" y="667"/>
                      <a:pt x="2762" y="2381"/>
                    </a:cubicBezTo>
                    <a:cubicBezTo>
                      <a:pt x="5258" y="4763"/>
                      <a:pt x="7544" y="7344"/>
                      <a:pt x="9620" y="10097"/>
                    </a:cubicBezTo>
                    <a:cubicBezTo>
                      <a:pt x="17326" y="20250"/>
                      <a:pt x="23374" y="31575"/>
                      <a:pt x="27527" y="43625"/>
                    </a:cubicBezTo>
                    <a:cubicBezTo>
                      <a:pt x="33585" y="61379"/>
                      <a:pt x="38014" y="79648"/>
                      <a:pt x="40767" y="98203"/>
                    </a:cubicBezTo>
                    <a:cubicBezTo>
                      <a:pt x="43834" y="120853"/>
                      <a:pt x="48968" y="143170"/>
                      <a:pt x="56102" y="164878"/>
                    </a:cubicBezTo>
                    <a:cubicBezTo>
                      <a:pt x="59988" y="175793"/>
                      <a:pt x="65370" y="186119"/>
                      <a:pt x="72104" y="195548"/>
                    </a:cubicBezTo>
                    <a:cubicBezTo>
                      <a:pt x="78467" y="204235"/>
                      <a:pt x="86306" y="211741"/>
                      <a:pt x="95250" y="217742"/>
                    </a:cubicBezTo>
                    <a:cubicBezTo>
                      <a:pt x="110652" y="227752"/>
                      <a:pt x="128435" y="233505"/>
                      <a:pt x="146780" y="234410"/>
                    </a:cubicBezTo>
                    <a:cubicBezTo>
                      <a:pt x="159191" y="235087"/>
                      <a:pt x="171622" y="233477"/>
                      <a:pt x="183452" y="229648"/>
                    </a:cubicBezTo>
                    <a:cubicBezTo>
                      <a:pt x="191738" y="226028"/>
                      <a:pt x="196310" y="223456"/>
                      <a:pt x="196596" y="223933"/>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159" name="任意多边形: 形状 158">
                <a:extLst>
                  <a:ext uri="{FF2B5EF4-FFF2-40B4-BE49-F238E27FC236}">
                    <a16:creationId xmlns:a16="http://schemas.microsoft.com/office/drawing/2014/main" id="{597A250A-EB71-0E2B-1E3B-CCA14A0C929E}"/>
                  </a:ext>
                </a:extLst>
              </p:cNvPr>
              <p:cNvSpPr/>
              <p:nvPr/>
            </p:nvSpPr>
            <p:spPr>
              <a:xfrm>
                <a:off x="4463414" y="2113216"/>
                <a:ext cx="259841" cy="114069"/>
              </a:xfrm>
              <a:custGeom>
                <a:avLst/>
                <a:gdLst>
                  <a:gd name="connsiteX0" fmla="*/ 0 w 259841"/>
                  <a:gd name="connsiteY0" fmla="*/ 112871 h 114069"/>
                  <a:gd name="connsiteX1" fmla="*/ 41815 w 259841"/>
                  <a:gd name="connsiteY1" fmla="*/ 108680 h 114069"/>
                  <a:gd name="connsiteX2" fmla="*/ 136208 w 259841"/>
                  <a:gd name="connsiteY2" fmla="*/ 73723 h 114069"/>
                  <a:gd name="connsiteX3" fmla="*/ 223075 w 259841"/>
                  <a:gd name="connsiteY3" fmla="*/ 20860 h 114069"/>
                  <a:gd name="connsiteX4" fmla="*/ 249650 w 259841"/>
                  <a:gd name="connsiteY4" fmla="*/ 5048 h 114069"/>
                  <a:gd name="connsiteX5" fmla="*/ 259842 w 259841"/>
                  <a:gd name="connsiteY5" fmla="*/ 0 h 114069"/>
                  <a:gd name="connsiteX6" fmla="*/ 250317 w 259841"/>
                  <a:gd name="connsiteY6" fmla="*/ 6667 h 114069"/>
                  <a:gd name="connsiteX7" fmla="*/ 224600 w 259841"/>
                  <a:gd name="connsiteY7" fmla="*/ 23813 h 114069"/>
                  <a:gd name="connsiteX8" fmla="*/ 138208 w 259841"/>
                  <a:gd name="connsiteY8" fmla="*/ 78105 h 114069"/>
                  <a:gd name="connsiteX9" fmla="*/ 42005 w 259841"/>
                  <a:gd name="connsiteY9" fmla="*/ 112109 h 114069"/>
                  <a:gd name="connsiteX10" fmla="*/ 10954 w 259841"/>
                  <a:gd name="connsiteY10" fmla="*/ 114014 h 114069"/>
                  <a:gd name="connsiteX11" fmla="*/ 0 w 259841"/>
                  <a:gd name="connsiteY11" fmla="*/ 112871 h 114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9841" h="114069">
                    <a:moveTo>
                      <a:pt x="0" y="112871"/>
                    </a:moveTo>
                    <a:cubicBezTo>
                      <a:pt x="0" y="111823"/>
                      <a:pt x="16288" y="112871"/>
                      <a:pt x="41815" y="108680"/>
                    </a:cubicBezTo>
                    <a:cubicBezTo>
                      <a:pt x="74919" y="102051"/>
                      <a:pt x="106773" y="90259"/>
                      <a:pt x="136208" y="73723"/>
                    </a:cubicBezTo>
                    <a:cubicBezTo>
                      <a:pt x="171069" y="54673"/>
                      <a:pt x="200787" y="34385"/>
                      <a:pt x="223075" y="20860"/>
                    </a:cubicBezTo>
                    <a:cubicBezTo>
                      <a:pt x="234125" y="13906"/>
                      <a:pt x="243269" y="8573"/>
                      <a:pt x="249650" y="5048"/>
                    </a:cubicBezTo>
                    <a:cubicBezTo>
                      <a:pt x="252860" y="3010"/>
                      <a:pt x="256270" y="1314"/>
                      <a:pt x="259842" y="0"/>
                    </a:cubicBezTo>
                    <a:cubicBezTo>
                      <a:pt x="256966" y="2619"/>
                      <a:pt x="253765" y="4858"/>
                      <a:pt x="250317" y="6667"/>
                    </a:cubicBezTo>
                    <a:lnTo>
                      <a:pt x="224600" y="23813"/>
                    </a:lnTo>
                    <a:cubicBezTo>
                      <a:pt x="202883" y="38100"/>
                      <a:pt x="173355" y="58960"/>
                      <a:pt x="138208" y="78105"/>
                    </a:cubicBezTo>
                    <a:cubicBezTo>
                      <a:pt x="108349" y="94917"/>
                      <a:pt x="75798" y="106423"/>
                      <a:pt x="42005" y="112109"/>
                    </a:cubicBezTo>
                    <a:cubicBezTo>
                      <a:pt x="31728" y="113633"/>
                      <a:pt x="21340" y="114271"/>
                      <a:pt x="10954" y="114014"/>
                    </a:cubicBezTo>
                    <a:cubicBezTo>
                      <a:pt x="7269" y="114081"/>
                      <a:pt x="3592" y="113690"/>
                      <a:pt x="0" y="112871"/>
                    </a:cubicBezTo>
                    <a:close/>
                  </a:path>
                </a:pathLst>
              </a:custGeom>
              <a:solidFill>
                <a:schemeClr val="tx2">
                  <a:lumMod val="75000"/>
                </a:schemeClr>
              </a:solidFill>
              <a:ln w="9525" cap="flat">
                <a:solidFill>
                  <a:srgbClr val="2F2E41"/>
                </a:solidFill>
                <a:prstDash val="solid"/>
                <a:miter/>
              </a:ln>
            </p:spPr>
            <p:txBody>
              <a:bodyPr rtlCol="0" anchor="ctr">
                <a:noAutofit/>
              </a:bodyPr>
              <a:lstStyle/>
              <a:p>
                <a:endParaRPr lang="zh-CN" altLang="en-US"/>
              </a:p>
            </p:txBody>
          </p:sp>
          <p:sp>
            <p:nvSpPr>
              <p:cNvPr id="160" name="任意多边形: 形状 159">
                <a:extLst>
                  <a:ext uri="{FF2B5EF4-FFF2-40B4-BE49-F238E27FC236}">
                    <a16:creationId xmlns:a16="http://schemas.microsoft.com/office/drawing/2014/main" id="{B7021477-9287-087C-C85B-4086F0F5F979}"/>
                  </a:ext>
                </a:extLst>
              </p:cNvPr>
              <p:cNvSpPr/>
              <p:nvPr/>
            </p:nvSpPr>
            <p:spPr>
              <a:xfrm>
                <a:off x="4433982" y="2237231"/>
                <a:ext cx="140684" cy="26081"/>
              </a:xfrm>
              <a:custGeom>
                <a:avLst/>
                <a:gdLst>
                  <a:gd name="connsiteX0" fmla="*/ 0 w 140684"/>
                  <a:gd name="connsiteY0" fmla="*/ 22955 h 26081"/>
                  <a:gd name="connsiteX1" fmla="*/ 71342 w 140684"/>
                  <a:gd name="connsiteY1" fmla="*/ 17526 h 26081"/>
                  <a:gd name="connsiteX2" fmla="*/ 140684 w 140684"/>
                  <a:gd name="connsiteY2" fmla="*/ 0 h 26081"/>
                  <a:gd name="connsiteX3" fmla="*/ 121634 w 140684"/>
                  <a:gd name="connsiteY3" fmla="*/ 9525 h 26081"/>
                  <a:gd name="connsiteX4" fmla="*/ 72199 w 140684"/>
                  <a:gd name="connsiteY4" fmla="*/ 22670 h 26081"/>
                  <a:gd name="connsiteX5" fmla="*/ 21146 w 140684"/>
                  <a:gd name="connsiteY5" fmla="*/ 25908 h 26081"/>
                  <a:gd name="connsiteX6" fmla="*/ 0 w 140684"/>
                  <a:gd name="connsiteY6" fmla="*/ 22955 h 2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684" h="26081">
                    <a:moveTo>
                      <a:pt x="0" y="22955"/>
                    </a:moveTo>
                    <a:cubicBezTo>
                      <a:pt x="23856" y="22336"/>
                      <a:pt x="47667" y="20526"/>
                      <a:pt x="71342" y="17526"/>
                    </a:cubicBezTo>
                    <a:cubicBezTo>
                      <a:pt x="94741" y="12878"/>
                      <a:pt x="117886" y="7029"/>
                      <a:pt x="140684" y="0"/>
                    </a:cubicBezTo>
                    <a:cubicBezTo>
                      <a:pt x="134853" y="4124"/>
                      <a:pt x="128430" y="7334"/>
                      <a:pt x="121634" y="9525"/>
                    </a:cubicBezTo>
                    <a:cubicBezTo>
                      <a:pt x="105630" y="15526"/>
                      <a:pt x="89071" y="19926"/>
                      <a:pt x="72199" y="22670"/>
                    </a:cubicBezTo>
                    <a:cubicBezTo>
                      <a:pt x="55332" y="25451"/>
                      <a:pt x="38229" y="26537"/>
                      <a:pt x="21146" y="25908"/>
                    </a:cubicBezTo>
                    <a:cubicBezTo>
                      <a:pt x="13986" y="26041"/>
                      <a:pt x="6849" y="25041"/>
                      <a:pt x="0" y="22955"/>
                    </a:cubicBezTo>
                    <a:close/>
                  </a:path>
                </a:pathLst>
              </a:custGeom>
              <a:solidFill>
                <a:schemeClr val="tx2">
                  <a:lumMod val="75000"/>
                </a:schemeClr>
              </a:solidFill>
              <a:ln w="9525" cap="flat">
                <a:solidFill>
                  <a:srgbClr val="2F2E41"/>
                </a:solidFill>
                <a:prstDash val="solid"/>
                <a:miter/>
              </a:ln>
            </p:spPr>
            <p:txBody>
              <a:bodyPr rtlCol="0" anchor="ctr">
                <a:noAutofit/>
              </a:bodyPr>
              <a:lstStyle/>
              <a:p>
                <a:endParaRPr lang="zh-CN" altLang="en-US"/>
              </a:p>
            </p:txBody>
          </p:sp>
          <p:sp>
            <p:nvSpPr>
              <p:cNvPr id="161" name="任意多边形: 形状 160">
                <a:extLst>
                  <a:ext uri="{FF2B5EF4-FFF2-40B4-BE49-F238E27FC236}">
                    <a16:creationId xmlns:a16="http://schemas.microsoft.com/office/drawing/2014/main" id="{516215AA-E3AB-E18B-ACF5-4B97FAC973BB}"/>
                  </a:ext>
                </a:extLst>
              </p:cNvPr>
              <p:cNvSpPr/>
              <p:nvPr/>
            </p:nvSpPr>
            <p:spPr>
              <a:xfrm>
                <a:off x="4810800" y="2302490"/>
                <a:ext cx="49997" cy="44601"/>
              </a:xfrm>
              <a:custGeom>
                <a:avLst/>
                <a:gdLst>
                  <a:gd name="connsiteX0" fmla="*/ 181 w 49997"/>
                  <a:gd name="connsiteY0" fmla="*/ 21610 h 44601"/>
                  <a:gd name="connsiteX1" fmla="*/ 5801 w 49997"/>
                  <a:gd name="connsiteY1" fmla="*/ 3322 h 44601"/>
                  <a:gd name="connsiteX2" fmla="*/ 8659 w 49997"/>
                  <a:gd name="connsiteY2" fmla="*/ 179 h 44601"/>
                  <a:gd name="connsiteX3" fmla="*/ 10945 w 49997"/>
                  <a:gd name="connsiteY3" fmla="*/ 179 h 44601"/>
                  <a:gd name="connsiteX4" fmla="*/ 49997 w 49997"/>
                  <a:gd name="connsiteY4" fmla="*/ 15609 h 44601"/>
                  <a:gd name="connsiteX5" fmla="*/ 42377 w 49997"/>
                  <a:gd name="connsiteY5" fmla="*/ 31135 h 44601"/>
                  <a:gd name="connsiteX6" fmla="*/ 25613 w 49997"/>
                  <a:gd name="connsiteY6" fmla="*/ 43803 h 44601"/>
                  <a:gd name="connsiteX7" fmla="*/ 5611 w 49997"/>
                  <a:gd name="connsiteY7" fmla="*/ 39136 h 44601"/>
                  <a:gd name="connsiteX8" fmla="*/ 181 w 49997"/>
                  <a:gd name="connsiteY8" fmla="*/ 21610 h 44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997" h="44601">
                    <a:moveTo>
                      <a:pt x="181" y="21610"/>
                    </a:moveTo>
                    <a:cubicBezTo>
                      <a:pt x="1153" y="15276"/>
                      <a:pt x="3048" y="9113"/>
                      <a:pt x="5801" y="3322"/>
                    </a:cubicBezTo>
                    <a:cubicBezTo>
                      <a:pt x="6373" y="1893"/>
                      <a:pt x="7230" y="369"/>
                      <a:pt x="8659" y="179"/>
                    </a:cubicBezTo>
                    <a:cubicBezTo>
                      <a:pt x="9402" y="-60"/>
                      <a:pt x="10202" y="-60"/>
                      <a:pt x="10945" y="179"/>
                    </a:cubicBezTo>
                    <a:lnTo>
                      <a:pt x="49997" y="15609"/>
                    </a:lnTo>
                    <a:cubicBezTo>
                      <a:pt x="48521" y="21238"/>
                      <a:pt x="45930" y="26515"/>
                      <a:pt x="42377" y="31135"/>
                    </a:cubicBezTo>
                    <a:cubicBezTo>
                      <a:pt x="38377" y="37126"/>
                      <a:pt x="32471" y="41593"/>
                      <a:pt x="25613" y="43803"/>
                    </a:cubicBezTo>
                    <a:cubicBezTo>
                      <a:pt x="18584" y="45784"/>
                      <a:pt x="11030" y="44022"/>
                      <a:pt x="5611" y="39136"/>
                    </a:cubicBezTo>
                    <a:cubicBezTo>
                      <a:pt x="1343" y="34354"/>
                      <a:pt x="-638" y="27963"/>
                      <a:pt x="181" y="21610"/>
                    </a:cubicBezTo>
                    <a:close/>
                  </a:path>
                </a:pathLst>
              </a:custGeom>
              <a:solidFill>
                <a:schemeClr val="bg1">
                  <a:lumMod val="85000"/>
                </a:schemeClr>
              </a:solidFill>
              <a:ln w="9525" cap="flat">
                <a:solidFill>
                  <a:srgbClr val="2F2E41"/>
                </a:solidFill>
                <a:prstDash val="solid"/>
                <a:miter/>
              </a:ln>
            </p:spPr>
            <p:txBody>
              <a:bodyPr rtlCol="0" anchor="ctr">
                <a:noAutofit/>
              </a:bodyPr>
              <a:lstStyle/>
              <a:p>
                <a:endParaRPr lang="zh-CN" altLang="en-US"/>
              </a:p>
            </p:txBody>
          </p:sp>
          <p:sp>
            <p:nvSpPr>
              <p:cNvPr id="162" name="任意多边形: 形状 161">
                <a:extLst>
                  <a:ext uri="{FF2B5EF4-FFF2-40B4-BE49-F238E27FC236}">
                    <a16:creationId xmlns:a16="http://schemas.microsoft.com/office/drawing/2014/main" id="{853B33D8-19E6-4F40-0489-8780961B596B}"/>
                  </a:ext>
                </a:extLst>
              </p:cNvPr>
              <p:cNvSpPr/>
              <p:nvPr/>
            </p:nvSpPr>
            <p:spPr>
              <a:xfrm>
                <a:off x="4809936" y="2302021"/>
                <a:ext cx="48860" cy="46548"/>
              </a:xfrm>
              <a:custGeom>
                <a:avLst/>
                <a:gdLst>
                  <a:gd name="connsiteX0" fmla="*/ 34192 w 48860"/>
                  <a:gd name="connsiteY0" fmla="*/ 43224 h 46548"/>
                  <a:gd name="connsiteX1" fmla="*/ 30478 w 48860"/>
                  <a:gd name="connsiteY1" fmla="*/ 45606 h 46548"/>
                  <a:gd name="connsiteX2" fmla="*/ 18381 w 48860"/>
                  <a:gd name="connsiteY2" fmla="*/ 45606 h 46548"/>
                  <a:gd name="connsiteX3" fmla="*/ 3522 w 48860"/>
                  <a:gd name="connsiteY3" fmla="*/ 35319 h 46548"/>
                  <a:gd name="connsiteX4" fmla="*/ 1807 w 48860"/>
                  <a:gd name="connsiteY4" fmla="*/ 13125 h 46548"/>
                  <a:gd name="connsiteX5" fmla="*/ 7332 w 48860"/>
                  <a:gd name="connsiteY5" fmla="*/ 2934 h 46548"/>
                  <a:gd name="connsiteX6" fmla="*/ 9904 w 48860"/>
                  <a:gd name="connsiteY6" fmla="*/ 457 h 46548"/>
                  <a:gd name="connsiteX7" fmla="*/ 14190 w 48860"/>
                  <a:gd name="connsiteY7" fmla="*/ 457 h 46548"/>
                  <a:gd name="connsiteX8" fmla="*/ 18952 w 48860"/>
                  <a:gd name="connsiteY8" fmla="*/ 2267 h 46548"/>
                  <a:gd name="connsiteX9" fmla="*/ 34669 w 48860"/>
                  <a:gd name="connsiteY9" fmla="*/ 8744 h 46548"/>
                  <a:gd name="connsiteX10" fmla="*/ 48861 w 48860"/>
                  <a:gd name="connsiteY10" fmla="*/ 15792 h 46548"/>
                  <a:gd name="connsiteX11" fmla="*/ 33526 w 48860"/>
                  <a:gd name="connsiteY11" fmla="*/ 11982 h 46548"/>
                  <a:gd name="connsiteX12" fmla="*/ 17333 w 48860"/>
                  <a:gd name="connsiteY12" fmla="*/ 6553 h 46548"/>
                  <a:gd name="connsiteX13" fmla="*/ 12856 w 48860"/>
                  <a:gd name="connsiteY13" fmla="*/ 4934 h 46548"/>
                  <a:gd name="connsiteX14" fmla="*/ 12190 w 48860"/>
                  <a:gd name="connsiteY14" fmla="*/ 4934 h 46548"/>
                  <a:gd name="connsiteX15" fmla="*/ 11142 w 48860"/>
                  <a:gd name="connsiteY15" fmla="*/ 6077 h 46548"/>
                  <a:gd name="connsiteX16" fmla="*/ 6475 w 48860"/>
                  <a:gd name="connsiteY16" fmla="*/ 14840 h 46548"/>
                  <a:gd name="connsiteX17" fmla="*/ 7332 w 48860"/>
                  <a:gd name="connsiteY17" fmla="*/ 32937 h 46548"/>
                  <a:gd name="connsiteX18" fmla="*/ 19524 w 48860"/>
                  <a:gd name="connsiteY18" fmla="*/ 42462 h 46548"/>
                  <a:gd name="connsiteX19" fmla="*/ 34192 w 48860"/>
                  <a:gd name="connsiteY19" fmla="*/ 43224 h 46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860" h="46548">
                    <a:moveTo>
                      <a:pt x="34192" y="43224"/>
                    </a:moveTo>
                    <a:cubicBezTo>
                      <a:pt x="34192" y="43224"/>
                      <a:pt x="33145" y="44653"/>
                      <a:pt x="30478" y="45606"/>
                    </a:cubicBezTo>
                    <a:cubicBezTo>
                      <a:pt x="26544" y="46863"/>
                      <a:pt x="22315" y="46863"/>
                      <a:pt x="18381" y="45606"/>
                    </a:cubicBezTo>
                    <a:cubicBezTo>
                      <a:pt x="12447" y="43872"/>
                      <a:pt x="7227" y="40262"/>
                      <a:pt x="3522" y="35319"/>
                    </a:cubicBezTo>
                    <a:cubicBezTo>
                      <a:pt x="-469" y="28594"/>
                      <a:pt x="-1107" y="20384"/>
                      <a:pt x="1807" y="13125"/>
                    </a:cubicBezTo>
                    <a:cubicBezTo>
                      <a:pt x="3046" y="9439"/>
                      <a:pt x="4922" y="5991"/>
                      <a:pt x="7332" y="2934"/>
                    </a:cubicBezTo>
                    <a:cubicBezTo>
                      <a:pt x="7989" y="1924"/>
                      <a:pt x="8875" y="1076"/>
                      <a:pt x="9904" y="457"/>
                    </a:cubicBezTo>
                    <a:cubicBezTo>
                      <a:pt x="11266" y="-152"/>
                      <a:pt x="12828" y="-152"/>
                      <a:pt x="14190" y="457"/>
                    </a:cubicBezTo>
                    <a:lnTo>
                      <a:pt x="18952" y="2267"/>
                    </a:lnTo>
                    <a:lnTo>
                      <a:pt x="34669" y="8744"/>
                    </a:lnTo>
                    <a:cubicBezTo>
                      <a:pt x="39707" y="10420"/>
                      <a:pt x="44479" y="12792"/>
                      <a:pt x="48861" y="15792"/>
                    </a:cubicBezTo>
                    <a:cubicBezTo>
                      <a:pt x="43575" y="15354"/>
                      <a:pt x="38402" y="14068"/>
                      <a:pt x="33526" y="11982"/>
                    </a:cubicBezTo>
                    <a:lnTo>
                      <a:pt x="17333" y="6553"/>
                    </a:lnTo>
                    <a:lnTo>
                      <a:pt x="12856" y="4934"/>
                    </a:lnTo>
                    <a:cubicBezTo>
                      <a:pt x="12190" y="4934"/>
                      <a:pt x="12094" y="4934"/>
                      <a:pt x="12190" y="4934"/>
                    </a:cubicBezTo>
                    <a:cubicBezTo>
                      <a:pt x="11742" y="5210"/>
                      <a:pt x="11380" y="5610"/>
                      <a:pt x="11142" y="6077"/>
                    </a:cubicBezTo>
                    <a:cubicBezTo>
                      <a:pt x="9180" y="8763"/>
                      <a:pt x="7608" y="11716"/>
                      <a:pt x="6475" y="14840"/>
                    </a:cubicBezTo>
                    <a:cubicBezTo>
                      <a:pt x="4122" y="20707"/>
                      <a:pt x="4436" y="27318"/>
                      <a:pt x="7332" y="32937"/>
                    </a:cubicBezTo>
                    <a:cubicBezTo>
                      <a:pt x="10361" y="37243"/>
                      <a:pt x="14609" y="40557"/>
                      <a:pt x="19524" y="42462"/>
                    </a:cubicBezTo>
                    <a:cubicBezTo>
                      <a:pt x="24267" y="43948"/>
                      <a:pt x="29316" y="44215"/>
                      <a:pt x="34192" y="43224"/>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163" name="任意多边形: 形状 162">
                <a:extLst>
                  <a:ext uri="{FF2B5EF4-FFF2-40B4-BE49-F238E27FC236}">
                    <a16:creationId xmlns:a16="http://schemas.microsoft.com/office/drawing/2014/main" id="{70D434E2-13D6-098A-9C2E-61126EB5534C}"/>
                  </a:ext>
                </a:extLst>
              </p:cNvPr>
              <p:cNvSpPr/>
              <p:nvPr/>
            </p:nvSpPr>
            <p:spPr>
              <a:xfrm>
                <a:off x="4389500" y="2499931"/>
                <a:ext cx="697426" cy="942614"/>
              </a:xfrm>
              <a:custGeom>
                <a:avLst/>
                <a:gdLst>
                  <a:gd name="connsiteX0" fmla="*/ 517017 w 697426"/>
                  <a:gd name="connsiteY0" fmla="*/ 46101 h 942614"/>
                  <a:gd name="connsiteX1" fmla="*/ 696659 w 697426"/>
                  <a:gd name="connsiteY1" fmla="*/ 380809 h 942614"/>
                  <a:gd name="connsiteX2" fmla="*/ 665417 w 697426"/>
                  <a:gd name="connsiteY2" fmla="*/ 557117 h 942614"/>
                  <a:gd name="connsiteX3" fmla="*/ 663702 w 697426"/>
                  <a:gd name="connsiteY3" fmla="*/ 853916 h 942614"/>
                  <a:gd name="connsiteX4" fmla="*/ 616649 w 697426"/>
                  <a:gd name="connsiteY4" fmla="*/ 942213 h 942614"/>
                  <a:gd name="connsiteX5" fmla="*/ 316802 w 697426"/>
                  <a:gd name="connsiteY5" fmla="*/ 757618 h 942614"/>
                  <a:gd name="connsiteX6" fmla="*/ 50102 w 697426"/>
                  <a:gd name="connsiteY6" fmla="*/ 846106 h 942614"/>
                  <a:gd name="connsiteX7" fmla="*/ 0 w 697426"/>
                  <a:gd name="connsiteY7" fmla="*/ 822103 h 942614"/>
                  <a:gd name="connsiteX8" fmla="*/ 69342 w 697426"/>
                  <a:gd name="connsiteY8" fmla="*/ 783336 h 942614"/>
                  <a:gd name="connsiteX9" fmla="*/ 163449 w 697426"/>
                  <a:gd name="connsiteY9" fmla="*/ 447484 h 942614"/>
                  <a:gd name="connsiteX10" fmla="*/ 118491 w 697426"/>
                  <a:gd name="connsiteY10" fmla="*/ 44958 h 942614"/>
                  <a:gd name="connsiteX11" fmla="*/ 241459 w 697426"/>
                  <a:gd name="connsiteY11" fmla="*/ 0 h 942614"/>
                  <a:gd name="connsiteX12" fmla="*/ 458724 w 697426"/>
                  <a:gd name="connsiteY12" fmla="*/ 24193 h 94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7426" h="942614">
                    <a:moveTo>
                      <a:pt x="517017" y="46101"/>
                    </a:moveTo>
                    <a:cubicBezTo>
                      <a:pt x="523685" y="52292"/>
                      <a:pt x="710851" y="294703"/>
                      <a:pt x="696659" y="380809"/>
                    </a:cubicBezTo>
                    <a:cubicBezTo>
                      <a:pt x="682466" y="466915"/>
                      <a:pt x="673418" y="495109"/>
                      <a:pt x="665417" y="557117"/>
                    </a:cubicBezTo>
                    <a:cubicBezTo>
                      <a:pt x="646367" y="706660"/>
                      <a:pt x="670465" y="787241"/>
                      <a:pt x="663702" y="853916"/>
                    </a:cubicBezTo>
                    <a:cubicBezTo>
                      <a:pt x="656939" y="920591"/>
                      <a:pt x="623221" y="946213"/>
                      <a:pt x="616649" y="942213"/>
                    </a:cubicBezTo>
                    <a:cubicBezTo>
                      <a:pt x="610076" y="938213"/>
                      <a:pt x="419005" y="806768"/>
                      <a:pt x="316802" y="757618"/>
                    </a:cubicBezTo>
                    <a:cubicBezTo>
                      <a:pt x="131921" y="668845"/>
                      <a:pt x="93059" y="851059"/>
                      <a:pt x="50102" y="846106"/>
                    </a:cubicBezTo>
                    <a:cubicBezTo>
                      <a:pt x="7144" y="841153"/>
                      <a:pt x="0" y="822103"/>
                      <a:pt x="0" y="822103"/>
                    </a:cubicBezTo>
                    <a:cubicBezTo>
                      <a:pt x="0" y="822103"/>
                      <a:pt x="61913" y="815721"/>
                      <a:pt x="69342" y="783336"/>
                    </a:cubicBezTo>
                    <a:cubicBezTo>
                      <a:pt x="76772" y="750951"/>
                      <a:pt x="163449" y="447484"/>
                      <a:pt x="163449" y="447484"/>
                    </a:cubicBezTo>
                    <a:lnTo>
                      <a:pt x="118491" y="44958"/>
                    </a:lnTo>
                    <a:lnTo>
                      <a:pt x="241459" y="0"/>
                    </a:lnTo>
                    <a:lnTo>
                      <a:pt x="458724" y="24193"/>
                    </a:lnTo>
                    <a:close/>
                  </a:path>
                </a:pathLst>
              </a:custGeom>
              <a:solidFill>
                <a:schemeClr val="accent1"/>
              </a:solidFill>
              <a:ln w="9525" cap="flat">
                <a:solidFill>
                  <a:srgbClr val="2F2E41"/>
                </a:solidFill>
                <a:prstDash val="solid"/>
                <a:miter/>
              </a:ln>
            </p:spPr>
            <p:txBody>
              <a:bodyPr rtlCol="0" anchor="ctr">
                <a:noAutofit/>
              </a:bodyPr>
              <a:lstStyle/>
              <a:p>
                <a:endParaRPr lang="zh-CN" altLang="en-US"/>
              </a:p>
            </p:txBody>
          </p:sp>
          <p:sp>
            <p:nvSpPr>
              <p:cNvPr id="164" name="任意多边形: 形状 163">
                <a:extLst>
                  <a:ext uri="{FF2B5EF4-FFF2-40B4-BE49-F238E27FC236}">
                    <a16:creationId xmlns:a16="http://schemas.microsoft.com/office/drawing/2014/main" id="{305C3442-6ED4-BD19-2925-3FED8F0AB632}"/>
                  </a:ext>
                </a:extLst>
              </p:cNvPr>
              <p:cNvSpPr/>
              <p:nvPr/>
            </p:nvSpPr>
            <p:spPr>
              <a:xfrm>
                <a:off x="4836223" y="2452116"/>
                <a:ext cx="370789" cy="396525"/>
              </a:xfrm>
              <a:custGeom>
                <a:avLst/>
                <a:gdLst>
                  <a:gd name="connsiteX0" fmla="*/ 0 w 370789"/>
                  <a:gd name="connsiteY0" fmla="*/ 88487 h 396525"/>
                  <a:gd name="connsiteX1" fmla="*/ 34100 w 370789"/>
                  <a:gd name="connsiteY1" fmla="*/ 76200 h 396525"/>
                  <a:gd name="connsiteX2" fmla="*/ 123730 w 370789"/>
                  <a:gd name="connsiteY2" fmla="*/ 59626 h 396525"/>
                  <a:gd name="connsiteX3" fmla="*/ 198120 w 370789"/>
                  <a:gd name="connsiteY3" fmla="*/ 0 h 396525"/>
                  <a:gd name="connsiteX4" fmla="*/ 364427 w 370789"/>
                  <a:gd name="connsiteY4" fmla="*/ 200692 h 396525"/>
                  <a:gd name="connsiteX5" fmla="*/ 266605 w 370789"/>
                  <a:gd name="connsiteY5" fmla="*/ 299752 h 396525"/>
                  <a:gd name="connsiteX6" fmla="*/ 245745 w 370789"/>
                  <a:gd name="connsiteY6" fmla="*/ 396526 h 396525"/>
                  <a:gd name="connsiteX7" fmla="*/ 88202 w 370789"/>
                  <a:gd name="connsiteY7" fmla="*/ 205359 h 39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89" h="396525">
                    <a:moveTo>
                      <a:pt x="0" y="88487"/>
                    </a:moveTo>
                    <a:cubicBezTo>
                      <a:pt x="9392" y="80210"/>
                      <a:pt x="21584" y="75819"/>
                      <a:pt x="34100" y="76200"/>
                    </a:cubicBezTo>
                    <a:cubicBezTo>
                      <a:pt x="56293" y="76200"/>
                      <a:pt x="123730" y="59626"/>
                      <a:pt x="123730" y="59626"/>
                    </a:cubicBezTo>
                    <a:lnTo>
                      <a:pt x="198120" y="0"/>
                    </a:lnTo>
                    <a:cubicBezTo>
                      <a:pt x="259652" y="15907"/>
                      <a:pt x="402527" y="157734"/>
                      <a:pt x="364427" y="200692"/>
                    </a:cubicBezTo>
                    <a:lnTo>
                      <a:pt x="266605" y="299752"/>
                    </a:lnTo>
                    <a:lnTo>
                      <a:pt x="245745" y="396526"/>
                    </a:lnTo>
                    <a:lnTo>
                      <a:pt x="88202" y="205359"/>
                    </a:lnTo>
                    <a:close/>
                  </a:path>
                </a:pathLst>
              </a:custGeom>
              <a:solidFill>
                <a:schemeClr val="accent1"/>
              </a:solidFill>
              <a:ln w="9525" cap="flat">
                <a:solidFill>
                  <a:srgbClr val="2F2E41"/>
                </a:solidFill>
                <a:prstDash val="solid"/>
                <a:miter/>
              </a:ln>
            </p:spPr>
            <p:txBody>
              <a:bodyPr rtlCol="0" anchor="ctr">
                <a:noAutofit/>
              </a:bodyPr>
              <a:lstStyle/>
              <a:p>
                <a:endParaRPr lang="zh-CN" altLang="en-US"/>
              </a:p>
            </p:txBody>
          </p:sp>
          <p:sp>
            <p:nvSpPr>
              <p:cNvPr id="165" name="任意多边形: 形状 164">
                <a:extLst>
                  <a:ext uri="{FF2B5EF4-FFF2-40B4-BE49-F238E27FC236}">
                    <a16:creationId xmlns:a16="http://schemas.microsoft.com/office/drawing/2014/main" id="{9EC6DD43-C910-1322-694E-EF3EAE41F127}"/>
                  </a:ext>
                </a:extLst>
              </p:cNvPr>
              <p:cNvSpPr/>
              <p:nvPr/>
            </p:nvSpPr>
            <p:spPr>
              <a:xfrm>
                <a:off x="4653057" y="2502122"/>
                <a:ext cx="295775" cy="192478"/>
              </a:xfrm>
              <a:custGeom>
                <a:avLst/>
                <a:gdLst>
                  <a:gd name="connsiteX0" fmla="*/ 217075 w 295775"/>
                  <a:gd name="connsiteY0" fmla="*/ 22003 h 192478"/>
                  <a:gd name="connsiteX1" fmla="*/ 294132 w 295775"/>
                  <a:gd name="connsiteY1" fmla="*/ 163830 h 192478"/>
                  <a:gd name="connsiteX2" fmla="*/ 200025 w 295775"/>
                  <a:gd name="connsiteY2" fmla="*/ 177832 h 192478"/>
                  <a:gd name="connsiteX3" fmla="*/ 0 w 295775"/>
                  <a:gd name="connsiteY3" fmla="*/ 0 h 192478"/>
                  <a:gd name="connsiteX4" fmla="*/ 0 w 295775"/>
                  <a:gd name="connsiteY4" fmla="*/ 0 h 192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775" h="192478">
                    <a:moveTo>
                      <a:pt x="217075" y="22003"/>
                    </a:moveTo>
                    <a:cubicBezTo>
                      <a:pt x="217075" y="22003"/>
                      <a:pt x="309086" y="118586"/>
                      <a:pt x="294132" y="163830"/>
                    </a:cubicBezTo>
                    <a:cubicBezTo>
                      <a:pt x="279178" y="209074"/>
                      <a:pt x="237839" y="190214"/>
                      <a:pt x="200025" y="177832"/>
                    </a:cubicBezTo>
                    <a:cubicBezTo>
                      <a:pt x="104299" y="146495"/>
                      <a:pt x="0" y="0"/>
                      <a:pt x="0" y="0"/>
                    </a:cubicBezTo>
                    <a:lnTo>
                      <a:pt x="0" y="0"/>
                    </a:lnTo>
                    <a:close/>
                  </a:path>
                </a:pathLst>
              </a:custGeom>
              <a:solidFill>
                <a:schemeClr val="bg1"/>
              </a:solidFill>
              <a:ln w="9525" cap="flat">
                <a:solidFill>
                  <a:srgbClr val="2F2E41"/>
                </a:solidFill>
                <a:prstDash val="solid"/>
                <a:miter/>
              </a:ln>
            </p:spPr>
            <p:txBody>
              <a:bodyPr rtlCol="0" anchor="ctr">
                <a:noAutofit/>
              </a:bodyPr>
              <a:lstStyle/>
              <a:p>
                <a:endParaRPr lang="zh-CN" altLang="en-US"/>
              </a:p>
            </p:txBody>
          </p:sp>
          <p:sp>
            <p:nvSpPr>
              <p:cNvPr id="166" name="任意多边形: 形状 165">
                <a:extLst>
                  <a:ext uri="{FF2B5EF4-FFF2-40B4-BE49-F238E27FC236}">
                    <a16:creationId xmlns:a16="http://schemas.microsoft.com/office/drawing/2014/main" id="{4B8548F6-014E-F4E3-E7DF-6639611D4722}"/>
                  </a:ext>
                </a:extLst>
              </p:cNvPr>
              <p:cNvSpPr/>
              <p:nvPr/>
            </p:nvSpPr>
            <p:spPr>
              <a:xfrm>
                <a:off x="4869846" y="2451449"/>
                <a:ext cx="240322" cy="410432"/>
              </a:xfrm>
              <a:custGeom>
                <a:avLst/>
                <a:gdLst>
                  <a:gd name="connsiteX0" fmla="*/ 213836 w 240322"/>
                  <a:gd name="connsiteY0" fmla="*/ 410432 h 410432"/>
                  <a:gd name="connsiteX1" fmla="*/ 226219 w 240322"/>
                  <a:gd name="connsiteY1" fmla="*/ 204216 h 410432"/>
                  <a:gd name="connsiteX2" fmla="*/ 0 w 240322"/>
                  <a:gd name="connsiteY2" fmla="*/ 0 h 410432"/>
                  <a:gd name="connsiteX3" fmla="*/ 0 w 240322"/>
                  <a:gd name="connsiteY3" fmla="*/ 22955 h 410432"/>
                  <a:gd name="connsiteX4" fmla="*/ 191357 w 240322"/>
                  <a:gd name="connsiteY4" fmla="*/ 242697 h 410432"/>
                  <a:gd name="connsiteX5" fmla="*/ 205073 w 240322"/>
                  <a:gd name="connsiteY5" fmla="*/ 330137 h 41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0322" h="410432">
                    <a:moveTo>
                      <a:pt x="213836" y="410432"/>
                    </a:moveTo>
                    <a:cubicBezTo>
                      <a:pt x="213836" y="410432"/>
                      <a:pt x="264033" y="301752"/>
                      <a:pt x="226219" y="204216"/>
                    </a:cubicBezTo>
                    <a:cubicBezTo>
                      <a:pt x="188405" y="106680"/>
                      <a:pt x="111919" y="16193"/>
                      <a:pt x="0" y="0"/>
                    </a:cubicBezTo>
                    <a:lnTo>
                      <a:pt x="0" y="22955"/>
                    </a:lnTo>
                    <a:cubicBezTo>
                      <a:pt x="0" y="22955"/>
                      <a:pt x="174117" y="157067"/>
                      <a:pt x="191357" y="242697"/>
                    </a:cubicBezTo>
                    <a:cubicBezTo>
                      <a:pt x="208598" y="328327"/>
                      <a:pt x="205073" y="330137"/>
                      <a:pt x="205073" y="330137"/>
                    </a:cubicBezTo>
                    <a:close/>
                  </a:path>
                </a:pathLst>
              </a:custGeom>
              <a:solidFill>
                <a:schemeClr val="tx2">
                  <a:lumMod val="75000"/>
                </a:schemeClr>
              </a:solidFill>
              <a:ln w="9525" cap="flat">
                <a:solidFill>
                  <a:srgbClr val="2F2E41"/>
                </a:solidFill>
                <a:prstDash val="solid"/>
                <a:miter/>
              </a:ln>
            </p:spPr>
            <p:txBody>
              <a:bodyPr rtlCol="0" anchor="ctr">
                <a:noAutofit/>
              </a:bodyPr>
              <a:lstStyle/>
              <a:p>
                <a:endParaRPr lang="zh-CN" altLang="en-US"/>
              </a:p>
            </p:txBody>
          </p:sp>
          <p:sp>
            <p:nvSpPr>
              <p:cNvPr id="167" name="任意多边形: 形状 166">
                <a:extLst>
                  <a:ext uri="{FF2B5EF4-FFF2-40B4-BE49-F238E27FC236}">
                    <a16:creationId xmlns:a16="http://schemas.microsoft.com/office/drawing/2014/main" id="{F17ABB39-6F38-3FBB-851C-FD5BBF73A345}"/>
                  </a:ext>
                </a:extLst>
              </p:cNvPr>
              <p:cNvSpPr/>
              <p:nvPr/>
            </p:nvSpPr>
            <p:spPr>
              <a:xfrm>
                <a:off x="5035331" y="2663285"/>
                <a:ext cx="50289" cy="266128"/>
              </a:xfrm>
              <a:custGeom>
                <a:avLst/>
                <a:gdLst>
                  <a:gd name="connsiteX0" fmla="*/ 59 w 50289"/>
                  <a:gd name="connsiteY0" fmla="*/ 0 h 266128"/>
                  <a:gd name="connsiteX1" fmla="*/ 5584 w 50289"/>
                  <a:gd name="connsiteY1" fmla="*/ 9525 h 266128"/>
                  <a:gd name="connsiteX2" fmla="*/ 17966 w 50289"/>
                  <a:gd name="connsiteY2" fmla="*/ 36195 h 266128"/>
                  <a:gd name="connsiteX3" fmla="*/ 44446 w 50289"/>
                  <a:gd name="connsiteY3" fmla="*/ 129445 h 266128"/>
                  <a:gd name="connsiteX4" fmla="*/ 49494 w 50289"/>
                  <a:gd name="connsiteY4" fmla="*/ 226314 h 266128"/>
                  <a:gd name="connsiteX5" fmla="*/ 46446 w 50289"/>
                  <a:gd name="connsiteY5" fmla="*/ 255556 h 266128"/>
                  <a:gd name="connsiteX6" fmla="*/ 44255 w 50289"/>
                  <a:gd name="connsiteY6" fmla="*/ 266129 h 266128"/>
                  <a:gd name="connsiteX7" fmla="*/ 45970 w 50289"/>
                  <a:gd name="connsiteY7" fmla="*/ 226124 h 266128"/>
                  <a:gd name="connsiteX8" fmla="*/ 39588 w 50289"/>
                  <a:gd name="connsiteY8" fmla="*/ 130302 h 266128"/>
                  <a:gd name="connsiteX9" fmla="*/ 14633 w 50289"/>
                  <a:gd name="connsiteY9" fmla="*/ 37529 h 266128"/>
                  <a:gd name="connsiteX10" fmla="*/ 59 w 50289"/>
                  <a:gd name="connsiteY10" fmla="*/ 0 h 266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89" h="266128">
                    <a:moveTo>
                      <a:pt x="59" y="0"/>
                    </a:moveTo>
                    <a:cubicBezTo>
                      <a:pt x="2345" y="2896"/>
                      <a:pt x="4203" y="6106"/>
                      <a:pt x="5584" y="9525"/>
                    </a:cubicBezTo>
                    <a:cubicBezTo>
                      <a:pt x="8918" y="15621"/>
                      <a:pt x="13204" y="24765"/>
                      <a:pt x="17966" y="36195"/>
                    </a:cubicBezTo>
                    <a:cubicBezTo>
                      <a:pt x="30206" y="66208"/>
                      <a:pt x="39083" y="97479"/>
                      <a:pt x="44446" y="129445"/>
                    </a:cubicBezTo>
                    <a:cubicBezTo>
                      <a:pt x="49770" y="161439"/>
                      <a:pt x="51466" y="193938"/>
                      <a:pt x="49494" y="226314"/>
                    </a:cubicBezTo>
                    <a:cubicBezTo>
                      <a:pt x="48732" y="238696"/>
                      <a:pt x="47589" y="248698"/>
                      <a:pt x="46446" y="255556"/>
                    </a:cubicBezTo>
                    <a:cubicBezTo>
                      <a:pt x="46189" y="259166"/>
                      <a:pt x="45446" y="262719"/>
                      <a:pt x="44255" y="266129"/>
                    </a:cubicBezTo>
                    <a:cubicBezTo>
                      <a:pt x="43398" y="266129"/>
                      <a:pt x="45303" y="250793"/>
                      <a:pt x="45970" y="226124"/>
                    </a:cubicBezTo>
                    <a:cubicBezTo>
                      <a:pt x="46875" y="194053"/>
                      <a:pt x="44741" y="161973"/>
                      <a:pt x="39588" y="130302"/>
                    </a:cubicBezTo>
                    <a:cubicBezTo>
                      <a:pt x="34273" y="98650"/>
                      <a:pt x="25920" y="67580"/>
                      <a:pt x="14633" y="37529"/>
                    </a:cubicBezTo>
                    <a:cubicBezTo>
                      <a:pt x="5965" y="14097"/>
                      <a:pt x="-703" y="381"/>
                      <a:pt x="59" y="0"/>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168" name="任意多边形: 形状 167">
                <a:extLst>
                  <a:ext uri="{FF2B5EF4-FFF2-40B4-BE49-F238E27FC236}">
                    <a16:creationId xmlns:a16="http://schemas.microsoft.com/office/drawing/2014/main" id="{69C586A8-E48D-4C59-F815-8CDBE3E6332D}"/>
                  </a:ext>
                </a:extLst>
              </p:cNvPr>
              <p:cNvSpPr/>
              <p:nvPr/>
            </p:nvSpPr>
            <p:spPr>
              <a:xfrm>
                <a:off x="4606004" y="3119622"/>
                <a:ext cx="371856" cy="220794"/>
              </a:xfrm>
              <a:custGeom>
                <a:avLst/>
                <a:gdLst>
                  <a:gd name="connsiteX0" fmla="*/ 0 w 371856"/>
                  <a:gd name="connsiteY0" fmla="*/ 1815 h 220794"/>
                  <a:gd name="connsiteX1" fmla="*/ 4477 w 371856"/>
                  <a:gd name="connsiteY1" fmla="*/ 862 h 220794"/>
                  <a:gd name="connsiteX2" fmla="*/ 17335 w 371856"/>
                  <a:gd name="connsiteY2" fmla="*/ 5 h 220794"/>
                  <a:gd name="connsiteX3" fmla="*/ 63817 w 371856"/>
                  <a:gd name="connsiteY3" fmla="*/ 9530 h 220794"/>
                  <a:gd name="connsiteX4" fmla="*/ 123158 w 371856"/>
                  <a:gd name="connsiteY4" fmla="*/ 47630 h 220794"/>
                  <a:gd name="connsiteX5" fmla="*/ 186881 w 371856"/>
                  <a:gd name="connsiteY5" fmla="*/ 105256 h 220794"/>
                  <a:gd name="connsiteX6" fmla="*/ 312706 w 371856"/>
                  <a:gd name="connsiteY6" fmla="*/ 195649 h 220794"/>
                  <a:gd name="connsiteX7" fmla="*/ 355664 w 371856"/>
                  <a:gd name="connsiteY7" fmla="*/ 214699 h 220794"/>
                  <a:gd name="connsiteX8" fmla="*/ 371856 w 371856"/>
                  <a:gd name="connsiteY8" fmla="*/ 220795 h 220794"/>
                  <a:gd name="connsiteX9" fmla="*/ 367474 w 371856"/>
                  <a:gd name="connsiteY9" fmla="*/ 219937 h 220794"/>
                  <a:gd name="connsiteX10" fmla="*/ 354997 w 371856"/>
                  <a:gd name="connsiteY10" fmla="*/ 216508 h 220794"/>
                  <a:gd name="connsiteX11" fmla="*/ 311087 w 371856"/>
                  <a:gd name="connsiteY11" fmla="*/ 198792 h 220794"/>
                  <a:gd name="connsiteX12" fmla="*/ 183547 w 371856"/>
                  <a:gd name="connsiteY12" fmla="*/ 109352 h 220794"/>
                  <a:gd name="connsiteX13" fmla="*/ 120206 w 371856"/>
                  <a:gd name="connsiteY13" fmla="*/ 51535 h 220794"/>
                  <a:gd name="connsiteX14" fmla="*/ 62389 w 371856"/>
                  <a:gd name="connsiteY14" fmla="*/ 13435 h 220794"/>
                  <a:gd name="connsiteX15" fmla="*/ 17240 w 371856"/>
                  <a:gd name="connsiteY15" fmla="*/ 2291 h 220794"/>
                  <a:gd name="connsiteX16" fmla="*/ 0 w 371856"/>
                  <a:gd name="connsiteY16" fmla="*/ 1815 h 220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1856" h="220794">
                    <a:moveTo>
                      <a:pt x="0" y="1815"/>
                    </a:moveTo>
                    <a:cubicBezTo>
                      <a:pt x="1439" y="1281"/>
                      <a:pt x="2947" y="967"/>
                      <a:pt x="4477" y="862"/>
                    </a:cubicBezTo>
                    <a:cubicBezTo>
                      <a:pt x="8733" y="243"/>
                      <a:pt x="13033" y="-43"/>
                      <a:pt x="17335" y="5"/>
                    </a:cubicBezTo>
                    <a:cubicBezTo>
                      <a:pt x="33287" y="262"/>
                      <a:pt x="49052" y="3491"/>
                      <a:pt x="63817" y="9530"/>
                    </a:cubicBezTo>
                    <a:cubicBezTo>
                      <a:pt x="85496" y="18988"/>
                      <a:pt x="105537" y="31847"/>
                      <a:pt x="123158" y="47630"/>
                    </a:cubicBezTo>
                    <a:cubicBezTo>
                      <a:pt x="143542" y="64775"/>
                      <a:pt x="164021" y="85730"/>
                      <a:pt x="186881" y="105256"/>
                    </a:cubicBezTo>
                    <a:cubicBezTo>
                      <a:pt x="224914" y="140489"/>
                      <a:pt x="267176" y="170855"/>
                      <a:pt x="312706" y="195649"/>
                    </a:cubicBezTo>
                    <a:cubicBezTo>
                      <a:pt x="326669" y="202773"/>
                      <a:pt x="341005" y="209136"/>
                      <a:pt x="355664" y="214699"/>
                    </a:cubicBezTo>
                    <a:cubicBezTo>
                      <a:pt x="361178" y="216413"/>
                      <a:pt x="366579" y="218451"/>
                      <a:pt x="371856" y="220795"/>
                    </a:cubicBezTo>
                    <a:cubicBezTo>
                      <a:pt x="370361" y="220766"/>
                      <a:pt x="368875" y="220471"/>
                      <a:pt x="367474" y="219937"/>
                    </a:cubicBezTo>
                    <a:cubicBezTo>
                      <a:pt x="364617" y="219271"/>
                      <a:pt x="360426" y="218128"/>
                      <a:pt x="354997" y="216508"/>
                    </a:cubicBezTo>
                    <a:cubicBezTo>
                      <a:pt x="339976" y="211593"/>
                      <a:pt x="325307" y="205678"/>
                      <a:pt x="311087" y="198792"/>
                    </a:cubicBezTo>
                    <a:cubicBezTo>
                      <a:pt x="264766" y="174817"/>
                      <a:pt x="221866" y="144737"/>
                      <a:pt x="183547" y="109352"/>
                    </a:cubicBezTo>
                    <a:cubicBezTo>
                      <a:pt x="160592" y="89254"/>
                      <a:pt x="140113" y="68585"/>
                      <a:pt x="120206" y="51535"/>
                    </a:cubicBezTo>
                    <a:cubicBezTo>
                      <a:pt x="103022" y="35924"/>
                      <a:pt x="83515" y="23065"/>
                      <a:pt x="62389" y="13435"/>
                    </a:cubicBezTo>
                    <a:cubicBezTo>
                      <a:pt x="48108" y="7101"/>
                      <a:pt x="32826" y="3329"/>
                      <a:pt x="17240" y="2291"/>
                    </a:cubicBezTo>
                    <a:cubicBezTo>
                      <a:pt x="6191" y="1339"/>
                      <a:pt x="95" y="2291"/>
                      <a:pt x="0" y="1815"/>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169" name="任意多边形: 形状 168">
                <a:extLst>
                  <a:ext uri="{FF2B5EF4-FFF2-40B4-BE49-F238E27FC236}">
                    <a16:creationId xmlns:a16="http://schemas.microsoft.com/office/drawing/2014/main" id="{F4B9A42A-A473-084A-7A68-2D8C94137F92}"/>
                  </a:ext>
                </a:extLst>
              </p:cNvPr>
              <p:cNvSpPr/>
              <p:nvPr/>
            </p:nvSpPr>
            <p:spPr>
              <a:xfrm>
                <a:off x="4240053" y="2659951"/>
                <a:ext cx="170923" cy="218415"/>
              </a:xfrm>
              <a:custGeom>
                <a:avLst/>
                <a:gdLst>
                  <a:gd name="connsiteX0" fmla="*/ 0 w 170923"/>
                  <a:gd name="connsiteY0" fmla="*/ 0 h 218415"/>
                  <a:gd name="connsiteX1" fmla="*/ 26003 w 170923"/>
                  <a:gd name="connsiteY1" fmla="*/ 82868 h 218415"/>
                  <a:gd name="connsiteX2" fmla="*/ 168878 w 170923"/>
                  <a:gd name="connsiteY2" fmla="*/ 217932 h 218415"/>
                  <a:gd name="connsiteX3" fmla="*/ 93821 w 170923"/>
                  <a:gd name="connsiteY3" fmla="*/ 14573 h 218415"/>
                </a:gdLst>
                <a:ahLst/>
                <a:cxnLst>
                  <a:cxn ang="0">
                    <a:pos x="connsiteX0" y="connsiteY0"/>
                  </a:cxn>
                  <a:cxn ang="0">
                    <a:pos x="connsiteX1" y="connsiteY1"/>
                  </a:cxn>
                  <a:cxn ang="0">
                    <a:pos x="connsiteX2" y="connsiteY2"/>
                  </a:cxn>
                  <a:cxn ang="0">
                    <a:pos x="connsiteX3" y="connsiteY3"/>
                  </a:cxn>
                </a:cxnLst>
                <a:rect l="l" t="t" r="r" b="b"/>
                <a:pathLst>
                  <a:path w="170923" h="218415">
                    <a:moveTo>
                      <a:pt x="0" y="0"/>
                    </a:moveTo>
                    <a:cubicBezTo>
                      <a:pt x="2542" y="29185"/>
                      <a:pt x="11417" y="57464"/>
                      <a:pt x="26003" y="82868"/>
                    </a:cubicBezTo>
                    <a:cubicBezTo>
                      <a:pt x="42100" y="111443"/>
                      <a:pt x="152114" y="226790"/>
                      <a:pt x="168878" y="217932"/>
                    </a:cubicBezTo>
                    <a:cubicBezTo>
                      <a:pt x="185642" y="209074"/>
                      <a:pt x="93821" y="14573"/>
                      <a:pt x="93821" y="14573"/>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170" name="任意多边形: 形状 169">
                <a:extLst>
                  <a:ext uri="{FF2B5EF4-FFF2-40B4-BE49-F238E27FC236}">
                    <a16:creationId xmlns:a16="http://schemas.microsoft.com/office/drawing/2014/main" id="{03D8F675-3AB8-F052-75CA-BE1A7AEFF071}"/>
                  </a:ext>
                </a:extLst>
              </p:cNvPr>
              <p:cNvSpPr/>
              <p:nvPr/>
            </p:nvSpPr>
            <p:spPr>
              <a:xfrm>
                <a:off x="3993822" y="2703099"/>
                <a:ext cx="456352" cy="531685"/>
              </a:xfrm>
              <a:custGeom>
                <a:avLst/>
                <a:gdLst>
                  <a:gd name="connsiteX0" fmla="*/ 337766 w 456352"/>
                  <a:gd name="connsiteY0" fmla="*/ 0 h 531685"/>
                  <a:gd name="connsiteX1" fmla="*/ 486 w 456352"/>
                  <a:gd name="connsiteY1" fmla="*/ 279368 h 531685"/>
                  <a:gd name="connsiteX2" fmla="*/ 70304 w 456352"/>
                  <a:gd name="connsiteY2" fmla="*/ 397097 h 531685"/>
                  <a:gd name="connsiteX3" fmla="*/ 277759 w 456352"/>
                  <a:gd name="connsiteY3" fmla="*/ 531686 h 531685"/>
                  <a:gd name="connsiteX4" fmla="*/ 358721 w 456352"/>
                  <a:gd name="connsiteY4" fmla="*/ 455486 h 531685"/>
                  <a:gd name="connsiteX5" fmla="*/ 189652 w 456352"/>
                  <a:gd name="connsiteY5" fmla="*/ 299466 h 531685"/>
                  <a:gd name="connsiteX6" fmla="*/ 456352 w 456352"/>
                  <a:gd name="connsiteY6" fmla="*/ 141542 h 531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6352" h="531685">
                    <a:moveTo>
                      <a:pt x="337766" y="0"/>
                    </a:moveTo>
                    <a:cubicBezTo>
                      <a:pt x="331480" y="4477"/>
                      <a:pt x="8011" y="214694"/>
                      <a:pt x="486" y="279368"/>
                    </a:cubicBezTo>
                    <a:cubicBezTo>
                      <a:pt x="-4277" y="320421"/>
                      <a:pt x="26489" y="367284"/>
                      <a:pt x="70304" y="397097"/>
                    </a:cubicBezTo>
                    <a:cubicBezTo>
                      <a:pt x="131074" y="438341"/>
                      <a:pt x="277759" y="531686"/>
                      <a:pt x="277759" y="531686"/>
                    </a:cubicBezTo>
                    <a:lnTo>
                      <a:pt x="358721" y="455486"/>
                    </a:lnTo>
                    <a:cubicBezTo>
                      <a:pt x="358721" y="455486"/>
                      <a:pt x="207750" y="328803"/>
                      <a:pt x="189652" y="299466"/>
                    </a:cubicBezTo>
                    <a:lnTo>
                      <a:pt x="456352" y="141542"/>
                    </a:lnTo>
                    <a:close/>
                  </a:path>
                </a:pathLst>
              </a:custGeom>
              <a:solidFill>
                <a:schemeClr val="bg1"/>
              </a:solidFill>
              <a:ln w="9525" cap="flat">
                <a:solidFill>
                  <a:srgbClr val="2F2E41"/>
                </a:solidFill>
                <a:prstDash val="solid"/>
                <a:miter/>
              </a:ln>
            </p:spPr>
            <p:txBody>
              <a:bodyPr rtlCol="0" anchor="ctr">
                <a:noAutofit/>
              </a:bodyPr>
              <a:lstStyle/>
              <a:p>
                <a:endParaRPr lang="zh-CN" altLang="en-US"/>
              </a:p>
            </p:txBody>
          </p:sp>
          <p:sp>
            <p:nvSpPr>
              <p:cNvPr id="171" name="任意多边形: 形状 170">
                <a:extLst>
                  <a:ext uri="{FF2B5EF4-FFF2-40B4-BE49-F238E27FC236}">
                    <a16:creationId xmlns:a16="http://schemas.microsoft.com/office/drawing/2014/main" id="{0E303533-DE50-AAF5-F12A-D44DB16DDE13}"/>
                  </a:ext>
                </a:extLst>
              </p:cNvPr>
              <p:cNvSpPr/>
              <p:nvPr/>
            </p:nvSpPr>
            <p:spPr>
              <a:xfrm>
                <a:off x="4118229" y="2963434"/>
                <a:ext cx="67562" cy="41512"/>
              </a:xfrm>
              <a:custGeom>
                <a:avLst/>
                <a:gdLst>
                  <a:gd name="connsiteX0" fmla="*/ 0 w 67562"/>
                  <a:gd name="connsiteY0" fmla="*/ 1317 h 41512"/>
                  <a:gd name="connsiteX1" fmla="*/ 12287 w 67562"/>
                  <a:gd name="connsiteY1" fmla="*/ 460 h 41512"/>
                  <a:gd name="connsiteX2" fmla="*/ 40862 w 67562"/>
                  <a:gd name="connsiteY2" fmla="*/ 9985 h 41512"/>
                  <a:gd name="connsiteX3" fmla="*/ 62484 w 67562"/>
                  <a:gd name="connsiteY3" fmla="*/ 30368 h 41512"/>
                  <a:gd name="connsiteX4" fmla="*/ 67437 w 67562"/>
                  <a:gd name="connsiteY4" fmla="*/ 41512 h 41512"/>
                  <a:gd name="connsiteX5" fmla="*/ 38291 w 67562"/>
                  <a:gd name="connsiteY5" fmla="*/ 14271 h 41512"/>
                  <a:gd name="connsiteX6" fmla="*/ 0 w 67562"/>
                  <a:gd name="connsiteY6" fmla="*/ 1317 h 41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562" h="41512">
                    <a:moveTo>
                      <a:pt x="0" y="1317"/>
                    </a:moveTo>
                    <a:cubicBezTo>
                      <a:pt x="3943" y="-74"/>
                      <a:pt x="8190" y="-369"/>
                      <a:pt x="12287" y="460"/>
                    </a:cubicBezTo>
                    <a:cubicBezTo>
                      <a:pt x="22409" y="1441"/>
                      <a:pt x="32177" y="4698"/>
                      <a:pt x="40862" y="9985"/>
                    </a:cubicBezTo>
                    <a:cubicBezTo>
                      <a:pt x="49461" y="15128"/>
                      <a:pt x="56839" y="22091"/>
                      <a:pt x="62484" y="30368"/>
                    </a:cubicBezTo>
                    <a:cubicBezTo>
                      <a:pt x="66675" y="36750"/>
                      <a:pt x="68008" y="41322"/>
                      <a:pt x="67437" y="41512"/>
                    </a:cubicBezTo>
                    <a:cubicBezTo>
                      <a:pt x="59186" y="30978"/>
                      <a:pt x="49355" y="21796"/>
                      <a:pt x="38291" y="14271"/>
                    </a:cubicBezTo>
                    <a:cubicBezTo>
                      <a:pt x="26285" y="7975"/>
                      <a:pt x="13364" y="3603"/>
                      <a:pt x="0" y="1317"/>
                    </a:cubicBezTo>
                    <a:close/>
                  </a:path>
                </a:pathLst>
              </a:custGeom>
              <a:solidFill>
                <a:schemeClr val="bg1">
                  <a:lumMod val="85000"/>
                </a:schemeClr>
              </a:solidFill>
              <a:ln w="9525" cap="flat">
                <a:solidFill>
                  <a:srgbClr val="2F2E41"/>
                </a:solidFill>
                <a:prstDash val="solid"/>
                <a:miter/>
              </a:ln>
            </p:spPr>
            <p:txBody>
              <a:bodyPr rtlCol="0" anchor="ctr">
                <a:noAutofit/>
              </a:bodyPr>
              <a:lstStyle/>
              <a:p>
                <a:endParaRPr lang="zh-CN" altLang="en-US"/>
              </a:p>
            </p:txBody>
          </p:sp>
          <p:sp>
            <p:nvSpPr>
              <p:cNvPr id="172" name="任意多边形: 形状 171">
                <a:extLst>
                  <a:ext uri="{FF2B5EF4-FFF2-40B4-BE49-F238E27FC236}">
                    <a16:creationId xmlns:a16="http://schemas.microsoft.com/office/drawing/2014/main" id="{97B10572-CF5B-D825-4FFF-AA1188C1D9B0}"/>
                  </a:ext>
                </a:extLst>
              </p:cNvPr>
              <p:cNvSpPr/>
              <p:nvPr/>
            </p:nvSpPr>
            <p:spPr>
              <a:xfrm>
                <a:off x="4239863" y="2524125"/>
                <a:ext cx="325469" cy="353663"/>
              </a:xfrm>
              <a:custGeom>
                <a:avLst/>
                <a:gdLst>
                  <a:gd name="connsiteX0" fmla="*/ 325469 w 325469"/>
                  <a:gd name="connsiteY0" fmla="*/ 0 h 353663"/>
                  <a:gd name="connsiteX1" fmla="*/ 211169 w 325469"/>
                  <a:gd name="connsiteY1" fmla="*/ 34766 h 353663"/>
                  <a:gd name="connsiteX2" fmla="*/ 0 w 325469"/>
                  <a:gd name="connsiteY2" fmla="*/ 136017 h 353663"/>
                  <a:gd name="connsiteX3" fmla="*/ 96393 w 325469"/>
                  <a:gd name="connsiteY3" fmla="*/ 209550 h 353663"/>
                  <a:gd name="connsiteX4" fmla="*/ 168688 w 325469"/>
                  <a:gd name="connsiteY4" fmla="*/ 353663 h 353663"/>
                  <a:gd name="connsiteX5" fmla="*/ 302038 w 325469"/>
                  <a:gd name="connsiteY5" fmla="*/ 281654 h 353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5469" h="353663">
                    <a:moveTo>
                      <a:pt x="325469" y="0"/>
                    </a:moveTo>
                    <a:cubicBezTo>
                      <a:pt x="325469" y="0"/>
                      <a:pt x="254699" y="13525"/>
                      <a:pt x="211169" y="34766"/>
                    </a:cubicBezTo>
                    <a:cubicBezTo>
                      <a:pt x="167640" y="56007"/>
                      <a:pt x="0" y="136017"/>
                      <a:pt x="0" y="136017"/>
                    </a:cubicBezTo>
                    <a:cubicBezTo>
                      <a:pt x="37380" y="152752"/>
                      <a:pt x="70374" y="177917"/>
                      <a:pt x="96393" y="209550"/>
                    </a:cubicBezTo>
                    <a:cubicBezTo>
                      <a:pt x="135731" y="259842"/>
                      <a:pt x="168688" y="353663"/>
                      <a:pt x="168688" y="353663"/>
                    </a:cubicBezTo>
                    <a:lnTo>
                      <a:pt x="302038" y="281654"/>
                    </a:lnTo>
                    <a:close/>
                  </a:path>
                </a:pathLst>
              </a:custGeom>
              <a:solidFill>
                <a:schemeClr val="accent1"/>
              </a:solidFill>
              <a:ln w="9525" cap="flat">
                <a:solidFill>
                  <a:srgbClr val="2F2E41"/>
                </a:solidFill>
                <a:prstDash val="solid"/>
                <a:miter/>
              </a:ln>
            </p:spPr>
            <p:txBody>
              <a:bodyPr rtlCol="0" anchor="ctr">
                <a:noAutofit/>
              </a:bodyPr>
              <a:lstStyle/>
              <a:p>
                <a:endParaRPr lang="zh-CN" altLang="en-US"/>
              </a:p>
            </p:txBody>
          </p:sp>
          <p:sp>
            <p:nvSpPr>
              <p:cNvPr id="173" name="任意多边形: 形状 172">
                <a:extLst>
                  <a:ext uri="{FF2B5EF4-FFF2-40B4-BE49-F238E27FC236}">
                    <a16:creationId xmlns:a16="http://schemas.microsoft.com/office/drawing/2014/main" id="{CD4E39D1-30D0-9480-7AE0-D6B0AC402C4F}"/>
                  </a:ext>
                </a:extLst>
              </p:cNvPr>
              <p:cNvSpPr/>
              <p:nvPr/>
            </p:nvSpPr>
            <p:spPr>
              <a:xfrm>
                <a:off x="4464367" y="2462624"/>
                <a:ext cx="192028" cy="457359"/>
              </a:xfrm>
              <a:custGeom>
                <a:avLst/>
                <a:gdLst>
                  <a:gd name="connsiteX0" fmla="*/ 106680 w 192028"/>
                  <a:gd name="connsiteY0" fmla="*/ 635 h 457359"/>
                  <a:gd name="connsiteX1" fmla="*/ 188214 w 192028"/>
                  <a:gd name="connsiteY1" fmla="*/ 58738 h 457359"/>
                  <a:gd name="connsiteX2" fmla="*/ 169926 w 192028"/>
                  <a:gd name="connsiteY2" fmla="*/ 311436 h 457359"/>
                  <a:gd name="connsiteX3" fmla="*/ 72390 w 192028"/>
                  <a:gd name="connsiteY3" fmla="*/ 457359 h 457359"/>
                  <a:gd name="connsiteX4" fmla="*/ 68961 w 192028"/>
                  <a:gd name="connsiteY4" fmla="*/ 367062 h 457359"/>
                  <a:gd name="connsiteX5" fmla="*/ 110776 w 192028"/>
                  <a:gd name="connsiteY5" fmla="*/ 166275 h 457359"/>
                  <a:gd name="connsiteX6" fmla="*/ 82201 w 192028"/>
                  <a:gd name="connsiteY6" fmla="*/ 20066 h 457359"/>
                  <a:gd name="connsiteX7" fmla="*/ 21050 w 192028"/>
                  <a:gd name="connsiteY7" fmla="*/ 81407 h 457359"/>
                  <a:gd name="connsiteX8" fmla="*/ 0 w 192028"/>
                  <a:gd name="connsiteY8" fmla="*/ 88932 h 457359"/>
                  <a:gd name="connsiteX9" fmla="*/ 106680 w 192028"/>
                  <a:gd name="connsiteY9" fmla="*/ 635 h 45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2028" h="457359">
                    <a:moveTo>
                      <a:pt x="106680" y="635"/>
                    </a:moveTo>
                    <a:cubicBezTo>
                      <a:pt x="106680" y="635"/>
                      <a:pt x="177356" y="-10318"/>
                      <a:pt x="188214" y="58738"/>
                    </a:cubicBezTo>
                    <a:cubicBezTo>
                      <a:pt x="199073" y="127794"/>
                      <a:pt x="184785" y="252000"/>
                      <a:pt x="169926" y="311436"/>
                    </a:cubicBezTo>
                    <a:cubicBezTo>
                      <a:pt x="155067" y="370872"/>
                      <a:pt x="72390" y="457359"/>
                      <a:pt x="72390" y="457359"/>
                    </a:cubicBezTo>
                    <a:lnTo>
                      <a:pt x="68961" y="367062"/>
                    </a:lnTo>
                    <a:cubicBezTo>
                      <a:pt x="99382" y="304654"/>
                      <a:pt x="113754" y="235636"/>
                      <a:pt x="110776" y="166275"/>
                    </a:cubicBezTo>
                    <a:cubicBezTo>
                      <a:pt x="105251" y="51975"/>
                      <a:pt x="101251" y="27877"/>
                      <a:pt x="82201" y="20066"/>
                    </a:cubicBezTo>
                    <a:cubicBezTo>
                      <a:pt x="63151" y="12256"/>
                      <a:pt x="21050" y="81407"/>
                      <a:pt x="21050" y="81407"/>
                    </a:cubicBezTo>
                    <a:lnTo>
                      <a:pt x="0" y="88932"/>
                    </a:lnTo>
                    <a:cubicBezTo>
                      <a:pt x="0" y="88932"/>
                      <a:pt x="25337" y="-3270"/>
                      <a:pt x="106680" y="635"/>
                    </a:cubicBezTo>
                    <a:close/>
                  </a:path>
                </a:pathLst>
              </a:custGeom>
              <a:solidFill>
                <a:schemeClr val="tx2">
                  <a:lumMod val="75000"/>
                </a:schemeClr>
              </a:solidFill>
              <a:ln w="9525" cap="flat">
                <a:solidFill>
                  <a:srgbClr val="2F2E41"/>
                </a:solidFill>
                <a:prstDash val="solid"/>
                <a:miter/>
              </a:ln>
            </p:spPr>
            <p:txBody>
              <a:bodyPr rtlCol="0" anchor="ctr">
                <a:noAutofit/>
              </a:bodyPr>
              <a:lstStyle/>
              <a:p>
                <a:endParaRPr lang="zh-CN" altLang="en-US"/>
              </a:p>
            </p:txBody>
          </p:sp>
          <p:sp>
            <p:nvSpPr>
              <p:cNvPr id="174" name="任意多边形: 形状 173">
                <a:extLst>
                  <a:ext uri="{FF2B5EF4-FFF2-40B4-BE49-F238E27FC236}">
                    <a16:creationId xmlns:a16="http://schemas.microsoft.com/office/drawing/2014/main" id="{641C16E4-5243-4C12-6491-70FF84308BEB}"/>
                  </a:ext>
                </a:extLst>
              </p:cNvPr>
              <p:cNvSpPr/>
              <p:nvPr/>
            </p:nvSpPr>
            <p:spPr>
              <a:xfrm>
                <a:off x="4202620" y="2800350"/>
                <a:ext cx="391096" cy="507968"/>
              </a:xfrm>
              <a:custGeom>
                <a:avLst/>
                <a:gdLst>
                  <a:gd name="connsiteX0" fmla="*/ 268891 w 391096"/>
                  <a:gd name="connsiteY0" fmla="*/ 469106 h 507968"/>
                  <a:gd name="connsiteX1" fmla="*/ 391096 w 391096"/>
                  <a:gd name="connsiteY1" fmla="*/ 163449 h 507968"/>
                  <a:gd name="connsiteX2" fmla="*/ 202597 w 391096"/>
                  <a:gd name="connsiteY2" fmla="*/ 0 h 507968"/>
                  <a:gd name="connsiteX3" fmla="*/ 157734 w 391096"/>
                  <a:gd name="connsiteY3" fmla="*/ 1619 h 507968"/>
                  <a:gd name="connsiteX4" fmla="*/ 0 w 391096"/>
                  <a:gd name="connsiteY4" fmla="*/ 334613 h 507968"/>
                  <a:gd name="connsiteX5" fmla="*/ 217075 w 391096"/>
                  <a:gd name="connsiteY5" fmla="*/ 507968 h 507968"/>
                  <a:gd name="connsiteX6" fmla="*/ 254698 w 391096"/>
                  <a:gd name="connsiteY6" fmla="*/ 505682 h 507968"/>
                  <a:gd name="connsiteX7" fmla="*/ 268891 w 391096"/>
                  <a:gd name="connsiteY7" fmla="*/ 469106 h 507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1096" h="507968">
                    <a:moveTo>
                      <a:pt x="268891" y="469106"/>
                    </a:moveTo>
                    <a:lnTo>
                      <a:pt x="391096" y="163449"/>
                    </a:lnTo>
                    <a:lnTo>
                      <a:pt x="202597" y="0"/>
                    </a:lnTo>
                    <a:lnTo>
                      <a:pt x="157734" y="1619"/>
                    </a:lnTo>
                    <a:lnTo>
                      <a:pt x="0" y="334613"/>
                    </a:lnTo>
                    <a:lnTo>
                      <a:pt x="217075" y="507968"/>
                    </a:lnTo>
                    <a:lnTo>
                      <a:pt x="254698" y="505682"/>
                    </a:lnTo>
                    <a:lnTo>
                      <a:pt x="268891" y="469106"/>
                    </a:ln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175" name="任意多边形: 形状 174">
                <a:extLst>
                  <a:ext uri="{FF2B5EF4-FFF2-40B4-BE49-F238E27FC236}">
                    <a16:creationId xmlns:a16="http://schemas.microsoft.com/office/drawing/2014/main" id="{B8ABBB4C-B5A1-C253-B4B7-E16D5914BE65}"/>
                  </a:ext>
                </a:extLst>
              </p:cNvPr>
              <p:cNvSpPr/>
              <p:nvPr/>
            </p:nvSpPr>
            <p:spPr>
              <a:xfrm>
                <a:off x="4408360" y="2978753"/>
                <a:ext cx="132873" cy="313658"/>
              </a:xfrm>
              <a:custGeom>
                <a:avLst/>
                <a:gdLst>
                  <a:gd name="connsiteX0" fmla="*/ 0 w 132873"/>
                  <a:gd name="connsiteY0" fmla="*/ 313658 h 313658"/>
                  <a:gd name="connsiteX1" fmla="*/ 4858 w 132873"/>
                  <a:gd name="connsiteY1" fmla="*/ 301181 h 313658"/>
                  <a:gd name="connsiteX2" fmla="*/ 19717 w 132873"/>
                  <a:gd name="connsiteY2" fmla="*/ 267843 h 313658"/>
                  <a:gd name="connsiteX3" fmla="*/ 67913 w 132873"/>
                  <a:gd name="connsiteY3" fmla="*/ 157448 h 313658"/>
                  <a:gd name="connsiteX4" fmla="*/ 113633 w 132873"/>
                  <a:gd name="connsiteY4" fmla="*/ 46101 h 313658"/>
                  <a:gd name="connsiteX5" fmla="*/ 127254 w 132873"/>
                  <a:gd name="connsiteY5" fmla="*/ 12192 h 313658"/>
                  <a:gd name="connsiteX6" fmla="*/ 132874 w 132873"/>
                  <a:gd name="connsiteY6" fmla="*/ 0 h 313658"/>
                  <a:gd name="connsiteX7" fmla="*/ 129064 w 132873"/>
                  <a:gd name="connsiteY7" fmla="*/ 12859 h 313658"/>
                  <a:gd name="connsiteX8" fmla="*/ 116872 w 132873"/>
                  <a:gd name="connsiteY8" fmla="*/ 47339 h 313658"/>
                  <a:gd name="connsiteX9" fmla="*/ 72390 w 132873"/>
                  <a:gd name="connsiteY9" fmla="*/ 159353 h 313658"/>
                  <a:gd name="connsiteX10" fmla="*/ 22860 w 132873"/>
                  <a:gd name="connsiteY10" fmla="*/ 269272 h 313658"/>
                  <a:gd name="connsiteX11" fmla="*/ 6572 w 132873"/>
                  <a:gd name="connsiteY11" fmla="*/ 302038 h 313658"/>
                  <a:gd name="connsiteX12" fmla="*/ 0 w 132873"/>
                  <a:gd name="connsiteY12" fmla="*/ 313658 h 313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873" h="313658">
                    <a:moveTo>
                      <a:pt x="0" y="313658"/>
                    </a:moveTo>
                    <a:cubicBezTo>
                      <a:pt x="1178" y="309343"/>
                      <a:pt x="2807" y="305162"/>
                      <a:pt x="4858" y="301181"/>
                    </a:cubicBezTo>
                    <a:lnTo>
                      <a:pt x="19717" y="267843"/>
                    </a:lnTo>
                    <a:cubicBezTo>
                      <a:pt x="32290" y="239268"/>
                      <a:pt x="49530" y="201168"/>
                      <a:pt x="67913" y="157448"/>
                    </a:cubicBezTo>
                    <a:cubicBezTo>
                      <a:pt x="86296" y="113729"/>
                      <a:pt x="102203" y="74676"/>
                      <a:pt x="113633" y="46101"/>
                    </a:cubicBezTo>
                    <a:cubicBezTo>
                      <a:pt x="119158" y="32480"/>
                      <a:pt x="123730" y="21050"/>
                      <a:pt x="127254" y="12192"/>
                    </a:cubicBezTo>
                    <a:cubicBezTo>
                      <a:pt x="128705" y="7944"/>
                      <a:pt x="130588" y="3858"/>
                      <a:pt x="132874" y="0"/>
                    </a:cubicBezTo>
                    <a:cubicBezTo>
                      <a:pt x="131995" y="4391"/>
                      <a:pt x="130720" y="8696"/>
                      <a:pt x="129064" y="12859"/>
                    </a:cubicBezTo>
                    <a:cubicBezTo>
                      <a:pt x="126397" y="21050"/>
                      <a:pt x="122206" y="32861"/>
                      <a:pt x="116872" y="47339"/>
                    </a:cubicBezTo>
                    <a:cubicBezTo>
                      <a:pt x="106299" y="75914"/>
                      <a:pt x="90773" y="116015"/>
                      <a:pt x="72390" y="159353"/>
                    </a:cubicBezTo>
                    <a:cubicBezTo>
                      <a:pt x="54007" y="202692"/>
                      <a:pt x="36290" y="241459"/>
                      <a:pt x="22860" y="269272"/>
                    </a:cubicBezTo>
                    <a:cubicBezTo>
                      <a:pt x="16192" y="283178"/>
                      <a:pt x="10573" y="294323"/>
                      <a:pt x="6572" y="302038"/>
                    </a:cubicBezTo>
                    <a:cubicBezTo>
                      <a:pt x="4781" y="306124"/>
                      <a:pt x="2578" y="310020"/>
                      <a:pt x="0" y="313658"/>
                    </a:cubicBezTo>
                    <a:close/>
                  </a:path>
                </a:pathLst>
              </a:custGeom>
              <a:solidFill>
                <a:schemeClr val="tx2">
                  <a:lumMod val="75000"/>
                </a:schemeClr>
              </a:solidFill>
              <a:ln w="9525" cap="flat">
                <a:solidFill>
                  <a:srgbClr val="2F2E41"/>
                </a:solidFill>
                <a:prstDash val="solid"/>
                <a:miter/>
              </a:ln>
            </p:spPr>
            <p:txBody>
              <a:bodyPr rtlCol="0" anchor="ctr">
                <a:noAutofit/>
              </a:bodyPr>
              <a:lstStyle/>
              <a:p>
                <a:endParaRPr lang="zh-CN" altLang="en-US"/>
              </a:p>
            </p:txBody>
          </p:sp>
          <p:sp>
            <p:nvSpPr>
              <p:cNvPr id="176" name="任意多边形: 形状 175">
                <a:extLst>
                  <a:ext uri="{FF2B5EF4-FFF2-40B4-BE49-F238E27FC236}">
                    <a16:creationId xmlns:a16="http://schemas.microsoft.com/office/drawing/2014/main" id="{ED411BDC-ACBF-1CF6-E976-63374C82AF2D}"/>
                  </a:ext>
                </a:extLst>
              </p:cNvPr>
              <p:cNvSpPr/>
              <p:nvPr/>
            </p:nvSpPr>
            <p:spPr>
              <a:xfrm>
                <a:off x="4186237" y="3045142"/>
                <a:ext cx="321019" cy="294255"/>
              </a:xfrm>
              <a:custGeom>
                <a:avLst/>
                <a:gdLst>
                  <a:gd name="connsiteX0" fmla="*/ 166688 w 321019"/>
                  <a:gd name="connsiteY0" fmla="*/ 113443 h 294255"/>
                  <a:gd name="connsiteX1" fmla="*/ 224885 w 321019"/>
                  <a:gd name="connsiteY1" fmla="*/ 75914 h 294255"/>
                  <a:gd name="connsiteX2" fmla="*/ 287750 w 321019"/>
                  <a:gd name="connsiteY2" fmla="*/ 62865 h 294255"/>
                  <a:gd name="connsiteX3" fmla="*/ 309277 w 321019"/>
                  <a:gd name="connsiteY3" fmla="*/ 81439 h 294255"/>
                  <a:gd name="connsiteX4" fmla="*/ 247269 w 321019"/>
                  <a:gd name="connsiteY4" fmla="*/ 120682 h 294255"/>
                  <a:gd name="connsiteX5" fmla="*/ 320897 w 321019"/>
                  <a:gd name="connsiteY5" fmla="*/ 169926 h 294255"/>
                  <a:gd name="connsiteX6" fmla="*/ 304705 w 321019"/>
                  <a:gd name="connsiteY6" fmla="*/ 193643 h 294255"/>
                  <a:gd name="connsiteX7" fmla="*/ 296799 w 321019"/>
                  <a:gd name="connsiteY7" fmla="*/ 233363 h 294255"/>
                  <a:gd name="connsiteX8" fmla="*/ 276225 w 321019"/>
                  <a:gd name="connsiteY8" fmla="*/ 263462 h 294255"/>
                  <a:gd name="connsiteX9" fmla="*/ 260318 w 321019"/>
                  <a:gd name="connsiteY9" fmla="*/ 283750 h 294255"/>
                  <a:gd name="connsiteX10" fmla="*/ 198120 w 321019"/>
                  <a:gd name="connsiteY10" fmla="*/ 285941 h 294255"/>
                  <a:gd name="connsiteX11" fmla="*/ 95345 w 321019"/>
                  <a:gd name="connsiteY11" fmla="*/ 196691 h 294255"/>
                  <a:gd name="connsiteX12" fmla="*/ 0 w 321019"/>
                  <a:gd name="connsiteY12" fmla="*/ 126683 h 294255"/>
                  <a:gd name="connsiteX13" fmla="*/ 38100 w 321019"/>
                  <a:gd name="connsiteY13" fmla="*/ 0 h 294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019" h="294255">
                    <a:moveTo>
                      <a:pt x="166688" y="113443"/>
                    </a:moveTo>
                    <a:cubicBezTo>
                      <a:pt x="166688" y="113443"/>
                      <a:pt x="217361" y="82296"/>
                      <a:pt x="224885" y="75914"/>
                    </a:cubicBezTo>
                    <a:cubicBezTo>
                      <a:pt x="232410" y="69533"/>
                      <a:pt x="279178" y="71819"/>
                      <a:pt x="287750" y="62865"/>
                    </a:cubicBezTo>
                    <a:cubicBezTo>
                      <a:pt x="296323" y="53912"/>
                      <a:pt x="315468" y="59627"/>
                      <a:pt x="309277" y="81439"/>
                    </a:cubicBezTo>
                    <a:cubicBezTo>
                      <a:pt x="303086" y="103251"/>
                      <a:pt x="271177" y="122968"/>
                      <a:pt x="247269" y="120682"/>
                    </a:cubicBezTo>
                    <a:cubicBezTo>
                      <a:pt x="247269" y="120682"/>
                      <a:pt x="320516" y="158782"/>
                      <a:pt x="320897" y="169926"/>
                    </a:cubicBezTo>
                    <a:cubicBezTo>
                      <a:pt x="322032" y="180727"/>
                      <a:pt x="315179" y="190767"/>
                      <a:pt x="304705" y="193643"/>
                    </a:cubicBezTo>
                    <a:cubicBezTo>
                      <a:pt x="304705" y="193643"/>
                      <a:pt x="329375" y="215265"/>
                      <a:pt x="296799" y="233363"/>
                    </a:cubicBezTo>
                    <a:cubicBezTo>
                      <a:pt x="296799" y="233363"/>
                      <a:pt x="307467" y="251555"/>
                      <a:pt x="276225" y="263462"/>
                    </a:cubicBezTo>
                    <a:cubicBezTo>
                      <a:pt x="276225" y="263462"/>
                      <a:pt x="283655" y="276416"/>
                      <a:pt x="260318" y="283750"/>
                    </a:cubicBezTo>
                    <a:cubicBezTo>
                      <a:pt x="236982" y="291084"/>
                      <a:pt x="214217" y="302038"/>
                      <a:pt x="198120" y="285941"/>
                    </a:cubicBezTo>
                    <a:cubicBezTo>
                      <a:pt x="182023" y="269843"/>
                      <a:pt x="95345" y="196691"/>
                      <a:pt x="95345" y="196691"/>
                    </a:cubicBezTo>
                    <a:lnTo>
                      <a:pt x="0" y="126683"/>
                    </a:lnTo>
                    <a:lnTo>
                      <a:pt x="38100" y="0"/>
                    </a:lnTo>
                    <a:close/>
                  </a:path>
                </a:pathLst>
              </a:custGeom>
              <a:solidFill>
                <a:schemeClr val="bg1"/>
              </a:solidFill>
              <a:ln w="9525" cap="flat">
                <a:solidFill>
                  <a:srgbClr val="2F2E41"/>
                </a:solidFill>
                <a:prstDash val="solid"/>
                <a:miter/>
              </a:ln>
            </p:spPr>
            <p:txBody>
              <a:bodyPr rtlCol="0" anchor="ctr">
                <a:noAutofit/>
              </a:bodyPr>
              <a:lstStyle/>
              <a:p>
                <a:endParaRPr lang="zh-CN" altLang="en-US"/>
              </a:p>
            </p:txBody>
          </p:sp>
          <p:sp>
            <p:nvSpPr>
              <p:cNvPr id="177" name="任意多边形: 形状 176">
                <a:extLst>
                  <a:ext uri="{FF2B5EF4-FFF2-40B4-BE49-F238E27FC236}">
                    <a16:creationId xmlns:a16="http://schemas.microsoft.com/office/drawing/2014/main" id="{B99F8509-1CC3-9BA5-6AA2-0889E1CB0A05}"/>
                  </a:ext>
                </a:extLst>
              </p:cNvPr>
              <p:cNvSpPr/>
              <p:nvPr/>
            </p:nvSpPr>
            <p:spPr>
              <a:xfrm>
                <a:off x="4442460" y="3225736"/>
                <a:ext cx="48672" cy="15557"/>
              </a:xfrm>
              <a:custGeom>
                <a:avLst/>
                <a:gdLst>
                  <a:gd name="connsiteX0" fmla="*/ 0 w 48672"/>
                  <a:gd name="connsiteY0" fmla="*/ 0 h 15557"/>
                  <a:gd name="connsiteX1" fmla="*/ 24575 w 48672"/>
                  <a:gd name="connsiteY1" fmla="*/ 6953 h 15557"/>
                  <a:gd name="connsiteX2" fmla="*/ 48673 w 48672"/>
                  <a:gd name="connsiteY2" fmla="*/ 15145 h 15557"/>
                  <a:gd name="connsiteX3" fmla="*/ 23050 w 48672"/>
                  <a:gd name="connsiteY3" fmla="*/ 11716 h 15557"/>
                  <a:gd name="connsiteX4" fmla="*/ 0 w 48672"/>
                  <a:gd name="connsiteY4" fmla="*/ 0 h 15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72" h="15557">
                    <a:moveTo>
                      <a:pt x="0" y="0"/>
                    </a:moveTo>
                    <a:cubicBezTo>
                      <a:pt x="8436" y="1343"/>
                      <a:pt x="16684" y="3677"/>
                      <a:pt x="24575" y="6953"/>
                    </a:cubicBezTo>
                    <a:cubicBezTo>
                      <a:pt x="32892" y="8763"/>
                      <a:pt x="40977" y="11506"/>
                      <a:pt x="48673" y="15145"/>
                    </a:cubicBezTo>
                    <a:cubicBezTo>
                      <a:pt x="39979" y="16269"/>
                      <a:pt x="31143" y="15088"/>
                      <a:pt x="23050" y="11716"/>
                    </a:cubicBezTo>
                    <a:cubicBezTo>
                      <a:pt x="14495" y="9839"/>
                      <a:pt x="6561" y="5801"/>
                      <a:pt x="0" y="0"/>
                    </a:cubicBezTo>
                    <a:close/>
                  </a:path>
                </a:pathLst>
              </a:custGeom>
              <a:solidFill>
                <a:schemeClr val="bg1">
                  <a:lumMod val="85000"/>
                </a:schemeClr>
              </a:solidFill>
              <a:ln w="9525" cap="flat">
                <a:solidFill>
                  <a:srgbClr val="2F2E41"/>
                </a:solidFill>
                <a:prstDash val="solid"/>
                <a:miter/>
              </a:ln>
            </p:spPr>
            <p:txBody>
              <a:bodyPr rtlCol="0" anchor="ctr">
                <a:noAutofit/>
              </a:bodyPr>
              <a:lstStyle/>
              <a:p>
                <a:endParaRPr lang="zh-CN" altLang="en-US"/>
              </a:p>
            </p:txBody>
          </p:sp>
          <p:sp>
            <p:nvSpPr>
              <p:cNvPr id="178" name="任意多边形: 形状 177">
                <a:extLst>
                  <a:ext uri="{FF2B5EF4-FFF2-40B4-BE49-F238E27FC236}">
                    <a16:creationId xmlns:a16="http://schemas.microsoft.com/office/drawing/2014/main" id="{65A58F5E-54B7-0627-B1CB-D0E69E7BC300}"/>
                  </a:ext>
                </a:extLst>
              </p:cNvPr>
              <p:cNvSpPr/>
              <p:nvPr/>
            </p:nvSpPr>
            <p:spPr>
              <a:xfrm>
                <a:off x="4425029" y="3273892"/>
                <a:ext cx="55626" cy="6541"/>
              </a:xfrm>
              <a:custGeom>
                <a:avLst/>
                <a:gdLst>
                  <a:gd name="connsiteX0" fmla="*/ 0 w 55626"/>
                  <a:gd name="connsiteY0" fmla="*/ 1660 h 6541"/>
                  <a:gd name="connsiteX1" fmla="*/ 28004 w 55626"/>
                  <a:gd name="connsiteY1" fmla="*/ 803 h 6541"/>
                  <a:gd name="connsiteX2" fmla="*/ 55626 w 55626"/>
                  <a:gd name="connsiteY2" fmla="*/ 4803 h 6541"/>
                  <a:gd name="connsiteX3" fmla="*/ 27718 w 55626"/>
                  <a:gd name="connsiteY3" fmla="*/ 5756 h 6541"/>
                  <a:gd name="connsiteX4" fmla="*/ 0 w 55626"/>
                  <a:gd name="connsiteY4" fmla="*/ 1660 h 6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626" h="6541">
                    <a:moveTo>
                      <a:pt x="0" y="1660"/>
                    </a:moveTo>
                    <a:cubicBezTo>
                      <a:pt x="9217" y="-216"/>
                      <a:pt x="18688" y="-502"/>
                      <a:pt x="28004" y="803"/>
                    </a:cubicBezTo>
                    <a:cubicBezTo>
                      <a:pt x="37376" y="479"/>
                      <a:pt x="46731" y="1832"/>
                      <a:pt x="55626" y="4803"/>
                    </a:cubicBezTo>
                    <a:cubicBezTo>
                      <a:pt x="46449" y="6737"/>
                      <a:pt x="37006" y="7061"/>
                      <a:pt x="27718" y="5756"/>
                    </a:cubicBezTo>
                    <a:cubicBezTo>
                      <a:pt x="18307" y="6080"/>
                      <a:pt x="8914" y="4699"/>
                      <a:pt x="0" y="1660"/>
                    </a:cubicBezTo>
                    <a:close/>
                  </a:path>
                </a:pathLst>
              </a:custGeom>
              <a:solidFill>
                <a:schemeClr val="bg1">
                  <a:lumMod val="85000"/>
                </a:schemeClr>
              </a:solidFill>
              <a:ln w="9525" cap="flat">
                <a:solidFill>
                  <a:srgbClr val="2F2E41"/>
                </a:solidFill>
                <a:prstDash val="solid"/>
                <a:miter/>
              </a:ln>
            </p:spPr>
            <p:txBody>
              <a:bodyPr rtlCol="0" anchor="ctr">
                <a:noAutofit/>
              </a:bodyPr>
              <a:lstStyle/>
              <a:p>
                <a:endParaRPr lang="zh-CN" altLang="en-US"/>
              </a:p>
            </p:txBody>
          </p:sp>
          <p:sp>
            <p:nvSpPr>
              <p:cNvPr id="179" name="任意多边形: 形状 178">
                <a:extLst>
                  <a:ext uri="{FF2B5EF4-FFF2-40B4-BE49-F238E27FC236}">
                    <a16:creationId xmlns:a16="http://schemas.microsoft.com/office/drawing/2014/main" id="{D0023963-BF56-F38F-42B7-6AF27C3C2486}"/>
                  </a:ext>
                </a:extLst>
              </p:cNvPr>
              <p:cNvSpPr/>
              <p:nvPr/>
            </p:nvSpPr>
            <p:spPr>
              <a:xfrm>
                <a:off x="4418742" y="3304036"/>
                <a:ext cx="43624" cy="6717"/>
              </a:xfrm>
              <a:custGeom>
                <a:avLst/>
                <a:gdLst>
                  <a:gd name="connsiteX0" fmla="*/ 0 w 43624"/>
                  <a:gd name="connsiteY0" fmla="*/ 5139 h 6717"/>
                  <a:gd name="connsiteX1" fmla="*/ 21622 w 43624"/>
                  <a:gd name="connsiteY1" fmla="*/ 853 h 6717"/>
                  <a:gd name="connsiteX2" fmla="*/ 43624 w 43624"/>
                  <a:gd name="connsiteY2" fmla="*/ 1615 h 6717"/>
                  <a:gd name="connsiteX3" fmla="*/ 22003 w 43624"/>
                  <a:gd name="connsiteY3" fmla="*/ 5806 h 6717"/>
                  <a:gd name="connsiteX4" fmla="*/ 0 w 43624"/>
                  <a:gd name="connsiteY4" fmla="*/ 5139 h 6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24" h="6717">
                    <a:moveTo>
                      <a:pt x="0" y="5139"/>
                    </a:moveTo>
                    <a:cubicBezTo>
                      <a:pt x="6805" y="2139"/>
                      <a:pt x="14187" y="672"/>
                      <a:pt x="21622" y="853"/>
                    </a:cubicBezTo>
                    <a:cubicBezTo>
                      <a:pt x="28924" y="-499"/>
                      <a:pt x="36434" y="-242"/>
                      <a:pt x="43624" y="1615"/>
                    </a:cubicBezTo>
                    <a:cubicBezTo>
                      <a:pt x="36809" y="4577"/>
                      <a:pt x="29429" y="6006"/>
                      <a:pt x="22003" y="5806"/>
                    </a:cubicBezTo>
                    <a:cubicBezTo>
                      <a:pt x="14709" y="7216"/>
                      <a:pt x="7194" y="6987"/>
                      <a:pt x="0" y="5139"/>
                    </a:cubicBezTo>
                    <a:close/>
                  </a:path>
                </a:pathLst>
              </a:custGeom>
              <a:solidFill>
                <a:schemeClr val="bg1">
                  <a:lumMod val="85000"/>
                </a:schemeClr>
              </a:solidFill>
              <a:ln w="9525" cap="flat">
                <a:solidFill>
                  <a:srgbClr val="2F2E41"/>
                </a:solidFill>
                <a:prstDash val="solid"/>
                <a:miter/>
              </a:ln>
            </p:spPr>
            <p:txBody>
              <a:bodyPr rtlCol="0" anchor="ctr">
                <a:noAutofit/>
              </a:bodyPr>
              <a:lstStyle/>
              <a:p>
                <a:endParaRPr lang="zh-CN" altLang="en-US"/>
              </a:p>
            </p:txBody>
          </p:sp>
          <p:sp>
            <p:nvSpPr>
              <p:cNvPr id="180" name="任意多边形: 形状 179">
                <a:extLst>
                  <a:ext uri="{FF2B5EF4-FFF2-40B4-BE49-F238E27FC236}">
                    <a16:creationId xmlns:a16="http://schemas.microsoft.com/office/drawing/2014/main" id="{FDC06699-C9F2-4568-C2DB-AA5CE4D1D197}"/>
                  </a:ext>
                </a:extLst>
              </p:cNvPr>
              <p:cNvSpPr/>
              <p:nvPr/>
            </p:nvSpPr>
            <p:spPr>
              <a:xfrm>
                <a:off x="4419535" y="3187613"/>
                <a:ext cx="10674" cy="25179"/>
              </a:xfrm>
              <a:custGeom>
                <a:avLst/>
                <a:gdLst>
                  <a:gd name="connsiteX0" fmla="*/ 65 w 10674"/>
                  <a:gd name="connsiteY0" fmla="*/ 24883 h 25179"/>
                  <a:gd name="connsiteX1" fmla="*/ 5494 w 10674"/>
                  <a:gd name="connsiteY1" fmla="*/ 13167 h 25179"/>
                  <a:gd name="connsiteX2" fmla="*/ 5494 w 10674"/>
                  <a:gd name="connsiteY2" fmla="*/ 213 h 25179"/>
                  <a:gd name="connsiteX3" fmla="*/ 9018 w 10674"/>
                  <a:gd name="connsiteY3" fmla="*/ 3356 h 25179"/>
                  <a:gd name="connsiteX4" fmla="*/ 10257 w 10674"/>
                  <a:gd name="connsiteY4" fmla="*/ 14215 h 25179"/>
                  <a:gd name="connsiteX5" fmla="*/ 4446 w 10674"/>
                  <a:gd name="connsiteY5" fmla="*/ 23740 h 25179"/>
                  <a:gd name="connsiteX6" fmla="*/ 65 w 10674"/>
                  <a:gd name="connsiteY6" fmla="*/ 24883 h 25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74" h="25179">
                    <a:moveTo>
                      <a:pt x="65" y="24883"/>
                    </a:moveTo>
                    <a:cubicBezTo>
                      <a:pt x="-602" y="23645"/>
                      <a:pt x="4065" y="19930"/>
                      <a:pt x="5494" y="13167"/>
                    </a:cubicBezTo>
                    <a:cubicBezTo>
                      <a:pt x="6923" y="6405"/>
                      <a:pt x="4542" y="975"/>
                      <a:pt x="5494" y="213"/>
                    </a:cubicBezTo>
                    <a:cubicBezTo>
                      <a:pt x="6447" y="-549"/>
                      <a:pt x="7590" y="785"/>
                      <a:pt x="9018" y="3356"/>
                    </a:cubicBezTo>
                    <a:cubicBezTo>
                      <a:pt x="10661" y="6728"/>
                      <a:pt x="11099" y="10558"/>
                      <a:pt x="10257" y="14215"/>
                    </a:cubicBezTo>
                    <a:cubicBezTo>
                      <a:pt x="9472" y="17968"/>
                      <a:pt x="7420" y="21330"/>
                      <a:pt x="4446" y="23740"/>
                    </a:cubicBezTo>
                    <a:cubicBezTo>
                      <a:pt x="2256" y="25264"/>
                      <a:pt x="65" y="25455"/>
                      <a:pt x="65" y="24883"/>
                    </a:cubicBezTo>
                    <a:close/>
                  </a:path>
                </a:pathLst>
              </a:custGeom>
              <a:solidFill>
                <a:schemeClr val="bg1">
                  <a:lumMod val="85000"/>
                </a:schemeClr>
              </a:solidFill>
              <a:ln w="9525" cap="flat">
                <a:solidFill>
                  <a:srgbClr val="2F2E41"/>
                </a:solidFill>
                <a:prstDash val="solid"/>
                <a:miter/>
              </a:ln>
            </p:spPr>
            <p:txBody>
              <a:bodyPr rtlCol="0" anchor="ctr">
                <a:noAutofit/>
              </a:bodyPr>
              <a:lstStyle/>
              <a:p>
                <a:endParaRPr lang="zh-CN" altLang="en-US"/>
              </a:p>
            </p:txBody>
          </p:sp>
          <p:sp>
            <p:nvSpPr>
              <p:cNvPr id="181" name="任意多边形: 形状 180">
                <a:extLst>
                  <a:ext uri="{FF2B5EF4-FFF2-40B4-BE49-F238E27FC236}">
                    <a16:creationId xmlns:a16="http://schemas.microsoft.com/office/drawing/2014/main" id="{1B2408DC-7E9D-499A-A90E-C806D353F3CB}"/>
                  </a:ext>
                </a:extLst>
              </p:cNvPr>
              <p:cNvSpPr/>
              <p:nvPr/>
            </p:nvSpPr>
            <p:spPr>
              <a:xfrm>
                <a:off x="4404804" y="3225588"/>
                <a:ext cx="9418" cy="24954"/>
              </a:xfrm>
              <a:custGeom>
                <a:avLst/>
                <a:gdLst>
                  <a:gd name="connsiteX0" fmla="*/ 127 w 9418"/>
                  <a:gd name="connsiteY0" fmla="*/ 24723 h 24954"/>
                  <a:gd name="connsiteX1" fmla="*/ 4128 w 9418"/>
                  <a:gd name="connsiteY1" fmla="*/ 12721 h 24954"/>
                  <a:gd name="connsiteX2" fmla="*/ 4794 w 9418"/>
                  <a:gd name="connsiteY2" fmla="*/ 53 h 24954"/>
                  <a:gd name="connsiteX3" fmla="*/ 9081 w 9418"/>
                  <a:gd name="connsiteY3" fmla="*/ 13674 h 24954"/>
                  <a:gd name="connsiteX4" fmla="*/ 127 w 9418"/>
                  <a:gd name="connsiteY4" fmla="*/ 24723 h 24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8" h="24954">
                    <a:moveTo>
                      <a:pt x="127" y="24723"/>
                    </a:moveTo>
                    <a:cubicBezTo>
                      <a:pt x="-730" y="23675"/>
                      <a:pt x="2985" y="19293"/>
                      <a:pt x="4128" y="12721"/>
                    </a:cubicBezTo>
                    <a:cubicBezTo>
                      <a:pt x="5271" y="6149"/>
                      <a:pt x="3556" y="720"/>
                      <a:pt x="4794" y="53"/>
                    </a:cubicBezTo>
                    <a:cubicBezTo>
                      <a:pt x="6033" y="-614"/>
                      <a:pt x="10700" y="5101"/>
                      <a:pt x="9081" y="13674"/>
                    </a:cubicBezTo>
                    <a:cubicBezTo>
                      <a:pt x="7461" y="22246"/>
                      <a:pt x="794" y="25961"/>
                      <a:pt x="127" y="24723"/>
                    </a:cubicBezTo>
                    <a:close/>
                  </a:path>
                </a:pathLst>
              </a:custGeom>
              <a:solidFill>
                <a:schemeClr val="bg1">
                  <a:lumMod val="85000"/>
                </a:schemeClr>
              </a:solidFill>
              <a:ln w="9525" cap="flat">
                <a:solidFill>
                  <a:srgbClr val="2F2E41"/>
                </a:solidFill>
                <a:prstDash val="solid"/>
                <a:miter/>
              </a:ln>
            </p:spPr>
            <p:txBody>
              <a:bodyPr rtlCol="0" anchor="ctr">
                <a:noAutofit/>
              </a:bodyPr>
              <a:lstStyle/>
              <a:p>
                <a:endParaRPr lang="zh-CN" altLang="en-US"/>
              </a:p>
            </p:txBody>
          </p:sp>
          <p:sp>
            <p:nvSpPr>
              <p:cNvPr id="182" name="任意多边形: 形状 181">
                <a:extLst>
                  <a:ext uri="{FF2B5EF4-FFF2-40B4-BE49-F238E27FC236}">
                    <a16:creationId xmlns:a16="http://schemas.microsoft.com/office/drawing/2014/main" id="{BDD130EE-E549-3DA3-CD09-EF835D6B7B6D}"/>
                  </a:ext>
                </a:extLst>
              </p:cNvPr>
              <p:cNvSpPr/>
              <p:nvPr/>
            </p:nvSpPr>
            <p:spPr>
              <a:xfrm>
                <a:off x="4391627" y="3272913"/>
                <a:ext cx="11472" cy="24107"/>
              </a:xfrm>
              <a:custGeom>
                <a:avLst/>
                <a:gdLst>
                  <a:gd name="connsiteX0" fmla="*/ 65 w 11472"/>
                  <a:gd name="connsiteY0" fmla="*/ 23785 h 24107"/>
                  <a:gd name="connsiteX1" fmla="*/ 5970 w 11472"/>
                  <a:gd name="connsiteY1" fmla="*/ 12640 h 24107"/>
                  <a:gd name="connsiteX2" fmla="*/ 7589 w 11472"/>
                  <a:gd name="connsiteY2" fmla="*/ 163 h 24107"/>
                  <a:gd name="connsiteX3" fmla="*/ 10637 w 11472"/>
                  <a:gd name="connsiteY3" fmla="*/ 3592 h 24107"/>
                  <a:gd name="connsiteX4" fmla="*/ 10637 w 11472"/>
                  <a:gd name="connsiteY4" fmla="*/ 14165 h 24107"/>
                  <a:gd name="connsiteX5" fmla="*/ 4351 w 11472"/>
                  <a:gd name="connsiteY5" fmla="*/ 22737 h 24107"/>
                  <a:gd name="connsiteX6" fmla="*/ 65 w 11472"/>
                  <a:gd name="connsiteY6" fmla="*/ 23785 h 2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72" h="24107">
                    <a:moveTo>
                      <a:pt x="65" y="23785"/>
                    </a:moveTo>
                    <a:cubicBezTo>
                      <a:pt x="-602" y="22546"/>
                      <a:pt x="4065" y="19117"/>
                      <a:pt x="5970" y="12640"/>
                    </a:cubicBezTo>
                    <a:cubicBezTo>
                      <a:pt x="7875" y="6163"/>
                      <a:pt x="5970" y="829"/>
                      <a:pt x="7589" y="163"/>
                    </a:cubicBezTo>
                    <a:cubicBezTo>
                      <a:pt x="9209" y="-504"/>
                      <a:pt x="9590" y="925"/>
                      <a:pt x="10637" y="3592"/>
                    </a:cubicBezTo>
                    <a:cubicBezTo>
                      <a:pt x="11751" y="7030"/>
                      <a:pt x="11751" y="10726"/>
                      <a:pt x="10637" y="14165"/>
                    </a:cubicBezTo>
                    <a:cubicBezTo>
                      <a:pt x="9559" y="17641"/>
                      <a:pt x="7347" y="20660"/>
                      <a:pt x="4351" y="22737"/>
                    </a:cubicBezTo>
                    <a:cubicBezTo>
                      <a:pt x="2160" y="24261"/>
                      <a:pt x="350" y="24356"/>
                      <a:pt x="65" y="23785"/>
                    </a:cubicBezTo>
                    <a:close/>
                  </a:path>
                </a:pathLst>
              </a:custGeom>
              <a:solidFill>
                <a:schemeClr val="bg1">
                  <a:lumMod val="85000"/>
                </a:schemeClr>
              </a:solidFill>
              <a:ln w="9525" cap="flat">
                <a:solidFill>
                  <a:srgbClr val="2F2E41"/>
                </a:solidFill>
                <a:prstDash val="solid"/>
                <a:miter/>
              </a:ln>
            </p:spPr>
            <p:txBody>
              <a:bodyPr rtlCol="0" anchor="ctr">
                <a:noAutofit/>
              </a:bodyPr>
              <a:lstStyle/>
              <a:p>
                <a:endParaRPr lang="zh-CN" altLang="en-US"/>
              </a:p>
            </p:txBody>
          </p:sp>
          <p:sp>
            <p:nvSpPr>
              <p:cNvPr id="183" name="任意多边形: 形状 182">
                <a:extLst>
                  <a:ext uri="{FF2B5EF4-FFF2-40B4-BE49-F238E27FC236}">
                    <a16:creationId xmlns:a16="http://schemas.microsoft.com/office/drawing/2014/main" id="{4DB15DC5-F454-6A2C-B539-FACB44EB4CD3}"/>
                  </a:ext>
                </a:extLst>
              </p:cNvPr>
              <p:cNvSpPr/>
              <p:nvPr/>
            </p:nvSpPr>
            <p:spPr>
              <a:xfrm>
                <a:off x="4464272" y="2472639"/>
                <a:ext cx="102362" cy="80924"/>
              </a:xfrm>
              <a:custGeom>
                <a:avLst/>
                <a:gdLst>
                  <a:gd name="connsiteX0" fmla="*/ 0 w 102362"/>
                  <a:gd name="connsiteY0" fmla="*/ 80918 h 80924"/>
                  <a:gd name="connsiteX1" fmla="*/ 8001 w 102362"/>
                  <a:gd name="connsiteY1" fmla="*/ 56344 h 80924"/>
                  <a:gd name="connsiteX2" fmla="*/ 46101 w 102362"/>
                  <a:gd name="connsiteY2" fmla="*/ 6814 h 80924"/>
                  <a:gd name="connsiteX3" fmla="*/ 63532 w 102362"/>
                  <a:gd name="connsiteY3" fmla="*/ 51 h 80924"/>
                  <a:gd name="connsiteX4" fmla="*/ 80677 w 102362"/>
                  <a:gd name="connsiteY4" fmla="*/ 4528 h 80924"/>
                  <a:gd name="connsiteX5" fmla="*/ 98203 w 102362"/>
                  <a:gd name="connsiteY5" fmla="*/ 27483 h 80924"/>
                  <a:gd name="connsiteX6" fmla="*/ 102108 w 102362"/>
                  <a:gd name="connsiteY6" fmla="*/ 46533 h 80924"/>
                  <a:gd name="connsiteX7" fmla="*/ 102108 w 102362"/>
                  <a:gd name="connsiteY7" fmla="*/ 53486 h 80924"/>
                  <a:gd name="connsiteX8" fmla="*/ 94678 w 102362"/>
                  <a:gd name="connsiteY8" fmla="*/ 29102 h 80924"/>
                  <a:gd name="connsiteX9" fmla="*/ 78391 w 102362"/>
                  <a:gd name="connsiteY9" fmla="*/ 8814 h 80924"/>
                  <a:gd name="connsiteX10" fmla="*/ 64008 w 102362"/>
                  <a:gd name="connsiteY10" fmla="*/ 5290 h 80924"/>
                  <a:gd name="connsiteX11" fmla="*/ 48958 w 102362"/>
                  <a:gd name="connsiteY11" fmla="*/ 11290 h 80924"/>
                  <a:gd name="connsiteX12" fmla="*/ 25908 w 102362"/>
                  <a:gd name="connsiteY12" fmla="*/ 35198 h 80924"/>
                  <a:gd name="connsiteX13" fmla="*/ 11049 w 102362"/>
                  <a:gd name="connsiteY13" fmla="*/ 58344 h 80924"/>
                  <a:gd name="connsiteX14" fmla="*/ 0 w 102362"/>
                  <a:gd name="connsiteY14" fmla="*/ 80918 h 80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362" h="80924">
                    <a:moveTo>
                      <a:pt x="0" y="80918"/>
                    </a:moveTo>
                    <a:cubicBezTo>
                      <a:pt x="1149" y="72308"/>
                      <a:pt x="3860" y="63983"/>
                      <a:pt x="8001" y="56344"/>
                    </a:cubicBezTo>
                    <a:cubicBezTo>
                      <a:pt x="16744" y="37132"/>
                      <a:pt x="29779" y="20187"/>
                      <a:pt x="46101" y="6814"/>
                    </a:cubicBezTo>
                    <a:cubicBezTo>
                      <a:pt x="51201" y="3042"/>
                      <a:pt x="57220" y="708"/>
                      <a:pt x="63532" y="51"/>
                    </a:cubicBezTo>
                    <a:cubicBezTo>
                      <a:pt x="69576" y="-311"/>
                      <a:pt x="75581" y="1261"/>
                      <a:pt x="80677" y="4528"/>
                    </a:cubicBezTo>
                    <a:cubicBezTo>
                      <a:pt x="89015" y="9900"/>
                      <a:pt x="95214" y="18025"/>
                      <a:pt x="98203" y="27483"/>
                    </a:cubicBezTo>
                    <a:cubicBezTo>
                      <a:pt x="100223" y="33665"/>
                      <a:pt x="101533" y="40056"/>
                      <a:pt x="102108" y="46533"/>
                    </a:cubicBezTo>
                    <a:cubicBezTo>
                      <a:pt x="102108" y="50915"/>
                      <a:pt x="102679" y="53391"/>
                      <a:pt x="102108" y="53486"/>
                    </a:cubicBezTo>
                    <a:cubicBezTo>
                      <a:pt x="101536" y="53581"/>
                      <a:pt x="100108" y="43961"/>
                      <a:pt x="94678" y="29102"/>
                    </a:cubicBezTo>
                    <a:cubicBezTo>
                      <a:pt x="91655" y="20720"/>
                      <a:pt x="85924" y="13577"/>
                      <a:pt x="78391" y="8814"/>
                    </a:cubicBezTo>
                    <a:cubicBezTo>
                      <a:pt x="74083" y="6166"/>
                      <a:pt x="69052" y="4928"/>
                      <a:pt x="64008" y="5290"/>
                    </a:cubicBezTo>
                    <a:cubicBezTo>
                      <a:pt x="58546" y="5918"/>
                      <a:pt x="53351" y="7985"/>
                      <a:pt x="48958" y="11290"/>
                    </a:cubicBezTo>
                    <a:cubicBezTo>
                      <a:pt x="40189" y="18139"/>
                      <a:pt x="32429" y="26188"/>
                      <a:pt x="25908" y="35198"/>
                    </a:cubicBezTo>
                    <a:cubicBezTo>
                      <a:pt x="20331" y="42494"/>
                      <a:pt x="15362" y="50238"/>
                      <a:pt x="11049" y="58344"/>
                    </a:cubicBezTo>
                    <a:cubicBezTo>
                      <a:pt x="3715" y="71774"/>
                      <a:pt x="762" y="81204"/>
                      <a:pt x="0" y="80918"/>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184" name="任意多边形: 形状 183">
                <a:extLst>
                  <a:ext uri="{FF2B5EF4-FFF2-40B4-BE49-F238E27FC236}">
                    <a16:creationId xmlns:a16="http://schemas.microsoft.com/office/drawing/2014/main" id="{9072C6D1-7750-582F-4E6E-C01831CFF4FC}"/>
                  </a:ext>
                </a:extLst>
              </p:cNvPr>
              <p:cNvSpPr/>
              <p:nvPr/>
            </p:nvSpPr>
            <p:spPr>
              <a:xfrm>
                <a:off x="4493895" y="2482405"/>
                <a:ext cx="43377" cy="60769"/>
              </a:xfrm>
              <a:custGeom>
                <a:avLst/>
                <a:gdLst>
                  <a:gd name="connsiteX0" fmla="*/ 43339 w 43377"/>
                  <a:gd name="connsiteY0" fmla="*/ 0 h 60769"/>
                  <a:gd name="connsiteX1" fmla="*/ 18669 w 43377"/>
                  <a:gd name="connsiteY1" fmla="*/ 28099 h 60769"/>
                  <a:gd name="connsiteX2" fmla="*/ 0 w 43377"/>
                  <a:gd name="connsiteY2" fmla="*/ 60770 h 60769"/>
                  <a:gd name="connsiteX3" fmla="*/ 43339 w 43377"/>
                  <a:gd name="connsiteY3" fmla="*/ 286 h 60769"/>
                </a:gdLst>
                <a:ahLst/>
                <a:cxnLst>
                  <a:cxn ang="0">
                    <a:pos x="connsiteX0" y="connsiteY0"/>
                  </a:cxn>
                  <a:cxn ang="0">
                    <a:pos x="connsiteX1" y="connsiteY1"/>
                  </a:cxn>
                  <a:cxn ang="0">
                    <a:pos x="connsiteX2" y="connsiteY2"/>
                  </a:cxn>
                  <a:cxn ang="0">
                    <a:pos x="connsiteX3" y="connsiteY3"/>
                  </a:cxn>
                </a:cxnLst>
                <a:rect l="l" t="t" r="r" b="b"/>
                <a:pathLst>
                  <a:path w="43377" h="60769">
                    <a:moveTo>
                      <a:pt x="43339" y="0"/>
                    </a:moveTo>
                    <a:cubicBezTo>
                      <a:pt x="44196" y="1143"/>
                      <a:pt x="30575" y="11335"/>
                      <a:pt x="18669" y="28099"/>
                    </a:cubicBezTo>
                    <a:cubicBezTo>
                      <a:pt x="6763" y="44863"/>
                      <a:pt x="1905" y="60770"/>
                      <a:pt x="0" y="60770"/>
                    </a:cubicBezTo>
                    <a:cubicBezTo>
                      <a:pt x="4353" y="35004"/>
                      <a:pt x="20343" y="12687"/>
                      <a:pt x="43339" y="286"/>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185" name="任意多边形: 形状 184">
                <a:extLst>
                  <a:ext uri="{FF2B5EF4-FFF2-40B4-BE49-F238E27FC236}">
                    <a16:creationId xmlns:a16="http://schemas.microsoft.com/office/drawing/2014/main" id="{A97A1015-EB1C-3D4D-C468-7CA916FC0A8F}"/>
                  </a:ext>
                </a:extLst>
              </p:cNvPr>
              <p:cNvSpPr/>
              <p:nvPr/>
            </p:nvSpPr>
            <p:spPr>
              <a:xfrm>
                <a:off x="4495171" y="2787769"/>
                <a:ext cx="55968" cy="95352"/>
              </a:xfrm>
              <a:custGeom>
                <a:avLst/>
                <a:gdLst>
                  <a:gd name="connsiteX0" fmla="*/ 57 w 55968"/>
                  <a:gd name="connsiteY0" fmla="*/ 95352 h 95352"/>
                  <a:gd name="connsiteX1" fmla="*/ 30632 w 55968"/>
                  <a:gd name="connsiteY1" fmla="*/ 49252 h 95352"/>
                  <a:gd name="connsiteX2" fmla="*/ 55968 w 55968"/>
                  <a:gd name="connsiteY2" fmla="*/ 7 h 95352"/>
                  <a:gd name="connsiteX3" fmla="*/ 57 w 55968"/>
                  <a:gd name="connsiteY3" fmla="*/ 95257 h 95352"/>
                </a:gdLst>
                <a:ahLst/>
                <a:cxnLst>
                  <a:cxn ang="0">
                    <a:pos x="connsiteX0" y="connsiteY0"/>
                  </a:cxn>
                  <a:cxn ang="0">
                    <a:pos x="connsiteX1" y="connsiteY1"/>
                  </a:cxn>
                  <a:cxn ang="0">
                    <a:pos x="connsiteX2" y="connsiteY2"/>
                  </a:cxn>
                  <a:cxn ang="0">
                    <a:pos x="connsiteX3" y="connsiteY3"/>
                  </a:cxn>
                </a:cxnLst>
                <a:rect l="l" t="t" r="r" b="b"/>
                <a:pathLst>
                  <a:path w="55968" h="95352">
                    <a:moveTo>
                      <a:pt x="57" y="95352"/>
                    </a:moveTo>
                    <a:cubicBezTo>
                      <a:pt x="-1086" y="94305"/>
                      <a:pt x="15297" y="75540"/>
                      <a:pt x="30632" y="49252"/>
                    </a:cubicBezTo>
                    <a:cubicBezTo>
                      <a:pt x="45967" y="22962"/>
                      <a:pt x="54540" y="-469"/>
                      <a:pt x="55968" y="7"/>
                    </a:cubicBezTo>
                    <a:cubicBezTo>
                      <a:pt x="46911" y="36488"/>
                      <a:pt x="27493" y="69568"/>
                      <a:pt x="57" y="95257"/>
                    </a:cubicBezTo>
                    <a:close/>
                  </a:path>
                </a:pathLst>
              </a:custGeom>
              <a:solidFill>
                <a:srgbClr val="263238"/>
              </a:solidFill>
              <a:ln w="9525" cap="flat">
                <a:solidFill>
                  <a:srgbClr val="2F2E41"/>
                </a:solidFill>
                <a:prstDash val="solid"/>
                <a:miter/>
              </a:ln>
            </p:spPr>
            <p:txBody>
              <a:bodyPr rtlCol="0" anchor="ctr">
                <a:noAutofit/>
              </a:bodyPr>
              <a:lstStyle/>
              <a:p>
                <a:endParaRPr lang="zh-CN" altLang="en-US"/>
              </a:p>
            </p:txBody>
          </p:sp>
          <p:sp>
            <p:nvSpPr>
              <p:cNvPr id="186" name="任意多边形: 形状 185">
                <a:extLst>
                  <a:ext uri="{FF2B5EF4-FFF2-40B4-BE49-F238E27FC236}">
                    <a16:creationId xmlns:a16="http://schemas.microsoft.com/office/drawing/2014/main" id="{C276FD7F-30AF-848D-7102-7C3F6F3FBBB6}"/>
                  </a:ext>
                </a:extLst>
              </p:cNvPr>
              <p:cNvSpPr/>
              <p:nvPr/>
            </p:nvSpPr>
            <p:spPr>
              <a:xfrm>
                <a:off x="4368069" y="2800635"/>
                <a:ext cx="212502" cy="162210"/>
              </a:xfrm>
              <a:custGeom>
                <a:avLst/>
                <a:gdLst>
                  <a:gd name="connsiteX0" fmla="*/ 212503 w 212502"/>
                  <a:gd name="connsiteY0" fmla="*/ 161068 h 162210"/>
                  <a:gd name="connsiteX1" fmla="*/ 30861 w 212502"/>
                  <a:gd name="connsiteY1" fmla="*/ 0 h 162210"/>
                  <a:gd name="connsiteX2" fmla="*/ 0 w 212502"/>
                  <a:gd name="connsiteY2" fmla="*/ 1048 h 162210"/>
                  <a:gd name="connsiteX3" fmla="*/ 180594 w 212502"/>
                  <a:gd name="connsiteY3" fmla="*/ 162211 h 162210"/>
                  <a:gd name="connsiteX4" fmla="*/ 212503 w 212502"/>
                  <a:gd name="connsiteY4" fmla="*/ 161068 h 162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502" h="162210">
                    <a:moveTo>
                      <a:pt x="212503" y="161068"/>
                    </a:moveTo>
                    <a:lnTo>
                      <a:pt x="30861" y="0"/>
                    </a:lnTo>
                    <a:lnTo>
                      <a:pt x="0" y="1048"/>
                    </a:lnTo>
                    <a:lnTo>
                      <a:pt x="180594" y="162211"/>
                    </a:lnTo>
                    <a:lnTo>
                      <a:pt x="212503" y="161068"/>
                    </a:lnTo>
                    <a:close/>
                  </a:path>
                </a:pathLst>
              </a:custGeom>
              <a:solidFill>
                <a:srgbClr val="FFFFFF"/>
              </a:solidFill>
              <a:ln w="9525" cap="flat">
                <a:solidFill>
                  <a:srgbClr val="2F2E41"/>
                </a:solidFill>
                <a:prstDash val="solid"/>
                <a:miter/>
              </a:ln>
            </p:spPr>
            <p:txBody>
              <a:bodyPr rtlCol="0" anchor="ctr">
                <a:noAutofit/>
              </a:bodyPr>
              <a:lstStyle/>
              <a:p>
                <a:endParaRPr lang="zh-CN" altLang="en-US"/>
              </a:p>
            </p:txBody>
          </p:sp>
        </p:grpSp>
      </p:grpSp>
      <p:sp>
        <p:nvSpPr>
          <p:cNvPr id="191" name="任意多边形: 形状 190">
            <a:extLst>
              <a:ext uri="{FF2B5EF4-FFF2-40B4-BE49-F238E27FC236}">
                <a16:creationId xmlns:a16="http://schemas.microsoft.com/office/drawing/2014/main" id="{D80EE214-17FD-775F-5894-E73109D4DFD2}"/>
              </a:ext>
            </a:extLst>
          </p:cNvPr>
          <p:cNvSpPr/>
          <p:nvPr/>
        </p:nvSpPr>
        <p:spPr>
          <a:xfrm rot="10800000">
            <a:off x="6406372" y="4054692"/>
            <a:ext cx="372290" cy="301165"/>
          </a:xfrm>
          <a:custGeom>
            <a:avLst/>
            <a:gdLst/>
            <a:ahLst/>
            <a:cxnLst/>
            <a:rect l="l" t="t" r="r" b="b"/>
            <a:pathLst>
              <a:path w="271995" h="220031">
                <a:moveTo>
                  <a:pt x="239471" y="510"/>
                </a:moveTo>
                <a:cubicBezTo>
                  <a:pt x="249446" y="-1597"/>
                  <a:pt x="257103" y="2828"/>
                  <a:pt x="262442" y="13787"/>
                </a:cubicBezTo>
                <a:cubicBezTo>
                  <a:pt x="265814" y="20905"/>
                  <a:pt x="266188" y="27836"/>
                  <a:pt x="263566" y="34580"/>
                </a:cubicBezTo>
                <a:cubicBezTo>
                  <a:pt x="260943" y="40574"/>
                  <a:pt x="255885" y="45819"/>
                  <a:pt x="248392" y="50315"/>
                </a:cubicBezTo>
                <a:cubicBezTo>
                  <a:pt x="225913" y="67174"/>
                  <a:pt x="214487" y="89279"/>
                  <a:pt x="214112" y="116628"/>
                </a:cubicBezTo>
                <a:cubicBezTo>
                  <a:pt x="215611" y="116253"/>
                  <a:pt x="217858" y="116066"/>
                  <a:pt x="220856" y="116066"/>
                </a:cubicBezTo>
                <a:cubicBezTo>
                  <a:pt x="235467" y="116066"/>
                  <a:pt x="247456" y="120562"/>
                  <a:pt x="256822" y="129554"/>
                </a:cubicBezTo>
                <a:cubicBezTo>
                  <a:pt x="266938" y="138545"/>
                  <a:pt x="271995" y="150534"/>
                  <a:pt x="271995" y="165520"/>
                </a:cubicBezTo>
                <a:cubicBezTo>
                  <a:pt x="271995" y="182005"/>
                  <a:pt x="267219" y="195211"/>
                  <a:pt x="257665" y="205139"/>
                </a:cubicBezTo>
                <a:cubicBezTo>
                  <a:pt x="248111" y="215067"/>
                  <a:pt x="235842" y="220031"/>
                  <a:pt x="220856" y="220031"/>
                </a:cubicBezTo>
                <a:cubicBezTo>
                  <a:pt x="199875" y="220031"/>
                  <a:pt x="184046" y="212445"/>
                  <a:pt x="173369" y="197272"/>
                </a:cubicBezTo>
                <a:cubicBezTo>
                  <a:pt x="162691" y="182098"/>
                  <a:pt x="157353" y="160649"/>
                  <a:pt x="157353" y="132925"/>
                </a:cubicBezTo>
                <a:cubicBezTo>
                  <a:pt x="157353" y="101829"/>
                  <a:pt x="165220" y="74480"/>
                  <a:pt x="180955" y="50877"/>
                </a:cubicBezTo>
                <a:cubicBezTo>
                  <a:pt x="192570" y="33643"/>
                  <a:pt x="208492" y="18282"/>
                  <a:pt x="228723" y="4795"/>
                </a:cubicBezTo>
                <a:cubicBezTo>
                  <a:pt x="232564" y="2641"/>
                  <a:pt x="236146" y="1212"/>
                  <a:pt x="239471" y="510"/>
                </a:cubicBezTo>
                <a:close/>
                <a:moveTo>
                  <a:pt x="82118" y="510"/>
                </a:moveTo>
                <a:cubicBezTo>
                  <a:pt x="92093" y="-1597"/>
                  <a:pt x="99750" y="2828"/>
                  <a:pt x="105089" y="13787"/>
                </a:cubicBezTo>
                <a:cubicBezTo>
                  <a:pt x="108461" y="20905"/>
                  <a:pt x="108835" y="27836"/>
                  <a:pt x="106213" y="34580"/>
                </a:cubicBezTo>
                <a:cubicBezTo>
                  <a:pt x="103590" y="40574"/>
                  <a:pt x="98532" y="45819"/>
                  <a:pt x="91039" y="50315"/>
                </a:cubicBezTo>
                <a:cubicBezTo>
                  <a:pt x="68560" y="67174"/>
                  <a:pt x="57134" y="89279"/>
                  <a:pt x="56759" y="116628"/>
                </a:cubicBezTo>
                <a:cubicBezTo>
                  <a:pt x="58258" y="116253"/>
                  <a:pt x="60505" y="116066"/>
                  <a:pt x="63503" y="116066"/>
                </a:cubicBezTo>
                <a:cubicBezTo>
                  <a:pt x="78114" y="116066"/>
                  <a:pt x="90103" y="120562"/>
                  <a:pt x="99469" y="129554"/>
                </a:cubicBezTo>
                <a:cubicBezTo>
                  <a:pt x="109585" y="138545"/>
                  <a:pt x="114642" y="150534"/>
                  <a:pt x="114642" y="165520"/>
                </a:cubicBezTo>
                <a:cubicBezTo>
                  <a:pt x="114642" y="182005"/>
                  <a:pt x="109866" y="195211"/>
                  <a:pt x="100312" y="205139"/>
                </a:cubicBezTo>
                <a:cubicBezTo>
                  <a:pt x="90758" y="215067"/>
                  <a:pt x="78489" y="220031"/>
                  <a:pt x="63503" y="220031"/>
                </a:cubicBezTo>
                <a:cubicBezTo>
                  <a:pt x="42522" y="220031"/>
                  <a:pt x="26693" y="212445"/>
                  <a:pt x="16016" y="197272"/>
                </a:cubicBezTo>
                <a:cubicBezTo>
                  <a:pt x="5338" y="182098"/>
                  <a:pt x="0" y="160649"/>
                  <a:pt x="0" y="132925"/>
                </a:cubicBezTo>
                <a:cubicBezTo>
                  <a:pt x="0" y="101829"/>
                  <a:pt x="7867" y="74480"/>
                  <a:pt x="23602" y="50877"/>
                </a:cubicBezTo>
                <a:cubicBezTo>
                  <a:pt x="35217" y="33643"/>
                  <a:pt x="51139" y="18282"/>
                  <a:pt x="71370" y="4795"/>
                </a:cubicBezTo>
                <a:cubicBezTo>
                  <a:pt x="75211" y="2641"/>
                  <a:pt x="78793" y="1212"/>
                  <a:pt x="82118" y="510"/>
                </a:cubicBezTo>
                <a:close/>
              </a:path>
            </a:pathLst>
          </a:custGeom>
          <a:solidFill>
            <a:schemeClr val="accent1"/>
          </a:solidFill>
          <a:ln w="19050">
            <a:solidFill>
              <a:srgbClr val="2F2E41"/>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sz="4400" dirty="0">
              <a:solidFill>
                <a:schemeClr val="tx1"/>
              </a:solidFill>
              <a:latin typeface="江城圆体 700W" panose="020B0A00000000000000" pitchFamily="34" charset="-122"/>
              <a:ea typeface="江城圆体 700W" panose="020B0A00000000000000" pitchFamily="34" charset="-122"/>
            </a:endParaRPr>
          </a:p>
        </p:txBody>
      </p:sp>
      <p:sp>
        <p:nvSpPr>
          <p:cNvPr id="192" name="任意多边形: 形状 191">
            <a:extLst>
              <a:ext uri="{FF2B5EF4-FFF2-40B4-BE49-F238E27FC236}">
                <a16:creationId xmlns:a16="http://schemas.microsoft.com/office/drawing/2014/main" id="{70FF5471-F4EE-21DE-695D-4E59809064CD}"/>
              </a:ext>
            </a:extLst>
          </p:cNvPr>
          <p:cNvSpPr/>
          <p:nvPr/>
        </p:nvSpPr>
        <p:spPr>
          <a:xfrm>
            <a:off x="965284" y="5119770"/>
            <a:ext cx="372290" cy="301165"/>
          </a:xfrm>
          <a:custGeom>
            <a:avLst/>
            <a:gdLst/>
            <a:ahLst/>
            <a:cxnLst/>
            <a:rect l="l" t="t" r="r" b="b"/>
            <a:pathLst>
              <a:path w="271995" h="220031">
                <a:moveTo>
                  <a:pt x="239471" y="510"/>
                </a:moveTo>
                <a:cubicBezTo>
                  <a:pt x="249446" y="-1597"/>
                  <a:pt x="257103" y="2828"/>
                  <a:pt x="262442" y="13787"/>
                </a:cubicBezTo>
                <a:cubicBezTo>
                  <a:pt x="265814" y="20905"/>
                  <a:pt x="266188" y="27836"/>
                  <a:pt x="263566" y="34580"/>
                </a:cubicBezTo>
                <a:cubicBezTo>
                  <a:pt x="260943" y="40574"/>
                  <a:pt x="255885" y="45819"/>
                  <a:pt x="248392" y="50315"/>
                </a:cubicBezTo>
                <a:cubicBezTo>
                  <a:pt x="225913" y="67174"/>
                  <a:pt x="214487" y="89279"/>
                  <a:pt x="214112" y="116628"/>
                </a:cubicBezTo>
                <a:cubicBezTo>
                  <a:pt x="215611" y="116253"/>
                  <a:pt x="217858" y="116066"/>
                  <a:pt x="220856" y="116066"/>
                </a:cubicBezTo>
                <a:cubicBezTo>
                  <a:pt x="235467" y="116066"/>
                  <a:pt x="247456" y="120562"/>
                  <a:pt x="256822" y="129554"/>
                </a:cubicBezTo>
                <a:cubicBezTo>
                  <a:pt x="266938" y="138545"/>
                  <a:pt x="271995" y="150534"/>
                  <a:pt x="271995" y="165520"/>
                </a:cubicBezTo>
                <a:cubicBezTo>
                  <a:pt x="271995" y="182005"/>
                  <a:pt x="267219" y="195211"/>
                  <a:pt x="257665" y="205139"/>
                </a:cubicBezTo>
                <a:cubicBezTo>
                  <a:pt x="248111" y="215067"/>
                  <a:pt x="235842" y="220031"/>
                  <a:pt x="220856" y="220031"/>
                </a:cubicBezTo>
                <a:cubicBezTo>
                  <a:pt x="199875" y="220031"/>
                  <a:pt x="184046" y="212445"/>
                  <a:pt x="173369" y="197272"/>
                </a:cubicBezTo>
                <a:cubicBezTo>
                  <a:pt x="162691" y="182098"/>
                  <a:pt x="157353" y="160649"/>
                  <a:pt x="157353" y="132925"/>
                </a:cubicBezTo>
                <a:cubicBezTo>
                  <a:pt x="157353" y="101829"/>
                  <a:pt x="165220" y="74480"/>
                  <a:pt x="180955" y="50877"/>
                </a:cubicBezTo>
                <a:cubicBezTo>
                  <a:pt x="192570" y="33643"/>
                  <a:pt x="208492" y="18282"/>
                  <a:pt x="228723" y="4795"/>
                </a:cubicBezTo>
                <a:cubicBezTo>
                  <a:pt x="232564" y="2641"/>
                  <a:pt x="236146" y="1212"/>
                  <a:pt x="239471" y="510"/>
                </a:cubicBezTo>
                <a:close/>
                <a:moveTo>
                  <a:pt x="82118" y="510"/>
                </a:moveTo>
                <a:cubicBezTo>
                  <a:pt x="92093" y="-1597"/>
                  <a:pt x="99750" y="2828"/>
                  <a:pt x="105089" y="13787"/>
                </a:cubicBezTo>
                <a:cubicBezTo>
                  <a:pt x="108461" y="20905"/>
                  <a:pt x="108835" y="27836"/>
                  <a:pt x="106213" y="34580"/>
                </a:cubicBezTo>
                <a:cubicBezTo>
                  <a:pt x="103590" y="40574"/>
                  <a:pt x="98532" y="45819"/>
                  <a:pt x="91039" y="50315"/>
                </a:cubicBezTo>
                <a:cubicBezTo>
                  <a:pt x="68560" y="67174"/>
                  <a:pt x="57134" y="89279"/>
                  <a:pt x="56759" y="116628"/>
                </a:cubicBezTo>
                <a:cubicBezTo>
                  <a:pt x="58258" y="116253"/>
                  <a:pt x="60505" y="116066"/>
                  <a:pt x="63503" y="116066"/>
                </a:cubicBezTo>
                <a:cubicBezTo>
                  <a:pt x="78114" y="116066"/>
                  <a:pt x="90103" y="120562"/>
                  <a:pt x="99469" y="129554"/>
                </a:cubicBezTo>
                <a:cubicBezTo>
                  <a:pt x="109585" y="138545"/>
                  <a:pt x="114642" y="150534"/>
                  <a:pt x="114642" y="165520"/>
                </a:cubicBezTo>
                <a:cubicBezTo>
                  <a:pt x="114642" y="182005"/>
                  <a:pt x="109866" y="195211"/>
                  <a:pt x="100312" y="205139"/>
                </a:cubicBezTo>
                <a:cubicBezTo>
                  <a:pt x="90758" y="215067"/>
                  <a:pt x="78489" y="220031"/>
                  <a:pt x="63503" y="220031"/>
                </a:cubicBezTo>
                <a:cubicBezTo>
                  <a:pt x="42522" y="220031"/>
                  <a:pt x="26693" y="212445"/>
                  <a:pt x="16016" y="197272"/>
                </a:cubicBezTo>
                <a:cubicBezTo>
                  <a:pt x="5338" y="182098"/>
                  <a:pt x="0" y="160649"/>
                  <a:pt x="0" y="132925"/>
                </a:cubicBezTo>
                <a:cubicBezTo>
                  <a:pt x="0" y="101829"/>
                  <a:pt x="7867" y="74480"/>
                  <a:pt x="23602" y="50877"/>
                </a:cubicBezTo>
                <a:cubicBezTo>
                  <a:pt x="35217" y="33643"/>
                  <a:pt x="51139" y="18282"/>
                  <a:pt x="71370" y="4795"/>
                </a:cubicBezTo>
                <a:cubicBezTo>
                  <a:pt x="75211" y="2641"/>
                  <a:pt x="78793" y="1212"/>
                  <a:pt x="82118" y="510"/>
                </a:cubicBezTo>
                <a:close/>
              </a:path>
            </a:pathLst>
          </a:custGeom>
          <a:solidFill>
            <a:schemeClr val="accent1"/>
          </a:solidFill>
          <a:ln w="19050">
            <a:solidFill>
              <a:srgbClr val="2F2E41"/>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sz="4400" dirty="0">
              <a:solidFill>
                <a:schemeClr val="tx1"/>
              </a:solidFill>
              <a:latin typeface="江城圆体 700W" panose="020B0A00000000000000" pitchFamily="34" charset="-122"/>
              <a:ea typeface="江城圆体 700W" panose="020B0A00000000000000" pitchFamily="34" charset="-122"/>
            </a:endParaRPr>
          </a:p>
        </p:txBody>
      </p:sp>
      <p:grpSp>
        <p:nvGrpSpPr>
          <p:cNvPr id="189" name="组合 188">
            <a:extLst>
              <a:ext uri="{FF2B5EF4-FFF2-40B4-BE49-F238E27FC236}">
                <a16:creationId xmlns:a16="http://schemas.microsoft.com/office/drawing/2014/main" id="{09396F5F-3BE3-CDA8-3071-C20B69AEF3F5}"/>
              </a:ext>
            </a:extLst>
          </p:cNvPr>
          <p:cNvGrpSpPr/>
          <p:nvPr/>
        </p:nvGrpSpPr>
        <p:grpSpPr>
          <a:xfrm>
            <a:off x="1536415" y="4334127"/>
            <a:ext cx="4863138" cy="861802"/>
            <a:chOff x="1536415" y="4362492"/>
            <a:chExt cx="4863138" cy="861802"/>
          </a:xfrm>
        </p:grpSpPr>
        <p:sp>
          <p:nvSpPr>
            <p:cNvPr id="188" name="矩形 187">
              <a:extLst>
                <a:ext uri="{FF2B5EF4-FFF2-40B4-BE49-F238E27FC236}">
                  <a16:creationId xmlns:a16="http://schemas.microsoft.com/office/drawing/2014/main" id="{0B237164-70E1-7341-F240-5BA1F4E9D260}"/>
                </a:ext>
              </a:extLst>
            </p:cNvPr>
            <p:cNvSpPr/>
            <p:nvPr/>
          </p:nvSpPr>
          <p:spPr>
            <a:xfrm>
              <a:off x="1541797" y="4362492"/>
              <a:ext cx="4857756" cy="672699"/>
            </a:xfrm>
            <a:prstGeom prst="rect">
              <a:avLst/>
            </a:prstGeom>
            <a:noFill/>
          </p:spPr>
          <p:txBody>
            <a:bodyPr wrap="square" lIns="0" tIns="0" rIns="0" bIns="0" rtlCol="0" anchor="t">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CN" altLang="en-US" sz="4400" dirty="0">
                  <a:solidFill>
                    <a:schemeClr val="tx1"/>
                  </a:solidFill>
                  <a:latin typeface="江城圆体 700W" panose="020B0A00000000000000" pitchFamily="34" charset="-122"/>
                  <a:ea typeface="江城圆体 700W" panose="020B0A00000000000000" pitchFamily="34" charset="-122"/>
                </a:rPr>
                <a:t>服务你我  共享成长</a:t>
              </a:r>
            </a:p>
          </p:txBody>
        </p:sp>
        <p:sp>
          <p:nvSpPr>
            <p:cNvPr id="193" name="矩形 192">
              <a:extLst>
                <a:ext uri="{FF2B5EF4-FFF2-40B4-BE49-F238E27FC236}">
                  <a16:creationId xmlns:a16="http://schemas.microsoft.com/office/drawing/2014/main" id="{698BDB37-B130-C281-71A3-D77D60514F8B}"/>
                </a:ext>
              </a:extLst>
            </p:cNvPr>
            <p:cNvSpPr/>
            <p:nvPr/>
          </p:nvSpPr>
          <p:spPr>
            <a:xfrm>
              <a:off x="1536415" y="5013587"/>
              <a:ext cx="4717428" cy="210707"/>
            </a:xfrm>
            <a:prstGeom prst="rect">
              <a:avLst/>
            </a:prstGeom>
            <a:noFill/>
          </p:spPr>
          <p:txBody>
            <a:bodyPr wrap="square" lIns="0" tIns="0" rIns="0" bIns="0" rtlCol="0" anchor="t">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dist"/>
              <a:r>
                <a:rPr lang="en-US" altLang="zh-CN" sz="1200" dirty="0">
                  <a:solidFill>
                    <a:schemeClr val="tx1"/>
                  </a:solidFill>
                  <a:latin typeface="江城圆体 400W" panose="020B0500000000000000" pitchFamily="34" charset="-122"/>
                  <a:ea typeface="江城圆体 400W" panose="020B0500000000000000" pitchFamily="34" charset="-122"/>
                </a:rPr>
                <a:t>Serve you &amp; me &amp; share our growth</a:t>
              </a:r>
              <a:endParaRPr lang="zh-CN" altLang="en-US" sz="1200" dirty="0">
                <a:solidFill>
                  <a:schemeClr val="tx1"/>
                </a:solidFill>
                <a:latin typeface="江城圆体 400W" panose="020B0500000000000000" pitchFamily="34" charset="-122"/>
                <a:ea typeface="江城圆体 400W" panose="020B0500000000000000" pitchFamily="34" charset="-122"/>
              </a:endParaRPr>
            </a:p>
          </p:txBody>
        </p:sp>
      </p:grpSp>
    </p:spTree>
    <p:extLst>
      <p:ext uri="{BB962C8B-B14F-4D97-AF65-F5344CB8AC3E}">
        <p14:creationId xmlns:p14="http://schemas.microsoft.com/office/powerpoint/2010/main" val="702847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任意多边形: 形状 40">
            <a:extLst>
              <a:ext uri="{FF2B5EF4-FFF2-40B4-BE49-F238E27FC236}">
                <a16:creationId xmlns:a16="http://schemas.microsoft.com/office/drawing/2014/main" id="{37D5E608-C29B-B866-8045-F006157208F0}"/>
              </a:ext>
            </a:extLst>
          </p:cNvPr>
          <p:cNvSpPr/>
          <p:nvPr/>
        </p:nvSpPr>
        <p:spPr>
          <a:xfrm rot="11644286">
            <a:off x="3346243" y="900744"/>
            <a:ext cx="5040948" cy="5384647"/>
          </a:xfrm>
          <a:custGeom>
            <a:avLst/>
            <a:gdLst>
              <a:gd name="connsiteX0" fmla="*/ 1571880 w 3499968"/>
              <a:gd name="connsiteY0" fmla="*/ 2037 h 3738601"/>
              <a:gd name="connsiteX1" fmla="*/ 471253 w 3499968"/>
              <a:gd name="connsiteY1" fmla="*/ 602522 h 3738601"/>
              <a:gd name="connsiteX2" fmla="*/ 1308 w 3499968"/>
              <a:gd name="connsiteY2" fmla="*/ 2569327 h 3738601"/>
              <a:gd name="connsiteX3" fmla="*/ 880714 w 3499968"/>
              <a:gd name="connsiteY3" fmla="*/ 3733049 h 3738601"/>
              <a:gd name="connsiteX4" fmla="*/ 2168014 w 3499968"/>
              <a:gd name="connsiteY4" fmla="*/ 3043536 h 3738601"/>
              <a:gd name="connsiteX5" fmla="*/ 3334694 w 3499968"/>
              <a:gd name="connsiteY5" fmla="*/ 2236015 h 3738601"/>
              <a:gd name="connsiteX6" fmla="*/ 2788253 w 3499968"/>
              <a:gd name="connsiteY6" fmla="*/ 386870 h 3738601"/>
              <a:gd name="connsiteX7" fmla="*/ 1571880 w 3499968"/>
              <a:gd name="connsiteY7" fmla="*/ 2037 h 373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9968" h="3738601">
                <a:moveTo>
                  <a:pt x="1571880" y="2037"/>
                </a:moveTo>
                <a:cubicBezTo>
                  <a:pt x="1571880" y="2037"/>
                  <a:pt x="902992" y="35978"/>
                  <a:pt x="471253" y="602522"/>
                </a:cubicBezTo>
                <a:cubicBezTo>
                  <a:pt x="39513" y="1169066"/>
                  <a:pt x="27416" y="1942734"/>
                  <a:pt x="1308" y="2569327"/>
                </a:cubicBezTo>
                <a:cubicBezTo>
                  <a:pt x="-24800" y="3195920"/>
                  <a:pt x="342366" y="3670477"/>
                  <a:pt x="880714" y="3733049"/>
                </a:cubicBezTo>
                <a:cubicBezTo>
                  <a:pt x="1419061" y="3795621"/>
                  <a:pt x="1564135" y="3314363"/>
                  <a:pt x="2168014" y="3043536"/>
                </a:cubicBezTo>
                <a:cubicBezTo>
                  <a:pt x="2771892" y="2772709"/>
                  <a:pt x="2973533" y="2792116"/>
                  <a:pt x="3334694" y="2236015"/>
                </a:cubicBezTo>
                <a:cubicBezTo>
                  <a:pt x="3695855" y="1679913"/>
                  <a:pt x="3443478" y="824963"/>
                  <a:pt x="2788253" y="386870"/>
                </a:cubicBezTo>
                <a:cubicBezTo>
                  <a:pt x="2133029" y="-51223"/>
                  <a:pt x="1571880" y="2037"/>
                  <a:pt x="1571880" y="2037"/>
                </a:cubicBezTo>
                <a:close/>
              </a:path>
            </a:pathLst>
          </a:custGeom>
          <a:solidFill>
            <a:schemeClr val="accent1">
              <a:alpha val="20000"/>
            </a:schemeClr>
          </a:solidFill>
          <a:ln w="8687" cap="flat">
            <a:noFill/>
            <a:prstDash val="solid"/>
            <a:miter/>
          </a:ln>
        </p:spPr>
        <p:txBody>
          <a:bodyPr rtlCol="0" anchor="ctr">
            <a:noAutofit/>
          </a:bodyPr>
          <a:lstStyle/>
          <a:p>
            <a:endParaRPr lang="zh-CN" altLang="en-US"/>
          </a:p>
        </p:txBody>
      </p:sp>
      <p:sp>
        <p:nvSpPr>
          <p:cNvPr id="2" name="矩形 1">
            <a:extLst>
              <a:ext uri="{FF2B5EF4-FFF2-40B4-BE49-F238E27FC236}">
                <a16:creationId xmlns:a16="http://schemas.microsoft.com/office/drawing/2014/main" id="{8002703C-C418-C7F4-F531-C77FB02B0443}"/>
              </a:ext>
            </a:extLst>
          </p:cNvPr>
          <p:cNvSpPr/>
          <p:nvPr/>
        </p:nvSpPr>
        <p:spPr>
          <a:xfrm>
            <a:off x="1297832" y="479977"/>
            <a:ext cx="3085481" cy="674370"/>
          </a:xfrm>
          <a:prstGeom prst="rect">
            <a:avLst/>
          </a:prstGeom>
          <a:solidFill>
            <a:schemeClr val="bg1"/>
          </a:solidFill>
          <a:ln w="22225">
            <a:solidFill>
              <a:srgbClr val="2F2E41"/>
            </a:solidFill>
          </a:ln>
        </p:spPr>
        <p:style>
          <a:lnRef idx="2">
            <a:schemeClr val="accent1">
              <a:shade val="50000"/>
            </a:schemeClr>
          </a:lnRef>
          <a:fillRef idx="1">
            <a:schemeClr val="accent1"/>
          </a:fillRef>
          <a:effectRef idx="0">
            <a:schemeClr val="accent1"/>
          </a:effectRef>
          <a:fontRef idx="minor">
            <a:schemeClr val="lt1"/>
          </a:fontRef>
        </p:style>
        <p:txBody>
          <a:bodyPr lIns="0" tIns="3240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3200" dirty="0">
                <a:solidFill>
                  <a:schemeClr val="tx1"/>
                </a:solidFill>
                <a:latin typeface="江城圆体 700W" panose="020B0A00000000000000" pitchFamily="34" charset="-122"/>
                <a:ea typeface="江城圆体 700W" panose="020B0A00000000000000" pitchFamily="34" charset="-122"/>
              </a:rPr>
              <a:t>学生会架构</a:t>
            </a:r>
            <a:endParaRPr kumimoji="0" lang="zh-CN" altLang="en-US" sz="3200" b="0" i="0" u="none" strike="noStrike" kern="1200" cap="none" spc="0" normalizeH="0" baseline="0" noProof="0" dirty="0">
              <a:ln>
                <a:noFill/>
              </a:ln>
              <a:solidFill>
                <a:schemeClr val="tx1"/>
              </a:solidFill>
              <a:effectLst/>
              <a:uLnTx/>
              <a:uFillTx/>
              <a:latin typeface="江城圆体 700W" panose="020B0A00000000000000" pitchFamily="34" charset="-122"/>
              <a:ea typeface="江城圆体 700W" panose="020B0A00000000000000" pitchFamily="34" charset="-122"/>
            </a:endParaRPr>
          </a:p>
        </p:txBody>
      </p:sp>
      <p:sp>
        <p:nvSpPr>
          <p:cNvPr id="3" name="矩形 2">
            <a:extLst>
              <a:ext uri="{FF2B5EF4-FFF2-40B4-BE49-F238E27FC236}">
                <a16:creationId xmlns:a16="http://schemas.microsoft.com/office/drawing/2014/main" id="{D59D46D9-B215-9AD0-3B85-90FBE20056CF}"/>
              </a:ext>
            </a:extLst>
          </p:cNvPr>
          <p:cNvSpPr/>
          <p:nvPr/>
        </p:nvSpPr>
        <p:spPr>
          <a:xfrm>
            <a:off x="510433" y="479977"/>
            <a:ext cx="674370" cy="674370"/>
          </a:xfrm>
          <a:prstGeom prst="rect">
            <a:avLst/>
          </a:prstGeom>
          <a:solidFill>
            <a:schemeClr val="accent1"/>
          </a:solidFill>
          <a:ln w="22225">
            <a:solidFill>
              <a:srgbClr val="2F2E41"/>
            </a:solidFill>
          </a:ln>
        </p:spPr>
        <p:style>
          <a:lnRef idx="2">
            <a:schemeClr val="accent1">
              <a:shade val="50000"/>
            </a:schemeClr>
          </a:lnRef>
          <a:fillRef idx="1">
            <a:schemeClr val="accent1"/>
          </a:fillRef>
          <a:effectRef idx="0">
            <a:schemeClr val="accent1"/>
          </a:effectRef>
          <a:fontRef idx="minor">
            <a:schemeClr val="lt1"/>
          </a:fontRef>
        </p:style>
        <p:txBody>
          <a:bodyPr lIns="0" tIns="3240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schemeClr val="tx1"/>
                </a:solidFill>
                <a:effectLst/>
                <a:uLnTx/>
                <a:uFillTx/>
                <a:latin typeface="江城圆体 700W" panose="020B0A00000000000000" pitchFamily="34" charset="-122"/>
                <a:ea typeface="江城圆体 700W" panose="020B0A00000000000000" pitchFamily="34" charset="-122"/>
              </a:rPr>
              <a:t>1</a:t>
            </a:r>
            <a:endParaRPr kumimoji="0" lang="zh-CN" altLang="en-US" sz="2400" b="0" i="0" u="none" strike="noStrike" kern="1200" cap="none" spc="0" normalizeH="0" baseline="0" noProof="0" dirty="0">
              <a:ln>
                <a:noFill/>
              </a:ln>
              <a:solidFill>
                <a:schemeClr val="tx1"/>
              </a:solidFill>
              <a:effectLst/>
              <a:uLnTx/>
              <a:uFillTx/>
              <a:latin typeface="江城圆体 700W" panose="020B0A00000000000000" pitchFamily="34" charset="-122"/>
              <a:ea typeface="江城圆体 700W" panose="020B0A00000000000000" pitchFamily="34" charset="-122"/>
            </a:endParaRPr>
          </a:p>
        </p:txBody>
      </p:sp>
      <p:grpSp>
        <p:nvGrpSpPr>
          <p:cNvPr id="22" name="组合 21">
            <a:extLst>
              <a:ext uri="{FF2B5EF4-FFF2-40B4-BE49-F238E27FC236}">
                <a16:creationId xmlns:a16="http://schemas.microsoft.com/office/drawing/2014/main" id="{E425D1CC-C124-5B59-7EC0-47FD542D6E8F}"/>
              </a:ext>
            </a:extLst>
          </p:cNvPr>
          <p:cNvGrpSpPr/>
          <p:nvPr/>
        </p:nvGrpSpPr>
        <p:grpSpPr>
          <a:xfrm>
            <a:off x="2843192" y="1784118"/>
            <a:ext cx="6505617" cy="4302133"/>
            <a:chOff x="2199730" y="1494880"/>
            <a:chExt cx="6505617" cy="4302133"/>
          </a:xfrm>
        </p:grpSpPr>
        <p:sp>
          <p:nvSpPr>
            <p:cNvPr id="11" name="矩形 10">
              <a:extLst>
                <a:ext uri="{FF2B5EF4-FFF2-40B4-BE49-F238E27FC236}">
                  <a16:creationId xmlns:a16="http://schemas.microsoft.com/office/drawing/2014/main" id="{1DA6E3D5-D183-0A54-958C-63B8E5031A10}"/>
                </a:ext>
              </a:extLst>
            </p:cNvPr>
            <p:cNvSpPr/>
            <p:nvPr/>
          </p:nvSpPr>
          <p:spPr>
            <a:xfrm>
              <a:off x="4613133" y="3355025"/>
              <a:ext cx="1678811" cy="581842"/>
            </a:xfrm>
            <a:prstGeom prst="rect">
              <a:avLst/>
            </a:prstGeom>
            <a:solidFill>
              <a:schemeClr val="accent1"/>
            </a:solidFill>
            <a:ln w="22225">
              <a:solidFill>
                <a:srgbClr val="2F2E41"/>
              </a:solidFill>
            </a:ln>
          </p:spPr>
          <p:style>
            <a:lnRef idx="2">
              <a:schemeClr val="accent1">
                <a:shade val="50000"/>
              </a:schemeClr>
            </a:lnRef>
            <a:fillRef idx="1">
              <a:schemeClr val="accent1"/>
            </a:fillRef>
            <a:effectRef idx="0">
              <a:schemeClr val="accent1"/>
            </a:effectRef>
            <a:fontRef idx="minor">
              <a:schemeClr val="lt1"/>
            </a:fontRef>
          </p:style>
          <p:txBody>
            <a:bodyPr lIns="0" tIns="3240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chemeClr val="tx1"/>
                  </a:solidFill>
                  <a:effectLst/>
                  <a:uLnTx/>
                  <a:uFillTx/>
                  <a:latin typeface="江城圆体 700W" panose="020B0A00000000000000" pitchFamily="34" charset="-122"/>
                  <a:ea typeface="江城圆体 700W" panose="020B0A00000000000000" pitchFamily="34" charset="-122"/>
                </a:rPr>
                <a:t>主席团</a:t>
              </a:r>
            </a:p>
          </p:txBody>
        </p:sp>
        <p:sp>
          <p:nvSpPr>
            <p:cNvPr id="12" name="矩形 11">
              <a:extLst>
                <a:ext uri="{FF2B5EF4-FFF2-40B4-BE49-F238E27FC236}">
                  <a16:creationId xmlns:a16="http://schemas.microsoft.com/office/drawing/2014/main" id="{57E1186C-2EA1-93E9-3B99-F3365B540723}"/>
                </a:ext>
              </a:extLst>
            </p:cNvPr>
            <p:cNvSpPr/>
            <p:nvPr/>
          </p:nvSpPr>
          <p:spPr>
            <a:xfrm>
              <a:off x="4613133" y="1494880"/>
              <a:ext cx="1678811" cy="581842"/>
            </a:xfrm>
            <a:prstGeom prst="rect">
              <a:avLst/>
            </a:prstGeom>
            <a:solidFill>
              <a:schemeClr val="accent1"/>
            </a:solidFill>
            <a:ln w="22225">
              <a:solidFill>
                <a:srgbClr val="2F2E41"/>
              </a:solidFill>
            </a:ln>
          </p:spPr>
          <p:style>
            <a:lnRef idx="2">
              <a:schemeClr val="accent1">
                <a:shade val="50000"/>
              </a:schemeClr>
            </a:lnRef>
            <a:fillRef idx="1">
              <a:schemeClr val="accent1"/>
            </a:fillRef>
            <a:effectRef idx="0">
              <a:schemeClr val="accent1"/>
            </a:effectRef>
            <a:fontRef idx="minor">
              <a:schemeClr val="lt1"/>
            </a:fontRef>
          </p:style>
          <p:txBody>
            <a:bodyPr lIns="0" tIns="3240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chemeClr val="tx1"/>
                  </a:solidFill>
                  <a:effectLst/>
                  <a:uLnTx/>
                  <a:uFillTx/>
                  <a:latin typeface="江城圆体 700W" panose="020B0A00000000000000" pitchFamily="34" charset="-122"/>
                  <a:ea typeface="江城圆体 700W" panose="020B0A00000000000000" pitchFamily="34" charset="-122"/>
                </a:rPr>
                <a:t>学术部</a:t>
              </a:r>
            </a:p>
          </p:txBody>
        </p:sp>
        <p:sp>
          <p:nvSpPr>
            <p:cNvPr id="17" name="矩形 16">
              <a:extLst>
                <a:ext uri="{FF2B5EF4-FFF2-40B4-BE49-F238E27FC236}">
                  <a16:creationId xmlns:a16="http://schemas.microsoft.com/office/drawing/2014/main" id="{9B927EB9-B66C-D052-BE02-85768CA83AB2}"/>
                </a:ext>
              </a:extLst>
            </p:cNvPr>
            <p:cNvSpPr/>
            <p:nvPr/>
          </p:nvSpPr>
          <p:spPr>
            <a:xfrm>
              <a:off x="4613133" y="5215171"/>
              <a:ext cx="1678811" cy="581842"/>
            </a:xfrm>
            <a:prstGeom prst="rect">
              <a:avLst/>
            </a:prstGeom>
            <a:solidFill>
              <a:schemeClr val="accent1"/>
            </a:solidFill>
            <a:ln w="22225">
              <a:solidFill>
                <a:srgbClr val="2F2E41"/>
              </a:solidFill>
            </a:ln>
          </p:spPr>
          <p:style>
            <a:lnRef idx="2">
              <a:schemeClr val="accent1">
                <a:shade val="50000"/>
              </a:schemeClr>
            </a:lnRef>
            <a:fillRef idx="1">
              <a:schemeClr val="accent1"/>
            </a:fillRef>
            <a:effectRef idx="0">
              <a:schemeClr val="accent1"/>
            </a:effectRef>
            <a:fontRef idx="minor">
              <a:schemeClr val="lt1"/>
            </a:fontRef>
          </p:style>
          <p:txBody>
            <a:bodyPr lIns="0" tIns="3240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chemeClr val="tx1"/>
                  </a:solidFill>
                  <a:effectLst/>
                  <a:uLnTx/>
                  <a:uFillTx/>
                  <a:latin typeface="江城圆体 700W" panose="020B0A00000000000000" pitchFamily="34" charset="-122"/>
                  <a:ea typeface="江城圆体 700W" panose="020B0A00000000000000" pitchFamily="34" charset="-122"/>
                </a:rPr>
                <a:t>文娱部</a:t>
              </a:r>
            </a:p>
          </p:txBody>
        </p:sp>
        <p:sp>
          <p:nvSpPr>
            <p:cNvPr id="13" name="矩形 12">
              <a:extLst>
                <a:ext uri="{FF2B5EF4-FFF2-40B4-BE49-F238E27FC236}">
                  <a16:creationId xmlns:a16="http://schemas.microsoft.com/office/drawing/2014/main" id="{5AAB6A6E-E332-786C-884A-78AB3EFB75CC}"/>
                </a:ext>
              </a:extLst>
            </p:cNvPr>
            <p:cNvSpPr/>
            <p:nvPr/>
          </p:nvSpPr>
          <p:spPr>
            <a:xfrm>
              <a:off x="7026536" y="2558303"/>
              <a:ext cx="1678811" cy="581842"/>
            </a:xfrm>
            <a:prstGeom prst="rect">
              <a:avLst/>
            </a:prstGeom>
            <a:solidFill>
              <a:schemeClr val="accent1"/>
            </a:solidFill>
            <a:ln w="22225">
              <a:solidFill>
                <a:srgbClr val="2F2E41"/>
              </a:solidFill>
            </a:ln>
          </p:spPr>
          <p:style>
            <a:lnRef idx="2">
              <a:schemeClr val="accent1">
                <a:shade val="50000"/>
              </a:schemeClr>
            </a:lnRef>
            <a:fillRef idx="1">
              <a:schemeClr val="accent1"/>
            </a:fillRef>
            <a:effectRef idx="0">
              <a:schemeClr val="accent1"/>
            </a:effectRef>
            <a:fontRef idx="minor">
              <a:schemeClr val="lt1"/>
            </a:fontRef>
          </p:style>
          <p:txBody>
            <a:bodyPr lIns="0" tIns="3240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chemeClr val="tx1"/>
                  </a:solidFill>
                  <a:effectLst/>
                  <a:uLnTx/>
                  <a:uFillTx/>
                  <a:latin typeface="江城圆体 700W" panose="020B0A00000000000000" pitchFamily="34" charset="-122"/>
                  <a:ea typeface="江城圆体 700W" panose="020B0A00000000000000" pitchFamily="34" charset="-122"/>
                </a:rPr>
                <a:t>宣传部</a:t>
              </a:r>
            </a:p>
          </p:txBody>
        </p:sp>
        <p:sp>
          <p:nvSpPr>
            <p:cNvPr id="14" name="矩形 13">
              <a:extLst>
                <a:ext uri="{FF2B5EF4-FFF2-40B4-BE49-F238E27FC236}">
                  <a16:creationId xmlns:a16="http://schemas.microsoft.com/office/drawing/2014/main" id="{2D993D3C-5325-82D2-BD9B-2683E6E7E751}"/>
                </a:ext>
              </a:extLst>
            </p:cNvPr>
            <p:cNvSpPr/>
            <p:nvPr/>
          </p:nvSpPr>
          <p:spPr>
            <a:xfrm>
              <a:off x="7026536" y="4151748"/>
              <a:ext cx="1678811" cy="581842"/>
            </a:xfrm>
            <a:prstGeom prst="rect">
              <a:avLst/>
            </a:prstGeom>
            <a:solidFill>
              <a:schemeClr val="accent1"/>
            </a:solidFill>
            <a:ln w="22225">
              <a:solidFill>
                <a:srgbClr val="2F2E41"/>
              </a:solidFill>
            </a:ln>
          </p:spPr>
          <p:style>
            <a:lnRef idx="2">
              <a:schemeClr val="accent1">
                <a:shade val="50000"/>
              </a:schemeClr>
            </a:lnRef>
            <a:fillRef idx="1">
              <a:schemeClr val="accent1"/>
            </a:fillRef>
            <a:effectRef idx="0">
              <a:schemeClr val="accent1"/>
            </a:effectRef>
            <a:fontRef idx="minor">
              <a:schemeClr val="lt1"/>
            </a:fontRef>
          </p:style>
          <p:txBody>
            <a:bodyPr lIns="0" tIns="3240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chemeClr val="tx1"/>
                  </a:solidFill>
                  <a:effectLst/>
                  <a:uLnTx/>
                  <a:uFillTx/>
                  <a:latin typeface="江城圆体 700W" panose="020B0A00000000000000" pitchFamily="34" charset="-122"/>
                  <a:ea typeface="江城圆体 700W" panose="020B0A00000000000000" pitchFamily="34" charset="-122"/>
                </a:rPr>
                <a:t>外联部</a:t>
              </a:r>
            </a:p>
          </p:txBody>
        </p:sp>
        <p:sp>
          <p:nvSpPr>
            <p:cNvPr id="18" name="矩形 17">
              <a:extLst>
                <a:ext uri="{FF2B5EF4-FFF2-40B4-BE49-F238E27FC236}">
                  <a16:creationId xmlns:a16="http://schemas.microsoft.com/office/drawing/2014/main" id="{425CA63C-325E-45CF-1C18-2C40B0226789}"/>
                </a:ext>
              </a:extLst>
            </p:cNvPr>
            <p:cNvSpPr/>
            <p:nvPr/>
          </p:nvSpPr>
          <p:spPr>
            <a:xfrm>
              <a:off x="2199730" y="4151748"/>
              <a:ext cx="1678811" cy="581842"/>
            </a:xfrm>
            <a:prstGeom prst="rect">
              <a:avLst/>
            </a:prstGeom>
            <a:solidFill>
              <a:schemeClr val="accent1"/>
            </a:solidFill>
            <a:ln w="22225">
              <a:solidFill>
                <a:srgbClr val="2F2E41"/>
              </a:solidFill>
            </a:ln>
          </p:spPr>
          <p:style>
            <a:lnRef idx="2">
              <a:schemeClr val="accent1">
                <a:shade val="50000"/>
              </a:schemeClr>
            </a:lnRef>
            <a:fillRef idx="1">
              <a:schemeClr val="accent1"/>
            </a:fillRef>
            <a:effectRef idx="0">
              <a:schemeClr val="accent1"/>
            </a:effectRef>
            <a:fontRef idx="minor">
              <a:schemeClr val="lt1"/>
            </a:fontRef>
          </p:style>
          <p:txBody>
            <a:bodyPr lIns="0" tIns="3240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chemeClr val="tx1"/>
                  </a:solidFill>
                  <a:effectLst/>
                  <a:uLnTx/>
                  <a:uFillTx/>
                  <a:latin typeface="江城圆体 700W" panose="020B0A00000000000000" pitchFamily="34" charset="-122"/>
                  <a:ea typeface="江城圆体 700W" panose="020B0A00000000000000" pitchFamily="34" charset="-122"/>
                </a:rPr>
                <a:t>生活部</a:t>
              </a:r>
            </a:p>
          </p:txBody>
        </p:sp>
        <p:sp>
          <p:nvSpPr>
            <p:cNvPr id="19" name="矩形 18">
              <a:extLst>
                <a:ext uri="{FF2B5EF4-FFF2-40B4-BE49-F238E27FC236}">
                  <a16:creationId xmlns:a16="http://schemas.microsoft.com/office/drawing/2014/main" id="{64A1A56A-655C-0048-85DC-F008B1159BE0}"/>
                </a:ext>
              </a:extLst>
            </p:cNvPr>
            <p:cNvSpPr/>
            <p:nvPr/>
          </p:nvSpPr>
          <p:spPr>
            <a:xfrm>
              <a:off x="2199730" y="2558303"/>
              <a:ext cx="1678811" cy="581842"/>
            </a:xfrm>
            <a:prstGeom prst="rect">
              <a:avLst/>
            </a:prstGeom>
            <a:solidFill>
              <a:schemeClr val="accent1"/>
            </a:solidFill>
            <a:ln w="22225">
              <a:solidFill>
                <a:srgbClr val="2F2E41"/>
              </a:solidFill>
            </a:ln>
          </p:spPr>
          <p:style>
            <a:lnRef idx="2">
              <a:schemeClr val="accent1">
                <a:shade val="50000"/>
              </a:schemeClr>
            </a:lnRef>
            <a:fillRef idx="1">
              <a:schemeClr val="accent1"/>
            </a:fillRef>
            <a:effectRef idx="0">
              <a:schemeClr val="accent1"/>
            </a:effectRef>
            <a:fontRef idx="minor">
              <a:schemeClr val="lt1"/>
            </a:fontRef>
          </p:style>
          <p:txBody>
            <a:bodyPr lIns="0" tIns="3240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chemeClr val="tx1"/>
                  </a:solidFill>
                  <a:effectLst/>
                  <a:uLnTx/>
                  <a:uFillTx/>
                  <a:latin typeface="江城圆体 700W" panose="020B0A00000000000000" pitchFamily="34" charset="-122"/>
                  <a:ea typeface="江城圆体 700W" panose="020B0A00000000000000" pitchFamily="34" charset="-122"/>
                </a:rPr>
                <a:t>体育部</a:t>
              </a:r>
            </a:p>
          </p:txBody>
        </p:sp>
      </p:grpSp>
      <p:pic>
        <p:nvPicPr>
          <p:cNvPr id="24" name="图形 23">
            <a:extLst>
              <a:ext uri="{FF2B5EF4-FFF2-40B4-BE49-F238E27FC236}">
                <a16:creationId xmlns:a16="http://schemas.microsoft.com/office/drawing/2014/main" id="{ADE74EC1-1549-F1F8-67B7-E06AAE64043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56867" y="2899730"/>
            <a:ext cx="490784" cy="490784"/>
          </a:xfrm>
          <a:prstGeom prst="rect">
            <a:avLst/>
          </a:prstGeom>
        </p:spPr>
      </p:pic>
      <p:pic>
        <p:nvPicPr>
          <p:cNvPr id="26" name="图形 25">
            <a:extLst>
              <a:ext uri="{FF2B5EF4-FFF2-40B4-BE49-F238E27FC236}">
                <a16:creationId xmlns:a16="http://schemas.microsoft.com/office/drawing/2014/main" id="{3277652A-B048-2C1F-2E92-0CAC6E109B5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55628" y="2824457"/>
            <a:ext cx="566057" cy="566057"/>
          </a:xfrm>
          <a:prstGeom prst="rect">
            <a:avLst/>
          </a:prstGeom>
        </p:spPr>
      </p:pic>
      <p:pic>
        <p:nvPicPr>
          <p:cNvPr id="28" name="图形 27">
            <a:extLst>
              <a:ext uri="{FF2B5EF4-FFF2-40B4-BE49-F238E27FC236}">
                <a16:creationId xmlns:a16="http://schemas.microsoft.com/office/drawing/2014/main" id="{CAEBE99A-4EEA-B790-3A5F-82014FE787A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655628" y="4466768"/>
            <a:ext cx="566057" cy="566057"/>
          </a:xfrm>
          <a:prstGeom prst="rect">
            <a:avLst/>
          </a:prstGeom>
        </p:spPr>
      </p:pic>
      <p:pic>
        <p:nvPicPr>
          <p:cNvPr id="30" name="图形 29">
            <a:extLst>
              <a:ext uri="{FF2B5EF4-FFF2-40B4-BE49-F238E27FC236}">
                <a16:creationId xmlns:a16="http://schemas.microsoft.com/office/drawing/2014/main" id="{7D89A802-8649-1E97-ABCD-6201715094F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081594" y="4448878"/>
            <a:ext cx="566057" cy="566057"/>
          </a:xfrm>
          <a:prstGeom prst="rect">
            <a:avLst/>
          </a:prstGeom>
        </p:spPr>
      </p:pic>
      <p:pic>
        <p:nvPicPr>
          <p:cNvPr id="32" name="图形 31">
            <a:extLst>
              <a:ext uri="{FF2B5EF4-FFF2-40B4-BE49-F238E27FC236}">
                <a16:creationId xmlns:a16="http://schemas.microsoft.com/office/drawing/2014/main" id="{98D27A8D-69BB-8DCA-1E8A-799A41476B89}"/>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812971" y="1218061"/>
            <a:ext cx="566057" cy="566057"/>
          </a:xfrm>
          <a:prstGeom prst="rect">
            <a:avLst/>
          </a:prstGeom>
        </p:spPr>
      </p:pic>
      <p:pic>
        <p:nvPicPr>
          <p:cNvPr id="36" name="图形 35">
            <a:extLst>
              <a:ext uri="{FF2B5EF4-FFF2-40B4-BE49-F238E27FC236}">
                <a16:creationId xmlns:a16="http://schemas.microsoft.com/office/drawing/2014/main" id="{AADF5F9D-25E8-1569-579A-E7AA23C5D0C7}"/>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812970" y="4789576"/>
            <a:ext cx="566057" cy="566057"/>
          </a:xfrm>
          <a:prstGeom prst="rect">
            <a:avLst/>
          </a:prstGeom>
        </p:spPr>
      </p:pic>
      <p:sp>
        <p:nvSpPr>
          <p:cNvPr id="37" name="图形 4">
            <a:extLst>
              <a:ext uri="{FF2B5EF4-FFF2-40B4-BE49-F238E27FC236}">
                <a16:creationId xmlns:a16="http://schemas.microsoft.com/office/drawing/2014/main" id="{4E13BA1C-1148-A4F8-1E4A-F6BD4BAF8D85}"/>
              </a:ext>
            </a:extLst>
          </p:cNvPr>
          <p:cNvSpPr/>
          <p:nvPr/>
        </p:nvSpPr>
        <p:spPr>
          <a:xfrm>
            <a:off x="1049103" y="5554667"/>
            <a:ext cx="240663" cy="240663"/>
          </a:xfrm>
          <a:custGeom>
            <a:avLst/>
            <a:gdLst>
              <a:gd name="connsiteX0" fmla="*/ 1154463 w 2308638"/>
              <a:gd name="connsiteY0" fmla="*/ 2308576 h 2308575"/>
              <a:gd name="connsiteX1" fmla="*/ 784081 w 2308638"/>
              <a:gd name="connsiteY1" fmla="*/ 1523350 h 2308575"/>
              <a:gd name="connsiteX2" fmla="*/ 0 w 2308638"/>
              <a:gd name="connsiteY2" fmla="*/ 1154685 h 2308575"/>
              <a:gd name="connsiteX3" fmla="*/ 785479 w 2308638"/>
              <a:gd name="connsiteY3" fmla="*/ 784621 h 2308575"/>
              <a:gd name="connsiteX4" fmla="*/ 1154463 w 2308638"/>
              <a:gd name="connsiteY4" fmla="*/ 0 h 2308575"/>
              <a:gd name="connsiteX5" fmla="*/ 1524208 w 2308638"/>
              <a:gd name="connsiteY5" fmla="*/ 785384 h 2308575"/>
              <a:gd name="connsiteX6" fmla="*/ 2308639 w 2308638"/>
              <a:gd name="connsiteY6" fmla="*/ 1154685 h 2308575"/>
              <a:gd name="connsiteX7" fmla="*/ 1523986 w 2308638"/>
              <a:gd name="connsiteY7" fmla="*/ 1524177 h 2308575"/>
              <a:gd name="connsiteX8" fmla="*/ 1154463 w 2308638"/>
              <a:gd name="connsiteY8" fmla="*/ 2308576 h 230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8638" h="2308575">
                <a:moveTo>
                  <a:pt x="1154463" y="2308576"/>
                </a:moveTo>
                <a:cubicBezTo>
                  <a:pt x="1122014" y="2003696"/>
                  <a:pt x="1001276" y="1740259"/>
                  <a:pt x="784081" y="1523350"/>
                </a:cubicBezTo>
                <a:cubicBezTo>
                  <a:pt x="567459" y="1307014"/>
                  <a:pt x="304403" y="1187070"/>
                  <a:pt x="0" y="1154685"/>
                </a:cubicBezTo>
                <a:cubicBezTo>
                  <a:pt x="305166" y="1122173"/>
                  <a:pt x="568666" y="1001753"/>
                  <a:pt x="785479" y="784621"/>
                </a:cubicBezTo>
                <a:cubicBezTo>
                  <a:pt x="1001943" y="567840"/>
                  <a:pt x="1122204" y="304753"/>
                  <a:pt x="1154463" y="0"/>
                </a:cubicBezTo>
                <a:cubicBezTo>
                  <a:pt x="1186689" y="305134"/>
                  <a:pt x="1307268" y="568507"/>
                  <a:pt x="1524208" y="785384"/>
                </a:cubicBezTo>
                <a:cubicBezTo>
                  <a:pt x="1740831" y="1001943"/>
                  <a:pt x="2003886" y="1122268"/>
                  <a:pt x="2308639" y="1154685"/>
                </a:cubicBezTo>
                <a:cubicBezTo>
                  <a:pt x="2003855" y="1187039"/>
                  <a:pt x="1740640" y="1307427"/>
                  <a:pt x="1523986" y="1524177"/>
                </a:cubicBezTo>
                <a:cubicBezTo>
                  <a:pt x="1307459" y="1740767"/>
                  <a:pt x="1186880" y="2003632"/>
                  <a:pt x="1154463" y="2308576"/>
                </a:cubicBezTo>
                <a:close/>
              </a:path>
            </a:pathLst>
          </a:custGeom>
          <a:solidFill>
            <a:schemeClr val="tx1"/>
          </a:solidFill>
          <a:ln w="15875" cap="flat">
            <a:noFill/>
            <a:prstDash val="solid"/>
            <a:miter/>
          </a:ln>
        </p:spPr>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江城圆体 400W" panose="020B0500000000000000" pitchFamily="34" charset="-122"/>
              <a:ea typeface="江城圆体 400W" panose="020B0500000000000000" pitchFamily="34" charset="-122"/>
            </a:endParaRPr>
          </a:p>
        </p:txBody>
      </p:sp>
      <p:sp>
        <p:nvSpPr>
          <p:cNvPr id="38" name="图形 4">
            <a:extLst>
              <a:ext uri="{FF2B5EF4-FFF2-40B4-BE49-F238E27FC236}">
                <a16:creationId xmlns:a16="http://schemas.microsoft.com/office/drawing/2014/main" id="{F9B125AE-34B0-59AD-5A58-81654DD06FB5}"/>
              </a:ext>
            </a:extLst>
          </p:cNvPr>
          <p:cNvSpPr/>
          <p:nvPr/>
        </p:nvSpPr>
        <p:spPr>
          <a:xfrm>
            <a:off x="568624" y="5072604"/>
            <a:ext cx="359481" cy="359481"/>
          </a:xfrm>
          <a:custGeom>
            <a:avLst/>
            <a:gdLst>
              <a:gd name="connsiteX0" fmla="*/ 1154463 w 2308638"/>
              <a:gd name="connsiteY0" fmla="*/ 2308576 h 2308575"/>
              <a:gd name="connsiteX1" fmla="*/ 784081 w 2308638"/>
              <a:gd name="connsiteY1" fmla="*/ 1523350 h 2308575"/>
              <a:gd name="connsiteX2" fmla="*/ 0 w 2308638"/>
              <a:gd name="connsiteY2" fmla="*/ 1154685 h 2308575"/>
              <a:gd name="connsiteX3" fmla="*/ 785479 w 2308638"/>
              <a:gd name="connsiteY3" fmla="*/ 784621 h 2308575"/>
              <a:gd name="connsiteX4" fmla="*/ 1154463 w 2308638"/>
              <a:gd name="connsiteY4" fmla="*/ 0 h 2308575"/>
              <a:gd name="connsiteX5" fmla="*/ 1524208 w 2308638"/>
              <a:gd name="connsiteY5" fmla="*/ 785384 h 2308575"/>
              <a:gd name="connsiteX6" fmla="*/ 2308639 w 2308638"/>
              <a:gd name="connsiteY6" fmla="*/ 1154685 h 2308575"/>
              <a:gd name="connsiteX7" fmla="*/ 1523986 w 2308638"/>
              <a:gd name="connsiteY7" fmla="*/ 1524177 h 2308575"/>
              <a:gd name="connsiteX8" fmla="*/ 1154463 w 2308638"/>
              <a:gd name="connsiteY8" fmla="*/ 2308576 h 230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8638" h="2308575">
                <a:moveTo>
                  <a:pt x="1154463" y="2308576"/>
                </a:moveTo>
                <a:cubicBezTo>
                  <a:pt x="1122014" y="2003696"/>
                  <a:pt x="1001276" y="1740259"/>
                  <a:pt x="784081" y="1523350"/>
                </a:cubicBezTo>
                <a:cubicBezTo>
                  <a:pt x="567459" y="1307014"/>
                  <a:pt x="304403" y="1187070"/>
                  <a:pt x="0" y="1154685"/>
                </a:cubicBezTo>
                <a:cubicBezTo>
                  <a:pt x="305166" y="1122173"/>
                  <a:pt x="568666" y="1001753"/>
                  <a:pt x="785479" y="784621"/>
                </a:cubicBezTo>
                <a:cubicBezTo>
                  <a:pt x="1001943" y="567840"/>
                  <a:pt x="1122204" y="304753"/>
                  <a:pt x="1154463" y="0"/>
                </a:cubicBezTo>
                <a:cubicBezTo>
                  <a:pt x="1186689" y="305134"/>
                  <a:pt x="1307268" y="568507"/>
                  <a:pt x="1524208" y="785384"/>
                </a:cubicBezTo>
                <a:cubicBezTo>
                  <a:pt x="1740831" y="1001943"/>
                  <a:pt x="2003886" y="1122268"/>
                  <a:pt x="2308639" y="1154685"/>
                </a:cubicBezTo>
                <a:cubicBezTo>
                  <a:pt x="2003855" y="1187039"/>
                  <a:pt x="1740640" y="1307427"/>
                  <a:pt x="1523986" y="1524177"/>
                </a:cubicBezTo>
                <a:cubicBezTo>
                  <a:pt x="1307459" y="1740767"/>
                  <a:pt x="1186880" y="2003632"/>
                  <a:pt x="1154463" y="2308576"/>
                </a:cubicBezTo>
                <a:close/>
              </a:path>
            </a:pathLst>
          </a:custGeom>
          <a:solidFill>
            <a:schemeClr val="tx1"/>
          </a:solidFill>
          <a:ln w="15875" cap="flat">
            <a:noFill/>
            <a:prstDash val="solid"/>
            <a:miter/>
          </a:ln>
        </p:spPr>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江城圆体 400W" panose="020B0500000000000000" pitchFamily="34" charset="-122"/>
              <a:ea typeface="江城圆体 400W" panose="020B0500000000000000" pitchFamily="34" charset="-122"/>
            </a:endParaRPr>
          </a:p>
        </p:txBody>
      </p:sp>
      <p:sp>
        <p:nvSpPr>
          <p:cNvPr id="39" name="图形 4">
            <a:extLst>
              <a:ext uri="{FF2B5EF4-FFF2-40B4-BE49-F238E27FC236}">
                <a16:creationId xmlns:a16="http://schemas.microsoft.com/office/drawing/2014/main" id="{D24CEA2E-E319-63D0-C359-2D469D78EF64}"/>
              </a:ext>
            </a:extLst>
          </p:cNvPr>
          <p:cNvSpPr/>
          <p:nvPr/>
        </p:nvSpPr>
        <p:spPr>
          <a:xfrm>
            <a:off x="10632486" y="1424637"/>
            <a:ext cx="240663" cy="240663"/>
          </a:xfrm>
          <a:custGeom>
            <a:avLst/>
            <a:gdLst>
              <a:gd name="connsiteX0" fmla="*/ 1154463 w 2308638"/>
              <a:gd name="connsiteY0" fmla="*/ 2308576 h 2308575"/>
              <a:gd name="connsiteX1" fmla="*/ 784081 w 2308638"/>
              <a:gd name="connsiteY1" fmla="*/ 1523350 h 2308575"/>
              <a:gd name="connsiteX2" fmla="*/ 0 w 2308638"/>
              <a:gd name="connsiteY2" fmla="*/ 1154685 h 2308575"/>
              <a:gd name="connsiteX3" fmla="*/ 785479 w 2308638"/>
              <a:gd name="connsiteY3" fmla="*/ 784621 h 2308575"/>
              <a:gd name="connsiteX4" fmla="*/ 1154463 w 2308638"/>
              <a:gd name="connsiteY4" fmla="*/ 0 h 2308575"/>
              <a:gd name="connsiteX5" fmla="*/ 1524208 w 2308638"/>
              <a:gd name="connsiteY5" fmla="*/ 785384 h 2308575"/>
              <a:gd name="connsiteX6" fmla="*/ 2308639 w 2308638"/>
              <a:gd name="connsiteY6" fmla="*/ 1154685 h 2308575"/>
              <a:gd name="connsiteX7" fmla="*/ 1523986 w 2308638"/>
              <a:gd name="connsiteY7" fmla="*/ 1524177 h 2308575"/>
              <a:gd name="connsiteX8" fmla="*/ 1154463 w 2308638"/>
              <a:gd name="connsiteY8" fmla="*/ 2308576 h 230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8638" h="2308575">
                <a:moveTo>
                  <a:pt x="1154463" y="2308576"/>
                </a:moveTo>
                <a:cubicBezTo>
                  <a:pt x="1122014" y="2003696"/>
                  <a:pt x="1001276" y="1740259"/>
                  <a:pt x="784081" y="1523350"/>
                </a:cubicBezTo>
                <a:cubicBezTo>
                  <a:pt x="567459" y="1307014"/>
                  <a:pt x="304403" y="1187070"/>
                  <a:pt x="0" y="1154685"/>
                </a:cubicBezTo>
                <a:cubicBezTo>
                  <a:pt x="305166" y="1122173"/>
                  <a:pt x="568666" y="1001753"/>
                  <a:pt x="785479" y="784621"/>
                </a:cubicBezTo>
                <a:cubicBezTo>
                  <a:pt x="1001943" y="567840"/>
                  <a:pt x="1122204" y="304753"/>
                  <a:pt x="1154463" y="0"/>
                </a:cubicBezTo>
                <a:cubicBezTo>
                  <a:pt x="1186689" y="305134"/>
                  <a:pt x="1307268" y="568507"/>
                  <a:pt x="1524208" y="785384"/>
                </a:cubicBezTo>
                <a:cubicBezTo>
                  <a:pt x="1740831" y="1001943"/>
                  <a:pt x="2003886" y="1122268"/>
                  <a:pt x="2308639" y="1154685"/>
                </a:cubicBezTo>
                <a:cubicBezTo>
                  <a:pt x="2003855" y="1187039"/>
                  <a:pt x="1740640" y="1307427"/>
                  <a:pt x="1523986" y="1524177"/>
                </a:cubicBezTo>
                <a:cubicBezTo>
                  <a:pt x="1307459" y="1740767"/>
                  <a:pt x="1186880" y="2003632"/>
                  <a:pt x="1154463" y="2308576"/>
                </a:cubicBezTo>
                <a:close/>
              </a:path>
            </a:pathLst>
          </a:custGeom>
          <a:solidFill>
            <a:schemeClr val="tx1"/>
          </a:solidFill>
          <a:ln w="15875" cap="flat">
            <a:noFill/>
            <a:prstDash val="solid"/>
            <a:miter/>
          </a:ln>
        </p:spPr>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江城圆体 400W" panose="020B0500000000000000" pitchFamily="34" charset="-122"/>
              <a:ea typeface="江城圆体 400W" panose="020B0500000000000000" pitchFamily="34" charset="-122"/>
            </a:endParaRPr>
          </a:p>
        </p:txBody>
      </p:sp>
      <p:grpSp>
        <p:nvGrpSpPr>
          <p:cNvPr id="42" name="组合 41">
            <a:extLst>
              <a:ext uri="{FF2B5EF4-FFF2-40B4-BE49-F238E27FC236}">
                <a16:creationId xmlns:a16="http://schemas.microsoft.com/office/drawing/2014/main" id="{2D78EB42-ADB6-45AF-D8FE-D5D42FE74C58}"/>
              </a:ext>
            </a:extLst>
          </p:cNvPr>
          <p:cNvGrpSpPr/>
          <p:nvPr/>
        </p:nvGrpSpPr>
        <p:grpSpPr>
          <a:xfrm rot="5400000">
            <a:off x="10906890" y="106310"/>
            <a:ext cx="192275" cy="1421704"/>
            <a:chOff x="11999278" y="706437"/>
            <a:chExt cx="107950" cy="798195"/>
          </a:xfrm>
        </p:grpSpPr>
        <p:sp>
          <p:nvSpPr>
            <p:cNvPr id="43" name="燕尾形 101">
              <a:extLst>
                <a:ext uri="{FF2B5EF4-FFF2-40B4-BE49-F238E27FC236}">
                  <a16:creationId xmlns:a16="http://schemas.microsoft.com/office/drawing/2014/main" id="{DF617F22-0F0E-88CA-BD98-9A764730F043}"/>
                </a:ext>
              </a:extLst>
            </p:cNvPr>
            <p:cNvSpPr/>
            <p:nvPr/>
          </p:nvSpPr>
          <p:spPr>
            <a:xfrm rot="5400000" flipV="1">
              <a:off x="12014200" y="691515"/>
              <a:ext cx="78105" cy="107950"/>
            </a:xfrm>
            <a:prstGeom prst="chevron">
              <a:avLst>
                <a:gd name="adj" fmla="val 491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江城圆体 400W" panose="020B0500000000000000" pitchFamily="34" charset="-122"/>
                <a:ea typeface="江城圆体 400W" panose="020B0500000000000000" pitchFamily="34" charset="-122"/>
              </a:endParaRPr>
            </a:p>
          </p:txBody>
        </p:sp>
        <p:sp>
          <p:nvSpPr>
            <p:cNvPr id="44" name="燕尾形 114">
              <a:extLst>
                <a:ext uri="{FF2B5EF4-FFF2-40B4-BE49-F238E27FC236}">
                  <a16:creationId xmlns:a16="http://schemas.microsoft.com/office/drawing/2014/main" id="{56E56A51-70D4-EEA1-CA37-C5BB7E107991}"/>
                </a:ext>
              </a:extLst>
            </p:cNvPr>
            <p:cNvSpPr/>
            <p:nvPr/>
          </p:nvSpPr>
          <p:spPr>
            <a:xfrm rot="5400000" flipV="1">
              <a:off x="12014200" y="794385"/>
              <a:ext cx="78105" cy="107950"/>
            </a:xfrm>
            <a:prstGeom prst="chevron">
              <a:avLst>
                <a:gd name="adj" fmla="val 491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江城圆体 400W" panose="020B0500000000000000" pitchFamily="34" charset="-122"/>
                <a:ea typeface="江城圆体 400W" panose="020B0500000000000000" pitchFamily="34" charset="-122"/>
              </a:endParaRPr>
            </a:p>
          </p:txBody>
        </p:sp>
        <p:sp>
          <p:nvSpPr>
            <p:cNvPr id="45" name="燕尾形 115">
              <a:extLst>
                <a:ext uri="{FF2B5EF4-FFF2-40B4-BE49-F238E27FC236}">
                  <a16:creationId xmlns:a16="http://schemas.microsoft.com/office/drawing/2014/main" id="{74E483BC-671C-1205-01E3-A8888634C915}"/>
                </a:ext>
              </a:extLst>
            </p:cNvPr>
            <p:cNvSpPr/>
            <p:nvPr/>
          </p:nvSpPr>
          <p:spPr>
            <a:xfrm rot="5400000" flipV="1">
              <a:off x="12014200" y="897255"/>
              <a:ext cx="78105" cy="107950"/>
            </a:xfrm>
            <a:prstGeom prst="chevron">
              <a:avLst>
                <a:gd name="adj" fmla="val 491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江城圆体 400W" panose="020B0500000000000000" pitchFamily="34" charset="-122"/>
                <a:ea typeface="江城圆体 400W" panose="020B0500000000000000" pitchFamily="34" charset="-122"/>
              </a:endParaRPr>
            </a:p>
          </p:txBody>
        </p:sp>
        <p:sp>
          <p:nvSpPr>
            <p:cNvPr id="46" name="燕尾形 116">
              <a:extLst>
                <a:ext uri="{FF2B5EF4-FFF2-40B4-BE49-F238E27FC236}">
                  <a16:creationId xmlns:a16="http://schemas.microsoft.com/office/drawing/2014/main" id="{D58E4B5E-391F-D2A3-49D8-8B4295773B9B}"/>
                </a:ext>
              </a:extLst>
            </p:cNvPr>
            <p:cNvSpPr/>
            <p:nvPr/>
          </p:nvSpPr>
          <p:spPr>
            <a:xfrm rot="5400000" flipV="1">
              <a:off x="12014200" y="1000125"/>
              <a:ext cx="78105" cy="107950"/>
            </a:xfrm>
            <a:prstGeom prst="chevron">
              <a:avLst>
                <a:gd name="adj" fmla="val 491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江城圆体 400W" panose="020B0500000000000000" pitchFamily="34" charset="-122"/>
                <a:ea typeface="江城圆体 400W" panose="020B0500000000000000" pitchFamily="34" charset="-122"/>
              </a:endParaRPr>
            </a:p>
          </p:txBody>
        </p:sp>
        <p:sp>
          <p:nvSpPr>
            <p:cNvPr id="47" name="燕尾形 117">
              <a:extLst>
                <a:ext uri="{FF2B5EF4-FFF2-40B4-BE49-F238E27FC236}">
                  <a16:creationId xmlns:a16="http://schemas.microsoft.com/office/drawing/2014/main" id="{F559245F-91B6-48C3-5ED0-CE48855E780C}"/>
                </a:ext>
              </a:extLst>
            </p:cNvPr>
            <p:cNvSpPr/>
            <p:nvPr/>
          </p:nvSpPr>
          <p:spPr>
            <a:xfrm rot="5400000" flipV="1">
              <a:off x="12014200" y="1102995"/>
              <a:ext cx="78105" cy="107950"/>
            </a:xfrm>
            <a:prstGeom prst="chevron">
              <a:avLst>
                <a:gd name="adj" fmla="val 491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江城圆体 400W" panose="020B0500000000000000" pitchFamily="34" charset="-122"/>
                <a:ea typeface="江城圆体 400W" panose="020B0500000000000000" pitchFamily="34" charset="-122"/>
              </a:endParaRPr>
            </a:p>
          </p:txBody>
        </p:sp>
        <p:sp>
          <p:nvSpPr>
            <p:cNvPr id="48" name="燕尾形 118">
              <a:extLst>
                <a:ext uri="{FF2B5EF4-FFF2-40B4-BE49-F238E27FC236}">
                  <a16:creationId xmlns:a16="http://schemas.microsoft.com/office/drawing/2014/main" id="{F5B80142-1113-5B9B-16FA-3BA9E0239F44}"/>
                </a:ext>
              </a:extLst>
            </p:cNvPr>
            <p:cNvSpPr/>
            <p:nvPr/>
          </p:nvSpPr>
          <p:spPr>
            <a:xfrm rot="5400000" flipV="1">
              <a:off x="12014200" y="1205865"/>
              <a:ext cx="78105" cy="107950"/>
            </a:xfrm>
            <a:prstGeom prst="chevron">
              <a:avLst>
                <a:gd name="adj" fmla="val 491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江城圆体 400W" panose="020B0500000000000000" pitchFamily="34" charset="-122"/>
                <a:ea typeface="江城圆体 400W" panose="020B0500000000000000" pitchFamily="34" charset="-122"/>
              </a:endParaRPr>
            </a:p>
          </p:txBody>
        </p:sp>
        <p:sp>
          <p:nvSpPr>
            <p:cNvPr id="49" name="燕尾形 119">
              <a:extLst>
                <a:ext uri="{FF2B5EF4-FFF2-40B4-BE49-F238E27FC236}">
                  <a16:creationId xmlns:a16="http://schemas.microsoft.com/office/drawing/2014/main" id="{15C9BD52-C148-CCA7-933D-039D3478948E}"/>
                </a:ext>
              </a:extLst>
            </p:cNvPr>
            <p:cNvSpPr/>
            <p:nvPr/>
          </p:nvSpPr>
          <p:spPr>
            <a:xfrm rot="5400000" flipV="1">
              <a:off x="12014200" y="1308735"/>
              <a:ext cx="78105" cy="107950"/>
            </a:xfrm>
            <a:prstGeom prst="chevron">
              <a:avLst>
                <a:gd name="adj" fmla="val 491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江城圆体 400W" panose="020B0500000000000000" pitchFamily="34" charset="-122"/>
                <a:ea typeface="江城圆体 400W" panose="020B0500000000000000" pitchFamily="34" charset="-122"/>
              </a:endParaRPr>
            </a:p>
          </p:txBody>
        </p:sp>
        <p:sp>
          <p:nvSpPr>
            <p:cNvPr id="50" name="燕尾形 120">
              <a:extLst>
                <a:ext uri="{FF2B5EF4-FFF2-40B4-BE49-F238E27FC236}">
                  <a16:creationId xmlns:a16="http://schemas.microsoft.com/office/drawing/2014/main" id="{FC033281-6C49-9D19-CDE7-642B50092B19}"/>
                </a:ext>
              </a:extLst>
            </p:cNvPr>
            <p:cNvSpPr/>
            <p:nvPr/>
          </p:nvSpPr>
          <p:spPr>
            <a:xfrm rot="5400000" flipV="1">
              <a:off x="12014200" y="1411605"/>
              <a:ext cx="78105" cy="107950"/>
            </a:xfrm>
            <a:prstGeom prst="chevron">
              <a:avLst>
                <a:gd name="adj" fmla="val 491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江城圆体 400W" panose="020B0500000000000000" pitchFamily="34" charset="-122"/>
                <a:ea typeface="江城圆体 400W" panose="020B0500000000000000" pitchFamily="34" charset="-122"/>
              </a:endParaRPr>
            </a:p>
          </p:txBody>
        </p:sp>
      </p:grpSp>
    </p:spTree>
    <p:extLst>
      <p:ext uri="{BB962C8B-B14F-4D97-AF65-F5344CB8AC3E}">
        <p14:creationId xmlns:p14="http://schemas.microsoft.com/office/powerpoint/2010/main" val="1073061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文本框 254">
            <a:extLst>
              <a:ext uri="{FF2B5EF4-FFF2-40B4-BE49-F238E27FC236}">
                <a16:creationId xmlns:a16="http://schemas.microsoft.com/office/drawing/2014/main" id="{D72B0589-CEAB-A72D-95E0-79ED30DE019E}"/>
              </a:ext>
            </a:extLst>
          </p:cNvPr>
          <p:cNvSpPr txBox="1"/>
          <p:nvPr/>
        </p:nvSpPr>
        <p:spPr>
          <a:xfrm>
            <a:off x="566369" y="547216"/>
            <a:ext cx="553998" cy="5550100"/>
          </a:xfrm>
          <a:prstGeom prst="rect">
            <a:avLst/>
          </a:prstGeom>
          <a:noFill/>
          <a:ln>
            <a:noFill/>
          </a:ln>
        </p:spPr>
        <p:txBody>
          <a:bodyPr vert="eaVert" wrap="square" lIns="0" tIns="0" rIns="0" bIns="0" rtlCol="0" anchor="t">
            <a:no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3600" cap="all" dirty="0">
                <a:ln w="28575">
                  <a:solidFill>
                    <a:schemeClr val="tx1"/>
                  </a:solidFill>
                </a:ln>
                <a:noFill/>
                <a:latin typeface="江城圆体 700W" panose="020B0A00000000000000" pitchFamily="34" charset="-122"/>
                <a:ea typeface="江城圆体 700W" panose="020B0A00000000000000" pitchFamily="34" charset="-122"/>
              </a:rPr>
              <a:t>PART</a:t>
            </a:r>
            <a:r>
              <a:rPr lang="zh-CN" altLang="en-US" sz="3600" cap="all" dirty="0">
                <a:ln w="28575">
                  <a:solidFill>
                    <a:schemeClr val="tx1"/>
                  </a:solidFill>
                </a:ln>
                <a:noFill/>
                <a:latin typeface="江城圆体 700W" panose="020B0A00000000000000" pitchFamily="34" charset="-122"/>
                <a:ea typeface="江城圆体 700W" panose="020B0A00000000000000" pitchFamily="34" charset="-122"/>
              </a:rPr>
              <a:t> </a:t>
            </a:r>
            <a:r>
              <a:rPr kumimoji="0" lang="en-US" altLang="zh-CN" sz="3600" b="0" i="0" u="none" strike="noStrike" kern="1200" cap="all" spc="0" normalizeH="0" baseline="0" noProof="0" dirty="0">
                <a:ln w="28575">
                  <a:solidFill>
                    <a:schemeClr val="tx1"/>
                  </a:solidFill>
                </a:ln>
                <a:solidFill>
                  <a:schemeClr val="accent1"/>
                </a:solidFill>
                <a:effectLst/>
                <a:uLnTx/>
                <a:uFillTx/>
                <a:latin typeface="江城圆体 700W" panose="020B0A00000000000000" pitchFamily="34" charset="-122"/>
                <a:ea typeface="江城圆体 700W" panose="020B0A00000000000000" pitchFamily="34" charset="-122"/>
              </a:rPr>
              <a:t>TWO</a:t>
            </a:r>
            <a:endParaRPr kumimoji="0" lang="zh-CN" altLang="en-US" sz="3600" b="0" i="0" u="none" strike="noStrike" kern="1200" cap="all" spc="0" normalizeH="0" baseline="0" noProof="0" dirty="0">
              <a:ln w="28575">
                <a:solidFill>
                  <a:schemeClr val="tx1"/>
                </a:solidFill>
              </a:ln>
              <a:solidFill>
                <a:schemeClr val="accent1"/>
              </a:solidFill>
              <a:effectLst/>
              <a:uLnTx/>
              <a:uFillTx/>
              <a:latin typeface="江城圆体 700W" panose="020B0A00000000000000" pitchFamily="34" charset="-122"/>
              <a:ea typeface="江城圆体 700W" panose="020B0A00000000000000" pitchFamily="34" charset="-122"/>
            </a:endParaRPr>
          </a:p>
        </p:txBody>
      </p:sp>
      <p:sp>
        <p:nvSpPr>
          <p:cNvPr id="318" name="文本框 317">
            <a:extLst>
              <a:ext uri="{FF2B5EF4-FFF2-40B4-BE49-F238E27FC236}">
                <a16:creationId xmlns:a16="http://schemas.microsoft.com/office/drawing/2014/main" id="{6191D8C6-C239-A184-1D44-899C001F88F1}"/>
              </a:ext>
            </a:extLst>
          </p:cNvPr>
          <p:cNvSpPr txBox="1"/>
          <p:nvPr/>
        </p:nvSpPr>
        <p:spPr>
          <a:xfrm>
            <a:off x="6010511" y="3891279"/>
            <a:ext cx="5097360" cy="955815"/>
          </a:xfrm>
          <a:prstGeom prst="rect">
            <a:avLst/>
          </a:prstGeom>
          <a:noFill/>
        </p:spPr>
        <p:txBody>
          <a:bodyPr wrap="square" lIns="0" tIns="0" rIns="0" bIns="0" rtlCol="0" anchor="t">
            <a:noAutofit/>
          </a:bodyPr>
          <a:lstStyle/>
          <a:p>
            <a:pPr>
              <a:lnSpc>
                <a:spcPct val="150000"/>
              </a:lnSpc>
              <a:defRPr/>
            </a:pPr>
            <a:r>
              <a:rPr kumimoji="0" lang="zh-CN" altLang="en-US" sz="1200" b="0" i="0" u="none" strike="noStrike" kern="1200" cap="none" spc="0" normalizeH="0" baseline="0" noProof="0" dirty="0">
                <a:ln>
                  <a:noFill/>
                </a:ln>
                <a:solidFill>
                  <a:schemeClr val="tx1">
                    <a:alpha val="80000"/>
                  </a:schemeClr>
                </a:solidFill>
                <a:effectLst/>
                <a:uLnTx/>
                <a:uFillTx/>
                <a:latin typeface="江城圆体 400W" panose="020B0500000000000000" pitchFamily="34" charset="-122"/>
                <a:ea typeface="江城圆体 400W" panose="020B0500000000000000" pitchFamily="34" charset="-122"/>
                <a:cs typeface="+mn-cs"/>
              </a:rPr>
              <a:t>单击此处输入你的正文</a:t>
            </a:r>
            <a:r>
              <a:rPr lang="zh-CN" altLang="en-US" sz="1200" dirty="0">
                <a:solidFill>
                  <a:schemeClr val="tx1">
                    <a:alpha val="80000"/>
                  </a:schemeClr>
                </a:solidFill>
                <a:latin typeface="江城圆体 400W" panose="020B0500000000000000" pitchFamily="34" charset="-122"/>
                <a:ea typeface="江城圆体 400W" panose="020B0500000000000000" pitchFamily="34" charset="-122"/>
              </a:rPr>
              <a:t>，对本章内容做出简要的概括，或者输入您的演讲提纲等概况信息。</a:t>
            </a:r>
            <a:r>
              <a:rPr kumimoji="0" lang="zh-CN" altLang="en-US" sz="1200" b="0" i="0" u="none" strike="noStrike" kern="1200" cap="none" spc="0" normalizeH="0" baseline="0" noProof="0" dirty="0">
                <a:ln>
                  <a:noFill/>
                </a:ln>
                <a:solidFill>
                  <a:schemeClr val="tx1">
                    <a:alpha val="80000"/>
                  </a:schemeClr>
                </a:solidFill>
                <a:effectLst/>
                <a:uLnTx/>
                <a:uFillTx/>
                <a:latin typeface="江城圆体 400W" panose="020B0500000000000000" pitchFamily="34" charset="-122"/>
                <a:ea typeface="江城圆体 400W" panose="020B0500000000000000" pitchFamily="34" charset="-122"/>
                <a:cs typeface="+mn-cs"/>
              </a:rPr>
              <a:t>单击此处输入你的正文</a:t>
            </a:r>
            <a:r>
              <a:rPr lang="zh-CN" altLang="en-US" sz="1200" dirty="0">
                <a:solidFill>
                  <a:schemeClr val="tx1">
                    <a:alpha val="80000"/>
                  </a:schemeClr>
                </a:solidFill>
                <a:latin typeface="江城圆体 400W" panose="020B0500000000000000" pitchFamily="34" charset="-122"/>
                <a:ea typeface="江城圆体 400W" panose="020B0500000000000000" pitchFamily="34" charset="-122"/>
              </a:rPr>
              <a:t>，对本章内容做出简要的概括，或者输入您的演讲提纲等概况信息。</a:t>
            </a:r>
            <a:endParaRPr kumimoji="0" lang="zh-CN" altLang="en-US" sz="1200" b="0" i="0" u="none" strike="noStrike" kern="1200" cap="none" spc="0" normalizeH="0" baseline="0" noProof="0" dirty="0">
              <a:ln>
                <a:noFill/>
              </a:ln>
              <a:solidFill>
                <a:schemeClr val="tx1">
                  <a:alpha val="80000"/>
                </a:schemeClr>
              </a:solidFill>
              <a:effectLst/>
              <a:uLnTx/>
              <a:uFillTx/>
              <a:latin typeface="江城圆体 400W" panose="020B0500000000000000" pitchFamily="34" charset="-122"/>
              <a:ea typeface="江城圆体 400W" panose="020B0500000000000000" pitchFamily="34" charset="-122"/>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schemeClr val="tx1">
                  <a:alpha val="80000"/>
                </a:schemeClr>
              </a:solidFill>
              <a:effectLst/>
              <a:uLnTx/>
              <a:uFillTx/>
              <a:latin typeface="江城圆体 400W" panose="020B0500000000000000" pitchFamily="34" charset="-122"/>
              <a:ea typeface="江城圆体 400W" panose="020B0500000000000000" pitchFamily="34" charset="-122"/>
              <a:cs typeface="+mn-cs"/>
            </a:endParaRPr>
          </a:p>
        </p:txBody>
      </p:sp>
      <p:sp>
        <p:nvSpPr>
          <p:cNvPr id="127" name="矩形 126">
            <a:extLst>
              <a:ext uri="{FF2B5EF4-FFF2-40B4-BE49-F238E27FC236}">
                <a16:creationId xmlns:a16="http://schemas.microsoft.com/office/drawing/2014/main" id="{22BADBF4-C19E-39B7-503B-684942E9FA3F}"/>
              </a:ext>
            </a:extLst>
          </p:cNvPr>
          <p:cNvSpPr/>
          <p:nvPr/>
        </p:nvSpPr>
        <p:spPr>
          <a:xfrm>
            <a:off x="7592864" y="2224485"/>
            <a:ext cx="3440225" cy="1355209"/>
          </a:xfrm>
          <a:prstGeom prst="rect">
            <a:avLst/>
          </a:prstGeom>
          <a:solidFill>
            <a:schemeClr val="bg1"/>
          </a:solidFill>
          <a:ln w="22225">
            <a:solidFill>
              <a:srgbClr val="2F2E41"/>
            </a:solidFill>
          </a:ln>
        </p:spPr>
        <p:style>
          <a:lnRef idx="2">
            <a:schemeClr val="accent1">
              <a:shade val="50000"/>
            </a:schemeClr>
          </a:lnRef>
          <a:fillRef idx="1">
            <a:schemeClr val="accent1"/>
          </a:fillRef>
          <a:effectRef idx="0">
            <a:schemeClr val="accent1"/>
          </a:effectRef>
          <a:fontRef idx="minor">
            <a:schemeClr val="lt1"/>
          </a:fontRef>
        </p:style>
        <p:txBody>
          <a:bodyPr lIns="0" tIns="3240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4800" dirty="0">
                <a:solidFill>
                  <a:schemeClr val="tx1"/>
                </a:solidFill>
                <a:latin typeface="江城圆体 700W" panose="020B0A00000000000000" pitchFamily="34" charset="-122"/>
                <a:ea typeface="江城圆体 700W" panose="020B0A00000000000000" pitchFamily="34" charset="-122"/>
              </a:rPr>
              <a:t>主席团介绍</a:t>
            </a:r>
            <a:endParaRPr kumimoji="0" lang="zh-CN" altLang="en-US" sz="4800" b="0" i="0" u="none" strike="noStrike" kern="1200" cap="none" spc="0" normalizeH="0" baseline="0" noProof="0" dirty="0">
              <a:ln>
                <a:noFill/>
              </a:ln>
              <a:solidFill>
                <a:schemeClr val="tx1"/>
              </a:solidFill>
              <a:effectLst/>
              <a:uLnTx/>
              <a:uFillTx/>
              <a:latin typeface="江城圆体 700W" panose="020B0A00000000000000" pitchFamily="34" charset="-122"/>
              <a:ea typeface="江城圆体 700W" panose="020B0A00000000000000" pitchFamily="34" charset="-122"/>
            </a:endParaRPr>
          </a:p>
        </p:txBody>
      </p:sp>
      <p:sp>
        <p:nvSpPr>
          <p:cNvPr id="128" name="矩形 127">
            <a:extLst>
              <a:ext uri="{FF2B5EF4-FFF2-40B4-BE49-F238E27FC236}">
                <a16:creationId xmlns:a16="http://schemas.microsoft.com/office/drawing/2014/main" id="{ED6D8ACF-7ACF-4305-D35E-B4251572EDE1}"/>
              </a:ext>
            </a:extLst>
          </p:cNvPr>
          <p:cNvSpPr/>
          <p:nvPr/>
        </p:nvSpPr>
        <p:spPr>
          <a:xfrm>
            <a:off x="6010511" y="2224485"/>
            <a:ext cx="1355209" cy="1355209"/>
          </a:xfrm>
          <a:prstGeom prst="rect">
            <a:avLst/>
          </a:prstGeom>
          <a:solidFill>
            <a:schemeClr val="accent1"/>
          </a:solidFill>
          <a:ln w="22225">
            <a:solidFill>
              <a:srgbClr val="2F2E41"/>
            </a:solidFill>
          </a:ln>
        </p:spPr>
        <p:style>
          <a:lnRef idx="2">
            <a:schemeClr val="accent1">
              <a:shade val="50000"/>
            </a:schemeClr>
          </a:lnRef>
          <a:fillRef idx="1">
            <a:schemeClr val="accent1"/>
          </a:fillRef>
          <a:effectRef idx="0">
            <a:schemeClr val="accent1"/>
          </a:effectRef>
          <a:fontRef idx="minor">
            <a:schemeClr val="lt1"/>
          </a:fontRef>
        </p:style>
        <p:txBody>
          <a:bodyPr lIns="0" tIns="3240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0" i="0" u="none" strike="noStrike" kern="1200" cap="none" spc="0" normalizeH="0" baseline="0" noProof="0" dirty="0">
                <a:ln>
                  <a:noFill/>
                </a:ln>
                <a:solidFill>
                  <a:schemeClr val="tx1"/>
                </a:solidFill>
                <a:effectLst/>
                <a:uLnTx/>
                <a:uFillTx/>
                <a:latin typeface="江城圆体 700W" panose="020B0A00000000000000" pitchFamily="34" charset="-122"/>
                <a:ea typeface="江城圆体 700W" panose="020B0A00000000000000" pitchFamily="34" charset="-122"/>
              </a:rPr>
              <a:t>2</a:t>
            </a:r>
            <a:endParaRPr kumimoji="0" lang="zh-CN" altLang="en-US" sz="4800" b="0" i="0" u="none" strike="noStrike" kern="1200" cap="none" spc="0" normalizeH="0" baseline="0" noProof="0" dirty="0">
              <a:ln>
                <a:noFill/>
              </a:ln>
              <a:solidFill>
                <a:schemeClr val="tx1"/>
              </a:solidFill>
              <a:effectLst/>
              <a:uLnTx/>
              <a:uFillTx/>
              <a:latin typeface="江城圆体 700W" panose="020B0A00000000000000" pitchFamily="34" charset="-122"/>
              <a:ea typeface="江城圆体 700W" panose="020B0A00000000000000" pitchFamily="34" charset="-122"/>
            </a:endParaRPr>
          </a:p>
        </p:txBody>
      </p:sp>
    </p:spTree>
    <p:extLst>
      <p:ext uri="{BB962C8B-B14F-4D97-AF65-F5344CB8AC3E}">
        <p14:creationId xmlns:p14="http://schemas.microsoft.com/office/powerpoint/2010/main" val="1916039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任意多边形: 形状 72">
            <a:extLst>
              <a:ext uri="{FF2B5EF4-FFF2-40B4-BE49-F238E27FC236}">
                <a16:creationId xmlns:a16="http://schemas.microsoft.com/office/drawing/2014/main" id="{E0B1A7FD-C651-3593-F14B-6256180F4806}"/>
              </a:ext>
            </a:extLst>
          </p:cNvPr>
          <p:cNvSpPr/>
          <p:nvPr/>
        </p:nvSpPr>
        <p:spPr>
          <a:xfrm rot="11644286">
            <a:off x="6033472" y="1426306"/>
            <a:ext cx="3325341" cy="3552067"/>
          </a:xfrm>
          <a:custGeom>
            <a:avLst/>
            <a:gdLst>
              <a:gd name="connsiteX0" fmla="*/ 1571880 w 3499968"/>
              <a:gd name="connsiteY0" fmla="*/ 2037 h 3738601"/>
              <a:gd name="connsiteX1" fmla="*/ 471253 w 3499968"/>
              <a:gd name="connsiteY1" fmla="*/ 602522 h 3738601"/>
              <a:gd name="connsiteX2" fmla="*/ 1308 w 3499968"/>
              <a:gd name="connsiteY2" fmla="*/ 2569327 h 3738601"/>
              <a:gd name="connsiteX3" fmla="*/ 880714 w 3499968"/>
              <a:gd name="connsiteY3" fmla="*/ 3733049 h 3738601"/>
              <a:gd name="connsiteX4" fmla="*/ 2168014 w 3499968"/>
              <a:gd name="connsiteY4" fmla="*/ 3043536 h 3738601"/>
              <a:gd name="connsiteX5" fmla="*/ 3334694 w 3499968"/>
              <a:gd name="connsiteY5" fmla="*/ 2236015 h 3738601"/>
              <a:gd name="connsiteX6" fmla="*/ 2788253 w 3499968"/>
              <a:gd name="connsiteY6" fmla="*/ 386870 h 3738601"/>
              <a:gd name="connsiteX7" fmla="*/ 1571880 w 3499968"/>
              <a:gd name="connsiteY7" fmla="*/ 2037 h 373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9968" h="3738601">
                <a:moveTo>
                  <a:pt x="1571880" y="2037"/>
                </a:moveTo>
                <a:cubicBezTo>
                  <a:pt x="1571880" y="2037"/>
                  <a:pt x="902992" y="35978"/>
                  <a:pt x="471253" y="602522"/>
                </a:cubicBezTo>
                <a:cubicBezTo>
                  <a:pt x="39513" y="1169066"/>
                  <a:pt x="27416" y="1942734"/>
                  <a:pt x="1308" y="2569327"/>
                </a:cubicBezTo>
                <a:cubicBezTo>
                  <a:pt x="-24800" y="3195920"/>
                  <a:pt x="342366" y="3670477"/>
                  <a:pt x="880714" y="3733049"/>
                </a:cubicBezTo>
                <a:cubicBezTo>
                  <a:pt x="1419061" y="3795621"/>
                  <a:pt x="1564135" y="3314363"/>
                  <a:pt x="2168014" y="3043536"/>
                </a:cubicBezTo>
                <a:cubicBezTo>
                  <a:pt x="2771892" y="2772709"/>
                  <a:pt x="2973533" y="2792116"/>
                  <a:pt x="3334694" y="2236015"/>
                </a:cubicBezTo>
                <a:cubicBezTo>
                  <a:pt x="3695855" y="1679913"/>
                  <a:pt x="3443478" y="824963"/>
                  <a:pt x="2788253" y="386870"/>
                </a:cubicBezTo>
                <a:cubicBezTo>
                  <a:pt x="2133029" y="-51223"/>
                  <a:pt x="1571880" y="2037"/>
                  <a:pt x="1571880" y="2037"/>
                </a:cubicBezTo>
                <a:close/>
              </a:path>
            </a:pathLst>
          </a:custGeom>
          <a:solidFill>
            <a:schemeClr val="accent1">
              <a:alpha val="20000"/>
            </a:schemeClr>
          </a:solidFill>
          <a:ln w="8687" cap="flat">
            <a:noFill/>
            <a:prstDash val="solid"/>
            <a:miter/>
          </a:ln>
        </p:spPr>
        <p:txBody>
          <a:bodyPr rtlCol="0" anchor="ctr">
            <a:noAutofit/>
          </a:bodyPr>
          <a:lstStyle/>
          <a:p>
            <a:endParaRPr lang="zh-CN" altLang="en-US"/>
          </a:p>
        </p:txBody>
      </p:sp>
      <p:sp>
        <p:nvSpPr>
          <p:cNvPr id="16" name="矩形 15">
            <a:extLst>
              <a:ext uri="{FF2B5EF4-FFF2-40B4-BE49-F238E27FC236}">
                <a16:creationId xmlns:a16="http://schemas.microsoft.com/office/drawing/2014/main" id="{F18BB180-1EF4-7D69-FA7C-01016FB84BB5}"/>
              </a:ext>
            </a:extLst>
          </p:cNvPr>
          <p:cNvSpPr/>
          <p:nvPr/>
        </p:nvSpPr>
        <p:spPr>
          <a:xfrm>
            <a:off x="1297832" y="479977"/>
            <a:ext cx="3085481" cy="674370"/>
          </a:xfrm>
          <a:prstGeom prst="rect">
            <a:avLst/>
          </a:prstGeom>
          <a:solidFill>
            <a:schemeClr val="bg1"/>
          </a:solidFill>
          <a:ln w="22225">
            <a:solidFill>
              <a:srgbClr val="2F2E41"/>
            </a:solidFill>
          </a:ln>
        </p:spPr>
        <p:style>
          <a:lnRef idx="2">
            <a:schemeClr val="accent1">
              <a:shade val="50000"/>
            </a:schemeClr>
          </a:lnRef>
          <a:fillRef idx="1">
            <a:schemeClr val="accent1"/>
          </a:fillRef>
          <a:effectRef idx="0">
            <a:schemeClr val="accent1"/>
          </a:effectRef>
          <a:fontRef idx="minor">
            <a:schemeClr val="lt1"/>
          </a:fontRef>
        </p:style>
        <p:txBody>
          <a:bodyPr lIns="0" tIns="3240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3200" dirty="0">
                <a:solidFill>
                  <a:schemeClr val="tx1"/>
                </a:solidFill>
                <a:latin typeface="江城圆体 700W" panose="020B0A00000000000000" pitchFamily="34" charset="-122"/>
                <a:ea typeface="江城圆体 700W" panose="020B0A00000000000000" pitchFamily="34" charset="-122"/>
              </a:rPr>
              <a:t>主席团介绍</a:t>
            </a:r>
            <a:endParaRPr kumimoji="0" lang="zh-CN" altLang="en-US" sz="3200" b="0" i="0" u="none" strike="noStrike" kern="1200" cap="none" spc="0" normalizeH="0" baseline="0" noProof="0" dirty="0">
              <a:ln>
                <a:noFill/>
              </a:ln>
              <a:solidFill>
                <a:schemeClr val="tx1"/>
              </a:solidFill>
              <a:effectLst/>
              <a:uLnTx/>
              <a:uFillTx/>
              <a:latin typeface="江城圆体 700W" panose="020B0A00000000000000" pitchFamily="34" charset="-122"/>
              <a:ea typeface="江城圆体 700W" panose="020B0A00000000000000" pitchFamily="34" charset="-122"/>
            </a:endParaRPr>
          </a:p>
        </p:txBody>
      </p:sp>
      <p:sp>
        <p:nvSpPr>
          <p:cNvPr id="17" name="矩形 16">
            <a:extLst>
              <a:ext uri="{FF2B5EF4-FFF2-40B4-BE49-F238E27FC236}">
                <a16:creationId xmlns:a16="http://schemas.microsoft.com/office/drawing/2014/main" id="{CA421F17-0F86-100D-862D-CB2808D84861}"/>
              </a:ext>
            </a:extLst>
          </p:cNvPr>
          <p:cNvSpPr/>
          <p:nvPr/>
        </p:nvSpPr>
        <p:spPr>
          <a:xfrm>
            <a:off x="510433" y="479977"/>
            <a:ext cx="674370" cy="674370"/>
          </a:xfrm>
          <a:prstGeom prst="rect">
            <a:avLst/>
          </a:prstGeom>
          <a:solidFill>
            <a:schemeClr val="accent1"/>
          </a:solidFill>
          <a:ln w="22225">
            <a:solidFill>
              <a:srgbClr val="2F2E41"/>
            </a:solidFill>
          </a:ln>
        </p:spPr>
        <p:style>
          <a:lnRef idx="2">
            <a:schemeClr val="accent1">
              <a:shade val="50000"/>
            </a:schemeClr>
          </a:lnRef>
          <a:fillRef idx="1">
            <a:schemeClr val="accent1"/>
          </a:fillRef>
          <a:effectRef idx="0">
            <a:schemeClr val="accent1"/>
          </a:effectRef>
          <a:fontRef idx="minor">
            <a:schemeClr val="lt1"/>
          </a:fontRef>
        </p:style>
        <p:txBody>
          <a:bodyPr lIns="0" tIns="3240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schemeClr val="tx1"/>
                </a:solidFill>
                <a:effectLst/>
                <a:uLnTx/>
                <a:uFillTx/>
                <a:latin typeface="江城圆体 700W" panose="020B0A00000000000000" pitchFamily="34" charset="-122"/>
                <a:ea typeface="江城圆体 700W" panose="020B0A00000000000000" pitchFamily="34" charset="-122"/>
              </a:rPr>
              <a:t>1</a:t>
            </a:r>
            <a:endParaRPr kumimoji="0" lang="zh-CN" altLang="en-US" sz="2400" b="0" i="0" u="none" strike="noStrike" kern="1200" cap="none" spc="0" normalizeH="0" baseline="0" noProof="0" dirty="0">
              <a:ln>
                <a:noFill/>
              </a:ln>
              <a:solidFill>
                <a:schemeClr val="tx1"/>
              </a:solidFill>
              <a:effectLst/>
              <a:uLnTx/>
              <a:uFillTx/>
              <a:latin typeface="江城圆体 700W" panose="020B0A00000000000000" pitchFamily="34" charset="-122"/>
              <a:ea typeface="江城圆体 700W" panose="020B0A00000000000000" pitchFamily="34" charset="-122"/>
            </a:endParaRPr>
          </a:p>
        </p:txBody>
      </p:sp>
      <p:sp>
        <p:nvSpPr>
          <p:cNvPr id="3" name="矩形 2">
            <a:extLst>
              <a:ext uri="{FF2B5EF4-FFF2-40B4-BE49-F238E27FC236}">
                <a16:creationId xmlns:a16="http://schemas.microsoft.com/office/drawing/2014/main" id="{4E37931A-ACCD-1217-B795-A945F2B197F9}"/>
              </a:ext>
            </a:extLst>
          </p:cNvPr>
          <p:cNvSpPr/>
          <p:nvPr/>
        </p:nvSpPr>
        <p:spPr>
          <a:xfrm>
            <a:off x="519910" y="3005489"/>
            <a:ext cx="1476000" cy="393700"/>
          </a:xfrm>
          <a:prstGeom prst="rect">
            <a:avLst/>
          </a:prstGeom>
          <a:solidFill>
            <a:schemeClr val="accent1"/>
          </a:solidFill>
          <a:ln w="22225">
            <a:solidFill>
              <a:srgbClr val="2F2E41"/>
            </a:solidFill>
          </a:ln>
        </p:spPr>
        <p:style>
          <a:lnRef idx="2">
            <a:schemeClr val="accent1">
              <a:shade val="50000"/>
            </a:schemeClr>
          </a:lnRef>
          <a:fillRef idx="1">
            <a:schemeClr val="accent1"/>
          </a:fillRef>
          <a:effectRef idx="0">
            <a:schemeClr val="accent1"/>
          </a:effectRef>
          <a:fontRef idx="minor">
            <a:schemeClr val="lt1"/>
          </a:fontRef>
        </p:style>
        <p:txBody>
          <a:bodyPr lIns="0" tIns="32400" rIns="0" bIns="0" rtlCol="0" anchor="ctr">
            <a:noAutofit/>
          </a:bodyPr>
          <a:lstStyle/>
          <a:p>
            <a:pPr algn="ctr"/>
            <a:r>
              <a:rPr lang="zh-CN" altLang="en-US" sz="1400" dirty="0">
                <a:solidFill>
                  <a:schemeClr val="tx1"/>
                </a:solidFill>
                <a:latin typeface="江城圆体 700W" panose="020B0A00000000000000" pitchFamily="34" charset="-122"/>
                <a:ea typeface="江城圆体 700W" panose="020B0A00000000000000" pitchFamily="34" charset="-122"/>
                <a:sym typeface="+mn-ea"/>
              </a:rPr>
              <a:t>杰西卡</a:t>
            </a:r>
            <a:r>
              <a:rPr lang="en-US" altLang="zh-CN" sz="1400" dirty="0">
                <a:solidFill>
                  <a:schemeClr val="tx1"/>
                </a:solidFill>
                <a:latin typeface="江城圆体 700W" panose="020B0A00000000000000" pitchFamily="34" charset="-122"/>
                <a:ea typeface="江城圆体 700W" panose="020B0A00000000000000" pitchFamily="34" charset="-122"/>
                <a:sym typeface="+mn-ea"/>
              </a:rPr>
              <a:t> Jessica</a:t>
            </a:r>
          </a:p>
        </p:txBody>
      </p:sp>
      <p:pic>
        <p:nvPicPr>
          <p:cNvPr id="5" name="图片 4">
            <a:extLst>
              <a:ext uri="{FF2B5EF4-FFF2-40B4-BE49-F238E27FC236}">
                <a16:creationId xmlns:a16="http://schemas.microsoft.com/office/drawing/2014/main" id="{E3E97C0D-CF49-804A-1C4B-82FC169DE66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889" t="-79" r="7445" b="79"/>
          <a:stretch/>
        </p:blipFill>
        <p:spPr>
          <a:xfrm>
            <a:off x="534060" y="1500758"/>
            <a:ext cx="1440000" cy="1440000"/>
          </a:xfrm>
          <a:prstGeom prst="rect">
            <a:avLst/>
          </a:prstGeom>
          <a:ln w="22225">
            <a:solidFill>
              <a:schemeClr val="tx1"/>
            </a:solidFill>
          </a:ln>
        </p:spPr>
      </p:pic>
      <p:sp>
        <p:nvSpPr>
          <p:cNvPr id="19" name="矩形 18">
            <a:extLst>
              <a:ext uri="{FF2B5EF4-FFF2-40B4-BE49-F238E27FC236}">
                <a16:creationId xmlns:a16="http://schemas.microsoft.com/office/drawing/2014/main" id="{082DB5F4-B6C1-7897-4EEF-6AD061848F9C}"/>
              </a:ext>
            </a:extLst>
          </p:cNvPr>
          <p:cNvSpPr/>
          <p:nvPr/>
        </p:nvSpPr>
        <p:spPr>
          <a:xfrm>
            <a:off x="2129391" y="1491661"/>
            <a:ext cx="1476000" cy="322512"/>
          </a:xfrm>
          <a:prstGeom prst="rect">
            <a:avLst/>
          </a:prstGeom>
          <a:solidFill>
            <a:schemeClr val="accent1"/>
          </a:solidFill>
          <a:ln w="22225">
            <a:solidFill>
              <a:srgbClr val="2F2E41"/>
            </a:solidFill>
          </a:ln>
        </p:spPr>
        <p:style>
          <a:lnRef idx="2">
            <a:schemeClr val="accent1">
              <a:shade val="50000"/>
            </a:schemeClr>
          </a:lnRef>
          <a:fillRef idx="1">
            <a:schemeClr val="accent1"/>
          </a:fillRef>
          <a:effectRef idx="0">
            <a:schemeClr val="accent1"/>
          </a:effectRef>
          <a:fontRef idx="minor">
            <a:schemeClr val="lt1"/>
          </a:fontRef>
        </p:style>
        <p:txBody>
          <a:bodyPr lIns="0" tIns="32400" rIns="0" bIns="0" rtlCol="0" anchor="ctr">
            <a:noAutofit/>
          </a:bodyPr>
          <a:lstStyle/>
          <a:p>
            <a:pPr algn="ctr"/>
            <a:r>
              <a:rPr lang="zh-CN" altLang="en-US" sz="1400" dirty="0">
                <a:solidFill>
                  <a:schemeClr val="tx1"/>
                </a:solidFill>
                <a:latin typeface="江城圆体 400W" panose="020B0500000000000000" pitchFamily="34" charset="-122"/>
                <a:ea typeface="江城圆体 400W" panose="020B0500000000000000" pitchFamily="34" charset="-122"/>
                <a:sym typeface="+mn-ea"/>
              </a:rPr>
              <a:t>江湖人称</a:t>
            </a:r>
            <a:endParaRPr lang="en-US" altLang="zh-CN" sz="1400" dirty="0">
              <a:solidFill>
                <a:schemeClr val="tx1"/>
              </a:solidFill>
              <a:latin typeface="江城圆体 400W" panose="020B0500000000000000" pitchFamily="34" charset="-122"/>
              <a:ea typeface="江城圆体 400W" panose="020B0500000000000000" pitchFamily="34" charset="-122"/>
              <a:sym typeface="+mn-ea"/>
            </a:endParaRPr>
          </a:p>
        </p:txBody>
      </p:sp>
      <p:sp>
        <p:nvSpPr>
          <p:cNvPr id="21" name="矩形 20">
            <a:extLst>
              <a:ext uri="{FF2B5EF4-FFF2-40B4-BE49-F238E27FC236}">
                <a16:creationId xmlns:a16="http://schemas.microsoft.com/office/drawing/2014/main" id="{2AE821AC-5EB4-8D54-3075-C1576CE732DB}"/>
              </a:ext>
            </a:extLst>
          </p:cNvPr>
          <p:cNvSpPr/>
          <p:nvPr/>
        </p:nvSpPr>
        <p:spPr>
          <a:xfrm>
            <a:off x="2129391" y="1873059"/>
            <a:ext cx="1476000" cy="322512"/>
          </a:xfrm>
          <a:prstGeom prst="rect">
            <a:avLst/>
          </a:prstGeom>
          <a:solidFill>
            <a:schemeClr val="accent1"/>
          </a:solidFill>
          <a:ln w="22225">
            <a:solidFill>
              <a:srgbClr val="2F2E41"/>
            </a:solidFill>
          </a:ln>
        </p:spPr>
        <p:style>
          <a:lnRef idx="2">
            <a:schemeClr val="accent1">
              <a:shade val="50000"/>
            </a:schemeClr>
          </a:lnRef>
          <a:fillRef idx="1">
            <a:schemeClr val="accent1"/>
          </a:fillRef>
          <a:effectRef idx="0">
            <a:schemeClr val="accent1"/>
          </a:effectRef>
          <a:fontRef idx="minor">
            <a:schemeClr val="lt1"/>
          </a:fontRef>
        </p:style>
        <p:txBody>
          <a:bodyPr lIns="0" tIns="32400" rIns="0" bIns="0" rtlCol="0" anchor="ctr">
            <a:noAutofit/>
          </a:bodyPr>
          <a:lstStyle/>
          <a:p>
            <a:pPr algn="ctr"/>
            <a:r>
              <a:rPr lang="zh-CN" altLang="en-US" sz="1400">
                <a:solidFill>
                  <a:schemeClr val="tx1"/>
                </a:solidFill>
                <a:latin typeface="江城圆体 400W" panose="020B0500000000000000" pitchFamily="34" charset="-122"/>
                <a:ea typeface="江城圆体 400W" panose="020B0500000000000000" pitchFamily="34" charset="-122"/>
                <a:sym typeface="+mn-ea"/>
              </a:rPr>
              <a:t>院系</a:t>
            </a:r>
            <a:endParaRPr lang="en-US" altLang="zh-CN" sz="1400" dirty="0">
              <a:solidFill>
                <a:schemeClr val="tx1"/>
              </a:solidFill>
              <a:latin typeface="江城圆体 400W" panose="020B0500000000000000" pitchFamily="34" charset="-122"/>
              <a:ea typeface="江城圆体 400W" panose="020B0500000000000000" pitchFamily="34" charset="-122"/>
              <a:sym typeface="+mn-ea"/>
            </a:endParaRPr>
          </a:p>
        </p:txBody>
      </p:sp>
      <p:sp>
        <p:nvSpPr>
          <p:cNvPr id="22" name="矩形 21">
            <a:extLst>
              <a:ext uri="{FF2B5EF4-FFF2-40B4-BE49-F238E27FC236}">
                <a16:creationId xmlns:a16="http://schemas.microsoft.com/office/drawing/2014/main" id="{B1C31A25-FDF5-3CE8-27CD-0BAAF742B45F}"/>
              </a:ext>
            </a:extLst>
          </p:cNvPr>
          <p:cNvSpPr/>
          <p:nvPr/>
        </p:nvSpPr>
        <p:spPr>
          <a:xfrm>
            <a:off x="2129391" y="2298396"/>
            <a:ext cx="1476000" cy="322512"/>
          </a:xfrm>
          <a:prstGeom prst="rect">
            <a:avLst/>
          </a:prstGeom>
          <a:solidFill>
            <a:schemeClr val="accent1"/>
          </a:solidFill>
          <a:ln w="22225">
            <a:solidFill>
              <a:srgbClr val="2F2E41"/>
            </a:solidFill>
          </a:ln>
        </p:spPr>
        <p:style>
          <a:lnRef idx="2">
            <a:schemeClr val="accent1">
              <a:shade val="50000"/>
            </a:schemeClr>
          </a:lnRef>
          <a:fillRef idx="1">
            <a:schemeClr val="accent1"/>
          </a:fillRef>
          <a:effectRef idx="0">
            <a:schemeClr val="accent1"/>
          </a:effectRef>
          <a:fontRef idx="minor">
            <a:schemeClr val="lt1"/>
          </a:fontRef>
        </p:style>
        <p:txBody>
          <a:bodyPr lIns="0" tIns="32400" rIns="0" bIns="0" rtlCol="0" anchor="ctr">
            <a:noAutofit/>
          </a:bodyPr>
          <a:lstStyle/>
          <a:p>
            <a:pPr algn="ctr"/>
            <a:r>
              <a:rPr lang="zh-CN" altLang="en-US" sz="1400" dirty="0">
                <a:solidFill>
                  <a:schemeClr val="tx1"/>
                </a:solidFill>
                <a:latin typeface="江城圆体 400W" panose="020B0500000000000000" pitchFamily="34" charset="-122"/>
                <a:ea typeface="江城圆体 400W" panose="020B0500000000000000" pitchFamily="34" charset="-122"/>
                <a:sym typeface="+mn-ea"/>
              </a:rPr>
              <a:t>分管部门</a:t>
            </a:r>
            <a:endParaRPr lang="en-US" altLang="zh-CN" sz="1400" dirty="0">
              <a:solidFill>
                <a:schemeClr val="tx1"/>
              </a:solidFill>
              <a:latin typeface="江城圆体 400W" panose="020B0500000000000000" pitchFamily="34" charset="-122"/>
              <a:ea typeface="江城圆体 400W" panose="020B0500000000000000" pitchFamily="34" charset="-122"/>
              <a:sym typeface="+mn-ea"/>
            </a:endParaRPr>
          </a:p>
        </p:txBody>
      </p:sp>
      <p:sp>
        <p:nvSpPr>
          <p:cNvPr id="23" name="矩形 22">
            <a:extLst>
              <a:ext uri="{FF2B5EF4-FFF2-40B4-BE49-F238E27FC236}">
                <a16:creationId xmlns:a16="http://schemas.microsoft.com/office/drawing/2014/main" id="{1A24992B-32DF-3AFE-43B0-F05090EA5123}"/>
              </a:ext>
            </a:extLst>
          </p:cNvPr>
          <p:cNvSpPr/>
          <p:nvPr/>
        </p:nvSpPr>
        <p:spPr>
          <a:xfrm>
            <a:off x="2129391" y="2678738"/>
            <a:ext cx="1476000" cy="322512"/>
          </a:xfrm>
          <a:prstGeom prst="rect">
            <a:avLst/>
          </a:prstGeom>
          <a:solidFill>
            <a:schemeClr val="accent1"/>
          </a:solidFill>
          <a:ln w="22225">
            <a:solidFill>
              <a:srgbClr val="2F2E41"/>
            </a:solidFill>
          </a:ln>
        </p:spPr>
        <p:style>
          <a:lnRef idx="2">
            <a:schemeClr val="accent1">
              <a:shade val="50000"/>
            </a:schemeClr>
          </a:lnRef>
          <a:fillRef idx="1">
            <a:schemeClr val="accent1"/>
          </a:fillRef>
          <a:effectRef idx="0">
            <a:schemeClr val="accent1"/>
          </a:effectRef>
          <a:fontRef idx="minor">
            <a:schemeClr val="lt1"/>
          </a:fontRef>
        </p:style>
        <p:txBody>
          <a:bodyPr lIns="0" tIns="32400" rIns="0" bIns="0" rtlCol="0" anchor="ctr">
            <a:noAutofit/>
          </a:bodyPr>
          <a:lstStyle/>
          <a:p>
            <a:pPr algn="ctr"/>
            <a:r>
              <a:rPr lang="zh-CN" altLang="en-US" sz="1400" dirty="0">
                <a:solidFill>
                  <a:schemeClr val="tx1"/>
                </a:solidFill>
                <a:latin typeface="江城圆体 400W" panose="020B0500000000000000" pitchFamily="34" charset="-122"/>
                <a:ea typeface="江城圆体 400W" panose="020B0500000000000000" pitchFamily="34" charset="-122"/>
                <a:sym typeface="+mn-ea"/>
              </a:rPr>
              <a:t>自我评级</a:t>
            </a:r>
            <a:endParaRPr lang="en-US" altLang="zh-CN" sz="1400" dirty="0">
              <a:solidFill>
                <a:schemeClr val="tx1"/>
              </a:solidFill>
              <a:latin typeface="江城圆体 400W" panose="020B0500000000000000" pitchFamily="34" charset="-122"/>
              <a:ea typeface="江城圆体 400W" panose="020B0500000000000000" pitchFamily="34" charset="-122"/>
              <a:sym typeface="+mn-ea"/>
            </a:endParaRPr>
          </a:p>
        </p:txBody>
      </p:sp>
      <p:sp>
        <p:nvSpPr>
          <p:cNvPr id="24" name="矩形 23">
            <a:extLst>
              <a:ext uri="{FF2B5EF4-FFF2-40B4-BE49-F238E27FC236}">
                <a16:creationId xmlns:a16="http://schemas.microsoft.com/office/drawing/2014/main" id="{19A77752-5B56-20D3-36CA-9734A907562C}"/>
              </a:ext>
            </a:extLst>
          </p:cNvPr>
          <p:cNvSpPr/>
          <p:nvPr/>
        </p:nvSpPr>
        <p:spPr>
          <a:xfrm>
            <a:off x="2129391" y="3073749"/>
            <a:ext cx="1476000" cy="322512"/>
          </a:xfrm>
          <a:prstGeom prst="rect">
            <a:avLst/>
          </a:prstGeom>
          <a:solidFill>
            <a:schemeClr val="accent1"/>
          </a:solidFill>
          <a:ln w="22225">
            <a:solidFill>
              <a:srgbClr val="2F2E41"/>
            </a:solidFill>
          </a:ln>
        </p:spPr>
        <p:style>
          <a:lnRef idx="2">
            <a:schemeClr val="accent1">
              <a:shade val="50000"/>
            </a:schemeClr>
          </a:lnRef>
          <a:fillRef idx="1">
            <a:schemeClr val="accent1"/>
          </a:fillRef>
          <a:effectRef idx="0">
            <a:schemeClr val="accent1"/>
          </a:effectRef>
          <a:fontRef idx="minor">
            <a:schemeClr val="lt1"/>
          </a:fontRef>
        </p:style>
        <p:txBody>
          <a:bodyPr lIns="0" tIns="32400" rIns="0" bIns="0" rtlCol="0" anchor="ctr">
            <a:noAutofit/>
          </a:bodyPr>
          <a:lstStyle/>
          <a:p>
            <a:pPr algn="ctr"/>
            <a:r>
              <a:rPr lang="zh-CN" altLang="en-US" sz="1400" dirty="0">
                <a:solidFill>
                  <a:schemeClr val="tx1"/>
                </a:solidFill>
                <a:latin typeface="江城圆体 400W" panose="020B0500000000000000" pitchFamily="34" charset="-122"/>
                <a:ea typeface="江城圆体 400W" panose="020B0500000000000000" pitchFamily="34" charset="-122"/>
                <a:sym typeface="+mn-ea"/>
              </a:rPr>
              <a:t>群众真实心声</a:t>
            </a:r>
            <a:endParaRPr lang="en-US" altLang="zh-CN" sz="1400" dirty="0">
              <a:solidFill>
                <a:schemeClr val="tx1"/>
              </a:solidFill>
              <a:latin typeface="江城圆体 400W" panose="020B0500000000000000" pitchFamily="34" charset="-122"/>
              <a:ea typeface="江城圆体 400W" panose="020B0500000000000000" pitchFamily="34" charset="-122"/>
              <a:sym typeface="+mn-ea"/>
            </a:endParaRPr>
          </a:p>
        </p:txBody>
      </p:sp>
      <p:sp>
        <p:nvSpPr>
          <p:cNvPr id="26" name="文本框 25">
            <a:extLst>
              <a:ext uri="{FF2B5EF4-FFF2-40B4-BE49-F238E27FC236}">
                <a16:creationId xmlns:a16="http://schemas.microsoft.com/office/drawing/2014/main" id="{70A03087-89AE-31E6-DC6A-607EA72E47F8}"/>
              </a:ext>
            </a:extLst>
          </p:cNvPr>
          <p:cNvSpPr txBox="1"/>
          <p:nvPr/>
        </p:nvSpPr>
        <p:spPr>
          <a:xfrm>
            <a:off x="3760722" y="1491661"/>
            <a:ext cx="2335278" cy="322512"/>
          </a:xfrm>
          <a:prstGeom prst="rect">
            <a:avLst/>
          </a:prstGeom>
          <a:noFill/>
        </p:spPr>
        <p:txBody>
          <a:bodyPr wrap="square" lIns="0" tIns="0" rIns="0" bIns="0" rtlCol="0" anchor="ctr">
            <a:noAutofit/>
          </a:bodyPr>
          <a:lstStyle>
            <a:defPPr>
              <a:defRPr lang="zh-CN">
                <a:solidFill>
                  <a:schemeClr val="lt1"/>
                </a:solidFill>
              </a:defRPr>
            </a:defPPr>
            <a:lvl1pPr>
              <a:defRPr sz="1200">
                <a:latin typeface="江城圆体 400W" panose="020B0500000000000000" pitchFamily="34" charset="-122"/>
                <a:ea typeface="江城圆体 400W" panose="020B0500000000000000"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150000"/>
              </a:lnSpc>
            </a:pPr>
            <a:r>
              <a:rPr lang="zh-CN" altLang="en-US" dirty="0">
                <a:sym typeface="+mn-ea"/>
              </a:rPr>
              <a:t>卡神</a:t>
            </a:r>
            <a:endParaRPr lang="en-US" altLang="zh-CN" dirty="0">
              <a:sym typeface="+mn-ea"/>
            </a:endParaRPr>
          </a:p>
        </p:txBody>
      </p:sp>
      <p:sp>
        <p:nvSpPr>
          <p:cNvPr id="28" name="文本框 27">
            <a:extLst>
              <a:ext uri="{FF2B5EF4-FFF2-40B4-BE49-F238E27FC236}">
                <a16:creationId xmlns:a16="http://schemas.microsoft.com/office/drawing/2014/main" id="{9652217D-EB90-212F-4EEA-0DDCEC42983B}"/>
              </a:ext>
            </a:extLst>
          </p:cNvPr>
          <p:cNvSpPr txBox="1"/>
          <p:nvPr/>
        </p:nvSpPr>
        <p:spPr>
          <a:xfrm>
            <a:off x="3760722" y="1887183"/>
            <a:ext cx="2335278" cy="322512"/>
          </a:xfrm>
          <a:prstGeom prst="rect">
            <a:avLst/>
          </a:prstGeom>
          <a:noFill/>
        </p:spPr>
        <p:txBody>
          <a:bodyPr wrap="square" lIns="0" tIns="0" rIns="0" bIns="0" rtlCol="0" anchor="ctr">
            <a:noAutofit/>
          </a:bodyPr>
          <a:lstStyle>
            <a:defPPr>
              <a:defRPr lang="zh-CN">
                <a:solidFill>
                  <a:schemeClr val="lt1"/>
                </a:solidFill>
              </a:defRPr>
            </a:defPPr>
            <a:lvl1pPr>
              <a:defRPr sz="1200">
                <a:latin typeface="江城圆体 400W" panose="020B0500000000000000" pitchFamily="34" charset="-122"/>
                <a:ea typeface="江城圆体 400W" panose="020B0500000000000000"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150000"/>
              </a:lnSpc>
            </a:pPr>
            <a:r>
              <a:rPr lang="en-US" altLang="zh-CN" dirty="0">
                <a:sym typeface="+mn-ea"/>
              </a:rPr>
              <a:t>OfficePLUS</a:t>
            </a:r>
            <a:r>
              <a:rPr lang="zh-CN" altLang="en-US" dirty="0">
                <a:sym typeface="+mn-ea"/>
              </a:rPr>
              <a:t>土木系</a:t>
            </a:r>
            <a:endParaRPr lang="en-US" altLang="zh-CN" dirty="0">
              <a:sym typeface="+mn-ea"/>
            </a:endParaRPr>
          </a:p>
        </p:txBody>
      </p:sp>
      <p:sp>
        <p:nvSpPr>
          <p:cNvPr id="29" name="文本框 28">
            <a:extLst>
              <a:ext uri="{FF2B5EF4-FFF2-40B4-BE49-F238E27FC236}">
                <a16:creationId xmlns:a16="http://schemas.microsoft.com/office/drawing/2014/main" id="{71DC529D-56D4-35D2-A88F-104ED1057E85}"/>
              </a:ext>
            </a:extLst>
          </p:cNvPr>
          <p:cNvSpPr txBox="1"/>
          <p:nvPr/>
        </p:nvSpPr>
        <p:spPr>
          <a:xfrm>
            <a:off x="3760722" y="2282705"/>
            <a:ext cx="2335278" cy="322512"/>
          </a:xfrm>
          <a:prstGeom prst="rect">
            <a:avLst/>
          </a:prstGeom>
          <a:noFill/>
        </p:spPr>
        <p:txBody>
          <a:bodyPr wrap="square" lIns="0" tIns="0" rIns="0" bIns="0" rtlCol="0" anchor="ctr">
            <a:noAutofit/>
          </a:bodyPr>
          <a:lstStyle>
            <a:defPPr>
              <a:defRPr lang="zh-CN">
                <a:solidFill>
                  <a:schemeClr val="lt1"/>
                </a:solidFill>
              </a:defRPr>
            </a:defPPr>
            <a:lvl1pPr>
              <a:defRPr sz="1200">
                <a:latin typeface="江城圆体 400W" panose="020B0500000000000000" pitchFamily="34" charset="-122"/>
                <a:ea typeface="江城圆体 400W" panose="020B0500000000000000"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150000"/>
              </a:lnSpc>
            </a:pPr>
            <a:r>
              <a:rPr lang="zh-CN" altLang="en-US" dirty="0">
                <a:sym typeface="+mn-ea"/>
              </a:rPr>
              <a:t>学术部、宣传部</a:t>
            </a:r>
            <a:endParaRPr lang="en-US" altLang="zh-CN" dirty="0">
              <a:sym typeface="+mn-ea"/>
            </a:endParaRPr>
          </a:p>
        </p:txBody>
      </p:sp>
      <p:sp>
        <p:nvSpPr>
          <p:cNvPr id="30" name="文本框 29">
            <a:extLst>
              <a:ext uri="{FF2B5EF4-FFF2-40B4-BE49-F238E27FC236}">
                <a16:creationId xmlns:a16="http://schemas.microsoft.com/office/drawing/2014/main" id="{9EA494A4-8B1A-D890-C504-DD4AC1FC67B5}"/>
              </a:ext>
            </a:extLst>
          </p:cNvPr>
          <p:cNvSpPr txBox="1"/>
          <p:nvPr/>
        </p:nvSpPr>
        <p:spPr>
          <a:xfrm>
            <a:off x="3760722" y="2678227"/>
            <a:ext cx="2335278" cy="322512"/>
          </a:xfrm>
          <a:prstGeom prst="rect">
            <a:avLst/>
          </a:prstGeom>
          <a:noFill/>
        </p:spPr>
        <p:txBody>
          <a:bodyPr wrap="square" lIns="0" tIns="0" rIns="0" bIns="0" rtlCol="0" anchor="ctr">
            <a:noAutofit/>
          </a:bodyPr>
          <a:lstStyle>
            <a:defPPr>
              <a:defRPr lang="zh-CN">
                <a:solidFill>
                  <a:schemeClr val="lt1"/>
                </a:solidFill>
              </a:defRPr>
            </a:defPPr>
            <a:lvl1pPr>
              <a:defRPr sz="1200">
                <a:latin typeface="江城圆体 400W" panose="020B0500000000000000" pitchFamily="34" charset="-122"/>
                <a:ea typeface="江城圆体 400W" panose="020B0500000000000000"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150000"/>
              </a:lnSpc>
            </a:pPr>
            <a:r>
              <a:rPr lang="zh-CN" altLang="en-US" dirty="0">
                <a:sym typeface="+mn-ea"/>
              </a:rPr>
              <a:t>业务能力爆表、无敌元气美少女！</a:t>
            </a:r>
            <a:endParaRPr lang="en-US" altLang="zh-CN" dirty="0">
              <a:sym typeface="+mn-ea"/>
            </a:endParaRPr>
          </a:p>
        </p:txBody>
      </p:sp>
      <p:sp>
        <p:nvSpPr>
          <p:cNvPr id="31" name="文本框 30">
            <a:extLst>
              <a:ext uri="{FF2B5EF4-FFF2-40B4-BE49-F238E27FC236}">
                <a16:creationId xmlns:a16="http://schemas.microsoft.com/office/drawing/2014/main" id="{4218AEFB-9184-EC10-A9F2-593ACC947CE2}"/>
              </a:ext>
            </a:extLst>
          </p:cNvPr>
          <p:cNvSpPr txBox="1"/>
          <p:nvPr/>
        </p:nvSpPr>
        <p:spPr>
          <a:xfrm>
            <a:off x="3760722" y="3073749"/>
            <a:ext cx="2335278" cy="322512"/>
          </a:xfrm>
          <a:prstGeom prst="rect">
            <a:avLst/>
          </a:prstGeom>
          <a:noFill/>
        </p:spPr>
        <p:txBody>
          <a:bodyPr wrap="square" lIns="0" tIns="0" rIns="0" bIns="0" rtlCol="0" anchor="ctr">
            <a:noAutofit/>
          </a:bodyPr>
          <a:lstStyle>
            <a:defPPr>
              <a:defRPr lang="zh-CN">
                <a:solidFill>
                  <a:schemeClr val="lt1"/>
                </a:solidFill>
              </a:defRPr>
            </a:defPPr>
            <a:lvl1pPr>
              <a:defRPr sz="1200">
                <a:latin typeface="江城圆体 400W" panose="020B0500000000000000" pitchFamily="34" charset="-122"/>
                <a:ea typeface="江城圆体 400W" panose="020B0500000000000000"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150000"/>
              </a:lnSpc>
            </a:pPr>
            <a:r>
              <a:rPr lang="zh-CN" altLang="en-US" dirty="0">
                <a:sym typeface="+mn-ea"/>
              </a:rPr>
              <a:t>霸气侧漏，瑟瑟发抖</a:t>
            </a:r>
            <a:endParaRPr lang="en-US" altLang="zh-CN" dirty="0">
              <a:sym typeface="+mn-ea"/>
            </a:endParaRPr>
          </a:p>
        </p:txBody>
      </p:sp>
      <p:sp>
        <p:nvSpPr>
          <p:cNvPr id="9" name="矩形 8">
            <a:extLst>
              <a:ext uri="{FF2B5EF4-FFF2-40B4-BE49-F238E27FC236}">
                <a16:creationId xmlns:a16="http://schemas.microsoft.com/office/drawing/2014/main" id="{9A1D1643-28C7-DF75-6B1A-27A665F4BE5E}"/>
              </a:ext>
            </a:extLst>
          </p:cNvPr>
          <p:cNvSpPr/>
          <p:nvPr/>
        </p:nvSpPr>
        <p:spPr>
          <a:xfrm>
            <a:off x="2128669" y="5678630"/>
            <a:ext cx="1476000" cy="393700"/>
          </a:xfrm>
          <a:prstGeom prst="rect">
            <a:avLst/>
          </a:prstGeom>
          <a:solidFill>
            <a:schemeClr val="accent1"/>
          </a:solidFill>
          <a:ln w="22225">
            <a:solidFill>
              <a:srgbClr val="2F2E41"/>
            </a:solidFill>
          </a:ln>
        </p:spPr>
        <p:style>
          <a:lnRef idx="2">
            <a:schemeClr val="accent1">
              <a:shade val="50000"/>
            </a:schemeClr>
          </a:lnRef>
          <a:fillRef idx="1">
            <a:schemeClr val="accent1"/>
          </a:fillRef>
          <a:effectRef idx="0">
            <a:schemeClr val="accent1"/>
          </a:effectRef>
          <a:fontRef idx="minor">
            <a:schemeClr val="lt1"/>
          </a:fontRef>
        </p:style>
        <p:txBody>
          <a:bodyPr lIns="0" tIns="32400" rIns="0" bIns="0" rtlCol="0" anchor="ctr">
            <a:noAutofit/>
          </a:bodyPr>
          <a:lstStyle/>
          <a:p>
            <a:pPr algn="ctr"/>
            <a:r>
              <a:rPr lang="zh-CN" altLang="en-US" sz="1400" dirty="0">
                <a:solidFill>
                  <a:schemeClr val="tx1"/>
                </a:solidFill>
                <a:latin typeface="江城圆体 700W" panose="020B0A00000000000000" pitchFamily="34" charset="-122"/>
                <a:ea typeface="江城圆体 700W" panose="020B0A00000000000000" pitchFamily="34" charset="-122"/>
                <a:sym typeface="+mn-ea"/>
              </a:rPr>
              <a:t>英俊</a:t>
            </a:r>
            <a:r>
              <a:rPr lang="en-US" altLang="zh-CN" sz="1400" dirty="0">
                <a:solidFill>
                  <a:schemeClr val="tx1"/>
                </a:solidFill>
                <a:latin typeface="江城圆体 700W" panose="020B0A00000000000000" pitchFamily="34" charset="-122"/>
                <a:ea typeface="江城圆体 700W" panose="020B0A00000000000000" pitchFamily="34" charset="-122"/>
                <a:sym typeface="+mn-ea"/>
              </a:rPr>
              <a:t> Ying Jun</a:t>
            </a:r>
          </a:p>
        </p:txBody>
      </p:sp>
      <p:pic>
        <p:nvPicPr>
          <p:cNvPr id="11" name="图片 10">
            <a:extLst>
              <a:ext uri="{FF2B5EF4-FFF2-40B4-BE49-F238E27FC236}">
                <a16:creationId xmlns:a16="http://schemas.microsoft.com/office/drawing/2014/main" id="{5E6FF9DF-906D-5EE3-1EE1-C985096619F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121" r="27213"/>
          <a:stretch/>
        </p:blipFill>
        <p:spPr>
          <a:xfrm>
            <a:off x="2145359" y="4185646"/>
            <a:ext cx="1440000" cy="1440000"/>
          </a:xfrm>
          <a:prstGeom prst="rect">
            <a:avLst/>
          </a:prstGeom>
          <a:ln w="22225">
            <a:solidFill>
              <a:schemeClr val="tx1"/>
            </a:solidFill>
          </a:ln>
        </p:spPr>
      </p:pic>
      <p:grpSp>
        <p:nvGrpSpPr>
          <p:cNvPr id="34" name="组合 33">
            <a:extLst>
              <a:ext uri="{FF2B5EF4-FFF2-40B4-BE49-F238E27FC236}">
                <a16:creationId xmlns:a16="http://schemas.microsoft.com/office/drawing/2014/main" id="{503CEE74-5D8F-3273-0488-CFD34B8706A0}"/>
              </a:ext>
            </a:extLst>
          </p:cNvPr>
          <p:cNvGrpSpPr/>
          <p:nvPr/>
        </p:nvGrpSpPr>
        <p:grpSpPr>
          <a:xfrm>
            <a:off x="3761444" y="4167730"/>
            <a:ext cx="1476000" cy="1904600"/>
            <a:chOff x="2907313" y="1468487"/>
            <a:chExt cx="1476000" cy="2324999"/>
          </a:xfrm>
        </p:grpSpPr>
        <p:sp>
          <p:nvSpPr>
            <p:cNvPr id="40" name="矩形 39">
              <a:extLst>
                <a:ext uri="{FF2B5EF4-FFF2-40B4-BE49-F238E27FC236}">
                  <a16:creationId xmlns:a16="http://schemas.microsoft.com/office/drawing/2014/main" id="{C9415038-CBBC-3034-E1CA-9C9A8F459D2F}"/>
                </a:ext>
              </a:extLst>
            </p:cNvPr>
            <p:cNvSpPr/>
            <p:nvPr/>
          </p:nvSpPr>
          <p:spPr>
            <a:xfrm>
              <a:off x="2907313" y="1468487"/>
              <a:ext cx="1476000" cy="393700"/>
            </a:xfrm>
            <a:prstGeom prst="rect">
              <a:avLst/>
            </a:prstGeom>
            <a:solidFill>
              <a:schemeClr val="accent1"/>
            </a:solidFill>
            <a:ln w="22225">
              <a:solidFill>
                <a:srgbClr val="2F2E41"/>
              </a:solidFill>
            </a:ln>
          </p:spPr>
          <p:style>
            <a:lnRef idx="2">
              <a:schemeClr val="accent1">
                <a:shade val="50000"/>
              </a:schemeClr>
            </a:lnRef>
            <a:fillRef idx="1">
              <a:schemeClr val="accent1"/>
            </a:fillRef>
            <a:effectRef idx="0">
              <a:schemeClr val="accent1"/>
            </a:effectRef>
            <a:fontRef idx="minor">
              <a:schemeClr val="lt1"/>
            </a:fontRef>
          </p:style>
          <p:txBody>
            <a:bodyPr lIns="0" tIns="32400" rIns="0" bIns="0" rtlCol="0" anchor="ctr">
              <a:noAutofit/>
            </a:bodyPr>
            <a:lstStyle/>
            <a:p>
              <a:pPr algn="ctr"/>
              <a:r>
                <a:rPr lang="zh-CN" altLang="en-US" sz="1400" dirty="0">
                  <a:solidFill>
                    <a:schemeClr val="tx1"/>
                  </a:solidFill>
                  <a:latin typeface="江城圆体 400W" panose="020B0500000000000000" pitchFamily="34" charset="-122"/>
                  <a:ea typeface="江城圆体 400W" panose="020B0500000000000000" pitchFamily="34" charset="-122"/>
                  <a:sym typeface="+mn-ea"/>
                </a:rPr>
                <a:t>江湖人称</a:t>
              </a:r>
              <a:endParaRPr lang="en-US" altLang="zh-CN" sz="1400" dirty="0">
                <a:solidFill>
                  <a:schemeClr val="tx1"/>
                </a:solidFill>
                <a:latin typeface="江城圆体 400W" panose="020B0500000000000000" pitchFamily="34" charset="-122"/>
                <a:ea typeface="江城圆体 400W" panose="020B0500000000000000" pitchFamily="34" charset="-122"/>
                <a:sym typeface="+mn-ea"/>
              </a:endParaRPr>
            </a:p>
          </p:txBody>
        </p:sp>
        <p:sp>
          <p:nvSpPr>
            <p:cNvPr id="41" name="矩形 40">
              <a:extLst>
                <a:ext uri="{FF2B5EF4-FFF2-40B4-BE49-F238E27FC236}">
                  <a16:creationId xmlns:a16="http://schemas.microsoft.com/office/drawing/2014/main" id="{2A39932D-493C-8A4B-9AC3-0D748F6EFAAD}"/>
                </a:ext>
              </a:extLst>
            </p:cNvPr>
            <p:cNvSpPr/>
            <p:nvPr/>
          </p:nvSpPr>
          <p:spPr>
            <a:xfrm>
              <a:off x="2907313" y="1934070"/>
              <a:ext cx="1476000" cy="393700"/>
            </a:xfrm>
            <a:prstGeom prst="rect">
              <a:avLst/>
            </a:prstGeom>
            <a:solidFill>
              <a:schemeClr val="accent1"/>
            </a:solidFill>
            <a:ln w="22225">
              <a:solidFill>
                <a:srgbClr val="2F2E41"/>
              </a:solidFill>
            </a:ln>
          </p:spPr>
          <p:style>
            <a:lnRef idx="2">
              <a:schemeClr val="accent1">
                <a:shade val="50000"/>
              </a:schemeClr>
            </a:lnRef>
            <a:fillRef idx="1">
              <a:schemeClr val="accent1"/>
            </a:fillRef>
            <a:effectRef idx="0">
              <a:schemeClr val="accent1"/>
            </a:effectRef>
            <a:fontRef idx="minor">
              <a:schemeClr val="lt1"/>
            </a:fontRef>
          </p:style>
          <p:txBody>
            <a:bodyPr lIns="0" tIns="32400" rIns="0" bIns="0" rtlCol="0" anchor="ctr">
              <a:noAutofit/>
            </a:bodyPr>
            <a:lstStyle/>
            <a:p>
              <a:pPr algn="ctr"/>
              <a:r>
                <a:rPr lang="zh-CN" altLang="en-US" sz="1400">
                  <a:solidFill>
                    <a:schemeClr val="tx1"/>
                  </a:solidFill>
                  <a:latin typeface="江城圆体 400W" panose="020B0500000000000000" pitchFamily="34" charset="-122"/>
                  <a:ea typeface="江城圆体 400W" panose="020B0500000000000000" pitchFamily="34" charset="-122"/>
                  <a:sym typeface="+mn-ea"/>
                </a:rPr>
                <a:t>院系</a:t>
              </a:r>
              <a:endParaRPr lang="en-US" altLang="zh-CN" sz="1400" dirty="0">
                <a:solidFill>
                  <a:schemeClr val="tx1"/>
                </a:solidFill>
                <a:latin typeface="江城圆体 400W" panose="020B0500000000000000" pitchFamily="34" charset="-122"/>
                <a:ea typeface="江城圆体 400W" panose="020B0500000000000000" pitchFamily="34" charset="-122"/>
                <a:sym typeface="+mn-ea"/>
              </a:endParaRPr>
            </a:p>
          </p:txBody>
        </p:sp>
        <p:sp>
          <p:nvSpPr>
            <p:cNvPr id="42" name="矩形 41">
              <a:extLst>
                <a:ext uri="{FF2B5EF4-FFF2-40B4-BE49-F238E27FC236}">
                  <a16:creationId xmlns:a16="http://schemas.microsoft.com/office/drawing/2014/main" id="{4F83A71E-BB42-4485-5D2A-09E4A794ADEA}"/>
                </a:ext>
              </a:extLst>
            </p:cNvPr>
            <p:cNvSpPr/>
            <p:nvPr/>
          </p:nvSpPr>
          <p:spPr>
            <a:xfrm>
              <a:off x="2907313" y="2453291"/>
              <a:ext cx="1476000" cy="393700"/>
            </a:xfrm>
            <a:prstGeom prst="rect">
              <a:avLst/>
            </a:prstGeom>
            <a:solidFill>
              <a:schemeClr val="accent1"/>
            </a:solidFill>
            <a:ln w="22225">
              <a:solidFill>
                <a:srgbClr val="2F2E41"/>
              </a:solidFill>
            </a:ln>
          </p:spPr>
          <p:style>
            <a:lnRef idx="2">
              <a:schemeClr val="accent1">
                <a:shade val="50000"/>
              </a:schemeClr>
            </a:lnRef>
            <a:fillRef idx="1">
              <a:schemeClr val="accent1"/>
            </a:fillRef>
            <a:effectRef idx="0">
              <a:schemeClr val="accent1"/>
            </a:effectRef>
            <a:fontRef idx="minor">
              <a:schemeClr val="lt1"/>
            </a:fontRef>
          </p:style>
          <p:txBody>
            <a:bodyPr lIns="0" tIns="32400" rIns="0" bIns="0" rtlCol="0" anchor="ctr">
              <a:noAutofit/>
            </a:bodyPr>
            <a:lstStyle/>
            <a:p>
              <a:pPr algn="ctr"/>
              <a:r>
                <a:rPr lang="zh-CN" altLang="en-US" sz="1400" dirty="0">
                  <a:solidFill>
                    <a:schemeClr val="tx1"/>
                  </a:solidFill>
                  <a:latin typeface="江城圆体 400W" panose="020B0500000000000000" pitchFamily="34" charset="-122"/>
                  <a:ea typeface="江城圆体 400W" panose="020B0500000000000000" pitchFamily="34" charset="-122"/>
                  <a:sym typeface="+mn-ea"/>
                </a:rPr>
                <a:t>分管部门</a:t>
              </a:r>
              <a:endParaRPr lang="en-US" altLang="zh-CN" sz="1400" dirty="0">
                <a:solidFill>
                  <a:schemeClr val="tx1"/>
                </a:solidFill>
                <a:latin typeface="江城圆体 400W" panose="020B0500000000000000" pitchFamily="34" charset="-122"/>
                <a:ea typeface="江城圆体 400W" panose="020B0500000000000000" pitchFamily="34" charset="-122"/>
                <a:sym typeface="+mn-ea"/>
              </a:endParaRPr>
            </a:p>
          </p:txBody>
        </p:sp>
        <p:sp>
          <p:nvSpPr>
            <p:cNvPr id="43" name="矩形 42">
              <a:extLst>
                <a:ext uri="{FF2B5EF4-FFF2-40B4-BE49-F238E27FC236}">
                  <a16:creationId xmlns:a16="http://schemas.microsoft.com/office/drawing/2014/main" id="{262C2A49-A3BD-3926-DE7B-0A897A0049D1}"/>
                </a:ext>
              </a:extLst>
            </p:cNvPr>
            <p:cNvSpPr/>
            <p:nvPr/>
          </p:nvSpPr>
          <p:spPr>
            <a:xfrm>
              <a:off x="2907313" y="2917585"/>
              <a:ext cx="1476000" cy="393700"/>
            </a:xfrm>
            <a:prstGeom prst="rect">
              <a:avLst/>
            </a:prstGeom>
            <a:solidFill>
              <a:schemeClr val="accent1"/>
            </a:solidFill>
            <a:ln w="22225">
              <a:solidFill>
                <a:srgbClr val="2F2E41"/>
              </a:solidFill>
            </a:ln>
          </p:spPr>
          <p:style>
            <a:lnRef idx="2">
              <a:schemeClr val="accent1">
                <a:shade val="50000"/>
              </a:schemeClr>
            </a:lnRef>
            <a:fillRef idx="1">
              <a:schemeClr val="accent1"/>
            </a:fillRef>
            <a:effectRef idx="0">
              <a:schemeClr val="accent1"/>
            </a:effectRef>
            <a:fontRef idx="minor">
              <a:schemeClr val="lt1"/>
            </a:fontRef>
          </p:style>
          <p:txBody>
            <a:bodyPr lIns="0" tIns="32400" rIns="0" bIns="0" rtlCol="0" anchor="ctr">
              <a:noAutofit/>
            </a:bodyPr>
            <a:lstStyle/>
            <a:p>
              <a:pPr algn="ctr"/>
              <a:r>
                <a:rPr lang="zh-CN" altLang="en-US" sz="1400" dirty="0">
                  <a:solidFill>
                    <a:schemeClr val="tx1"/>
                  </a:solidFill>
                  <a:latin typeface="江城圆体 400W" panose="020B0500000000000000" pitchFamily="34" charset="-122"/>
                  <a:ea typeface="江城圆体 400W" panose="020B0500000000000000" pitchFamily="34" charset="-122"/>
                  <a:sym typeface="+mn-ea"/>
                </a:rPr>
                <a:t>自我评级</a:t>
              </a:r>
              <a:endParaRPr lang="en-US" altLang="zh-CN" sz="1400" dirty="0">
                <a:solidFill>
                  <a:schemeClr val="tx1"/>
                </a:solidFill>
                <a:latin typeface="江城圆体 400W" panose="020B0500000000000000" pitchFamily="34" charset="-122"/>
                <a:ea typeface="江城圆体 400W" panose="020B0500000000000000" pitchFamily="34" charset="-122"/>
                <a:sym typeface="+mn-ea"/>
              </a:endParaRPr>
            </a:p>
          </p:txBody>
        </p:sp>
        <p:sp>
          <p:nvSpPr>
            <p:cNvPr id="44" name="矩形 43">
              <a:extLst>
                <a:ext uri="{FF2B5EF4-FFF2-40B4-BE49-F238E27FC236}">
                  <a16:creationId xmlns:a16="http://schemas.microsoft.com/office/drawing/2014/main" id="{8C52980D-4B3E-319F-2D23-2568A07868AF}"/>
                </a:ext>
              </a:extLst>
            </p:cNvPr>
            <p:cNvSpPr/>
            <p:nvPr/>
          </p:nvSpPr>
          <p:spPr>
            <a:xfrm>
              <a:off x="2907313" y="3399786"/>
              <a:ext cx="1476000" cy="393700"/>
            </a:xfrm>
            <a:prstGeom prst="rect">
              <a:avLst/>
            </a:prstGeom>
            <a:solidFill>
              <a:schemeClr val="accent1"/>
            </a:solidFill>
            <a:ln w="22225">
              <a:solidFill>
                <a:srgbClr val="2F2E41"/>
              </a:solidFill>
            </a:ln>
          </p:spPr>
          <p:style>
            <a:lnRef idx="2">
              <a:schemeClr val="accent1">
                <a:shade val="50000"/>
              </a:schemeClr>
            </a:lnRef>
            <a:fillRef idx="1">
              <a:schemeClr val="accent1"/>
            </a:fillRef>
            <a:effectRef idx="0">
              <a:schemeClr val="accent1"/>
            </a:effectRef>
            <a:fontRef idx="minor">
              <a:schemeClr val="lt1"/>
            </a:fontRef>
          </p:style>
          <p:txBody>
            <a:bodyPr lIns="0" tIns="32400" rIns="0" bIns="0" rtlCol="0" anchor="ctr">
              <a:noAutofit/>
            </a:bodyPr>
            <a:lstStyle/>
            <a:p>
              <a:pPr algn="ctr"/>
              <a:r>
                <a:rPr lang="zh-CN" altLang="en-US" sz="1400" dirty="0">
                  <a:solidFill>
                    <a:schemeClr val="tx1"/>
                  </a:solidFill>
                  <a:latin typeface="江城圆体 400W" panose="020B0500000000000000" pitchFamily="34" charset="-122"/>
                  <a:ea typeface="江城圆体 400W" panose="020B0500000000000000" pitchFamily="34" charset="-122"/>
                  <a:sym typeface="+mn-ea"/>
                </a:rPr>
                <a:t>群众真实心声</a:t>
              </a:r>
              <a:endParaRPr lang="en-US" altLang="zh-CN" sz="1400" dirty="0">
                <a:solidFill>
                  <a:schemeClr val="tx1"/>
                </a:solidFill>
                <a:latin typeface="江城圆体 400W" panose="020B0500000000000000" pitchFamily="34" charset="-122"/>
                <a:ea typeface="江城圆体 400W" panose="020B0500000000000000" pitchFamily="34" charset="-122"/>
                <a:sym typeface="+mn-ea"/>
              </a:endParaRPr>
            </a:p>
          </p:txBody>
        </p:sp>
      </p:grpSp>
      <p:sp>
        <p:nvSpPr>
          <p:cNvPr id="35" name="文本框 34">
            <a:extLst>
              <a:ext uri="{FF2B5EF4-FFF2-40B4-BE49-F238E27FC236}">
                <a16:creationId xmlns:a16="http://schemas.microsoft.com/office/drawing/2014/main" id="{647819A3-B75A-3A39-4462-ADD3A4ECA6BE}"/>
              </a:ext>
            </a:extLst>
          </p:cNvPr>
          <p:cNvSpPr txBox="1"/>
          <p:nvPr/>
        </p:nvSpPr>
        <p:spPr>
          <a:xfrm>
            <a:off x="5392775" y="4167730"/>
            <a:ext cx="2335278" cy="322512"/>
          </a:xfrm>
          <a:prstGeom prst="rect">
            <a:avLst/>
          </a:prstGeom>
          <a:noFill/>
        </p:spPr>
        <p:txBody>
          <a:bodyPr wrap="square" lIns="0" tIns="0" rIns="0" bIns="0" rtlCol="0" anchor="ctr">
            <a:noAutofit/>
          </a:bodyPr>
          <a:lstStyle>
            <a:defPPr>
              <a:defRPr lang="zh-CN">
                <a:solidFill>
                  <a:schemeClr val="lt1"/>
                </a:solidFill>
              </a:defRPr>
            </a:defPPr>
            <a:lvl1pPr>
              <a:defRPr sz="1200">
                <a:latin typeface="江城圆体 400W" panose="020B0500000000000000" pitchFamily="34" charset="-122"/>
                <a:ea typeface="江城圆体 400W" panose="020B0500000000000000"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150000"/>
              </a:lnSpc>
            </a:pPr>
            <a:r>
              <a:rPr lang="zh-CN" altLang="en-US" dirty="0">
                <a:sym typeface="+mn-ea"/>
              </a:rPr>
              <a:t>卡神</a:t>
            </a:r>
            <a:endParaRPr lang="en-US" altLang="zh-CN" dirty="0">
              <a:sym typeface="+mn-ea"/>
            </a:endParaRPr>
          </a:p>
        </p:txBody>
      </p:sp>
      <p:sp>
        <p:nvSpPr>
          <p:cNvPr id="36" name="文本框 35">
            <a:extLst>
              <a:ext uri="{FF2B5EF4-FFF2-40B4-BE49-F238E27FC236}">
                <a16:creationId xmlns:a16="http://schemas.microsoft.com/office/drawing/2014/main" id="{C9114B6B-1EBC-A9F5-7CC5-FA9D4A9F9AAB}"/>
              </a:ext>
            </a:extLst>
          </p:cNvPr>
          <p:cNvSpPr txBox="1"/>
          <p:nvPr/>
        </p:nvSpPr>
        <p:spPr>
          <a:xfrm>
            <a:off x="5392775" y="4563252"/>
            <a:ext cx="2335278" cy="322512"/>
          </a:xfrm>
          <a:prstGeom prst="rect">
            <a:avLst/>
          </a:prstGeom>
          <a:noFill/>
        </p:spPr>
        <p:txBody>
          <a:bodyPr wrap="square" lIns="0" tIns="0" rIns="0" bIns="0" rtlCol="0" anchor="ctr">
            <a:noAutofit/>
          </a:bodyPr>
          <a:lstStyle>
            <a:defPPr>
              <a:defRPr lang="zh-CN">
                <a:solidFill>
                  <a:schemeClr val="lt1"/>
                </a:solidFill>
              </a:defRPr>
            </a:defPPr>
            <a:lvl1pPr>
              <a:defRPr sz="1200">
                <a:latin typeface="江城圆体 400W" panose="020B0500000000000000" pitchFamily="34" charset="-122"/>
                <a:ea typeface="江城圆体 400W" panose="020B0500000000000000"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150000"/>
              </a:lnSpc>
            </a:pPr>
            <a:r>
              <a:rPr lang="en-US" altLang="zh-CN" dirty="0">
                <a:sym typeface="+mn-ea"/>
              </a:rPr>
              <a:t>OfficePLUS</a:t>
            </a:r>
            <a:r>
              <a:rPr lang="zh-CN" altLang="en-US" dirty="0">
                <a:sym typeface="+mn-ea"/>
              </a:rPr>
              <a:t>土木系</a:t>
            </a:r>
            <a:endParaRPr lang="en-US" altLang="zh-CN" dirty="0">
              <a:sym typeface="+mn-ea"/>
            </a:endParaRPr>
          </a:p>
        </p:txBody>
      </p:sp>
      <p:sp>
        <p:nvSpPr>
          <p:cNvPr id="37" name="文本框 36">
            <a:extLst>
              <a:ext uri="{FF2B5EF4-FFF2-40B4-BE49-F238E27FC236}">
                <a16:creationId xmlns:a16="http://schemas.microsoft.com/office/drawing/2014/main" id="{A793C87B-50D3-7723-04FD-17CAE882A2A0}"/>
              </a:ext>
            </a:extLst>
          </p:cNvPr>
          <p:cNvSpPr txBox="1"/>
          <p:nvPr/>
        </p:nvSpPr>
        <p:spPr>
          <a:xfrm>
            <a:off x="5392775" y="4958774"/>
            <a:ext cx="2335278" cy="322512"/>
          </a:xfrm>
          <a:prstGeom prst="rect">
            <a:avLst/>
          </a:prstGeom>
          <a:noFill/>
        </p:spPr>
        <p:txBody>
          <a:bodyPr wrap="square" lIns="0" tIns="0" rIns="0" bIns="0" rtlCol="0" anchor="ctr">
            <a:noAutofit/>
          </a:bodyPr>
          <a:lstStyle>
            <a:defPPr>
              <a:defRPr lang="zh-CN">
                <a:solidFill>
                  <a:schemeClr val="lt1"/>
                </a:solidFill>
              </a:defRPr>
            </a:defPPr>
            <a:lvl1pPr>
              <a:defRPr sz="1200">
                <a:latin typeface="江城圆体 400W" panose="020B0500000000000000" pitchFamily="34" charset="-122"/>
                <a:ea typeface="江城圆体 400W" panose="020B0500000000000000"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150000"/>
              </a:lnSpc>
            </a:pPr>
            <a:r>
              <a:rPr lang="zh-CN" altLang="en-US" dirty="0">
                <a:sym typeface="+mn-ea"/>
              </a:rPr>
              <a:t>学术部、宣传部</a:t>
            </a:r>
            <a:endParaRPr lang="en-US" altLang="zh-CN" dirty="0">
              <a:sym typeface="+mn-ea"/>
            </a:endParaRPr>
          </a:p>
        </p:txBody>
      </p:sp>
      <p:sp>
        <p:nvSpPr>
          <p:cNvPr id="38" name="文本框 37">
            <a:extLst>
              <a:ext uri="{FF2B5EF4-FFF2-40B4-BE49-F238E27FC236}">
                <a16:creationId xmlns:a16="http://schemas.microsoft.com/office/drawing/2014/main" id="{A7BA8691-566B-E691-A64B-80676A8D3C3B}"/>
              </a:ext>
            </a:extLst>
          </p:cNvPr>
          <p:cNvSpPr txBox="1"/>
          <p:nvPr/>
        </p:nvSpPr>
        <p:spPr>
          <a:xfrm>
            <a:off x="5392775" y="5354296"/>
            <a:ext cx="2335278" cy="322512"/>
          </a:xfrm>
          <a:prstGeom prst="rect">
            <a:avLst/>
          </a:prstGeom>
          <a:noFill/>
        </p:spPr>
        <p:txBody>
          <a:bodyPr wrap="square" lIns="0" tIns="0" rIns="0" bIns="0" rtlCol="0" anchor="ctr">
            <a:noAutofit/>
          </a:bodyPr>
          <a:lstStyle>
            <a:defPPr>
              <a:defRPr lang="zh-CN">
                <a:solidFill>
                  <a:schemeClr val="lt1"/>
                </a:solidFill>
              </a:defRPr>
            </a:defPPr>
            <a:lvl1pPr>
              <a:defRPr sz="1200">
                <a:latin typeface="江城圆体 400W" panose="020B0500000000000000" pitchFamily="34" charset="-122"/>
                <a:ea typeface="江城圆体 400W" panose="020B0500000000000000"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150000"/>
              </a:lnSpc>
            </a:pPr>
            <a:r>
              <a:rPr lang="zh-CN" altLang="en-US" dirty="0">
                <a:sym typeface="+mn-ea"/>
              </a:rPr>
              <a:t>业务能力爆表、无敌元气美少女！</a:t>
            </a:r>
            <a:endParaRPr lang="en-US" altLang="zh-CN" dirty="0">
              <a:sym typeface="+mn-ea"/>
            </a:endParaRPr>
          </a:p>
        </p:txBody>
      </p:sp>
      <p:sp>
        <p:nvSpPr>
          <p:cNvPr id="39" name="文本框 38">
            <a:extLst>
              <a:ext uri="{FF2B5EF4-FFF2-40B4-BE49-F238E27FC236}">
                <a16:creationId xmlns:a16="http://schemas.microsoft.com/office/drawing/2014/main" id="{705B4A1B-F2D6-55FC-1529-346DC42B7F32}"/>
              </a:ext>
            </a:extLst>
          </p:cNvPr>
          <p:cNvSpPr txBox="1"/>
          <p:nvPr/>
        </p:nvSpPr>
        <p:spPr>
          <a:xfrm>
            <a:off x="5392775" y="5749818"/>
            <a:ext cx="2335278" cy="322512"/>
          </a:xfrm>
          <a:prstGeom prst="rect">
            <a:avLst/>
          </a:prstGeom>
          <a:noFill/>
        </p:spPr>
        <p:txBody>
          <a:bodyPr wrap="square" lIns="0" tIns="0" rIns="0" bIns="0" rtlCol="0" anchor="ctr">
            <a:noAutofit/>
          </a:bodyPr>
          <a:lstStyle>
            <a:defPPr>
              <a:defRPr lang="zh-CN">
                <a:solidFill>
                  <a:schemeClr val="lt1"/>
                </a:solidFill>
              </a:defRPr>
            </a:defPPr>
            <a:lvl1pPr>
              <a:defRPr sz="1200">
                <a:latin typeface="江城圆体 400W" panose="020B0500000000000000" pitchFamily="34" charset="-122"/>
                <a:ea typeface="江城圆体 400W" panose="020B0500000000000000"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150000"/>
              </a:lnSpc>
            </a:pPr>
            <a:r>
              <a:rPr lang="zh-CN" altLang="en-US" dirty="0">
                <a:sym typeface="+mn-ea"/>
              </a:rPr>
              <a:t>霸气侧漏，瑟瑟发抖</a:t>
            </a:r>
            <a:endParaRPr lang="en-US" altLang="zh-CN" dirty="0">
              <a:sym typeface="+mn-ea"/>
            </a:endParaRPr>
          </a:p>
        </p:txBody>
      </p:sp>
      <p:sp>
        <p:nvSpPr>
          <p:cNvPr id="6" name="矩形 5">
            <a:extLst>
              <a:ext uri="{FF2B5EF4-FFF2-40B4-BE49-F238E27FC236}">
                <a16:creationId xmlns:a16="http://schemas.microsoft.com/office/drawing/2014/main" id="{33BD019C-C8B6-B582-F805-4191FA1A1F9A}"/>
              </a:ext>
            </a:extLst>
          </p:cNvPr>
          <p:cNvSpPr/>
          <p:nvPr/>
        </p:nvSpPr>
        <p:spPr>
          <a:xfrm>
            <a:off x="10206631" y="3969531"/>
            <a:ext cx="1476000" cy="393700"/>
          </a:xfrm>
          <a:prstGeom prst="rect">
            <a:avLst/>
          </a:prstGeom>
          <a:solidFill>
            <a:schemeClr val="accent1"/>
          </a:solidFill>
          <a:ln w="22225">
            <a:solidFill>
              <a:srgbClr val="2F2E41"/>
            </a:solidFill>
          </a:ln>
        </p:spPr>
        <p:style>
          <a:lnRef idx="2">
            <a:schemeClr val="accent1">
              <a:shade val="50000"/>
            </a:schemeClr>
          </a:lnRef>
          <a:fillRef idx="1">
            <a:schemeClr val="accent1"/>
          </a:fillRef>
          <a:effectRef idx="0">
            <a:schemeClr val="accent1"/>
          </a:effectRef>
          <a:fontRef idx="minor">
            <a:schemeClr val="lt1"/>
          </a:fontRef>
        </p:style>
        <p:txBody>
          <a:bodyPr lIns="0" tIns="32400" rIns="0" bIns="0" rtlCol="0" anchor="ctr">
            <a:noAutofit/>
          </a:bodyPr>
          <a:lstStyle/>
          <a:p>
            <a:pPr algn="ctr"/>
            <a:r>
              <a:rPr lang="zh-CN" altLang="en-US" sz="1400" dirty="0">
                <a:solidFill>
                  <a:schemeClr val="tx1"/>
                </a:solidFill>
                <a:latin typeface="江城圆体 700W" panose="020B0A00000000000000" pitchFamily="34" charset="-122"/>
                <a:ea typeface="江城圆体 700W" panose="020B0A00000000000000" pitchFamily="34" charset="-122"/>
                <a:sym typeface="+mn-ea"/>
              </a:rPr>
              <a:t>文静</a:t>
            </a:r>
            <a:r>
              <a:rPr lang="en-US" altLang="zh-CN" sz="1400" dirty="0">
                <a:solidFill>
                  <a:schemeClr val="tx1"/>
                </a:solidFill>
                <a:latin typeface="江城圆体 700W" panose="020B0A00000000000000" pitchFamily="34" charset="-122"/>
                <a:ea typeface="江城圆体 700W" panose="020B0A00000000000000" pitchFamily="34" charset="-122"/>
                <a:sym typeface="+mn-ea"/>
              </a:rPr>
              <a:t> Wen Jing </a:t>
            </a:r>
          </a:p>
        </p:txBody>
      </p:sp>
      <p:pic>
        <p:nvPicPr>
          <p:cNvPr id="8" name="图片 7">
            <a:extLst>
              <a:ext uri="{FF2B5EF4-FFF2-40B4-BE49-F238E27FC236}">
                <a16:creationId xmlns:a16="http://schemas.microsoft.com/office/drawing/2014/main" id="{40A39851-3932-83A7-C1B0-77E5EBABCB0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6242" r="7092"/>
          <a:stretch/>
        </p:blipFill>
        <p:spPr>
          <a:xfrm>
            <a:off x="10223141" y="2475185"/>
            <a:ext cx="1440000" cy="1440000"/>
          </a:xfrm>
          <a:prstGeom prst="rect">
            <a:avLst/>
          </a:prstGeom>
          <a:ln w="22225">
            <a:solidFill>
              <a:schemeClr val="tx1"/>
            </a:solidFill>
          </a:ln>
        </p:spPr>
      </p:pic>
      <p:sp>
        <p:nvSpPr>
          <p:cNvPr id="60" name="矩形 59">
            <a:extLst>
              <a:ext uri="{FF2B5EF4-FFF2-40B4-BE49-F238E27FC236}">
                <a16:creationId xmlns:a16="http://schemas.microsoft.com/office/drawing/2014/main" id="{41D0966D-BA91-0E70-4E11-4CB52EAB8B2E}"/>
              </a:ext>
            </a:extLst>
          </p:cNvPr>
          <p:cNvSpPr/>
          <p:nvPr/>
        </p:nvSpPr>
        <p:spPr>
          <a:xfrm>
            <a:off x="8591810" y="2471039"/>
            <a:ext cx="1476000" cy="322512"/>
          </a:xfrm>
          <a:prstGeom prst="rect">
            <a:avLst/>
          </a:prstGeom>
          <a:solidFill>
            <a:schemeClr val="accent1"/>
          </a:solidFill>
          <a:ln w="22225">
            <a:solidFill>
              <a:srgbClr val="2F2E41"/>
            </a:solidFill>
          </a:ln>
        </p:spPr>
        <p:style>
          <a:lnRef idx="2">
            <a:schemeClr val="accent1">
              <a:shade val="50000"/>
            </a:schemeClr>
          </a:lnRef>
          <a:fillRef idx="1">
            <a:schemeClr val="accent1"/>
          </a:fillRef>
          <a:effectRef idx="0">
            <a:schemeClr val="accent1"/>
          </a:effectRef>
          <a:fontRef idx="minor">
            <a:schemeClr val="lt1"/>
          </a:fontRef>
        </p:style>
        <p:txBody>
          <a:bodyPr lIns="0" tIns="32400" rIns="0" bIns="0" rtlCol="0" anchor="ctr">
            <a:noAutofit/>
          </a:bodyPr>
          <a:lstStyle/>
          <a:p>
            <a:pPr algn="ctr"/>
            <a:r>
              <a:rPr lang="zh-CN" altLang="en-US" sz="1400" dirty="0">
                <a:solidFill>
                  <a:schemeClr val="tx1"/>
                </a:solidFill>
                <a:latin typeface="江城圆体 400W" panose="020B0500000000000000" pitchFamily="34" charset="-122"/>
                <a:ea typeface="江城圆体 400W" panose="020B0500000000000000" pitchFamily="34" charset="-122"/>
                <a:sym typeface="+mn-ea"/>
              </a:rPr>
              <a:t>江湖人称</a:t>
            </a:r>
            <a:endParaRPr lang="en-US" altLang="zh-CN" sz="1400" dirty="0">
              <a:solidFill>
                <a:schemeClr val="tx1"/>
              </a:solidFill>
              <a:latin typeface="江城圆体 400W" panose="020B0500000000000000" pitchFamily="34" charset="-122"/>
              <a:ea typeface="江城圆体 400W" panose="020B0500000000000000" pitchFamily="34" charset="-122"/>
              <a:sym typeface="+mn-ea"/>
            </a:endParaRPr>
          </a:p>
        </p:txBody>
      </p:sp>
      <p:sp>
        <p:nvSpPr>
          <p:cNvPr id="61" name="矩形 60">
            <a:extLst>
              <a:ext uri="{FF2B5EF4-FFF2-40B4-BE49-F238E27FC236}">
                <a16:creationId xmlns:a16="http://schemas.microsoft.com/office/drawing/2014/main" id="{0AF82336-547A-3EF7-F621-EC0E15AB81B2}"/>
              </a:ext>
            </a:extLst>
          </p:cNvPr>
          <p:cNvSpPr/>
          <p:nvPr/>
        </p:nvSpPr>
        <p:spPr>
          <a:xfrm>
            <a:off x="8591810" y="2852437"/>
            <a:ext cx="1476000" cy="322512"/>
          </a:xfrm>
          <a:prstGeom prst="rect">
            <a:avLst/>
          </a:prstGeom>
          <a:solidFill>
            <a:schemeClr val="accent1"/>
          </a:solidFill>
          <a:ln w="22225">
            <a:solidFill>
              <a:srgbClr val="2F2E41"/>
            </a:solidFill>
          </a:ln>
        </p:spPr>
        <p:style>
          <a:lnRef idx="2">
            <a:schemeClr val="accent1">
              <a:shade val="50000"/>
            </a:schemeClr>
          </a:lnRef>
          <a:fillRef idx="1">
            <a:schemeClr val="accent1"/>
          </a:fillRef>
          <a:effectRef idx="0">
            <a:schemeClr val="accent1"/>
          </a:effectRef>
          <a:fontRef idx="minor">
            <a:schemeClr val="lt1"/>
          </a:fontRef>
        </p:style>
        <p:txBody>
          <a:bodyPr lIns="0" tIns="32400" rIns="0" bIns="0" rtlCol="0" anchor="ctr">
            <a:noAutofit/>
          </a:bodyPr>
          <a:lstStyle/>
          <a:p>
            <a:pPr algn="ctr"/>
            <a:r>
              <a:rPr lang="zh-CN" altLang="en-US" sz="1400">
                <a:solidFill>
                  <a:schemeClr val="tx1"/>
                </a:solidFill>
                <a:latin typeface="江城圆体 400W" panose="020B0500000000000000" pitchFamily="34" charset="-122"/>
                <a:ea typeface="江城圆体 400W" panose="020B0500000000000000" pitchFamily="34" charset="-122"/>
                <a:sym typeface="+mn-ea"/>
              </a:rPr>
              <a:t>院系</a:t>
            </a:r>
            <a:endParaRPr lang="en-US" altLang="zh-CN" sz="1400" dirty="0">
              <a:solidFill>
                <a:schemeClr val="tx1"/>
              </a:solidFill>
              <a:latin typeface="江城圆体 400W" panose="020B0500000000000000" pitchFamily="34" charset="-122"/>
              <a:ea typeface="江城圆体 400W" panose="020B0500000000000000" pitchFamily="34" charset="-122"/>
              <a:sym typeface="+mn-ea"/>
            </a:endParaRPr>
          </a:p>
        </p:txBody>
      </p:sp>
      <p:sp>
        <p:nvSpPr>
          <p:cNvPr id="62" name="矩形 61">
            <a:extLst>
              <a:ext uri="{FF2B5EF4-FFF2-40B4-BE49-F238E27FC236}">
                <a16:creationId xmlns:a16="http://schemas.microsoft.com/office/drawing/2014/main" id="{8E39DD47-ECEC-BDEE-0751-8F56A2EC55CD}"/>
              </a:ext>
            </a:extLst>
          </p:cNvPr>
          <p:cNvSpPr/>
          <p:nvPr/>
        </p:nvSpPr>
        <p:spPr>
          <a:xfrm>
            <a:off x="8591810" y="3277774"/>
            <a:ext cx="1476000" cy="322512"/>
          </a:xfrm>
          <a:prstGeom prst="rect">
            <a:avLst/>
          </a:prstGeom>
          <a:solidFill>
            <a:schemeClr val="accent1"/>
          </a:solidFill>
          <a:ln w="22225">
            <a:solidFill>
              <a:srgbClr val="2F2E41"/>
            </a:solidFill>
          </a:ln>
        </p:spPr>
        <p:style>
          <a:lnRef idx="2">
            <a:schemeClr val="accent1">
              <a:shade val="50000"/>
            </a:schemeClr>
          </a:lnRef>
          <a:fillRef idx="1">
            <a:schemeClr val="accent1"/>
          </a:fillRef>
          <a:effectRef idx="0">
            <a:schemeClr val="accent1"/>
          </a:effectRef>
          <a:fontRef idx="minor">
            <a:schemeClr val="lt1"/>
          </a:fontRef>
        </p:style>
        <p:txBody>
          <a:bodyPr lIns="0" tIns="32400" rIns="0" bIns="0" rtlCol="0" anchor="ctr">
            <a:noAutofit/>
          </a:bodyPr>
          <a:lstStyle/>
          <a:p>
            <a:pPr algn="ctr"/>
            <a:r>
              <a:rPr lang="zh-CN" altLang="en-US" sz="1400" dirty="0">
                <a:solidFill>
                  <a:schemeClr val="tx1"/>
                </a:solidFill>
                <a:latin typeface="江城圆体 400W" panose="020B0500000000000000" pitchFamily="34" charset="-122"/>
                <a:ea typeface="江城圆体 400W" panose="020B0500000000000000" pitchFamily="34" charset="-122"/>
                <a:sym typeface="+mn-ea"/>
              </a:rPr>
              <a:t>分管部门</a:t>
            </a:r>
            <a:endParaRPr lang="en-US" altLang="zh-CN" sz="1400" dirty="0">
              <a:solidFill>
                <a:schemeClr val="tx1"/>
              </a:solidFill>
              <a:latin typeface="江城圆体 400W" panose="020B0500000000000000" pitchFamily="34" charset="-122"/>
              <a:ea typeface="江城圆体 400W" panose="020B0500000000000000" pitchFamily="34" charset="-122"/>
              <a:sym typeface="+mn-ea"/>
            </a:endParaRPr>
          </a:p>
        </p:txBody>
      </p:sp>
      <p:sp>
        <p:nvSpPr>
          <p:cNvPr id="63" name="矩形 62">
            <a:extLst>
              <a:ext uri="{FF2B5EF4-FFF2-40B4-BE49-F238E27FC236}">
                <a16:creationId xmlns:a16="http://schemas.microsoft.com/office/drawing/2014/main" id="{E1B130B9-B5DD-9E0A-DE28-9DB12C3C5C49}"/>
              </a:ext>
            </a:extLst>
          </p:cNvPr>
          <p:cNvSpPr/>
          <p:nvPr/>
        </p:nvSpPr>
        <p:spPr>
          <a:xfrm>
            <a:off x="8591810" y="3658116"/>
            <a:ext cx="1476000" cy="322512"/>
          </a:xfrm>
          <a:prstGeom prst="rect">
            <a:avLst/>
          </a:prstGeom>
          <a:solidFill>
            <a:schemeClr val="accent1"/>
          </a:solidFill>
          <a:ln w="22225">
            <a:solidFill>
              <a:srgbClr val="2F2E41"/>
            </a:solidFill>
          </a:ln>
        </p:spPr>
        <p:style>
          <a:lnRef idx="2">
            <a:schemeClr val="accent1">
              <a:shade val="50000"/>
            </a:schemeClr>
          </a:lnRef>
          <a:fillRef idx="1">
            <a:schemeClr val="accent1"/>
          </a:fillRef>
          <a:effectRef idx="0">
            <a:schemeClr val="accent1"/>
          </a:effectRef>
          <a:fontRef idx="minor">
            <a:schemeClr val="lt1"/>
          </a:fontRef>
        </p:style>
        <p:txBody>
          <a:bodyPr lIns="0" tIns="32400" rIns="0" bIns="0" rtlCol="0" anchor="ctr">
            <a:noAutofit/>
          </a:bodyPr>
          <a:lstStyle/>
          <a:p>
            <a:pPr algn="ctr"/>
            <a:r>
              <a:rPr lang="zh-CN" altLang="en-US" sz="1400" dirty="0">
                <a:solidFill>
                  <a:schemeClr val="tx1"/>
                </a:solidFill>
                <a:latin typeface="江城圆体 400W" panose="020B0500000000000000" pitchFamily="34" charset="-122"/>
                <a:ea typeface="江城圆体 400W" panose="020B0500000000000000" pitchFamily="34" charset="-122"/>
                <a:sym typeface="+mn-ea"/>
              </a:rPr>
              <a:t>自我评级</a:t>
            </a:r>
            <a:endParaRPr lang="en-US" altLang="zh-CN" sz="1400" dirty="0">
              <a:solidFill>
                <a:schemeClr val="tx1"/>
              </a:solidFill>
              <a:latin typeface="江城圆体 400W" panose="020B0500000000000000" pitchFamily="34" charset="-122"/>
              <a:ea typeface="江城圆体 400W" panose="020B0500000000000000" pitchFamily="34" charset="-122"/>
              <a:sym typeface="+mn-ea"/>
            </a:endParaRPr>
          </a:p>
        </p:txBody>
      </p:sp>
      <p:sp>
        <p:nvSpPr>
          <p:cNvPr id="64" name="矩形 63">
            <a:extLst>
              <a:ext uri="{FF2B5EF4-FFF2-40B4-BE49-F238E27FC236}">
                <a16:creationId xmlns:a16="http://schemas.microsoft.com/office/drawing/2014/main" id="{E2F04B71-817F-8479-5A42-14C7AA1898F7}"/>
              </a:ext>
            </a:extLst>
          </p:cNvPr>
          <p:cNvSpPr/>
          <p:nvPr/>
        </p:nvSpPr>
        <p:spPr>
          <a:xfrm>
            <a:off x="8591810" y="4053127"/>
            <a:ext cx="1476000" cy="322512"/>
          </a:xfrm>
          <a:prstGeom prst="rect">
            <a:avLst/>
          </a:prstGeom>
          <a:solidFill>
            <a:schemeClr val="accent1"/>
          </a:solidFill>
          <a:ln w="22225">
            <a:solidFill>
              <a:srgbClr val="2F2E41"/>
            </a:solidFill>
          </a:ln>
        </p:spPr>
        <p:style>
          <a:lnRef idx="2">
            <a:schemeClr val="accent1">
              <a:shade val="50000"/>
            </a:schemeClr>
          </a:lnRef>
          <a:fillRef idx="1">
            <a:schemeClr val="accent1"/>
          </a:fillRef>
          <a:effectRef idx="0">
            <a:schemeClr val="accent1"/>
          </a:effectRef>
          <a:fontRef idx="minor">
            <a:schemeClr val="lt1"/>
          </a:fontRef>
        </p:style>
        <p:txBody>
          <a:bodyPr lIns="0" tIns="32400" rIns="0" bIns="0" rtlCol="0" anchor="ctr">
            <a:noAutofit/>
          </a:bodyPr>
          <a:lstStyle/>
          <a:p>
            <a:pPr algn="ctr"/>
            <a:r>
              <a:rPr lang="zh-CN" altLang="en-US" sz="1400" dirty="0">
                <a:solidFill>
                  <a:schemeClr val="tx1"/>
                </a:solidFill>
                <a:latin typeface="江城圆体 400W" panose="020B0500000000000000" pitchFamily="34" charset="-122"/>
                <a:ea typeface="江城圆体 400W" panose="020B0500000000000000" pitchFamily="34" charset="-122"/>
                <a:sym typeface="+mn-ea"/>
              </a:rPr>
              <a:t>群众真实心声</a:t>
            </a:r>
            <a:endParaRPr lang="en-US" altLang="zh-CN" sz="1400" dirty="0">
              <a:solidFill>
                <a:schemeClr val="tx1"/>
              </a:solidFill>
              <a:latin typeface="江城圆体 400W" panose="020B0500000000000000" pitchFamily="34" charset="-122"/>
              <a:ea typeface="江城圆体 400W" panose="020B0500000000000000" pitchFamily="34" charset="-122"/>
              <a:sym typeface="+mn-ea"/>
            </a:endParaRPr>
          </a:p>
        </p:txBody>
      </p:sp>
      <p:sp>
        <p:nvSpPr>
          <p:cNvPr id="66" name="文本框 65">
            <a:extLst>
              <a:ext uri="{FF2B5EF4-FFF2-40B4-BE49-F238E27FC236}">
                <a16:creationId xmlns:a16="http://schemas.microsoft.com/office/drawing/2014/main" id="{5432F94F-9EF4-AFAE-D2C3-148D85547CB1}"/>
              </a:ext>
            </a:extLst>
          </p:cNvPr>
          <p:cNvSpPr txBox="1"/>
          <p:nvPr/>
        </p:nvSpPr>
        <p:spPr>
          <a:xfrm>
            <a:off x="6127323" y="2397309"/>
            <a:ext cx="2335278" cy="322512"/>
          </a:xfrm>
          <a:prstGeom prst="rect">
            <a:avLst/>
          </a:prstGeom>
          <a:noFill/>
        </p:spPr>
        <p:txBody>
          <a:bodyPr wrap="square" lIns="0" tIns="0" rIns="0" bIns="0" rtlCol="0" anchor="ctr">
            <a:noAutofit/>
          </a:bodyPr>
          <a:lstStyle>
            <a:defPPr>
              <a:defRPr lang="zh-CN">
                <a:solidFill>
                  <a:schemeClr val="lt1"/>
                </a:solidFill>
              </a:defRPr>
            </a:defPPr>
            <a:lvl1pPr>
              <a:defRPr sz="1200">
                <a:latin typeface="江城圆体 400W" panose="020B0500000000000000" pitchFamily="34" charset="-122"/>
                <a:ea typeface="江城圆体 400W" panose="020B0500000000000000"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r">
              <a:lnSpc>
                <a:spcPct val="150000"/>
              </a:lnSpc>
            </a:pPr>
            <a:r>
              <a:rPr lang="zh-CN" altLang="en-US" dirty="0">
                <a:sym typeface="+mn-ea"/>
              </a:rPr>
              <a:t>卡神</a:t>
            </a:r>
            <a:endParaRPr lang="en-US" altLang="zh-CN" dirty="0">
              <a:sym typeface="+mn-ea"/>
            </a:endParaRPr>
          </a:p>
        </p:txBody>
      </p:sp>
      <p:sp>
        <p:nvSpPr>
          <p:cNvPr id="67" name="文本框 66">
            <a:extLst>
              <a:ext uri="{FF2B5EF4-FFF2-40B4-BE49-F238E27FC236}">
                <a16:creationId xmlns:a16="http://schemas.microsoft.com/office/drawing/2014/main" id="{51B3072B-FD54-B185-B341-69AFB36EB75F}"/>
              </a:ext>
            </a:extLst>
          </p:cNvPr>
          <p:cNvSpPr txBox="1"/>
          <p:nvPr/>
        </p:nvSpPr>
        <p:spPr>
          <a:xfrm>
            <a:off x="6127323" y="2792831"/>
            <a:ext cx="2335278" cy="322512"/>
          </a:xfrm>
          <a:prstGeom prst="rect">
            <a:avLst/>
          </a:prstGeom>
          <a:noFill/>
        </p:spPr>
        <p:txBody>
          <a:bodyPr wrap="square" lIns="0" tIns="0" rIns="0" bIns="0" rtlCol="0" anchor="ctr">
            <a:noAutofit/>
          </a:bodyPr>
          <a:lstStyle>
            <a:defPPr>
              <a:defRPr lang="zh-CN">
                <a:solidFill>
                  <a:schemeClr val="lt1"/>
                </a:solidFill>
              </a:defRPr>
            </a:defPPr>
            <a:lvl1pPr>
              <a:defRPr sz="1200">
                <a:latin typeface="江城圆体 400W" panose="020B0500000000000000" pitchFamily="34" charset="-122"/>
                <a:ea typeface="江城圆体 400W" panose="020B0500000000000000"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r">
              <a:lnSpc>
                <a:spcPct val="150000"/>
              </a:lnSpc>
            </a:pPr>
            <a:r>
              <a:rPr lang="en-US" altLang="zh-CN" dirty="0">
                <a:sym typeface="+mn-ea"/>
              </a:rPr>
              <a:t>OfficePLUS</a:t>
            </a:r>
            <a:r>
              <a:rPr lang="zh-CN" altLang="en-US" dirty="0">
                <a:sym typeface="+mn-ea"/>
              </a:rPr>
              <a:t>土木系</a:t>
            </a:r>
            <a:endParaRPr lang="en-US" altLang="zh-CN" dirty="0">
              <a:sym typeface="+mn-ea"/>
            </a:endParaRPr>
          </a:p>
        </p:txBody>
      </p:sp>
      <p:sp>
        <p:nvSpPr>
          <p:cNvPr id="68" name="文本框 67">
            <a:extLst>
              <a:ext uri="{FF2B5EF4-FFF2-40B4-BE49-F238E27FC236}">
                <a16:creationId xmlns:a16="http://schemas.microsoft.com/office/drawing/2014/main" id="{D6CC3371-9C44-DC79-EEAF-535171368BF8}"/>
              </a:ext>
            </a:extLst>
          </p:cNvPr>
          <p:cNvSpPr txBox="1"/>
          <p:nvPr/>
        </p:nvSpPr>
        <p:spPr>
          <a:xfrm>
            <a:off x="6127323" y="3188353"/>
            <a:ext cx="2335278" cy="322512"/>
          </a:xfrm>
          <a:prstGeom prst="rect">
            <a:avLst/>
          </a:prstGeom>
          <a:noFill/>
        </p:spPr>
        <p:txBody>
          <a:bodyPr wrap="square" lIns="0" tIns="0" rIns="0" bIns="0" rtlCol="0" anchor="ctr">
            <a:noAutofit/>
          </a:bodyPr>
          <a:lstStyle>
            <a:defPPr>
              <a:defRPr lang="zh-CN">
                <a:solidFill>
                  <a:schemeClr val="lt1"/>
                </a:solidFill>
              </a:defRPr>
            </a:defPPr>
            <a:lvl1pPr>
              <a:defRPr sz="1200">
                <a:latin typeface="江城圆体 400W" panose="020B0500000000000000" pitchFamily="34" charset="-122"/>
                <a:ea typeface="江城圆体 400W" panose="020B0500000000000000"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r">
              <a:lnSpc>
                <a:spcPct val="150000"/>
              </a:lnSpc>
            </a:pPr>
            <a:r>
              <a:rPr lang="zh-CN" altLang="en-US" dirty="0">
                <a:sym typeface="+mn-ea"/>
              </a:rPr>
              <a:t>学术部、宣传部</a:t>
            </a:r>
            <a:endParaRPr lang="en-US" altLang="zh-CN" dirty="0">
              <a:sym typeface="+mn-ea"/>
            </a:endParaRPr>
          </a:p>
        </p:txBody>
      </p:sp>
      <p:sp>
        <p:nvSpPr>
          <p:cNvPr id="69" name="文本框 68">
            <a:extLst>
              <a:ext uri="{FF2B5EF4-FFF2-40B4-BE49-F238E27FC236}">
                <a16:creationId xmlns:a16="http://schemas.microsoft.com/office/drawing/2014/main" id="{91C61727-A8F3-0795-8552-793BC8A8F5E4}"/>
              </a:ext>
            </a:extLst>
          </p:cNvPr>
          <p:cNvSpPr txBox="1"/>
          <p:nvPr/>
        </p:nvSpPr>
        <p:spPr>
          <a:xfrm>
            <a:off x="6127323" y="3583875"/>
            <a:ext cx="2335278" cy="322512"/>
          </a:xfrm>
          <a:prstGeom prst="rect">
            <a:avLst/>
          </a:prstGeom>
          <a:noFill/>
        </p:spPr>
        <p:txBody>
          <a:bodyPr wrap="square" lIns="0" tIns="0" rIns="0" bIns="0" rtlCol="0" anchor="ctr">
            <a:noAutofit/>
          </a:bodyPr>
          <a:lstStyle>
            <a:defPPr>
              <a:defRPr lang="zh-CN">
                <a:solidFill>
                  <a:schemeClr val="lt1"/>
                </a:solidFill>
              </a:defRPr>
            </a:defPPr>
            <a:lvl1pPr>
              <a:defRPr sz="1200">
                <a:latin typeface="江城圆体 400W" panose="020B0500000000000000" pitchFamily="34" charset="-122"/>
                <a:ea typeface="江城圆体 400W" panose="020B0500000000000000"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r">
              <a:lnSpc>
                <a:spcPct val="150000"/>
              </a:lnSpc>
            </a:pPr>
            <a:r>
              <a:rPr lang="zh-CN" altLang="en-US" dirty="0">
                <a:sym typeface="+mn-ea"/>
              </a:rPr>
              <a:t>业务能力爆表、无敌元气美少女</a:t>
            </a:r>
            <a:endParaRPr lang="en-US" altLang="zh-CN" dirty="0">
              <a:sym typeface="+mn-ea"/>
            </a:endParaRPr>
          </a:p>
        </p:txBody>
      </p:sp>
      <p:sp>
        <p:nvSpPr>
          <p:cNvPr id="70" name="文本框 69">
            <a:extLst>
              <a:ext uri="{FF2B5EF4-FFF2-40B4-BE49-F238E27FC236}">
                <a16:creationId xmlns:a16="http://schemas.microsoft.com/office/drawing/2014/main" id="{1C0B1F53-90EB-D1A5-0FA5-3EAEAC75B234}"/>
              </a:ext>
            </a:extLst>
          </p:cNvPr>
          <p:cNvSpPr txBox="1"/>
          <p:nvPr/>
        </p:nvSpPr>
        <p:spPr>
          <a:xfrm>
            <a:off x="6127323" y="3979397"/>
            <a:ext cx="2335278" cy="322512"/>
          </a:xfrm>
          <a:prstGeom prst="rect">
            <a:avLst/>
          </a:prstGeom>
          <a:noFill/>
        </p:spPr>
        <p:txBody>
          <a:bodyPr wrap="square" lIns="0" tIns="0" rIns="0" bIns="0" rtlCol="0" anchor="ctr">
            <a:noAutofit/>
          </a:bodyPr>
          <a:lstStyle>
            <a:defPPr>
              <a:defRPr lang="zh-CN">
                <a:solidFill>
                  <a:schemeClr val="lt1"/>
                </a:solidFill>
              </a:defRPr>
            </a:defPPr>
            <a:lvl1pPr>
              <a:defRPr sz="1200">
                <a:latin typeface="江城圆体 400W" panose="020B0500000000000000" pitchFamily="34" charset="-122"/>
                <a:ea typeface="江城圆体 400W" panose="020B0500000000000000"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r">
              <a:lnSpc>
                <a:spcPct val="150000"/>
              </a:lnSpc>
            </a:pPr>
            <a:r>
              <a:rPr lang="zh-CN" altLang="en-US" dirty="0">
                <a:sym typeface="+mn-ea"/>
              </a:rPr>
              <a:t>霸气侧漏，瑟瑟发抖</a:t>
            </a:r>
            <a:endParaRPr lang="en-US" altLang="zh-CN" dirty="0">
              <a:sym typeface="+mn-ea"/>
            </a:endParaRPr>
          </a:p>
        </p:txBody>
      </p:sp>
      <p:grpSp>
        <p:nvGrpSpPr>
          <p:cNvPr id="165" name="组合 164">
            <a:extLst>
              <a:ext uri="{FF2B5EF4-FFF2-40B4-BE49-F238E27FC236}">
                <a16:creationId xmlns:a16="http://schemas.microsoft.com/office/drawing/2014/main" id="{258A343E-C9ED-CEFD-F967-A6927AE94B26}"/>
              </a:ext>
            </a:extLst>
          </p:cNvPr>
          <p:cNvGrpSpPr/>
          <p:nvPr/>
        </p:nvGrpSpPr>
        <p:grpSpPr>
          <a:xfrm>
            <a:off x="9198004" y="4825798"/>
            <a:ext cx="2993996" cy="2032202"/>
            <a:chOff x="9198004" y="4825798"/>
            <a:chExt cx="2993996" cy="2032202"/>
          </a:xfrm>
        </p:grpSpPr>
        <p:sp>
          <p:nvSpPr>
            <p:cNvPr id="79" name="任意多边形: 形状 78">
              <a:extLst>
                <a:ext uri="{FF2B5EF4-FFF2-40B4-BE49-F238E27FC236}">
                  <a16:creationId xmlns:a16="http://schemas.microsoft.com/office/drawing/2014/main" id="{E3DB6F77-F748-82FB-CA1D-306A341D2C27}"/>
                </a:ext>
              </a:extLst>
            </p:cNvPr>
            <p:cNvSpPr/>
            <p:nvPr/>
          </p:nvSpPr>
          <p:spPr>
            <a:xfrm flipH="1">
              <a:off x="9993133" y="5740407"/>
              <a:ext cx="809387" cy="1028410"/>
            </a:xfrm>
            <a:custGeom>
              <a:avLst/>
              <a:gdLst>
                <a:gd name="connsiteX0" fmla="*/ 342138 w 856560"/>
                <a:gd name="connsiteY0" fmla="*/ 486156 h 1088348"/>
                <a:gd name="connsiteX1" fmla="*/ 538258 w 856560"/>
                <a:gd name="connsiteY1" fmla="*/ 660273 h 1088348"/>
                <a:gd name="connsiteX2" fmla="*/ 627412 w 856560"/>
                <a:gd name="connsiteY2" fmla="*/ 257175 h 1088348"/>
                <a:gd name="connsiteX3" fmla="*/ 737330 w 856560"/>
                <a:gd name="connsiteY3" fmla="*/ 0 h 1088348"/>
                <a:gd name="connsiteX4" fmla="*/ 843439 w 856560"/>
                <a:gd name="connsiteY4" fmla="*/ 285750 h 1088348"/>
                <a:gd name="connsiteX5" fmla="*/ 811244 w 856560"/>
                <a:gd name="connsiteY5" fmla="*/ 931259 h 1088348"/>
                <a:gd name="connsiteX6" fmla="*/ 513969 w 856560"/>
                <a:gd name="connsiteY6" fmla="*/ 1034225 h 1088348"/>
                <a:gd name="connsiteX7" fmla="*/ 168688 w 856560"/>
                <a:gd name="connsiteY7" fmla="*/ 803910 h 1088348"/>
                <a:gd name="connsiteX8" fmla="*/ 0 w 856560"/>
                <a:gd name="connsiteY8" fmla="*/ 242888 h 1088348"/>
                <a:gd name="connsiteX9" fmla="*/ 342138 w 856560"/>
                <a:gd name="connsiteY9" fmla="*/ 486156 h 108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6560" h="1088348">
                  <a:moveTo>
                    <a:pt x="342138" y="486156"/>
                  </a:moveTo>
                  <a:cubicBezTo>
                    <a:pt x="507873" y="630746"/>
                    <a:pt x="538258" y="660273"/>
                    <a:pt x="538258" y="660273"/>
                  </a:cubicBezTo>
                  <a:cubicBezTo>
                    <a:pt x="583883" y="470440"/>
                    <a:pt x="621602" y="337756"/>
                    <a:pt x="627412" y="257175"/>
                  </a:cubicBezTo>
                  <a:cubicBezTo>
                    <a:pt x="633222" y="176593"/>
                    <a:pt x="737330" y="0"/>
                    <a:pt x="737330" y="0"/>
                  </a:cubicBezTo>
                  <a:cubicBezTo>
                    <a:pt x="820293" y="21431"/>
                    <a:pt x="885444" y="152400"/>
                    <a:pt x="843439" y="285750"/>
                  </a:cubicBezTo>
                  <a:cubicBezTo>
                    <a:pt x="812863" y="382810"/>
                    <a:pt x="870680" y="619125"/>
                    <a:pt x="811244" y="931259"/>
                  </a:cubicBezTo>
                  <a:cubicBezTo>
                    <a:pt x="780097" y="1094708"/>
                    <a:pt x="689610" y="1133380"/>
                    <a:pt x="513969" y="1034225"/>
                  </a:cubicBezTo>
                  <a:cubicBezTo>
                    <a:pt x="390906" y="964787"/>
                    <a:pt x="168688" y="803910"/>
                    <a:pt x="168688" y="803910"/>
                  </a:cubicBezTo>
                  <a:lnTo>
                    <a:pt x="0" y="242888"/>
                  </a:lnTo>
                  <a:cubicBezTo>
                    <a:pt x="141446" y="267843"/>
                    <a:pt x="180689" y="345281"/>
                    <a:pt x="342138" y="486156"/>
                  </a:cubicBezTo>
                  <a:close/>
                </a:path>
              </a:pathLst>
            </a:custGeom>
            <a:solidFill>
              <a:schemeClr val="bg1"/>
            </a:solidFill>
            <a:ln w="12700" cap="flat">
              <a:solidFill>
                <a:srgbClr val="2F2E41"/>
              </a:solidFill>
              <a:prstDash val="solid"/>
              <a:miter/>
            </a:ln>
          </p:spPr>
          <p:txBody>
            <a:bodyPr rtlCol="0" anchor="ctr"/>
            <a:lstStyle/>
            <a:p>
              <a:endParaRPr lang="zh-CN" altLang="en-US"/>
            </a:p>
          </p:txBody>
        </p:sp>
        <p:sp>
          <p:nvSpPr>
            <p:cNvPr id="80" name="任意多边形: 形状 79">
              <a:extLst>
                <a:ext uri="{FF2B5EF4-FFF2-40B4-BE49-F238E27FC236}">
                  <a16:creationId xmlns:a16="http://schemas.microsoft.com/office/drawing/2014/main" id="{60DE43C1-2C91-2BBC-48E7-5F62FDABB265}"/>
                </a:ext>
              </a:extLst>
            </p:cNvPr>
            <p:cNvSpPr/>
            <p:nvPr/>
          </p:nvSpPr>
          <p:spPr>
            <a:xfrm flipH="1">
              <a:off x="10218571" y="5967577"/>
              <a:ext cx="558296" cy="794031"/>
            </a:xfrm>
            <a:custGeom>
              <a:avLst/>
              <a:gdLst>
                <a:gd name="connsiteX0" fmla="*/ 0 w 590835"/>
                <a:gd name="connsiteY0" fmla="*/ 0 h 840309"/>
                <a:gd name="connsiteX1" fmla="*/ 226886 w 590835"/>
                <a:gd name="connsiteY1" fmla="*/ 148209 h 840309"/>
                <a:gd name="connsiteX2" fmla="*/ 512064 w 590835"/>
                <a:gd name="connsiteY2" fmla="*/ 414909 h 840309"/>
                <a:gd name="connsiteX3" fmla="*/ 503492 w 590835"/>
                <a:gd name="connsiteY3" fmla="*/ 685514 h 840309"/>
                <a:gd name="connsiteX4" fmla="*/ 590836 w 590835"/>
                <a:gd name="connsiteY4" fmla="*/ 839534 h 840309"/>
                <a:gd name="connsiteX5" fmla="*/ 438436 w 590835"/>
                <a:gd name="connsiteY5" fmla="*/ 780288 h 840309"/>
                <a:gd name="connsiteX6" fmla="*/ 81629 w 590835"/>
                <a:gd name="connsiteY6" fmla="*/ 532638 h 84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0835" h="840309">
                  <a:moveTo>
                    <a:pt x="0" y="0"/>
                  </a:moveTo>
                  <a:cubicBezTo>
                    <a:pt x="80201" y="15812"/>
                    <a:pt x="135350" y="57150"/>
                    <a:pt x="226886" y="148209"/>
                  </a:cubicBezTo>
                  <a:cubicBezTo>
                    <a:pt x="318421" y="239268"/>
                    <a:pt x="512064" y="414909"/>
                    <a:pt x="512064" y="414909"/>
                  </a:cubicBezTo>
                  <a:cubicBezTo>
                    <a:pt x="482657" y="502305"/>
                    <a:pt x="479675" y="596432"/>
                    <a:pt x="503492" y="685514"/>
                  </a:cubicBezTo>
                  <a:cubicBezTo>
                    <a:pt x="537781" y="817340"/>
                    <a:pt x="590836" y="839534"/>
                    <a:pt x="590836" y="839534"/>
                  </a:cubicBezTo>
                  <a:cubicBezTo>
                    <a:pt x="590836" y="839534"/>
                    <a:pt x="549021" y="851630"/>
                    <a:pt x="438436" y="780288"/>
                  </a:cubicBezTo>
                  <a:cubicBezTo>
                    <a:pt x="327851" y="708946"/>
                    <a:pt x="81629" y="532638"/>
                    <a:pt x="81629" y="532638"/>
                  </a:cubicBezTo>
                  <a:close/>
                </a:path>
              </a:pathLst>
            </a:custGeom>
            <a:solidFill>
              <a:srgbClr val="455A64"/>
            </a:solidFill>
            <a:ln w="12700" cap="flat">
              <a:solidFill>
                <a:srgbClr val="2F2E41"/>
              </a:solidFill>
              <a:prstDash val="solid"/>
              <a:miter/>
            </a:ln>
          </p:spPr>
          <p:txBody>
            <a:bodyPr rtlCol="0" anchor="ctr"/>
            <a:lstStyle/>
            <a:p>
              <a:endParaRPr lang="zh-CN" altLang="en-US"/>
            </a:p>
          </p:txBody>
        </p:sp>
        <p:sp>
          <p:nvSpPr>
            <p:cNvPr id="81" name="任意多边形: 形状 80">
              <a:extLst>
                <a:ext uri="{FF2B5EF4-FFF2-40B4-BE49-F238E27FC236}">
                  <a16:creationId xmlns:a16="http://schemas.microsoft.com/office/drawing/2014/main" id="{D554EBE3-1783-57F8-3FCF-5B0479FC5768}"/>
                </a:ext>
              </a:extLst>
            </p:cNvPr>
            <p:cNvSpPr/>
            <p:nvPr/>
          </p:nvSpPr>
          <p:spPr>
            <a:xfrm flipH="1">
              <a:off x="10070334" y="6323125"/>
              <a:ext cx="293689" cy="472205"/>
            </a:xfrm>
            <a:custGeom>
              <a:avLst/>
              <a:gdLst>
                <a:gd name="connsiteX0" fmla="*/ 84683 w 310806"/>
                <a:gd name="connsiteY0" fmla="*/ 349 h 499726"/>
                <a:gd name="connsiteX1" fmla="*/ 158406 w 310806"/>
                <a:gd name="connsiteY1" fmla="*/ 387255 h 499726"/>
                <a:gd name="connsiteX2" fmla="*/ 310806 w 310806"/>
                <a:gd name="connsiteY2" fmla="*/ 415830 h 499726"/>
                <a:gd name="connsiteX3" fmla="*/ 249560 w 310806"/>
                <a:gd name="connsiteY3" fmla="*/ 498983 h 499726"/>
                <a:gd name="connsiteX4" fmla="*/ 151262 w 310806"/>
                <a:gd name="connsiteY4" fmla="*/ 499555 h 499726"/>
                <a:gd name="connsiteX5" fmla="*/ 42582 w 310806"/>
                <a:gd name="connsiteY5" fmla="*/ 427736 h 499726"/>
                <a:gd name="connsiteX6" fmla="*/ 46964 w 310806"/>
                <a:gd name="connsiteY6" fmla="*/ 11874 h 499726"/>
                <a:gd name="connsiteX7" fmla="*/ 84683 w 310806"/>
                <a:gd name="connsiteY7" fmla="*/ 349 h 499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806" h="499726">
                  <a:moveTo>
                    <a:pt x="84683" y="349"/>
                  </a:moveTo>
                  <a:cubicBezTo>
                    <a:pt x="84683" y="349"/>
                    <a:pt x="65633" y="302958"/>
                    <a:pt x="158406" y="387255"/>
                  </a:cubicBezTo>
                  <a:cubicBezTo>
                    <a:pt x="251180" y="471551"/>
                    <a:pt x="310806" y="415830"/>
                    <a:pt x="310806" y="415830"/>
                  </a:cubicBezTo>
                  <a:cubicBezTo>
                    <a:pt x="310806" y="415830"/>
                    <a:pt x="305948" y="501555"/>
                    <a:pt x="249560" y="498983"/>
                  </a:cubicBezTo>
                  <a:cubicBezTo>
                    <a:pt x="193172" y="496411"/>
                    <a:pt x="184410" y="500602"/>
                    <a:pt x="151262" y="499555"/>
                  </a:cubicBezTo>
                  <a:cubicBezTo>
                    <a:pt x="118115" y="498507"/>
                    <a:pt x="66109" y="493935"/>
                    <a:pt x="42582" y="427736"/>
                  </a:cubicBezTo>
                  <a:cubicBezTo>
                    <a:pt x="-26760" y="293719"/>
                    <a:pt x="-1233" y="117793"/>
                    <a:pt x="46964" y="11874"/>
                  </a:cubicBezTo>
                  <a:cubicBezTo>
                    <a:pt x="63061" y="20066"/>
                    <a:pt x="62966" y="-3080"/>
                    <a:pt x="84683" y="349"/>
                  </a:cubicBezTo>
                  <a:close/>
                </a:path>
              </a:pathLst>
            </a:custGeom>
            <a:solidFill>
              <a:srgbClr val="37474F"/>
            </a:solidFill>
            <a:ln w="12700" cap="flat">
              <a:solidFill>
                <a:srgbClr val="2F2E41"/>
              </a:solidFill>
              <a:prstDash val="solid"/>
              <a:miter/>
            </a:ln>
          </p:spPr>
          <p:txBody>
            <a:bodyPr rtlCol="0" anchor="ctr"/>
            <a:lstStyle/>
            <a:p>
              <a:endParaRPr lang="zh-CN" altLang="en-US"/>
            </a:p>
          </p:txBody>
        </p:sp>
        <p:sp>
          <p:nvSpPr>
            <p:cNvPr id="82" name="任意多边形: 形状 81">
              <a:extLst>
                <a:ext uri="{FF2B5EF4-FFF2-40B4-BE49-F238E27FC236}">
                  <a16:creationId xmlns:a16="http://schemas.microsoft.com/office/drawing/2014/main" id="{73733BFA-0DF5-CAD8-500B-63599D739956}"/>
                </a:ext>
              </a:extLst>
            </p:cNvPr>
            <p:cNvSpPr/>
            <p:nvPr/>
          </p:nvSpPr>
          <p:spPr>
            <a:xfrm flipH="1">
              <a:off x="9880336" y="5702965"/>
              <a:ext cx="237339" cy="326805"/>
            </a:xfrm>
            <a:custGeom>
              <a:avLst/>
              <a:gdLst>
                <a:gd name="connsiteX0" fmla="*/ 251172 w 251172"/>
                <a:gd name="connsiteY0" fmla="*/ 47720 h 345852"/>
                <a:gd name="connsiteX1" fmla="*/ 216787 w 251172"/>
                <a:gd name="connsiteY1" fmla="*/ 166973 h 345852"/>
                <a:gd name="connsiteX2" fmla="*/ 107250 w 251172"/>
                <a:gd name="connsiteY2" fmla="*/ 345853 h 345852"/>
                <a:gd name="connsiteX3" fmla="*/ 17429 w 251172"/>
                <a:gd name="connsiteY3" fmla="*/ 113538 h 345852"/>
                <a:gd name="connsiteX4" fmla="*/ 69626 w 251172"/>
                <a:gd name="connsiteY4" fmla="*/ 0 h 345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172" h="345852">
                  <a:moveTo>
                    <a:pt x="251172" y="47720"/>
                  </a:moveTo>
                  <a:cubicBezTo>
                    <a:pt x="248982" y="102108"/>
                    <a:pt x="227836" y="139065"/>
                    <a:pt x="216787" y="166973"/>
                  </a:cubicBezTo>
                  <a:cubicBezTo>
                    <a:pt x="173925" y="275272"/>
                    <a:pt x="150112" y="262223"/>
                    <a:pt x="107250" y="345853"/>
                  </a:cubicBezTo>
                  <a:lnTo>
                    <a:pt x="17429" y="113538"/>
                  </a:lnTo>
                  <a:cubicBezTo>
                    <a:pt x="-21719" y="44863"/>
                    <a:pt x="9142" y="14383"/>
                    <a:pt x="69626" y="0"/>
                  </a:cubicBezTo>
                  <a:close/>
                </a:path>
              </a:pathLst>
            </a:custGeom>
            <a:solidFill>
              <a:schemeClr val="bg1">
                <a:lumMod val="95000"/>
              </a:schemeClr>
            </a:solidFill>
            <a:ln w="12700" cap="flat">
              <a:solidFill>
                <a:srgbClr val="2F2E41"/>
              </a:solidFill>
              <a:prstDash val="solid"/>
              <a:miter/>
            </a:ln>
          </p:spPr>
          <p:txBody>
            <a:bodyPr rtlCol="0" anchor="ctr"/>
            <a:lstStyle/>
            <a:p>
              <a:endParaRPr lang="zh-CN" altLang="en-US"/>
            </a:p>
          </p:txBody>
        </p:sp>
        <p:sp>
          <p:nvSpPr>
            <p:cNvPr id="83" name="任意多边形: 形状 82">
              <a:extLst>
                <a:ext uri="{FF2B5EF4-FFF2-40B4-BE49-F238E27FC236}">
                  <a16:creationId xmlns:a16="http://schemas.microsoft.com/office/drawing/2014/main" id="{8E513D0E-B6D9-A698-7CF5-B1DD72377B42}"/>
                </a:ext>
              </a:extLst>
            </p:cNvPr>
            <p:cNvSpPr/>
            <p:nvPr/>
          </p:nvSpPr>
          <p:spPr>
            <a:xfrm flipH="1">
              <a:off x="10186633" y="5431504"/>
              <a:ext cx="248617" cy="248618"/>
            </a:xfrm>
            <a:custGeom>
              <a:avLst/>
              <a:gdLst>
                <a:gd name="connsiteX0" fmla="*/ 58429 w 263107"/>
                <a:gd name="connsiteY0" fmla="*/ 240896 h 263108"/>
                <a:gd name="connsiteX1" fmla="*/ 240896 w 263107"/>
                <a:gd name="connsiteY1" fmla="*/ 204679 h 263108"/>
                <a:gd name="connsiteX2" fmla="*/ 204679 w 263107"/>
                <a:gd name="connsiteY2" fmla="*/ 22212 h 263108"/>
                <a:gd name="connsiteX3" fmla="*/ 22234 w 263107"/>
                <a:gd name="connsiteY3" fmla="*/ 58397 h 263108"/>
                <a:gd name="connsiteX4" fmla="*/ 58397 w 263107"/>
                <a:gd name="connsiteY4" fmla="*/ 240874 h 263108"/>
                <a:gd name="connsiteX5" fmla="*/ 58429 w 263107"/>
                <a:gd name="connsiteY5" fmla="*/ 240896 h 263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3107" h="263108">
                  <a:moveTo>
                    <a:pt x="58429" y="240896"/>
                  </a:moveTo>
                  <a:cubicBezTo>
                    <a:pt x="118817" y="281281"/>
                    <a:pt x="200510" y="265067"/>
                    <a:pt x="240896" y="204679"/>
                  </a:cubicBezTo>
                  <a:cubicBezTo>
                    <a:pt x="281281" y="144291"/>
                    <a:pt x="265066" y="62598"/>
                    <a:pt x="204679" y="22212"/>
                  </a:cubicBezTo>
                  <a:cubicBezTo>
                    <a:pt x="144304" y="-18165"/>
                    <a:pt x="62629" y="-1966"/>
                    <a:pt x="22234" y="58397"/>
                  </a:cubicBezTo>
                  <a:cubicBezTo>
                    <a:pt x="-18169" y="118772"/>
                    <a:pt x="-1979" y="200470"/>
                    <a:pt x="58397" y="240874"/>
                  </a:cubicBezTo>
                  <a:cubicBezTo>
                    <a:pt x="58408" y="240881"/>
                    <a:pt x="58419" y="240888"/>
                    <a:pt x="58429" y="240896"/>
                  </a:cubicBezTo>
                  <a:close/>
                </a:path>
              </a:pathLst>
            </a:custGeom>
            <a:solidFill>
              <a:srgbClr val="455A64"/>
            </a:solidFill>
            <a:ln w="12700" cap="flat">
              <a:solidFill>
                <a:srgbClr val="2F2E41"/>
              </a:solidFill>
              <a:prstDash val="solid"/>
              <a:miter/>
            </a:ln>
          </p:spPr>
          <p:txBody>
            <a:bodyPr rtlCol="0" anchor="ctr"/>
            <a:lstStyle/>
            <a:p>
              <a:endParaRPr lang="zh-CN" altLang="en-US"/>
            </a:p>
          </p:txBody>
        </p:sp>
        <p:sp>
          <p:nvSpPr>
            <p:cNvPr id="84" name="任意多边形: 形状 83">
              <a:extLst>
                <a:ext uri="{FF2B5EF4-FFF2-40B4-BE49-F238E27FC236}">
                  <a16:creationId xmlns:a16="http://schemas.microsoft.com/office/drawing/2014/main" id="{FFDC503F-F055-E6BF-D3CD-091A2CEAC34F}"/>
                </a:ext>
              </a:extLst>
            </p:cNvPr>
            <p:cNvSpPr/>
            <p:nvPr/>
          </p:nvSpPr>
          <p:spPr>
            <a:xfrm flipH="1">
              <a:off x="10186532" y="5544287"/>
              <a:ext cx="239319" cy="135765"/>
            </a:xfrm>
            <a:custGeom>
              <a:avLst/>
              <a:gdLst>
                <a:gd name="connsiteX0" fmla="*/ 98870 w 253267"/>
                <a:gd name="connsiteY0" fmla="*/ 76200 h 143678"/>
                <a:gd name="connsiteX1" fmla="*/ 252698 w 253267"/>
                <a:gd name="connsiteY1" fmla="*/ 0 h 143678"/>
                <a:gd name="connsiteX2" fmla="*/ 133853 w 253267"/>
                <a:gd name="connsiteY2" fmla="*/ 143114 h 143678"/>
                <a:gd name="connsiteX3" fmla="*/ 0 w 253267"/>
                <a:gd name="connsiteY3" fmla="*/ 62008 h 143678"/>
                <a:gd name="connsiteX4" fmla="*/ 98870 w 253267"/>
                <a:gd name="connsiteY4" fmla="*/ 76200 h 143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67" h="143678">
                  <a:moveTo>
                    <a:pt x="98870" y="76200"/>
                  </a:moveTo>
                  <a:lnTo>
                    <a:pt x="252698" y="0"/>
                  </a:lnTo>
                  <a:cubicBezTo>
                    <a:pt x="259400" y="72338"/>
                    <a:pt x="206191" y="136412"/>
                    <a:pt x="133853" y="143114"/>
                  </a:cubicBezTo>
                  <a:cubicBezTo>
                    <a:pt x="76256" y="148450"/>
                    <a:pt x="21932" y="115533"/>
                    <a:pt x="0" y="62008"/>
                  </a:cubicBezTo>
                  <a:cubicBezTo>
                    <a:pt x="21241" y="90392"/>
                    <a:pt x="49435" y="100489"/>
                    <a:pt x="98870" y="76200"/>
                  </a:cubicBezTo>
                  <a:close/>
                </a:path>
              </a:pathLst>
            </a:custGeom>
            <a:solidFill>
              <a:srgbClr val="37474F"/>
            </a:solidFill>
            <a:ln w="12700" cap="flat">
              <a:solidFill>
                <a:srgbClr val="2F2E41"/>
              </a:solidFill>
              <a:prstDash val="solid"/>
              <a:miter/>
            </a:ln>
          </p:spPr>
          <p:txBody>
            <a:bodyPr rtlCol="0" anchor="ctr"/>
            <a:lstStyle/>
            <a:p>
              <a:endParaRPr lang="zh-CN" altLang="en-US"/>
            </a:p>
          </p:txBody>
        </p:sp>
        <p:sp>
          <p:nvSpPr>
            <p:cNvPr id="85" name="任意多边形: 形状 84">
              <a:extLst>
                <a:ext uri="{FF2B5EF4-FFF2-40B4-BE49-F238E27FC236}">
                  <a16:creationId xmlns:a16="http://schemas.microsoft.com/office/drawing/2014/main" id="{1B736224-E68A-E37E-9198-5E3980AA7A9E}"/>
                </a:ext>
              </a:extLst>
            </p:cNvPr>
            <p:cNvSpPr/>
            <p:nvPr/>
          </p:nvSpPr>
          <p:spPr>
            <a:xfrm flipH="1">
              <a:off x="9939828" y="5483445"/>
              <a:ext cx="286123" cy="268842"/>
            </a:xfrm>
            <a:custGeom>
              <a:avLst/>
              <a:gdLst>
                <a:gd name="connsiteX0" fmla="*/ 0 w 302799"/>
                <a:gd name="connsiteY0" fmla="*/ 105632 h 284511"/>
                <a:gd name="connsiteX1" fmla="*/ 6858 w 302799"/>
                <a:gd name="connsiteY1" fmla="*/ 0 h 284511"/>
                <a:gd name="connsiteX2" fmla="*/ 302800 w 302799"/>
                <a:gd name="connsiteY2" fmla="*/ 242221 h 284511"/>
                <a:gd name="connsiteX3" fmla="*/ 300038 w 302799"/>
                <a:gd name="connsiteY3" fmla="*/ 284512 h 284511"/>
                <a:gd name="connsiteX4" fmla="*/ 0 w 302799"/>
                <a:gd name="connsiteY4" fmla="*/ 105632 h 284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799" h="284511">
                  <a:moveTo>
                    <a:pt x="0" y="105632"/>
                  </a:moveTo>
                  <a:lnTo>
                    <a:pt x="6858" y="0"/>
                  </a:lnTo>
                  <a:cubicBezTo>
                    <a:pt x="93547" y="94337"/>
                    <a:pt x="193188" y="175891"/>
                    <a:pt x="302800" y="242221"/>
                  </a:cubicBezTo>
                  <a:lnTo>
                    <a:pt x="300038" y="284512"/>
                  </a:lnTo>
                  <a:cubicBezTo>
                    <a:pt x="230219" y="263557"/>
                    <a:pt x="108776" y="187928"/>
                    <a:pt x="0" y="105632"/>
                  </a:cubicBezTo>
                  <a:close/>
                </a:path>
              </a:pathLst>
            </a:custGeom>
            <a:solidFill>
              <a:srgbClr val="37474F"/>
            </a:solidFill>
            <a:ln w="12700" cap="flat">
              <a:solidFill>
                <a:srgbClr val="2F2E41"/>
              </a:solidFill>
              <a:prstDash val="solid"/>
              <a:miter/>
            </a:ln>
          </p:spPr>
          <p:txBody>
            <a:bodyPr rtlCol="0" anchor="ctr"/>
            <a:lstStyle/>
            <a:p>
              <a:endParaRPr lang="zh-CN" altLang="en-US"/>
            </a:p>
          </p:txBody>
        </p:sp>
        <p:sp>
          <p:nvSpPr>
            <p:cNvPr id="86" name="任意多边形: 形状 85">
              <a:extLst>
                <a:ext uri="{FF2B5EF4-FFF2-40B4-BE49-F238E27FC236}">
                  <a16:creationId xmlns:a16="http://schemas.microsoft.com/office/drawing/2014/main" id="{EC2E6D4E-5B3E-8DC9-D8DE-33DA32A902C7}"/>
                </a:ext>
              </a:extLst>
            </p:cNvPr>
            <p:cNvSpPr/>
            <p:nvPr/>
          </p:nvSpPr>
          <p:spPr>
            <a:xfrm flipH="1">
              <a:off x="9942079" y="5583259"/>
              <a:ext cx="343095" cy="186032"/>
            </a:xfrm>
            <a:custGeom>
              <a:avLst/>
              <a:gdLst>
                <a:gd name="connsiteX0" fmla="*/ 0 w 363092"/>
                <a:gd name="connsiteY0" fmla="*/ 92107 h 196874"/>
                <a:gd name="connsiteX1" fmla="*/ 62294 w 363092"/>
                <a:gd name="connsiteY1" fmla="*/ 87344 h 196874"/>
                <a:gd name="connsiteX2" fmla="*/ 182594 w 363092"/>
                <a:gd name="connsiteY2" fmla="*/ 166592 h 196874"/>
                <a:gd name="connsiteX3" fmla="*/ 363093 w 363092"/>
                <a:gd name="connsiteY3" fmla="*/ 178879 h 196874"/>
                <a:gd name="connsiteX4" fmla="*/ 363093 w 363092"/>
                <a:gd name="connsiteY4" fmla="*/ 178879 h 196874"/>
                <a:gd name="connsiteX5" fmla="*/ 62674 w 363092"/>
                <a:gd name="connsiteY5" fmla="*/ 0 h 196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092" h="196874">
                  <a:moveTo>
                    <a:pt x="0" y="92107"/>
                  </a:moveTo>
                  <a:lnTo>
                    <a:pt x="62294" y="87344"/>
                  </a:lnTo>
                  <a:lnTo>
                    <a:pt x="182594" y="166592"/>
                  </a:lnTo>
                  <a:cubicBezTo>
                    <a:pt x="236454" y="202022"/>
                    <a:pt x="304928" y="206684"/>
                    <a:pt x="363093" y="178879"/>
                  </a:cubicBezTo>
                  <a:lnTo>
                    <a:pt x="363093" y="178879"/>
                  </a:lnTo>
                  <a:cubicBezTo>
                    <a:pt x="281559" y="150304"/>
                    <a:pt x="162306" y="74104"/>
                    <a:pt x="62674" y="0"/>
                  </a:cubicBezTo>
                  <a:close/>
                </a:path>
              </a:pathLst>
            </a:custGeom>
            <a:solidFill>
              <a:srgbClr val="455A64"/>
            </a:solidFill>
            <a:ln w="12700" cap="flat">
              <a:solidFill>
                <a:srgbClr val="2F2E41"/>
              </a:solidFill>
              <a:prstDash val="solid"/>
              <a:miter/>
            </a:ln>
          </p:spPr>
          <p:txBody>
            <a:bodyPr rtlCol="0" anchor="ctr"/>
            <a:lstStyle/>
            <a:p>
              <a:endParaRPr lang="zh-CN" altLang="en-US"/>
            </a:p>
          </p:txBody>
        </p:sp>
        <p:sp>
          <p:nvSpPr>
            <p:cNvPr id="87" name="任意多边形: 形状 86">
              <a:extLst>
                <a:ext uri="{FF2B5EF4-FFF2-40B4-BE49-F238E27FC236}">
                  <a16:creationId xmlns:a16="http://schemas.microsoft.com/office/drawing/2014/main" id="{21F34CD2-832B-53D3-26E6-0892C30518DB}"/>
                </a:ext>
              </a:extLst>
            </p:cNvPr>
            <p:cNvSpPr/>
            <p:nvPr/>
          </p:nvSpPr>
          <p:spPr>
            <a:xfrm flipH="1">
              <a:off x="10075465" y="5655596"/>
              <a:ext cx="48945" cy="42641"/>
            </a:xfrm>
            <a:custGeom>
              <a:avLst/>
              <a:gdLst>
                <a:gd name="connsiteX0" fmla="*/ 33987 w 51798"/>
                <a:gd name="connsiteY0" fmla="*/ 5172 h 45126"/>
                <a:gd name="connsiteX1" fmla="*/ 33987 w 51798"/>
                <a:gd name="connsiteY1" fmla="*/ 8315 h 45126"/>
                <a:gd name="connsiteX2" fmla="*/ 25319 w 51798"/>
                <a:gd name="connsiteY2" fmla="*/ 21269 h 45126"/>
                <a:gd name="connsiteX3" fmla="*/ 3507 w 51798"/>
                <a:gd name="connsiteY3" fmla="*/ 32032 h 45126"/>
                <a:gd name="connsiteX4" fmla="*/ 2935 w 51798"/>
                <a:gd name="connsiteY4" fmla="*/ 40986 h 45126"/>
                <a:gd name="connsiteX5" fmla="*/ 5507 w 51798"/>
                <a:gd name="connsiteY5" fmla="*/ 42700 h 45126"/>
                <a:gd name="connsiteX6" fmla="*/ 21128 w 51798"/>
                <a:gd name="connsiteY6" fmla="*/ 43748 h 45126"/>
                <a:gd name="connsiteX7" fmla="*/ 43226 w 51798"/>
                <a:gd name="connsiteY7" fmla="*/ 32889 h 45126"/>
                <a:gd name="connsiteX8" fmla="*/ 51798 w 51798"/>
                <a:gd name="connsiteY8" fmla="*/ 19935 h 45126"/>
                <a:gd name="connsiteX9" fmla="*/ 51798 w 51798"/>
                <a:gd name="connsiteY9" fmla="*/ 16983 h 45126"/>
                <a:gd name="connsiteX10" fmla="*/ 44750 w 51798"/>
                <a:gd name="connsiteY10" fmla="*/ 2981 h 45126"/>
                <a:gd name="connsiteX11" fmla="*/ 42178 w 51798"/>
                <a:gd name="connsiteY11" fmla="*/ 1171 h 45126"/>
                <a:gd name="connsiteX12" fmla="*/ 33987 w 51798"/>
                <a:gd name="connsiteY12" fmla="*/ 5172 h 45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798" h="45126">
                  <a:moveTo>
                    <a:pt x="33987" y="5172"/>
                  </a:moveTo>
                  <a:lnTo>
                    <a:pt x="33987" y="8315"/>
                  </a:lnTo>
                  <a:cubicBezTo>
                    <a:pt x="33311" y="13762"/>
                    <a:pt x="30096" y="18566"/>
                    <a:pt x="25319" y="21269"/>
                  </a:cubicBezTo>
                  <a:lnTo>
                    <a:pt x="3507" y="32032"/>
                  </a:lnTo>
                  <a:cubicBezTo>
                    <a:pt x="-970" y="34223"/>
                    <a:pt x="-1161" y="38223"/>
                    <a:pt x="2935" y="40986"/>
                  </a:cubicBezTo>
                  <a:lnTo>
                    <a:pt x="5507" y="42700"/>
                  </a:lnTo>
                  <a:cubicBezTo>
                    <a:pt x="10251" y="45515"/>
                    <a:pt x="16051" y="45904"/>
                    <a:pt x="21128" y="43748"/>
                  </a:cubicBezTo>
                  <a:lnTo>
                    <a:pt x="43226" y="32889"/>
                  </a:lnTo>
                  <a:cubicBezTo>
                    <a:pt x="48010" y="30211"/>
                    <a:pt x="51203" y="25386"/>
                    <a:pt x="51798" y="19935"/>
                  </a:cubicBezTo>
                  <a:lnTo>
                    <a:pt x="51798" y="16983"/>
                  </a:lnTo>
                  <a:cubicBezTo>
                    <a:pt x="51814" y="11459"/>
                    <a:pt x="49196" y="6259"/>
                    <a:pt x="44750" y="2981"/>
                  </a:cubicBezTo>
                  <a:lnTo>
                    <a:pt x="42178" y="1171"/>
                  </a:lnTo>
                  <a:cubicBezTo>
                    <a:pt x="37892" y="-1401"/>
                    <a:pt x="34273" y="409"/>
                    <a:pt x="33987" y="5172"/>
                  </a:cubicBezTo>
                  <a:close/>
                </a:path>
              </a:pathLst>
            </a:custGeom>
            <a:solidFill>
              <a:schemeClr val="accent1"/>
            </a:solidFill>
            <a:ln w="12700" cap="flat">
              <a:solidFill>
                <a:srgbClr val="2F2E41"/>
              </a:solidFill>
              <a:prstDash val="solid"/>
              <a:miter/>
            </a:ln>
          </p:spPr>
          <p:txBody>
            <a:bodyPr rtlCol="0" anchor="ctr"/>
            <a:lstStyle/>
            <a:p>
              <a:endParaRPr lang="zh-CN" altLang="en-US"/>
            </a:p>
          </p:txBody>
        </p:sp>
        <p:sp>
          <p:nvSpPr>
            <p:cNvPr id="88" name="任意多边形: 形状 87">
              <a:extLst>
                <a:ext uri="{FF2B5EF4-FFF2-40B4-BE49-F238E27FC236}">
                  <a16:creationId xmlns:a16="http://schemas.microsoft.com/office/drawing/2014/main" id="{8A571D3C-4587-551C-054F-1D0F6D5878D9}"/>
                </a:ext>
              </a:extLst>
            </p:cNvPr>
            <p:cNvSpPr/>
            <p:nvPr/>
          </p:nvSpPr>
          <p:spPr>
            <a:xfrm flipH="1">
              <a:off x="10036763" y="5677946"/>
              <a:ext cx="48891" cy="42703"/>
            </a:xfrm>
            <a:custGeom>
              <a:avLst/>
              <a:gdLst>
                <a:gd name="connsiteX0" fmla="*/ 34024 w 51740"/>
                <a:gd name="connsiteY0" fmla="*/ 5237 h 45192"/>
                <a:gd name="connsiteX1" fmla="*/ 34024 w 51740"/>
                <a:gd name="connsiteY1" fmla="*/ 8285 h 45192"/>
                <a:gd name="connsiteX2" fmla="*/ 25261 w 51740"/>
                <a:gd name="connsiteY2" fmla="*/ 21334 h 45192"/>
                <a:gd name="connsiteX3" fmla="*/ 3544 w 51740"/>
                <a:gd name="connsiteY3" fmla="*/ 32002 h 45192"/>
                <a:gd name="connsiteX4" fmla="*/ 2972 w 51740"/>
                <a:gd name="connsiteY4" fmla="*/ 41051 h 45192"/>
                <a:gd name="connsiteX5" fmla="*/ 5544 w 51740"/>
                <a:gd name="connsiteY5" fmla="*/ 42766 h 45192"/>
                <a:gd name="connsiteX6" fmla="*/ 21165 w 51740"/>
                <a:gd name="connsiteY6" fmla="*/ 43813 h 45192"/>
                <a:gd name="connsiteX7" fmla="*/ 43263 w 51740"/>
                <a:gd name="connsiteY7" fmla="*/ 32955 h 45192"/>
                <a:gd name="connsiteX8" fmla="*/ 51741 w 51740"/>
                <a:gd name="connsiteY8" fmla="*/ 19906 h 45192"/>
                <a:gd name="connsiteX9" fmla="*/ 51741 w 51740"/>
                <a:gd name="connsiteY9" fmla="*/ 16953 h 45192"/>
                <a:gd name="connsiteX10" fmla="*/ 44692 w 51740"/>
                <a:gd name="connsiteY10" fmla="*/ 2951 h 45192"/>
                <a:gd name="connsiteX11" fmla="*/ 42120 w 51740"/>
                <a:gd name="connsiteY11" fmla="*/ 1237 h 45192"/>
                <a:gd name="connsiteX12" fmla="*/ 34024 w 51740"/>
                <a:gd name="connsiteY12" fmla="*/ 5237 h 45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740" h="45192">
                  <a:moveTo>
                    <a:pt x="34024" y="5237"/>
                  </a:moveTo>
                  <a:lnTo>
                    <a:pt x="34024" y="8285"/>
                  </a:lnTo>
                  <a:cubicBezTo>
                    <a:pt x="33341" y="13780"/>
                    <a:pt x="30089" y="18623"/>
                    <a:pt x="25261" y="21334"/>
                  </a:cubicBezTo>
                  <a:lnTo>
                    <a:pt x="3544" y="32002"/>
                  </a:lnTo>
                  <a:cubicBezTo>
                    <a:pt x="-933" y="34288"/>
                    <a:pt x="-1218" y="38289"/>
                    <a:pt x="2972" y="41051"/>
                  </a:cubicBezTo>
                  <a:lnTo>
                    <a:pt x="5544" y="42766"/>
                  </a:lnTo>
                  <a:cubicBezTo>
                    <a:pt x="10288" y="45580"/>
                    <a:pt x="16088" y="45969"/>
                    <a:pt x="21165" y="43813"/>
                  </a:cubicBezTo>
                  <a:lnTo>
                    <a:pt x="43263" y="32955"/>
                  </a:lnTo>
                  <a:cubicBezTo>
                    <a:pt x="48059" y="30260"/>
                    <a:pt x="51227" y="25383"/>
                    <a:pt x="51741" y="19906"/>
                  </a:cubicBezTo>
                  <a:lnTo>
                    <a:pt x="51741" y="16953"/>
                  </a:lnTo>
                  <a:cubicBezTo>
                    <a:pt x="51756" y="11429"/>
                    <a:pt x="49138" y="6229"/>
                    <a:pt x="44692" y="2951"/>
                  </a:cubicBezTo>
                  <a:lnTo>
                    <a:pt x="42120" y="1237"/>
                  </a:lnTo>
                  <a:cubicBezTo>
                    <a:pt x="37929" y="-1526"/>
                    <a:pt x="34310" y="570"/>
                    <a:pt x="34024" y="5237"/>
                  </a:cubicBezTo>
                  <a:close/>
                </a:path>
              </a:pathLst>
            </a:custGeom>
            <a:solidFill>
              <a:schemeClr val="accent1"/>
            </a:solidFill>
            <a:ln w="12700" cap="flat">
              <a:solidFill>
                <a:srgbClr val="2F2E41"/>
              </a:solidFill>
              <a:prstDash val="solid"/>
              <a:miter/>
            </a:ln>
          </p:spPr>
          <p:txBody>
            <a:bodyPr rtlCol="0" anchor="ctr"/>
            <a:lstStyle/>
            <a:p>
              <a:endParaRPr lang="zh-CN" altLang="en-US"/>
            </a:p>
          </p:txBody>
        </p:sp>
        <p:sp>
          <p:nvSpPr>
            <p:cNvPr id="89" name="任意多边形: 形状 88">
              <a:extLst>
                <a:ext uri="{FF2B5EF4-FFF2-40B4-BE49-F238E27FC236}">
                  <a16:creationId xmlns:a16="http://schemas.microsoft.com/office/drawing/2014/main" id="{50102E43-A667-FB32-52F6-287538738F53}"/>
                </a:ext>
              </a:extLst>
            </p:cNvPr>
            <p:cNvSpPr/>
            <p:nvPr/>
          </p:nvSpPr>
          <p:spPr>
            <a:xfrm flipH="1">
              <a:off x="9997971" y="5700211"/>
              <a:ext cx="48891" cy="43060"/>
            </a:xfrm>
            <a:custGeom>
              <a:avLst/>
              <a:gdLst>
                <a:gd name="connsiteX0" fmla="*/ 34024 w 51740"/>
                <a:gd name="connsiteY0" fmla="*/ 5582 h 45570"/>
                <a:gd name="connsiteX1" fmla="*/ 34024 w 51740"/>
                <a:gd name="connsiteY1" fmla="*/ 8725 h 45570"/>
                <a:gd name="connsiteX2" fmla="*/ 25261 w 51740"/>
                <a:gd name="connsiteY2" fmla="*/ 21774 h 45570"/>
                <a:gd name="connsiteX3" fmla="*/ 3544 w 51740"/>
                <a:gd name="connsiteY3" fmla="*/ 32442 h 45570"/>
                <a:gd name="connsiteX4" fmla="*/ 2973 w 51740"/>
                <a:gd name="connsiteY4" fmla="*/ 41491 h 45570"/>
                <a:gd name="connsiteX5" fmla="*/ 5544 w 51740"/>
                <a:gd name="connsiteY5" fmla="*/ 43110 h 45570"/>
                <a:gd name="connsiteX6" fmla="*/ 21070 w 51740"/>
                <a:gd name="connsiteY6" fmla="*/ 44158 h 45570"/>
                <a:gd name="connsiteX7" fmla="*/ 43168 w 51740"/>
                <a:gd name="connsiteY7" fmla="*/ 33300 h 45570"/>
                <a:gd name="connsiteX8" fmla="*/ 51741 w 51740"/>
                <a:gd name="connsiteY8" fmla="*/ 20346 h 45570"/>
                <a:gd name="connsiteX9" fmla="*/ 51741 w 51740"/>
                <a:gd name="connsiteY9" fmla="*/ 17393 h 45570"/>
                <a:gd name="connsiteX10" fmla="*/ 44692 w 51740"/>
                <a:gd name="connsiteY10" fmla="*/ 3391 h 45570"/>
                <a:gd name="connsiteX11" fmla="*/ 42120 w 51740"/>
                <a:gd name="connsiteY11" fmla="*/ 1677 h 45570"/>
                <a:gd name="connsiteX12" fmla="*/ 34024 w 51740"/>
                <a:gd name="connsiteY12" fmla="*/ 5582 h 4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740" h="45570">
                  <a:moveTo>
                    <a:pt x="34024" y="5582"/>
                  </a:moveTo>
                  <a:lnTo>
                    <a:pt x="34024" y="8725"/>
                  </a:lnTo>
                  <a:cubicBezTo>
                    <a:pt x="33284" y="14198"/>
                    <a:pt x="30047" y="19018"/>
                    <a:pt x="25261" y="21774"/>
                  </a:cubicBezTo>
                  <a:lnTo>
                    <a:pt x="3544" y="32442"/>
                  </a:lnTo>
                  <a:cubicBezTo>
                    <a:pt x="-933" y="34633"/>
                    <a:pt x="-1218" y="38634"/>
                    <a:pt x="2973" y="41491"/>
                  </a:cubicBezTo>
                  <a:lnTo>
                    <a:pt x="5544" y="43110"/>
                  </a:lnTo>
                  <a:cubicBezTo>
                    <a:pt x="10239" y="45970"/>
                    <a:pt x="16033" y="46361"/>
                    <a:pt x="21070" y="44158"/>
                  </a:cubicBezTo>
                  <a:lnTo>
                    <a:pt x="43168" y="33300"/>
                  </a:lnTo>
                  <a:cubicBezTo>
                    <a:pt x="47975" y="30646"/>
                    <a:pt x="51177" y="25807"/>
                    <a:pt x="51741" y="20346"/>
                  </a:cubicBezTo>
                  <a:lnTo>
                    <a:pt x="51741" y="17393"/>
                  </a:lnTo>
                  <a:cubicBezTo>
                    <a:pt x="51667" y="11891"/>
                    <a:pt x="49068" y="6727"/>
                    <a:pt x="44692" y="3391"/>
                  </a:cubicBezTo>
                  <a:lnTo>
                    <a:pt x="42120" y="1677"/>
                  </a:lnTo>
                  <a:cubicBezTo>
                    <a:pt x="37929" y="-1657"/>
                    <a:pt x="34310" y="153"/>
                    <a:pt x="34024" y="5582"/>
                  </a:cubicBezTo>
                  <a:close/>
                </a:path>
              </a:pathLst>
            </a:custGeom>
            <a:solidFill>
              <a:schemeClr val="accent1"/>
            </a:solidFill>
            <a:ln w="12700" cap="flat">
              <a:solidFill>
                <a:srgbClr val="2F2E41"/>
              </a:solidFill>
              <a:prstDash val="solid"/>
              <a:miter/>
            </a:ln>
          </p:spPr>
          <p:txBody>
            <a:bodyPr rtlCol="0" anchor="ctr"/>
            <a:lstStyle/>
            <a:p>
              <a:endParaRPr lang="zh-CN" altLang="en-US"/>
            </a:p>
          </p:txBody>
        </p:sp>
        <p:sp>
          <p:nvSpPr>
            <p:cNvPr id="90" name="任意多边形: 形状 89">
              <a:extLst>
                <a:ext uri="{FF2B5EF4-FFF2-40B4-BE49-F238E27FC236}">
                  <a16:creationId xmlns:a16="http://schemas.microsoft.com/office/drawing/2014/main" id="{A49C715F-727C-579A-7259-B681B145A969}"/>
                </a:ext>
              </a:extLst>
            </p:cNvPr>
            <p:cNvSpPr/>
            <p:nvPr/>
          </p:nvSpPr>
          <p:spPr>
            <a:xfrm flipH="1">
              <a:off x="10156919" y="5379579"/>
              <a:ext cx="233471" cy="297203"/>
            </a:xfrm>
            <a:custGeom>
              <a:avLst/>
              <a:gdLst>
                <a:gd name="connsiteX0" fmla="*/ 113633 w 247078"/>
                <a:gd name="connsiteY0" fmla="*/ 0 h 314525"/>
                <a:gd name="connsiteX1" fmla="*/ 113633 w 247078"/>
                <a:gd name="connsiteY1" fmla="*/ 0 h 314525"/>
                <a:gd name="connsiteX2" fmla="*/ 78677 w 247078"/>
                <a:gd name="connsiteY2" fmla="*/ 57912 h 314525"/>
                <a:gd name="connsiteX3" fmla="*/ 77724 w 247078"/>
                <a:gd name="connsiteY3" fmla="*/ 67437 h 314525"/>
                <a:gd name="connsiteX4" fmla="*/ 77724 w 247078"/>
                <a:gd name="connsiteY4" fmla="*/ 79153 h 314525"/>
                <a:gd name="connsiteX5" fmla="*/ 79058 w 247078"/>
                <a:gd name="connsiteY5" fmla="*/ 98869 h 314525"/>
                <a:gd name="connsiteX6" fmla="*/ 86869 w 247078"/>
                <a:gd name="connsiteY6" fmla="*/ 135922 h 314525"/>
                <a:gd name="connsiteX7" fmla="*/ 136589 w 247078"/>
                <a:gd name="connsiteY7" fmla="*/ 227552 h 314525"/>
                <a:gd name="connsiteX8" fmla="*/ 173165 w 247078"/>
                <a:gd name="connsiteY8" fmla="*/ 260509 h 314525"/>
                <a:gd name="connsiteX9" fmla="*/ 247079 w 247078"/>
                <a:gd name="connsiteY9" fmla="*/ 273748 h 314525"/>
                <a:gd name="connsiteX10" fmla="*/ 178499 w 247078"/>
                <a:gd name="connsiteY10" fmla="*/ 307562 h 314525"/>
                <a:gd name="connsiteX11" fmla="*/ 178499 w 247078"/>
                <a:gd name="connsiteY11" fmla="*/ 307562 h 314525"/>
                <a:gd name="connsiteX12" fmla="*/ 95441 w 247078"/>
                <a:gd name="connsiteY12" fmla="*/ 298990 h 314525"/>
                <a:gd name="connsiteX13" fmla="*/ 60389 w 247078"/>
                <a:gd name="connsiteY13" fmla="*/ 267653 h 314525"/>
                <a:gd name="connsiteX14" fmla="*/ 9144 w 247078"/>
                <a:gd name="connsiteY14" fmla="*/ 174307 h 314525"/>
                <a:gd name="connsiteX15" fmla="*/ 1334 w 247078"/>
                <a:gd name="connsiteY15" fmla="*/ 137350 h 314525"/>
                <a:gd name="connsiteX16" fmla="*/ 0 w 247078"/>
                <a:gd name="connsiteY16" fmla="*/ 117538 h 314525"/>
                <a:gd name="connsiteX17" fmla="*/ 0 w 247078"/>
                <a:gd name="connsiteY17" fmla="*/ 105918 h 314525"/>
                <a:gd name="connsiteX18" fmla="*/ 1048 w 247078"/>
                <a:gd name="connsiteY18" fmla="*/ 96393 h 314525"/>
                <a:gd name="connsiteX19" fmla="*/ 43815 w 247078"/>
                <a:gd name="connsiteY19" fmla="*/ 34766 h 314525"/>
                <a:gd name="connsiteX20" fmla="*/ 43815 w 247078"/>
                <a:gd name="connsiteY20" fmla="*/ 34766 h 314525"/>
                <a:gd name="connsiteX21" fmla="*/ 45720 w 247078"/>
                <a:gd name="connsiteY21" fmla="*/ 33814 h 314525"/>
                <a:gd name="connsiteX22" fmla="*/ 48197 w 247078"/>
                <a:gd name="connsiteY22" fmla="*/ 32671 h 3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7078" h="314525">
                  <a:moveTo>
                    <a:pt x="113633" y="0"/>
                  </a:moveTo>
                  <a:lnTo>
                    <a:pt x="113633" y="0"/>
                  </a:lnTo>
                  <a:cubicBezTo>
                    <a:pt x="95441" y="8954"/>
                    <a:pt x="82677" y="28575"/>
                    <a:pt x="78677" y="57912"/>
                  </a:cubicBezTo>
                  <a:cubicBezTo>
                    <a:pt x="78677" y="60960"/>
                    <a:pt x="77915" y="64103"/>
                    <a:pt x="77724" y="67437"/>
                  </a:cubicBezTo>
                  <a:cubicBezTo>
                    <a:pt x="77534" y="70771"/>
                    <a:pt x="77724" y="75152"/>
                    <a:pt x="77724" y="79153"/>
                  </a:cubicBezTo>
                  <a:cubicBezTo>
                    <a:pt x="77748" y="85747"/>
                    <a:pt x="78193" y="92332"/>
                    <a:pt x="79058" y="98869"/>
                  </a:cubicBezTo>
                  <a:cubicBezTo>
                    <a:pt x="80581" y="111424"/>
                    <a:pt x="83194" y="123821"/>
                    <a:pt x="86869" y="135922"/>
                  </a:cubicBezTo>
                  <a:cubicBezTo>
                    <a:pt x="97060" y="169520"/>
                    <a:pt x="113976" y="200695"/>
                    <a:pt x="136589" y="227552"/>
                  </a:cubicBezTo>
                  <a:cubicBezTo>
                    <a:pt x="147280" y="240097"/>
                    <a:pt x="159578" y="251178"/>
                    <a:pt x="173165" y="260509"/>
                  </a:cubicBezTo>
                  <a:cubicBezTo>
                    <a:pt x="200978" y="279559"/>
                    <a:pt x="227076" y="282797"/>
                    <a:pt x="247079" y="273748"/>
                  </a:cubicBezTo>
                  <a:lnTo>
                    <a:pt x="178499" y="307562"/>
                  </a:lnTo>
                  <a:lnTo>
                    <a:pt x="178499" y="307562"/>
                  </a:lnTo>
                  <a:cubicBezTo>
                    <a:pt x="151198" y="319293"/>
                    <a:pt x="119770" y="316049"/>
                    <a:pt x="95441" y="298990"/>
                  </a:cubicBezTo>
                  <a:cubicBezTo>
                    <a:pt x="82415" y="290149"/>
                    <a:pt x="70627" y="279611"/>
                    <a:pt x="60389" y="267653"/>
                  </a:cubicBezTo>
                  <a:cubicBezTo>
                    <a:pt x="36982" y="240453"/>
                    <a:pt x="19526" y="208657"/>
                    <a:pt x="9144" y="174307"/>
                  </a:cubicBezTo>
                  <a:cubicBezTo>
                    <a:pt x="5425" y="162251"/>
                    <a:pt x="2811" y="149881"/>
                    <a:pt x="1334" y="137350"/>
                  </a:cubicBezTo>
                  <a:cubicBezTo>
                    <a:pt x="469" y="130781"/>
                    <a:pt x="24" y="124164"/>
                    <a:pt x="0" y="117538"/>
                  </a:cubicBezTo>
                  <a:cubicBezTo>
                    <a:pt x="0" y="113633"/>
                    <a:pt x="0" y="109728"/>
                    <a:pt x="0" y="105918"/>
                  </a:cubicBezTo>
                  <a:cubicBezTo>
                    <a:pt x="0" y="102108"/>
                    <a:pt x="572" y="99536"/>
                    <a:pt x="1048" y="96393"/>
                  </a:cubicBezTo>
                  <a:cubicBezTo>
                    <a:pt x="5083" y="70373"/>
                    <a:pt x="20851" y="47650"/>
                    <a:pt x="43815" y="34766"/>
                  </a:cubicBezTo>
                  <a:lnTo>
                    <a:pt x="43815" y="34766"/>
                  </a:lnTo>
                  <a:lnTo>
                    <a:pt x="45720" y="33814"/>
                  </a:lnTo>
                  <a:cubicBezTo>
                    <a:pt x="46518" y="33376"/>
                    <a:pt x="47346" y="32994"/>
                    <a:pt x="48197" y="32671"/>
                  </a:cubicBezTo>
                  <a:close/>
                </a:path>
              </a:pathLst>
            </a:custGeom>
            <a:solidFill>
              <a:schemeClr val="accent1"/>
            </a:solidFill>
            <a:ln w="12700" cap="flat">
              <a:solidFill>
                <a:srgbClr val="2F2E41"/>
              </a:solidFill>
              <a:prstDash val="solid"/>
              <a:miter/>
            </a:ln>
          </p:spPr>
          <p:txBody>
            <a:bodyPr rtlCol="0" anchor="ctr"/>
            <a:lstStyle/>
            <a:p>
              <a:endParaRPr lang="zh-CN" altLang="en-US"/>
            </a:p>
          </p:txBody>
        </p:sp>
        <p:sp>
          <p:nvSpPr>
            <p:cNvPr id="91" name="任意多边形: 形状 90">
              <a:extLst>
                <a:ext uri="{FF2B5EF4-FFF2-40B4-BE49-F238E27FC236}">
                  <a16:creationId xmlns:a16="http://schemas.microsoft.com/office/drawing/2014/main" id="{BABEDDF5-8DA5-BDA5-8520-09A7328A18B8}"/>
                </a:ext>
              </a:extLst>
            </p:cNvPr>
            <p:cNvSpPr/>
            <p:nvPr/>
          </p:nvSpPr>
          <p:spPr>
            <a:xfrm flipH="1">
              <a:off x="10157188" y="5594690"/>
              <a:ext cx="176408" cy="82093"/>
            </a:xfrm>
            <a:custGeom>
              <a:avLst/>
              <a:gdLst>
                <a:gd name="connsiteX0" fmla="*/ 118110 w 186690"/>
                <a:gd name="connsiteY0" fmla="*/ 79915 h 86878"/>
                <a:gd name="connsiteX1" fmla="*/ 118110 w 186690"/>
                <a:gd name="connsiteY1" fmla="*/ 79915 h 86878"/>
                <a:gd name="connsiteX2" fmla="*/ 35052 w 186690"/>
                <a:gd name="connsiteY2" fmla="*/ 71342 h 86878"/>
                <a:gd name="connsiteX3" fmla="*/ 0 w 186690"/>
                <a:gd name="connsiteY3" fmla="*/ 40005 h 86878"/>
                <a:gd name="connsiteX4" fmla="*/ 76200 w 186690"/>
                <a:gd name="connsiteY4" fmla="*/ 0 h 86878"/>
                <a:gd name="connsiteX5" fmla="*/ 112776 w 186690"/>
                <a:gd name="connsiteY5" fmla="*/ 32956 h 86878"/>
                <a:gd name="connsiteX6" fmla="*/ 186690 w 186690"/>
                <a:gd name="connsiteY6" fmla="*/ 46196 h 8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690" h="86878">
                  <a:moveTo>
                    <a:pt x="118110" y="79915"/>
                  </a:moveTo>
                  <a:lnTo>
                    <a:pt x="118110" y="79915"/>
                  </a:lnTo>
                  <a:cubicBezTo>
                    <a:pt x="90809" y="91645"/>
                    <a:pt x="59381" y="88401"/>
                    <a:pt x="35052" y="71342"/>
                  </a:cubicBezTo>
                  <a:cubicBezTo>
                    <a:pt x="22026" y="62502"/>
                    <a:pt x="10238" y="51963"/>
                    <a:pt x="0" y="40005"/>
                  </a:cubicBezTo>
                  <a:lnTo>
                    <a:pt x="76200" y="0"/>
                  </a:lnTo>
                  <a:cubicBezTo>
                    <a:pt x="86891" y="12545"/>
                    <a:pt x="99189" y="23626"/>
                    <a:pt x="112776" y="32956"/>
                  </a:cubicBezTo>
                  <a:cubicBezTo>
                    <a:pt x="140589" y="52006"/>
                    <a:pt x="166688" y="55245"/>
                    <a:pt x="186690" y="46196"/>
                  </a:cubicBezTo>
                  <a:close/>
                </a:path>
              </a:pathLst>
            </a:custGeom>
            <a:solidFill>
              <a:schemeClr val="accent1">
                <a:alpha val="10000"/>
              </a:schemeClr>
            </a:solidFill>
            <a:ln w="12700" cap="flat">
              <a:solidFill>
                <a:srgbClr val="2F2E41"/>
              </a:solidFill>
              <a:prstDash val="solid"/>
              <a:miter/>
            </a:ln>
          </p:spPr>
          <p:txBody>
            <a:bodyPr rtlCol="0" anchor="ctr"/>
            <a:lstStyle/>
            <a:p>
              <a:endParaRPr lang="zh-CN" altLang="en-US"/>
            </a:p>
          </p:txBody>
        </p:sp>
        <p:sp>
          <p:nvSpPr>
            <p:cNvPr id="92" name="任意多边形: 形状 91">
              <a:extLst>
                <a:ext uri="{FF2B5EF4-FFF2-40B4-BE49-F238E27FC236}">
                  <a16:creationId xmlns:a16="http://schemas.microsoft.com/office/drawing/2014/main" id="{4A67DAE8-0C1E-6AE2-7473-EA15A3D434DB}"/>
                </a:ext>
              </a:extLst>
            </p:cNvPr>
            <p:cNvSpPr/>
            <p:nvPr/>
          </p:nvSpPr>
          <p:spPr>
            <a:xfrm flipH="1">
              <a:off x="10121333" y="5374391"/>
              <a:ext cx="195907" cy="268543"/>
            </a:xfrm>
            <a:custGeom>
              <a:avLst/>
              <a:gdLst>
                <a:gd name="connsiteX0" fmla="*/ 111753 w 207325"/>
                <a:gd name="connsiteY0" fmla="*/ 18063 h 284194"/>
                <a:gd name="connsiteX1" fmla="*/ 207003 w 207325"/>
                <a:gd name="connsiteY1" fmla="*/ 211040 h 284194"/>
                <a:gd name="connsiteX2" fmla="*/ 170618 w 207325"/>
                <a:gd name="connsiteY2" fmla="*/ 278667 h 284194"/>
                <a:gd name="connsiteX3" fmla="*/ 169474 w 207325"/>
                <a:gd name="connsiteY3" fmla="*/ 279239 h 284194"/>
                <a:gd name="connsiteX4" fmla="*/ 95561 w 207325"/>
                <a:gd name="connsiteY4" fmla="*/ 265999 h 284194"/>
                <a:gd name="connsiteX5" fmla="*/ 311 w 207325"/>
                <a:gd name="connsiteY5" fmla="*/ 72927 h 284194"/>
                <a:gd name="connsiteX6" fmla="*/ 36220 w 207325"/>
                <a:gd name="connsiteY6" fmla="*/ 5586 h 284194"/>
                <a:gd name="connsiteX7" fmla="*/ 111753 w 207325"/>
                <a:gd name="connsiteY7" fmla="*/ 18063 h 28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325" h="284194">
                  <a:moveTo>
                    <a:pt x="111753" y="18063"/>
                  </a:moveTo>
                  <a:cubicBezTo>
                    <a:pt x="168903" y="56163"/>
                    <a:pt x="211480" y="142650"/>
                    <a:pt x="207003" y="211040"/>
                  </a:cubicBezTo>
                  <a:cubicBezTo>
                    <a:pt x="204812" y="245520"/>
                    <a:pt x="191001" y="268857"/>
                    <a:pt x="170618" y="278667"/>
                  </a:cubicBezTo>
                  <a:lnTo>
                    <a:pt x="169474" y="279239"/>
                  </a:lnTo>
                  <a:cubicBezTo>
                    <a:pt x="149472" y="288764"/>
                    <a:pt x="123373" y="284668"/>
                    <a:pt x="95561" y="265999"/>
                  </a:cubicBezTo>
                  <a:cubicBezTo>
                    <a:pt x="38411" y="227899"/>
                    <a:pt x="-4071" y="141412"/>
                    <a:pt x="311" y="72927"/>
                  </a:cubicBezTo>
                  <a:cubicBezTo>
                    <a:pt x="2597" y="38828"/>
                    <a:pt x="16122" y="15777"/>
                    <a:pt x="36220" y="5586"/>
                  </a:cubicBezTo>
                  <a:cubicBezTo>
                    <a:pt x="56318" y="-4606"/>
                    <a:pt x="83178" y="-1082"/>
                    <a:pt x="111753" y="18063"/>
                  </a:cubicBezTo>
                  <a:close/>
                </a:path>
              </a:pathLst>
            </a:custGeom>
            <a:solidFill>
              <a:schemeClr val="accent1"/>
            </a:solidFill>
            <a:ln w="12700" cap="flat">
              <a:solidFill>
                <a:srgbClr val="2F2E41"/>
              </a:solidFill>
              <a:prstDash val="solid"/>
              <a:miter/>
            </a:ln>
          </p:spPr>
          <p:txBody>
            <a:bodyPr rtlCol="0" anchor="ctr"/>
            <a:lstStyle/>
            <a:p>
              <a:endParaRPr lang="zh-CN" altLang="en-US"/>
            </a:p>
          </p:txBody>
        </p:sp>
        <p:sp>
          <p:nvSpPr>
            <p:cNvPr id="93" name="任意多边形: 形状 92">
              <a:extLst>
                <a:ext uri="{FF2B5EF4-FFF2-40B4-BE49-F238E27FC236}">
                  <a16:creationId xmlns:a16="http://schemas.microsoft.com/office/drawing/2014/main" id="{54095850-FE29-AEEC-F63D-E41CFDCD1146}"/>
                </a:ext>
              </a:extLst>
            </p:cNvPr>
            <p:cNvSpPr/>
            <p:nvPr/>
          </p:nvSpPr>
          <p:spPr>
            <a:xfrm flipH="1">
              <a:off x="10121333" y="5374391"/>
              <a:ext cx="195907" cy="268543"/>
            </a:xfrm>
            <a:custGeom>
              <a:avLst/>
              <a:gdLst>
                <a:gd name="connsiteX0" fmla="*/ 111753 w 207325"/>
                <a:gd name="connsiteY0" fmla="*/ 18063 h 284194"/>
                <a:gd name="connsiteX1" fmla="*/ 207003 w 207325"/>
                <a:gd name="connsiteY1" fmla="*/ 211040 h 284194"/>
                <a:gd name="connsiteX2" fmla="*/ 170618 w 207325"/>
                <a:gd name="connsiteY2" fmla="*/ 278667 h 284194"/>
                <a:gd name="connsiteX3" fmla="*/ 169474 w 207325"/>
                <a:gd name="connsiteY3" fmla="*/ 279239 h 284194"/>
                <a:gd name="connsiteX4" fmla="*/ 95561 w 207325"/>
                <a:gd name="connsiteY4" fmla="*/ 265999 h 284194"/>
                <a:gd name="connsiteX5" fmla="*/ 311 w 207325"/>
                <a:gd name="connsiteY5" fmla="*/ 72927 h 284194"/>
                <a:gd name="connsiteX6" fmla="*/ 36220 w 207325"/>
                <a:gd name="connsiteY6" fmla="*/ 5586 h 284194"/>
                <a:gd name="connsiteX7" fmla="*/ 111753 w 207325"/>
                <a:gd name="connsiteY7" fmla="*/ 18063 h 28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325" h="284194">
                  <a:moveTo>
                    <a:pt x="111753" y="18063"/>
                  </a:moveTo>
                  <a:cubicBezTo>
                    <a:pt x="168903" y="56163"/>
                    <a:pt x="211480" y="142650"/>
                    <a:pt x="207003" y="211040"/>
                  </a:cubicBezTo>
                  <a:cubicBezTo>
                    <a:pt x="204812" y="245520"/>
                    <a:pt x="191001" y="268857"/>
                    <a:pt x="170618" y="278667"/>
                  </a:cubicBezTo>
                  <a:lnTo>
                    <a:pt x="169474" y="279239"/>
                  </a:lnTo>
                  <a:cubicBezTo>
                    <a:pt x="149472" y="288764"/>
                    <a:pt x="123373" y="284668"/>
                    <a:pt x="95561" y="265999"/>
                  </a:cubicBezTo>
                  <a:cubicBezTo>
                    <a:pt x="38411" y="227899"/>
                    <a:pt x="-4071" y="141412"/>
                    <a:pt x="311" y="72927"/>
                  </a:cubicBezTo>
                  <a:cubicBezTo>
                    <a:pt x="2597" y="38828"/>
                    <a:pt x="16122" y="15777"/>
                    <a:pt x="36220" y="5586"/>
                  </a:cubicBezTo>
                  <a:cubicBezTo>
                    <a:pt x="56318" y="-4606"/>
                    <a:pt x="83178" y="-1082"/>
                    <a:pt x="111753" y="18063"/>
                  </a:cubicBezTo>
                  <a:close/>
                </a:path>
              </a:pathLst>
            </a:custGeom>
            <a:solidFill>
              <a:schemeClr val="accent1">
                <a:alpha val="20000"/>
              </a:schemeClr>
            </a:solidFill>
            <a:ln w="12700" cap="flat">
              <a:solidFill>
                <a:srgbClr val="2F2E41"/>
              </a:solidFill>
              <a:prstDash val="solid"/>
              <a:miter/>
            </a:ln>
          </p:spPr>
          <p:txBody>
            <a:bodyPr rtlCol="0" anchor="ctr"/>
            <a:lstStyle/>
            <a:p>
              <a:endParaRPr lang="zh-CN" altLang="en-US"/>
            </a:p>
          </p:txBody>
        </p:sp>
        <p:sp>
          <p:nvSpPr>
            <p:cNvPr id="94" name="任意多边形: 形状 93">
              <a:extLst>
                <a:ext uri="{FF2B5EF4-FFF2-40B4-BE49-F238E27FC236}">
                  <a16:creationId xmlns:a16="http://schemas.microsoft.com/office/drawing/2014/main" id="{E08B9FFA-E20F-A795-AA2D-7B893387C6E6}"/>
                </a:ext>
              </a:extLst>
            </p:cNvPr>
            <p:cNvSpPr/>
            <p:nvPr/>
          </p:nvSpPr>
          <p:spPr>
            <a:xfrm flipH="1">
              <a:off x="9811752" y="5122977"/>
              <a:ext cx="498814" cy="513287"/>
            </a:xfrm>
            <a:custGeom>
              <a:avLst/>
              <a:gdLst>
                <a:gd name="connsiteX0" fmla="*/ 273378 w 527886"/>
                <a:gd name="connsiteY0" fmla="*/ 0 h 543203"/>
                <a:gd name="connsiteX1" fmla="*/ 341291 w 527886"/>
                <a:gd name="connsiteY1" fmla="*/ 287560 h 543203"/>
                <a:gd name="connsiteX2" fmla="*/ 391298 w 527886"/>
                <a:gd name="connsiteY2" fmla="*/ 373856 h 543203"/>
                <a:gd name="connsiteX3" fmla="*/ 527886 w 527886"/>
                <a:gd name="connsiteY3" fmla="*/ 516731 h 543203"/>
                <a:gd name="connsiteX4" fmla="*/ 263948 w 527886"/>
                <a:gd name="connsiteY4" fmla="*/ 508254 h 543203"/>
                <a:gd name="connsiteX5" fmla="*/ 160697 w 527886"/>
                <a:gd name="connsiteY5" fmla="*/ 538448 h 543203"/>
                <a:gd name="connsiteX6" fmla="*/ 160697 w 527886"/>
                <a:gd name="connsiteY6" fmla="*/ 538448 h 543203"/>
                <a:gd name="connsiteX7" fmla="*/ 92212 w 527886"/>
                <a:gd name="connsiteY7" fmla="*/ 526542 h 543203"/>
                <a:gd name="connsiteX8" fmla="*/ 46397 w 527886"/>
                <a:gd name="connsiteY8" fmla="*/ 481298 h 543203"/>
                <a:gd name="connsiteX9" fmla="*/ 23918 w 527886"/>
                <a:gd name="connsiteY9" fmla="*/ 444055 h 543203"/>
                <a:gd name="connsiteX10" fmla="*/ 106 w 527886"/>
                <a:gd name="connsiteY10" fmla="*/ 339280 h 543203"/>
                <a:gd name="connsiteX11" fmla="*/ 32395 w 527886"/>
                <a:gd name="connsiteY11" fmla="*/ 277749 h 543203"/>
                <a:gd name="connsiteX12" fmla="*/ 32395 w 527886"/>
                <a:gd name="connsiteY12" fmla="*/ 277749 h 543203"/>
                <a:gd name="connsiteX13" fmla="*/ 119263 w 527886"/>
                <a:gd name="connsiteY13" fmla="*/ 214313 h 543203"/>
                <a:gd name="connsiteX14" fmla="*/ 273378 w 527886"/>
                <a:gd name="connsiteY14" fmla="*/ 0 h 54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7886" h="543203">
                  <a:moveTo>
                    <a:pt x="273378" y="0"/>
                  </a:moveTo>
                  <a:cubicBezTo>
                    <a:pt x="273378" y="0"/>
                    <a:pt x="258995" y="121158"/>
                    <a:pt x="341291" y="287560"/>
                  </a:cubicBezTo>
                  <a:cubicBezTo>
                    <a:pt x="355978" y="317429"/>
                    <a:pt x="372685" y="346262"/>
                    <a:pt x="391298" y="373856"/>
                  </a:cubicBezTo>
                  <a:cubicBezTo>
                    <a:pt x="460354" y="476060"/>
                    <a:pt x="527886" y="516731"/>
                    <a:pt x="527886" y="516731"/>
                  </a:cubicBezTo>
                  <a:cubicBezTo>
                    <a:pt x="444066" y="499586"/>
                    <a:pt x="353483" y="487394"/>
                    <a:pt x="263948" y="508254"/>
                  </a:cubicBezTo>
                  <a:cubicBezTo>
                    <a:pt x="229020" y="516480"/>
                    <a:pt x="194554" y="526559"/>
                    <a:pt x="160697" y="538448"/>
                  </a:cubicBezTo>
                  <a:lnTo>
                    <a:pt x="160697" y="538448"/>
                  </a:lnTo>
                  <a:cubicBezTo>
                    <a:pt x="142219" y="547497"/>
                    <a:pt x="117835" y="543687"/>
                    <a:pt x="92212" y="526542"/>
                  </a:cubicBezTo>
                  <a:cubicBezTo>
                    <a:pt x="74446" y="514216"/>
                    <a:pt x="58945" y="498909"/>
                    <a:pt x="46397" y="481298"/>
                  </a:cubicBezTo>
                  <a:cubicBezTo>
                    <a:pt x="37793" y="469589"/>
                    <a:pt x="30269" y="457124"/>
                    <a:pt x="23918" y="444055"/>
                  </a:cubicBezTo>
                  <a:cubicBezTo>
                    <a:pt x="7157" y="411740"/>
                    <a:pt x="-1042" y="375667"/>
                    <a:pt x="106" y="339280"/>
                  </a:cubicBezTo>
                  <a:cubicBezTo>
                    <a:pt x="2201" y="308515"/>
                    <a:pt x="14012" y="286798"/>
                    <a:pt x="32395" y="277749"/>
                  </a:cubicBezTo>
                  <a:lnTo>
                    <a:pt x="32395" y="277749"/>
                  </a:lnTo>
                  <a:cubicBezTo>
                    <a:pt x="62451" y="258152"/>
                    <a:pt x="91447" y="236976"/>
                    <a:pt x="119263" y="214313"/>
                  </a:cubicBezTo>
                  <a:cubicBezTo>
                    <a:pt x="190320" y="156115"/>
                    <a:pt x="235850" y="76867"/>
                    <a:pt x="273378" y="0"/>
                  </a:cubicBezTo>
                  <a:close/>
                </a:path>
              </a:pathLst>
            </a:custGeom>
            <a:solidFill>
              <a:schemeClr val="accent1"/>
            </a:solidFill>
            <a:ln w="12700" cap="flat">
              <a:solidFill>
                <a:srgbClr val="2F2E41"/>
              </a:solidFill>
              <a:prstDash val="solid"/>
              <a:miter/>
            </a:ln>
          </p:spPr>
          <p:txBody>
            <a:bodyPr rtlCol="0" anchor="ctr"/>
            <a:lstStyle/>
            <a:p>
              <a:endParaRPr lang="zh-CN" altLang="en-US"/>
            </a:p>
          </p:txBody>
        </p:sp>
        <p:sp>
          <p:nvSpPr>
            <p:cNvPr id="95" name="任意多边形: 形状 94">
              <a:extLst>
                <a:ext uri="{FF2B5EF4-FFF2-40B4-BE49-F238E27FC236}">
                  <a16:creationId xmlns:a16="http://schemas.microsoft.com/office/drawing/2014/main" id="{8B02A658-2725-E1BE-B8C8-F0A61A183F12}"/>
                </a:ext>
              </a:extLst>
            </p:cNvPr>
            <p:cNvSpPr/>
            <p:nvPr/>
          </p:nvSpPr>
          <p:spPr>
            <a:xfrm flipH="1">
              <a:off x="9811752" y="5122977"/>
              <a:ext cx="498814" cy="513287"/>
            </a:xfrm>
            <a:custGeom>
              <a:avLst/>
              <a:gdLst>
                <a:gd name="connsiteX0" fmla="*/ 273378 w 527886"/>
                <a:gd name="connsiteY0" fmla="*/ 0 h 543203"/>
                <a:gd name="connsiteX1" fmla="*/ 341291 w 527886"/>
                <a:gd name="connsiteY1" fmla="*/ 287560 h 543203"/>
                <a:gd name="connsiteX2" fmla="*/ 391298 w 527886"/>
                <a:gd name="connsiteY2" fmla="*/ 373856 h 543203"/>
                <a:gd name="connsiteX3" fmla="*/ 527886 w 527886"/>
                <a:gd name="connsiteY3" fmla="*/ 516731 h 543203"/>
                <a:gd name="connsiteX4" fmla="*/ 263948 w 527886"/>
                <a:gd name="connsiteY4" fmla="*/ 508254 h 543203"/>
                <a:gd name="connsiteX5" fmla="*/ 160697 w 527886"/>
                <a:gd name="connsiteY5" fmla="*/ 538448 h 543203"/>
                <a:gd name="connsiteX6" fmla="*/ 160697 w 527886"/>
                <a:gd name="connsiteY6" fmla="*/ 538448 h 543203"/>
                <a:gd name="connsiteX7" fmla="*/ 92212 w 527886"/>
                <a:gd name="connsiteY7" fmla="*/ 526542 h 543203"/>
                <a:gd name="connsiteX8" fmla="*/ 46397 w 527886"/>
                <a:gd name="connsiteY8" fmla="*/ 481298 h 543203"/>
                <a:gd name="connsiteX9" fmla="*/ 23918 w 527886"/>
                <a:gd name="connsiteY9" fmla="*/ 444055 h 543203"/>
                <a:gd name="connsiteX10" fmla="*/ 106 w 527886"/>
                <a:gd name="connsiteY10" fmla="*/ 339280 h 543203"/>
                <a:gd name="connsiteX11" fmla="*/ 32395 w 527886"/>
                <a:gd name="connsiteY11" fmla="*/ 277749 h 543203"/>
                <a:gd name="connsiteX12" fmla="*/ 32395 w 527886"/>
                <a:gd name="connsiteY12" fmla="*/ 277749 h 543203"/>
                <a:gd name="connsiteX13" fmla="*/ 119263 w 527886"/>
                <a:gd name="connsiteY13" fmla="*/ 214313 h 543203"/>
                <a:gd name="connsiteX14" fmla="*/ 273378 w 527886"/>
                <a:gd name="connsiteY14" fmla="*/ 0 h 54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7886" h="543203">
                  <a:moveTo>
                    <a:pt x="273378" y="0"/>
                  </a:moveTo>
                  <a:cubicBezTo>
                    <a:pt x="273378" y="0"/>
                    <a:pt x="258995" y="121158"/>
                    <a:pt x="341291" y="287560"/>
                  </a:cubicBezTo>
                  <a:cubicBezTo>
                    <a:pt x="355978" y="317429"/>
                    <a:pt x="372685" y="346262"/>
                    <a:pt x="391298" y="373856"/>
                  </a:cubicBezTo>
                  <a:cubicBezTo>
                    <a:pt x="460354" y="476060"/>
                    <a:pt x="527886" y="516731"/>
                    <a:pt x="527886" y="516731"/>
                  </a:cubicBezTo>
                  <a:cubicBezTo>
                    <a:pt x="444066" y="499586"/>
                    <a:pt x="353483" y="487394"/>
                    <a:pt x="263948" y="508254"/>
                  </a:cubicBezTo>
                  <a:cubicBezTo>
                    <a:pt x="229020" y="516480"/>
                    <a:pt x="194554" y="526559"/>
                    <a:pt x="160697" y="538448"/>
                  </a:cubicBezTo>
                  <a:lnTo>
                    <a:pt x="160697" y="538448"/>
                  </a:lnTo>
                  <a:cubicBezTo>
                    <a:pt x="142219" y="547497"/>
                    <a:pt x="117835" y="543687"/>
                    <a:pt x="92212" y="526542"/>
                  </a:cubicBezTo>
                  <a:cubicBezTo>
                    <a:pt x="74446" y="514216"/>
                    <a:pt x="58945" y="498909"/>
                    <a:pt x="46397" y="481298"/>
                  </a:cubicBezTo>
                  <a:cubicBezTo>
                    <a:pt x="37793" y="469589"/>
                    <a:pt x="30269" y="457124"/>
                    <a:pt x="23918" y="444055"/>
                  </a:cubicBezTo>
                  <a:cubicBezTo>
                    <a:pt x="7157" y="411740"/>
                    <a:pt x="-1042" y="375667"/>
                    <a:pt x="106" y="339280"/>
                  </a:cubicBezTo>
                  <a:cubicBezTo>
                    <a:pt x="2201" y="308515"/>
                    <a:pt x="14012" y="286798"/>
                    <a:pt x="32395" y="277749"/>
                  </a:cubicBezTo>
                  <a:lnTo>
                    <a:pt x="32395" y="277749"/>
                  </a:lnTo>
                  <a:cubicBezTo>
                    <a:pt x="62451" y="258152"/>
                    <a:pt x="91447" y="236976"/>
                    <a:pt x="119263" y="214313"/>
                  </a:cubicBezTo>
                  <a:cubicBezTo>
                    <a:pt x="190320" y="156115"/>
                    <a:pt x="235850" y="76867"/>
                    <a:pt x="273378" y="0"/>
                  </a:cubicBezTo>
                  <a:close/>
                </a:path>
              </a:pathLst>
            </a:custGeom>
            <a:solidFill>
              <a:srgbClr val="FFFFFF">
                <a:alpha val="60000"/>
              </a:srgbClr>
            </a:solidFill>
            <a:ln w="12700" cap="flat">
              <a:solidFill>
                <a:srgbClr val="2F2E41"/>
              </a:solidFill>
              <a:prstDash val="solid"/>
              <a:miter/>
            </a:ln>
          </p:spPr>
          <p:txBody>
            <a:bodyPr rtlCol="0" anchor="ctr"/>
            <a:lstStyle/>
            <a:p>
              <a:endParaRPr lang="zh-CN" altLang="en-US"/>
            </a:p>
          </p:txBody>
        </p:sp>
        <p:sp>
          <p:nvSpPr>
            <p:cNvPr id="96" name="任意多边形: 形状 95">
              <a:extLst>
                <a:ext uri="{FF2B5EF4-FFF2-40B4-BE49-F238E27FC236}">
                  <a16:creationId xmlns:a16="http://schemas.microsoft.com/office/drawing/2014/main" id="{36D36A59-20A1-AE7A-C73E-BE8D76CD6192}"/>
                </a:ext>
              </a:extLst>
            </p:cNvPr>
            <p:cNvSpPr/>
            <p:nvPr/>
          </p:nvSpPr>
          <p:spPr>
            <a:xfrm flipH="1">
              <a:off x="9811753" y="5475815"/>
              <a:ext cx="454971" cy="160449"/>
            </a:xfrm>
            <a:custGeom>
              <a:avLst/>
              <a:gdLst>
                <a:gd name="connsiteX0" fmla="*/ 344900 w 481488"/>
                <a:gd name="connsiteY0" fmla="*/ 454 h 169800"/>
                <a:gd name="connsiteX1" fmla="*/ 481489 w 481488"/>
                <a:gd name="connsiteY1" fmla="*/ 143329 h 169800"/>
                <a:gd name="connsiteX2" fmla="*/ 217551 w 481488"/>
                <a:gd name="connsiteY2" fmla="*/ 134852 h 169800"/>
                <a:gd name="connsiteX3" fmla="*/ 114300 w 481488"/>
                <a:gd name="connsiteY3" fmla="*/ 165046 h 169800"/>
                <a:gd name="connsiteX4" fmla="*/ 114300 w 481488"/>
                <a:gd name="connsiteY4" fmla="*/ 165046 h 169800"/>
                <a:gd name="connsiteX5" fmla="*/ 45815 w 481488"/>
                <a:gd name="connsiteY5" fmla="*/ 153139 h 169800"/>
                <a:gd name="connsiteX6" fmla="*/ 0 w 481488"/>
                <a:gd name="connsiteY6" fmla="*/ 107896 h 169800"/>
                <a:gd name="connsiteX7" fmla="*/ 344900 w 481488"/>
                <a:gd name="connsiteY7" fmla="*/ 454 h 16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1488" h="169800">
                  <a:moveTo>
                    <a:pt x="344900" y="454"/>
                  </a:moveTo>
                  <a:cubicBezTo>
                    <a:pt x="413957" y="102657"/>
                    <a:pt x="481489" y="143329"/>
                    <a:pt x="481489" y="143329"/>
                  </a:cubicBezTo>
                  <a:cubicBezTo>
                    <a:pt x="397669" y="126184"/>
                    <a:pt x="307086" y="113992"/>
                    <a:pt x="217551" y="134852"/>
                  </a:cubicBezTo>
                  <a:cubicBezTo>
                    <a:pt x="182623" y="143078"/>
                    <a:pt x="148157" y="153157"/>
                    <a:pt x="114300" y="165046"/>
                  </a:cubicBezTo>
                  <a:lnTo>
                    <a:pt x="114300" y="165046"/>
                  </a:lnTo>
                  <a:cubicBezTo>
                    <a:pt x="95821" y="174095"/>
                    <a:pt x="71438" y="170285"/>
                    <a:pt x="45815" y="153139"/>
                  </a:cubicBezTo>
                  <a:cubicBezTo>
                    <a:pt x="28048" y="140814"/>
                    <a:pt x="12548" y="125507"/>
                    <a:pt x="0" y="107896"/>
                  </a:cubicBezTo>
                  <a:cubicBezTo>
                    <a:pt x="80010" y="62081"/>
                    <a:pt x="217170" y="-6214"/>
                    <a:pt x="344900" y="454"/>
                  </a:cubicBezTo>
                  <a:close/>
                </a:path>
              </a:pathLst>
            </a:custGeom>
            <a:solidFill>
              <a:schemeClr val="accent1">
                <a:alpha val="10000"/>
              </a:schemeClr>
            </a:solidFill>
            <a:ln w="12700" cap="flat">
              <a:solidFill>
                <a:srgbClr val="2F2E41"/>
              </a:solidFill>
              <a:prstDash val="solid"/>
              <a:miter/>
            </a:ln>
          </p:spPr>
          <p:txBody>
            <a:bodyPr rtlCol="0" anchor="ctr"/>
            <a:lstStyle/>
            <a:p>
              <a:endParaRPr lang="zh-CN" altLang="en-US"/>
            </a:p>
          </p:txBody>
        </p:sp>
        <p:sp>
          <p:nvSpPr>
            <p:cNvPr id="97" name="任意多边形: 形状 96">
              <a:extLst>
                <a:ext uri="{FF2B5EF4-FFF2-40B4-BE49-F238E27FC236}">
                  <a16:creationId xmlns:a16="http://schemas.microsoft.com/office/drawing/2014/main" id="{9F190B43-E90F-026C-51B0-0D50C7F23CEF}"/>
                </a:ext>
              </a:extLst>
            </p:cNvPr>
            <p:cNvSpPr/>
            <p:nvPr/>
          </p:nvSpPr>
          <p:spPr>
            <a:xfrm flipH="1">
              <a:off x="9607972" y="5003277"/>
              <a:ext cx="465979" cy="638295"/>
            </a:xfrm>
            <a:custGeom>
              <a:avLst/>
              <a:gdLst>
                <a:gd name="connsiteX0" fmla="*/ 265766 w 493138"/>
                <a:gd name="connsiteY0" fmla="*/ 42761 h 675497"/>
                <a:gd name="connsiteX1" fmla="*/ 418166 w 493138"/>
                <a:gd name="connsiteY1" fmla="*/ 215068 h 675497"/>
                <a:gd name="connsiteX2" fmla="*/ 418166 w 493138"/>
                <a:gd name="connsiteY2" fmla="*/ 215068 h 675497"/>
                <a:gd name="connsiteX3" fmla="*/ 492366 w 493138"/>
                <a:gd name="connsiteY3" fmla="*/ 502056 h 675497"/>
                <a:gd name="connsiteX4" fmla="*/ 227094 w 493138"/>
                <a:gd name="connsiteY4" fmla="*/ 632739 h 675497"/>
                <a:gd name="connsiteX5" fmla="*/ 140322 w 493138"/>
                <a:gd name="connsiteY5" fmla="*/ 554349 h 675497"/>
                <a:gd name="connsiteX6" fmla="*/ 7924 w 493138"/>
                <a:gd name="connsiteY6" fmla="*/ 279171 h 675497"/>
                <a:gd name="connsiteX7" fmla="*/ 2018 w 493138"/>
                <a:gd name="connsiteY7" fmla="*/ 238119 h 675497"/>
                <a:gd name="connsiteX8" fmla="*/ 685 w 493138"/>
                <a:gd name="connsiteY8" fmla="*/ 221164 h 675497"/>
                <a:gd name="connsiteX9" fmla="*/ 685 w 493138"/>
                <a:gd name="connsiteY9" fmla="*/ 221164 h 675497"/>
                <a:gd name="connsiteX10" fmla="*/ 18 w 493138"/>
                <a:gd name="connsiteY10" fmla="*/ 197447 h 675497"/>
                <a:gd name="connsiteX11" fmla="*/ 780 w 493138"/>
                <a:gd name="connsiteY11" fmla="*/ 173349 h 675497"/>
                <a:gd name="connsiteX12" fmla="*/ 265766 w 493138"/>
                <a:gd name="connsiteY12" fmla="*/ 42761 h 675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3138" h="675497">
                  <a:moveTo>
                    <a:pt x="265766" y="42761"/>
                  </a:moveTo>
                  <a:cubicBezTo>
                    <a:pt x="325202" y="82575"/>
                    <a:pt x="378161" y="144393"/>
                    <a:pt x="418166" y="215068"/>
                  </a:cubicBezTo>
                  <a:lnTo>
                    <a:pt x="418166" y="215068"/>
                  </a:lnTo>
                  <a:cubicBezTo>
                    <a:pt x="469029" y="305651"/>
                    <a:pt x="498366" y="410616"/>
                    <a:pt x="492366" y="502056"/>
                  </a:cubicBezTo>
                  <a:cubicBezTo>
                    <a:pt x="481602" y="665029"/>
                    <a:pt x="362826" y="723513"/>
                    <a:pt x="227094" y="632739"/>
                  </a:cubicBezTo>
                  <a:cubicBezTo>
                    <a:pt x="194763" y="610647"/>
                    <a:pt x="165573" y="584277"/>
                    <a:pt x="140322" y="554349"/>
                  </a:cubicBezTo>
                  <a:cubicBezTo>
                    <a:pt x="73575" y="475330"/>
                    <a:pt x="28015" y="380638"/>
                    <a:pt x="7924" y="279171"/>
                  </a:cubicBezTo>
                  <a:cubicBezTo>
                    <a:pt x="5352" y="265360"/>
                    <a:pt x="3352" y="251739"/>
                    <a:pt x="2018" y="238119"/>
                  </a:cubicBezTo>
                  <a:cubicBezTo>
                    <a:pt x="1447" y="232499"/>
                    <a:pt x="971" y="226784"/>
                    <a:pt x="685" y="221164"/>
                  </a:cubicBezTo>
                  <a:lnTo>
                    <a:pt x="685" y="221164"/>
                  </a:lnTo>
                  <a:cubicBezTo>
                    <a:pt x="209" y="213163"/>
                    <a:pt x="-77" y="205257"/>
                    <a:pt x="18" y="197447"/>
                  </a:cubicBezTo>
                  <a:cubicBezTo>
                    <a:pt x="113" y="189636"/>
                    <a:pt x="18" y="181254"/>
                    <a:pt x="780" y="173349"/>
                  </a:cubicBezTo>
                  <a:cubicBezTo>
                    <a:pt x="10972" y="10471"/>
                    <a:pt x="129653" y="-48012"/>
                    <a:pt x="265766" y="42761"/>
                  </a:cubicBezTo>
                  <a:close/>
                </a:path>
              </a:pathLst>
            </a:custGeom>
            <a:solidFill>
              <a:schemeClr val="accent1"/>
            </a:solidFill>
            <a:ln w="12700" cap="flat">
              <a:solidFill>
                <a:srgbClr val="2F2E41"/>
              </a:solidFill>
              <a:prstDash val="solid"/>
              <a:miter/>
            </a:ln>
          </p:spPr>
          <p:txBody>
            <a:bodyPr rtlCol="0" anchor="ctr"/>
            <a:lstStyle/>
            <a:p>
              <a:endParaRPr lang="zh-CN" altLang="en-US"/>
            </a:p>
          </p:txBody>
        </p:sp>
        <p:sp>
          <p:nvSpPr>
            <p:cNvPr id="98" name="任意多边形: 形状 97">
              <a:extLst>
                <a:ext uri="{FF2B5EF4-FFF2-40B4-BE49-F238E27FC236}">
                  <a16:creationId xmlns:a16="http://schemas.microsoft.com/office/drawing/2014/main" id="{8C1D4983-8666-E8F8-AFB6-DC3FB0327709}"/>
                </a:ext>
              </a:extLst>
            </p:cNvPr>
            <p:cNvSpPr/>
            <p:nvPr/>
          </p:nvSpPr>
          <p:spPr>
            <a:xfrm flipH="1">
              <a:off x="9608511" y="5206591"/>
              <a:ext cx="333386" cy="435071"/>
            </a:xfrm>
            <a:custGeom>
              <a:avLst/>
              <a:gdLst>
                <a:gd name="connsiteX0" fmla="*/ 277844 w 352817"/>
                <a:gd name="connsiteY0" fmla="*/ 0 h 460428"/>
                <a:gd name="connsiteX1" fmla="*/ 352044 w 352817"/>
                <a:gd name="connsiteY1" fmla="*/ 286988 h 460428"/>
                <a:gd name="connsiteX2" fmla="*/ 86773 w 352817"/>
                <a:gd name="connsiteY2" fmla="*/ 417671 h 460428"/>
                <a:gd name="connsiteX3" fmla="*/ 0 w 352817"/>
                <a:gd name="connsiteY3" fmla="*/ 339280 h 460428"/>
                <a:gd name="connsiteX4" fmla="*/ 0 w 352817"/>
                <a:gd name="connsiteY4" fmla="*/ 339281 h 460428"/>
                <a:gd name="connsiteX5" fmla="*/ 58007 w 352817"/>
                <a:gd name="connsiteY5" fmla="*/ 306705 h 460428"/>
                <a:gd name="connsiteX6" fmla="*/ 135160 w 352817"/>
                <a:gd name="connsiteY6" fmla="*/ 376047 h 460428"/>
                <a:gd name="connsiteX7" fmla="*/ 242983 w 352817"/>
                <a:gd name="connsiteY7" fmla="*/ 411861 h 460428"/>
                <a:gd name="connsiteX8" fmla="*/ 307753 w 352817"/>
                <a:gd name="connsiteY8" fmla="*/ 372237 h 460428"/>
                <a:gd name="connsiteX9" fmla="*/ 335471 w 352817"/>
                <a:gd name="connsiteY9" fmla="*/ 276987 h 460428"/>
                <a:gd name="connsiteX10" fmla="*/ 275368 w 352817"/>
                <a:gd name="connsiteY10" fmla="*/ 27813 h 460428"/>
                <a:gd name="connsiteX11" fmla="*/ 277844 w 352817"/>
                <a:gd name="connsiteY11" fmla="*/ 0 h 460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2817" h="460428">
                  <a:moveTo>
                    <a:pt x="277844" y="0"/>
                  </a:moveTo>
                  <a:cubicBezTo>
                    <a:pt x="328708" y="90583"/>
                    <a:pt x="358045" y="195548"/>
                    <a:pt x="352044" y="286988"/>
                  </a:cubicBezTo>
                  <a:cubicBezTo>
                    <a:pt x="341281" y="449961"/>
                    <a:pt x="222504" y="508444"/>
                    <a:pt x="86773" y="417671"/>
                  </a:cubicBezTo>
                  <a:cubicBezTo>
                    <a:pt x="54441" y="395579"/>
                    <a:pt x="25252" y="369209"/>
                    <a:pt x="0" y="339280"/>
                  </a:cubicBezTo>
                  <a:lnTo>
                    <a:pt x="0" y="339281"/>
                  </a:lnTo>
                  <a:cubicBezTo>
                    <a:pt x="22860" y="342995"/>
                    <a:pt x="66675" y="331184"/>
                    <a:pt x="58007" y="306705"/>
                  </a:cubicBezTo>
                  <a:cubicBezTo>
                    <a:pt x="80547" y="333127"/>
                    <a:pt x="106491" y="356444"/>
                    <a:pt x="135160" y="376047"/>
                  </a:cubicBezTo>
                  <a:cubicBezTo>
                    <a:pt x="174117" y="402146"/>
                    <a:pt x="211360" y="414147"/>
                    <a:pt x="242983" y="411861"/>
                  </a:cubicBezTo>
                  <a:cubicBezTo>
                    <a:pt x="269660" y="409750"/>
                    <a:pt x="293726" y="395027"/>
                    <a:pt x="307753" y="372237"/>
                  </a:cubicBezTo>
                  <a:cubicBezTo>
                    <a:pt x="325066" y="343415"/>
                    <a:pt x="334615" y="310598"/>
                    <a:pt x="335471" y="276987"/>
                  </a:cubicBezTo>
                  <a:cubicBezTo>
                    <a:pt x="340614" y="199168"/>
                    <a:pt x="316897" y="108585"/>
                    <a:pt x="275368" y="27813"/>
                  </a:cubicBezTo>
                  <a:cubicBezTo>
                    <a:pt x="275368" y="28289"/>
                    <a:pt x="286512" y="25146"/>
                    <a:pt x="277844" y="0"/>
                  </a:cubicBezTo>
                  <a:close/>
                </a:path>
              </a:pathLst>
            </a:custGeom>
            <a:solidFill>
              <a:schemeClr val="accent1">
                <a:alpha val="10000"/>
              </a:schemeClr>
            </a:solidFill>
            <a:ln w="12700" cap="flat">
              <a:solidFill>
                <a:srgbClr val="2F2E41"/>
              </a:solidFill>
              <a:prstDash val="solid"/>
              <a:miter/>
            </a:ln>
          </p:spPr>
          <p:txBody>
            <a:bodyPr rtlCol="0" anchor="ctr"/>
            <a:lstStyle/>
            <a:p>
              <a:endParaRPr lang="zh-CN" altLang="en-US"/>
            </a:p>
          </p:txBody>
        </p:sp>
        <p:sp>
          <p:nvSpPr>
            <p:cNvPr id="99" name="任意多边形: 形状 98">
              <a:extLst>
                <a:ext uri="{FF2B5EF4-FFF2-40B4-BE49-F238E27FC236}">
                  <a16:creationId xmlns:a16="http://schemas.microsoft.com/office/drawing/2014/main" id="{4287F43B-0899-EBB1-8BCF-72643D7B9F61}"/>
                </a:ext>
              </a:extLst>
            </p:cNvPr>
            <p:cNvSpPr/>
            <p:nvPr/>
          </p:nvSpPr>
          <p:spPr>
            <a:xfrm flipH="1">
              <a:off x="9624246" y="5028313"/>
              <a:ext cx="390365" cy="568156"/>
            </a:xfrm>
            <a:custGeom>
              <a:avLst/>
              <a:gdLst>
                <a:gd name="connsiteX0" fmla="*/ 200491 w 413117"/>
                <a:gd name="connsiteY0" fmla="*/ 35888 h 601270"/>
                <a:gd name="connsiteX1" fmla="*/ 352319 w 413117"/>
                <a:gd name="connsiteY1" fmla="*/ 216863 h 601270"/>
                <a:gd name="connsiteX2" fmla="*/ 412422 w 413117"/>
                <a:gd name="connsiteY2" fmla="*/ 466037 h 601270"/>
                <a:gd name="connsiteX3" fmla="*/ 384704 w 413117"/>
                <a:gd name="connsiteY3" fmla="*/ 561287 h 601270"/>
                <a:gd name="connsiteX4" fmla="*/ 319934 w 413117"/>
                <a:gd name="connsiteY4" fmla="*/ 600911 h 601270"/>
                <a:gd name="connsiteX5" fmla="*/ 212111 w 413117"/>
                <a:gd name="connsiteY5" fmla="*/ 565097 h 601270"/>
                <a:gd name="connsiteX6" fmla="*/ 134959 w 413117"/>
                <a:gd name="connsiteY6" fmla="*/ 495755 h 601270"/>
                <a:gd name="connsiteX7" fmla="*/ 108860 w 413117"/>
                <a:gd name="connsiteY7" fmla="*/ 462989 h 601270"/>
                <a:gd name="connsiteX8" fmla="*/ 68665 w 413117"/>
                <a:gd name="connsiteY8" fmla="*/ 399838 h 601270"/>
                <a:gd name="connsiteX9" fmla="*/ 61426 w 413117"/>
                <a:gd name="connsiteY9" fmla="*/ 386122 h 601270"/>
                <a:gd name="connsiteX10" fmla="*/ 49996 w 413117"/>
                <a:gd name="connsiteY10" fmla="*/ 363072 h 601270"/>
                <a:gd name="connsiteX11" fmla="*/ 19039 w 413117"/>
                <a:gd name="connsiteY11" fmla="*/ 281538 h 601270"/>
                <a:gd name="connsiteX12" fmla="*/ 19039 w 413117"/>
                <a:gd name="connsiteY12" fmla="*/ 280585 h 601270"/>
                <a:gd name="connsiteX13" fmla="*/ 6181 w 413117"/>
                <a:gd name="connsiteY13" fmla="*/ 226007 h 601270"/>
                <a:gd name="connsiteX14" fmla="*/ 1132 w 413117"/>
                <a:gd name="connsiteY14" fmla="*/ 187907 h 601270"/>
                <a:gd name="connsiteX15" fmla="*/ 85 w 413117"/>
                <a:gd name="connsiteY15" fmla="*/ 172096 h 601270"/>
                <a:gd name="connsiteX16" fmla="*/ 85 w 413117"/>
                <a:gd name="connsiteY16" fmla="*/ 153046 h 601270"/>
                <a:gd name="connsiteX17" fmla="*/ 751 w 413117"/>
                <a:gd name="connsiteY17" fmla="*/ 135139 h 601270"/>
                <a:gd name="connsiteX18" fmla="*/ 28469 w 413117"/>
                <a:gd name="connsiteY18" fmla="*/ 39889 h 601270"/>
                <a:gd name="connsiteX19" fmla="*/ 200491 w 413117"/>
                <a:gd name="connsiteY19" fmla="*/ 35888 h 601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3117" h="601270">
                  <a:moveTo>
                    <a:pt x="200491" y="35888"/>
                  </a:moveTo>
                  <a:cubicBezTo>
                    <a:pt x="260403" y="75988"/>
                    <a:pt x="314029" y="142282"/>
                    <a:pt x="352319" y="216863"/>
                  </a:cubicBezTo>
                  <a:cubicBezTo>
                    <a:pt x="393848" y="297635"/>
                    <a:pt x="417565" y="388313"/>
                    <a:pt x="412422" y="466037"/>
                  </a:cubicBezTo>
                  <a:cubicBezTo>
                    <a:pt x="411566" y="499648"/>
                    <a:pt x="402017" y="532465"/>
                    <a:pt x="384704" y="561287"/>
                  </a:cubicBezTo>
                  <a:cubicBezTo>
                    <a:pt x="370677" y="584077"/>
                    <a:pt x="346611" y="598800"/>
                    <a:pt x="319934" y="600911"/>
                  </a:cubicBezTo>
                  <a:cubicBezTo>
                    <a:pt x="288406" y="603578"/>
                    <a:pt x="251068" y="591386"/>
                    <a:pt x="212111" y="565097"/>
                  </a:cubicBezTo>
                  <a:cubicBezTo>
                    <a:pt x="183442" y="545494"/>
                    <a:pt x="157498" y="522177"/>
                    <a:pt x="134959" y="495755"/>
                  </a:cubicBezTo>
                  <a:cubicBezTo>
                    <a:pt x="125942" y="485405"/>
                    <a:pt x="117242" y="474483"/>
                    <a:pt x="108860" y="462989"/>
                  </a:cubicBezTo>
                  <a:cubicBezTo>
                    <a:pt x="94111" y="442830"/>
                    <a:pt x="80684" y="421735"/>
                    <a:pt x="68665" y="399838"/>
                  </a:cubicBezTo>
                  <a:cubicBezTo>
                    <a:pt x="66188" y="395266"/>
                    <a:pt x="63807" y="390313"/>
                    <a:pt x="61426" y="386122"/>
                  </a:cubicBezTo>
                  <a:cubicBezTo>
                    <a:pt x="57425" y="378502"/>
                    <a:pt x="53615" y="370787"/>
                    <a:pt x="49996" y="363072"/>
                  </a:cubicBezTo>
                  <a:cubicBezTo>
                    <a:pt x="37634" y="336714"/>
                    <a:pt x="27286" y="309458"/>
                    <a:pt x="19039" y="281538"/>
                  </a:cubicBezTo>
                  <a:lnTo>
                    <a:pt x="19039" y="280585"/>
                  </a:lnTo>
                  <a:cubicBezTo>
                    <a:pt x="13695" y="262658"/>
                    <a:pt x="9402" y="244434"/>
                    <a:pt x="6181" y="226007"/>
                  </a:cubicBezTo>
                  <a:cubicBezTo>
                    <a:pt x="3895" y="213053"/>
                    <a:pt x="2180" y="200194"/>
                    <a:pt x="1132" y="187907"/>
                  </a:cubicBezTo>
                  <a:cubicBezTo>
                    <a:pt x="1132" y="182573"/>
                    <a:pt x="275" y="177334"/>
                    <a:pt x="85" y="172096"/>
                  </a:cubicBezTo>
                  <a:cubicBezTo>
                    <a:pt x="-106" y="166857"/>
                    <a:pt x="85" y="159523"/>
                    <a:pt x="85" y="153046"/>
                  </a:cubicBezTo>
                  <a:cubicBezTo>
                    <a:pt x="85" y="146569"/>
                    <a:pt x="85" y="141044"/>
                    <a:pt x="751" y="135139"/>
                  </a:cubicBezTo>
                  <a:cubicBezTo>
                    <a:pt x="1628" y="101530"/>
                    <a:pt x="11176" y="68720"/>
                    <a:pt x="28469" y="39889"/>
                  </a:cubicBezTo>
                  <a:cubicBezTo>
                    <a:pt x="62378" y="-11927"/>
                    <a:pt x="126767" y="-13261"/>
                    <a:pt x="200491" y="35888"/>
                  </a:cubicBezTo>
                  <a:close/>
                </a:path>
              </a:pathLst>
            </a:custGeom>
            <a:solidFill>
              <a:schemeClr val="accent1"/>
            </a:solidFill>
            <a:ln w="12700" cap="flat">
              <a:solidFill>
                <a:srgbClr val="2F2E41"/>
              </a:solidFill>
              <a:prstDash val="solid"/>
              <a:miter/>
            </a:ln>
          </p:spPr>
          <p:txBody>
            <a:bodyPr rtlCol="0" anchor="ctr"/>
            <a:lstStyle/>
            <a:p>
              <a:endParaRPr lang="zh-CN" altLang="en-US"/>
            </a:p>
          </p:txBody>
        </p:sp>
        <p:sp>
          <p:nvSpPr>
            <p:cNvPr id="100" name="任意多边形: 形状 99">
              <a:extLst>
                <a:ext uri="{FF2B5EF4-FFF2-40B4-BE49-F238E27FC236}">
                  <a16:creationId xmlns:a16="http://schemas.microsoft.com/office/drawing/2014/main" id="{F6088EF2-EDC3-2BF8-AB8D-40BBC5092492}"/>
                </a:ext>
              </a:extLst>
            </p:cNvPr>
            <p:cNvSpPr/>
            <p:nvPr/>
          </p:nvSpPr>
          <p:spPr>
            <a:xfrm flipH="1">
              <a:off x="9624246" y="5028313"/>
              <a:ext cx="390365" cy="568156"/>
            </a:xfrm>
            <a:custGeom>
              <a:avLst/>
              <a:gdLst>
                <a:gd name="connsiteX0" fmla="*/ 200491 w 413117"/>
                <a:gd name="connsiteY0" fmla="*/ 35888 h 601270"/>
                <a:gd name="connsiteX1" fmla="*/ 352319 w 413117"/>
                <a:gd name="connsiteY1" fmla="*/ 216863 h 601270"/>
                <a:gd name="connsiteX2" fmla="*/ 412422 w 413117"/>
                <a:gd name="connsiteY2" fmla="*/ 466037 h 601270"/>
                <a:gd name="connsiteX3" fmla="*/ 384704 w 413117"/>
                <a:gd name="connsiteY3" fmla="*/ 561287 h 601270"/>
                <a:gd name="connsiteX4" fmla="*/ 319934 w 413117"/>
                <a:gd name="connsiteY4" fmla="*/ 600911 h 601270"/>
                <a:gd name="connsiteX5" fmla="*/ 212111 w 413117"/>
                <a:gd name="connsiteY5" fmla="*/ 565097 h 601270"/>
                <a:gd name="connsiteX6" fmla="*/ 134959 w 413117"/>
                <a:gd name="connsiteY6" fmla="*/ 495755 h 601270"/>
                <a:gd name="connsiteX7" fmla="*/ 108860 w 413117"/>
                <a:gd name="connsiteY7" fmla="*/ 462989 h 601270"/>
                <a:gd name="connsiteX8" fmla="*/ 68665 w 413117"/>
                <a:gd name="connsiteY8" fmla="*/ 399838 h 601270"/>
                <a:gd name="connsiteX9" fmla="*/ 61426 w 413117"/>
                <a:gd name="connsiteY9" fmla="*/ 386122 h 601270"/>
                <a:gd name="connsiteX10" fmla="*/ 49996 w 413117"/>
                <a:gd name="connsiteY10" fmla="*/ 363072 h 601270"/>
                <a:gd name="connsiteX11" fmla="*/ 19039 w 413117"/>
                <a:gd name="connsiteY11" fmla="*/ 281538 h 601270"/>
                <a:gd name="connsiteX12" fmla="*/ 19039 w 413117"/>
                <a:gd name="connsiteY12" fmla="*/ 280585 h 601270"/>
                <a:gd name="connsiteX13" fmla="*/ 6181 w 413117"/>
                <a:gd name="connsiteY13" fmla="*/ 226007 h 601270"/>
                <a:gd name="connsiteX14" fmla="*/ 1132 w 413117"/>
                <a:gd name="connsiteY14" fmla="*/ 187907 h 601270"/>
                <a:gd name="connsiteX15" fmla="*/ 85 w 413117"/>
                <a:gd name="connsiteY15" fmla="*/ 172096 h 601270"/>
                <a:gd name="connsiteX16" fmla="*/ 85 w 413117"/>
                <a:gd name="connsiteY16" fmla="*/ 153046 h 601270"/>
                <a:gd name="connsiteX17" fmla="*/ 751 w 413117"/>
                <a:gd name="connsiteY17" fmla="*/ 135139 h 601270"/>
                <a:gd name="connsiteX18" fmla="*/ 28469 w 413117"/>
                <a:gd name="connsiteY18" fmla="*/ 39889 h 601270"/>
                <a:gd name="connsiteX19" fmla="*/ 200491 w 413117"/>
                <a:gd name="connsiteY19" fmla="*/ 35888 h 601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3117" h="601270">
                  <a:moveTo>
                    <a:pt x="200491" y="35888"/>
                  </a:moveTo>
                  <a:cubicBezTo>
                    <a:pt x="260403" y="75988"/>
                    <a:pt x="314029" y="142282"/>
                    <a:pt x="352319" y="216863"/>
                  </a:cubicBezTo>
                  <a:cubicBezTo>
                    <a:pt x="393848" y="297635"/>
                    <a:pt x="417565" y="388313"/>
                    <a:pt x="412422" y="466037"/>
                  </a:cubicBezTo>
                  <a:cubicBezTo>
                    <a:pt x="411566" y="499648"/>
                    <a:pt x="402017" y="532465"/>
                    <a:pt x="384704" y="561287"/>
                  </a:cubicBezTo>
                  <a:cubicBezTo>
                    <a:pt x="370677" y="584077"/>
                    <a:pt x="346611" y="598800"/>
                    <a:pt x="319934" y="600911"/>
                  </a:cubicBezTo>
                  <a:cubicBezTo>
                    <a:pt x="288406" y="603578"/>
                    <a:pt x="251068" y="591386"/>
                    <a:pt x="212111" y="565097"/>
                  </a:cubicBezTo>
                  <a:cubicBezTo>
                    <a:pt x="183442" y="545494"/>
                    <a:pt x="157498" y="522177"/>
                    <a:pt x="134959" y="495755"/>
                  </a:cubicBezTo>
                  <a:cubicBezTo>
                    <a:pt x="125942" y="485405"/>
                    <a:pt x="117242" y="474483"/>
                    <a:pt x="108860" y="462989"/>
                  </a:cubicBezTo>
                  <a:cubicBezTo>
                    <a:pt x="94111" y="442830"/>
                    <a:pt x="80684" y="421735"/>
                    <a:pt x="68665" y="399838"/>
                  </a:cubicBezTo>
                  <a:cubicBezTo>
                    <a:pt x="66188" y="395266"/>
                    <a:pt x="63807" y="390313"/>
                    <a:pt x="61426" y="386122"/>
                  </a:cubicBezTo>
                  <a:cubicBezTo>
                    <a:pt x="57425" y="378502"/>
                    <a:pt x="53615" y="370787"/>
                    <a:pt x="49996" y="363072"/>
                  </a:cubicBezTo>
                  <a:cubicBezTo>
                    <a:pt x="37634" y="336714"/>
                    <a:pt x="27286" y="309458"/>
                    <a:pt x="19039" y="281538"/>
                  </a:cubicBezTo>
                  <a:lnTo>
                    <a:pt x="19039" y="280585"/>
                  </a:lnTo>
                  <a:cubicBezTo>
                    <a:pt x="13695" y="262658"/>
                    <a:pt x="9402" y="244434"/>
                    <a:pt x="6181" y="226007"/>
                  </a:cubicBezTo>
                  <a:cubicBezTo>
                    <a:pt x="3895" y="213053"/>
                    <a:pt x="2180" y="200194"/>
                    <a:pt x="1132" y="187907"/>
                  </a:cubicBezTo>
                  <a:cubicBezTo>
                    <a:pt x="1132" y="182573"/>
                    <a:pt x="275" y="177334"/>
                    <a:pt x="85" y="172096"/>
                  </a:cubicBezTo>
                  <a:cubicBezTo>
                    <a:pt x="-106" y="166857"/>
                    <a:pt x="85" y="159523"/>
                    <a:pt x="85" y="153046"/>
                  </a:cubicBezTo>
                  <a:cubicBezTo>
                    <a:pt x="85" y="146569"/>
                    <a:pt x="85" y="141044"/>
                    <a:pt x="751" y="135139"/>
                  </a:cubicBezTo>
                  <a:cubicBezTo>
                    <a:pt x="1628" y="101530"/>
                    <a:pt x="11176" y="68720"/>
                    <a:pt x="28469" y="39889"/>
                  </a:cubicBezTo>
                  <a:cubicBezTo>
                    <a:pt x="62378" y="-11927"/>
                    <a:pt x="126767" y="-13261"/>
                    <a:pt x="200491" y="35888"/>
                  </a:cubicBezTo>
                  <a:close/>
                </a:path>
              </a:pathLst>
            </a:custGeom>
            <a:solidFill>
              <a:schemeClr val="accent1">
                <a:alpha val="40000"/>
              </a:schemeClr>
            </a:solidFill>
            <a:ln w="12700" cap="flat">
              <a:solidFill>
                <a:srgbClr val="2F2E41"/>
              </a:solidFill>
              <a:prstDash val="solid"/>
              <a:miter/>
            </a:ln>
          </p:spPr>
          <p:txBody>
            <a:bodyPr rtlCol="0" anchor="ctr"/>
            <a:lstStyle/>
            <a:p>
              <a:endParaRPr lang="zh-CN" altLang="en-US"/>
            </a:p>
          </p:txBody>
        </p:sp>
        <p:sp>
          <p:nvSpPr>
            <p:cNvPr id="101" name="任意多边形: 形状 100">
              <a:extLst>
                <a:ext uri="{FF2B5EF4-FFF2-40B4-BE49-F238E27FC236}">
                  <a16:creationId xmlns:a16="http://schemas.microsoft.com/office/drawing/2014/main" id="{1EA8C5D6-0A01-6E91-882B-8C32B90DBD8E}"/>
                </a:ext>
              </a:extLst>
            </p:cNvPr>
            <p:cNvSpPr/>
            <p:nvPr/>
          </p:nvSpPr>
          <p:spPr>
            <a:xfrm flipH="1">
              <a:off x="9798162" y="5240342"/>
              <a:ext cx="201609" cy="236170"/>
            </a:xfrm>
            <a:custGeom>
              <a:avLst/>
              <a:gdLst>
                <a:gd name="connsiteX0" fmla="*/ 133540 w 213359"/>
                <a:gd name="connsiteY0" fmla="*/ 0 h 249935"/>
                <a:gd name="connsiteX1" fmla="*/ 213360 w 213359"/>
                <a:gd name="connsiteY1" fmla="*/ 158877 h 249935"/>
                <a:gd name="connsiteX2" fmla="*/ 101632 w 213359"/>
                <a:gd name="connsiteY2" fmla="*/ 249936 h 249935"/>
                <a:gd name="connsiteX3" fmla="*/ 93250 w 213359"/>
                <a:gd name="connsiteY3" fmla="*/ 238696 h 249935"/>
                <a:gd name="connsiteX4" fmla="*/ 53054 w 213359"/>
                <a:gd name="connsiteY4" fmla="*/ 175546 h 249935"/>
                <a:gd name="connsiteX5" fmla="*/ 45720 w 213359"/>
                <a:gd name="connsiteY5" fmla="*/ 161830 h 249935"/>
                <a:gd name="connsiteX6" fmla="*/ 34290 w 213359"/>
                <a:gd name="connsiteY6" fmla="*/ 138779 h 249935"/>
                <a:gd name="connsiteX7" fmla="*/ 3334 w 213359"/>
                <a:gd name="connsiteY7" fmla="*/ 57245 h 249935"/>
                <a:gd name="connsiteX8" fmla="*/ 3334 w 213359"/>
                <a:gd name="connsiteY8" fmla="*/ 56293 h 249935"/>
                <a:gd name="connsiteX9" fmla="*/ 0 w 213359"/>
                <a:gd name="connsiteY9" fmla="*/ 44196 h 249935"/>
                <a:gd name="connsiteX10" fmla="*/ 133540 w 213359"/>
                <a:gd name="connsiteY10" fmla="*/ 0 h 24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3359" h="249935">
                  <a:moveTo>
                    <a:pt x="133540" y="0"/>
                  </a:moveTo>
                  <a:lnTo>
                    <a:pt x="213360" y="158877"/>
                  </a:lnTo>
                  <a:cubicBezTo>
                    <a:pt x="176879" y="178594"/>
                    <a:pt x="132017" y="202311"/>
                    <a:pt x="101632" y="249936"/>
                  </a:cubicBezTo>
                  <a:cubicBezTo>
                    <a:pt x="98774" y="246221"/>
                    <a:pt x="96012" y="242506"/>
                    <a:pt x="93250" y="238696"/>
                  </a:cubicBezTo>
                  <a:cubicBezTo>
                    <a:pt x="78467" y="218560"/>
                    <a:pt x="65039" y="197463"/>
                    <a:pt x="53054" y="175546"/>
                  </a:cubicBezTo>
                  <a:cubicBezTo>
                    <a:pt x="50483" y="170974"/>
                    <a:pt x="48101" y="166021"/>
                    <a:pt x="45720" y="161830"/>
                  </a:cubicBezTo>
                  <a:cubicBezTo>
                    <a:pt x="41720" y="154210"/>
                    <a:pt x="37910" y="146494"/>
                    <a:pt x="34290" y="138779"/>
                  </a:cubicBezTo>
                  <a:cubicBezTo>
                    <a:pt x="21929" y="112421"/>
                    <a:pt x="11581" y="85165"/>
                    <a:pt x="3334" y="57245"/>
                  </a:cubicBezTo>
                  <a:lnTo>
                    <a:pt x="3334" y="56293"/>
                  </a:lnTo>
                  <a:cubicBezTo>
                    <a:pt x="2191" y="52292"/>
                    <a:pt x="1048" y="48292"/>
                    <a:pt x="0" y="44196"/>
                  </a:cubicBezTo>
                  <a:cubicBezTo>
                    <a:pt x="56864" y="48196"/>
                    <a:pt x="133540" y="0"/>
                    <a:pt x="133540" y="0"/>
                  </a:cubicBezTo>
                  <a:close/>
                </a:path>
              </a:pathLst>
            </a:custGeom>
            <a:solidFill>
              <a:srgbClr val="37474F"/>
            </a:solidFill>
            <a:ln w="12700" cap="flat">
              <a:solidFill>
                <a:srgbClr val="2F2E41"/>
              </a:solidFill>
              <a:prstDash val="solid"/>
              <a:miter/>
            </a:ln>
          </p:spPr>
          <p:txBody>
            <a:bodyPr rtlCol="0" anchor="ctr"/>
            <a:lstStyle/>
            <a:p>
              <a:endParaRPr lang="zh-CN" altLang="en-US"/>
            </a:p>
          </p:txBody>
        </p:sp>
        <p:sp>
          <p:nvSpPr>
            <p:cNvPr id="102" name="任意多边形: 形状 101">
              <a:extLst>
                <a:ext uri="{FF2B5EF4-FFF2-40B4-BE49-F238E27FC236}">
                  <a16:creationId xmlns:a16="http://schemas.microsoft.com/office/drawing/2014/main" id="{926B71E7-4DA3-14EC-66A5-BA4C8517B4EC}"/>
                </a:ext>
              </a:extLst>
            </p:cNvPr>
            <p:cNvSpPr/>
            <p:nvPr/>
          </p:nvSpPr>
          <p:spPr>
            <a:xfrm flipH="1">
              <a:off x="9782403" y="5238026"/>
              <a:ext cx="109553" cy="155345"/>
            </a:xfrm>
            <a:custGeom>
              <a:avLst/>
              <a:gdLst>
                <a:gd name="connsiteX0" fmla="*/ 108119 w 115938"/>
                <a:gd name="connsiteY0" fmla="*/ 151803 h 164399"/>
                <a:gd name="connsiteX1" fmla="*/ 56970 w 115938"/>
                <a:gd name="connsiteY1" fmla="*/ 154280 h 164399"/>
                <a:gd name="connsiteX2" fmla="*/ 56303 w 115938"/>
                <a:gd name="connsiteY2" fmla="*/ 154280 h 164399"/>
                <a:gd name="connsiteX3" fmla="*/ 11 w 115938"/>
                <a:gd name="connsiteY3" fmla="*/ 39980 h 164399"/>
                <a:gd name="connsiteX4" fmla="*/ 11 w 115938"/>
                <a:gd name="connsiteY4" fmla="*/ 39218 h 164399"/>
                <a:gd name="connsiteX5" fmla="*/ 7916 w 115938"/>
                <a:gd name="connsiteY5" fmla="*/ 12548 h 164399"/>
                <a:gd name="connsiteX6" fmla="*/ 59065 w 115938"/>
                <a:gd name="connsiteY6" fmla="*/ 10167 h 164399"/>
                <a:gd name="connsiteX7" fmla="*/ 59732 w 115938"/>
                <a:gd name="connsiteY7" fmla="*/ 10167 h 164399"/>
                <a:gd name="connsiteX8" fmla="*/ 115930 w 115938"/>
                <a:gd name="connsiteY8" fmla="*/ 124467 h 164399"/>
                <a:gd name="connsiteX9" fmla="*/ 115930 w 115938"/>
                <a:gd name="connsiteY9" fmla="*/ 125229 h 164399"/>
                <a:gd name="connsiteX10" fmla="*/ 108024 w 115938"/>
                <a:gd name="connsiteY10" fmla="*/ 151899 h 164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938" h="164399">
                  <a:moveTo>
                    <a:pt x="108119" y="151803"/>
                  </a:moveTo>
                  <a:cubicBezTo>
                    <a:pt x="97451" y="167710"/>
                    <a:pt x="78401" y="168567"/>
                    <a:pt x="56970" y="154280"/>
                  </a:cubicBezTo>
                  <a:lnTo>
                    <a:pt x="56303" y="154280"/>
                  </a:lnTo>
                  <a:cubicBezTo>
                    <a:pt x="20373" y="127347"/>
                    <a:pt x="-542" y="84880"/>
                    <a:pt x="11" y="39980"/>
                  </a:cubicBezTo>
                  <a:lnTo>
                    <a:pt x="11" y="39218"/>
                  </a:lnTo>
                  <a:cubicBezTo>
                    <a:pt x="276" y="29791"/>
                    <a:pt x="3002" y="20597"/>
                    <a:pt x="7916" y="12548"/>
                  </a:cubicBezTo>
                  <a:cubicBezTo>
                    <a:pt x="18489" y="-3264"/>
                    <a:pt x="37634" y="-4216"/>
                    <a:pt x="59065" y="10167"/>
                  </a:cubicBezTo>
                  <a:lnTo>
                    <a:pt x="59732" y="10167"/>
                  </a:lnTo>
                  <a:cubicBezTo>
                    <a:pt x="95566" y="37170"/>
                    <a:pt x="116427" y="79601"/>
                    <a:pt x="115930" y="124467"/>
                  </a:cubicBezTo>
                  <a:lnTo>
                    <a:pt x="115930" y="125229"/>
                  </a:lnTo>
                  <a:cubicBezTo>
                    <a:pt x="115571" y="134641"/>
                    <a:pt x="112853" y="143812"/>
                    <a:pt x="108024" y="151899"/>
                  </a:cubicBezTo>
                  <a:close/>
                </a:path>
              </a:pathLst>
            </a:custGeom>
            <a:solidFill>
              <a:schemeClr val="accent1"/>
            </a:solidFill>
            <a:ln w="12700" cap="flat">
              <a:solidFill>
                <a:srgbClr val="2F2E41"/>
              </a:solidFill>
              <a:prstDash val="solid"/>
              <a:miter/>
            </a:ln>
          </p:spPr>
          <p:txBody>
            <a:bodyPr rtlCol="0" anchor="ctr"/>
            <a:lstStyle/>
            <a:p>
              <a:endParaRPr lang="zh-CN" altLang="en-US"/>
            </a:p>
          </p:txBody>
        </p:sp>
        <p:sp>
          <p:nvSpPr>
            <p:cNvPr id="103" name="任意多边形: 形状 102">
              <a:extLst>
                <a:ext uri="{FF2B5EF4-FFF2-40B4-BE49-F238E27FC236}">
                  <a16:creationId xmlns:a16="http://schemas.microsoft.com/office/drawing/2014/main" id="{DA76AFE5-74FF-6448-E6D0-9C49A2AA2760}"/>
                </a:ext>
              </a:extLst>
            </p:cNvPr>
            <p:cNvSpPr/>
            <p:nvPr/>
          </p:nvSpPr>
          <p:spPr>
            <a:xfrm flipH="1">
              <a:off x="9834638" y="5606339"/>
              <a:ext cx="235966" cy="245890"/>
            </a:xfrm>
            <a:custGeom>
              <a:avLst/>
              <a:gdLst>
                <a:gd name="connsiteX0" fmla="*/ 0 w 249719"/>
                <a:gd name="connsiteY0" fmla="*/ 15962 h 260221"/>
                <a:gd name="connsiteX1" fmla="*/ 36481 w 249719"/>
                <a:gd name="connsiteY1" fmla="*/ 6437 h 260221"/>
                <a:gd name="connsiteX2" fmla="*/ 92964 w 249719"/>
                <a:gd name="connsiteY2" fmla="*/ 9961 h 260221"/>
                <a:gd name="connsiteX3" fmla="*/ 108776 w 249719"/>
                <a:gd name="connsiteY3" fmla="*/ 31011 h 260221"/>
                <a:gd name="connsiteX4" fmla="*/ 140018 w 249719"/>
                <a:gd name="connsiteY4" fmla="*/ 35964 h 260221"/>
                <a:gd name="connsiteX5" fmla="*/ 166592 w 249719"/>
                <a:gd name="connsiteY5" fmla="*/ 51776 h 260221"/>
                <a:gd name="connsiteX6" fmla="*/ 177832 w 249719"/>
                <a:gd name="connsiteY6" fmla="*/ 72254 h 260221"/>
                <a:gd name="connsiteX7" fmla="*/ 205359 w 249719"/>
                <a:gd name="connsiteY7" fmla="*/ 79493 h 260221"/>
                <a:gd name="connsiteX8" fmla="*/ 235553 w 249719"/>
                <a:gd name="connsiteY8" fmla="*/ 128452 h 260221"/>
                <a:gd name="connsiteX9" fmla="*/ 247269 w 249719"/>
                <a:gd name="connsiteY9" fmla="*/ 190650 h 260221"/>
                <a:gd name="connsiteX10" fmla="*/ 217551 w 249719"/>
                <a:gd name="connsiteY10" fmla="*/ 225512 h 260221"/>
                <a:gd name="connsiteX11" fmla="*/ 171450 w 249719"/>
                <a:gd name="connsiteY11" fmla="*/ 257039 h 260221"/>
                <a:gd name="connsiteX12" fmla="*/ 134588 w 249719"/>
                <a:gd name="connsiteY12" fmla="*/ 247514 h 260221"/>
                <a:gd name="connsiteX13" fmla="*/ 87725 w 249719"/>
                <a:gd name="connsiteY13" fmla="*/ 225321 h 260221"/>
                <a:gd name="connsiteX14" fmla="*/ 74200 w 249719"/>
                <a:gd name="connsiteY14" fmla="*/ 205604 h 260221"/>
                <a:gd name="connsiteX15" fmla="*/ 58388 w 249719"/>
                <a:gd name="connsiteY15" fmla="*/ 184459 h 260221"/>
                <a:gd name="connsiteX16" fmla="*/ 65627 w 249719"/>
                <a:gd name="connsiteY16" fmla="*/ 131786 h 260221"/>
                <a:gd name="connsiteX17" fmla="*/ 60865 w 249719"/>
                <a:gd name="connsiteY17" fmla="*/ 85589 h 260221"/>
                <a:gd name="connsiteX18" fmla="*/ 42958 w 249719"/>
                <a:gd name="connsiteY18" fmla="*/ 50061 h 260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9719" h="260221">
                  <a:moveTo>
                    <a:pt x="0" y="15962"/>
                  </a:moveTo>
                  <a:cubicBezTo>
                    <a:pt x="0" y="15962"/>
                    <a:pt x="26956" y="7960"/>
                    <a:pt x="36481" y="6437"/>
                  </a:cubicBezTo>
                  <a:cubicBezTo>
                    <a:pt x="59150" y="1483"/>
                    <a:pt x="76010" y="-6708"/>
                    <a:pt x="92964" y="9961"/>
                  </a:cubicBezTo>
                  <a:cubicBezTo>
                    <a:pt x="98774" y="15676"/>
                    <a:pt x="102489" y="26439"/>
                    <a:pt x="108776" y="31011"/>
                  </a:cubicBezTo>
                  <a:cubicBezTo>
                    <a:pt x="115062" y="35583"/>
                    <a:pt x="131064" y="34059"/>
                    <a:pt x="140018" y="35964"/>
                  </a:cubicBezTo>
                  <a:cubicBezTo>
                    <a:pt x="150535" y="37744"/>
                    <a:pt x="160010" y="43382"/>
                    <a:pt x="166592" y="51776"/>
                  </a:cubicBezTo>
                  <a:cubicBezTo>
                    <a:pt x="170879" y="57776"/>
                    <a:pt x="172021" y="68730"/>
                    <a:pt x="177832" y="72254"/>
                  </a:cubicBezTo>
                  <a:cubicBezTo>
                    <a:pt x="183642" y="75779"/>
                    <a:pt x="196882" y="75969"/>
                    <a:pt x="205359" y="79493"/>
                  </a:cubicBezTo>
                  <a:cubicBezTo>
                    <a:pt x="223647" y="87399"/>
                    <a:pt x="228790" y="111783"/>
                    <a:pt x="235553" y="128452"/>
                  </a:cubicBezTo>
                  <a:cubicBezTo>
                    <a:pt x="242316" y="145120"/>
                    <a:pt x="255079" y="171314"/>
                    <a:pt x="247269" y="190650"/>
                  </a:cubicBezTo>
                  <a:cubicBezTo>
                    <a:pt x="240750" y="204777"/>
                    <a:pt x="230468" y="216838"/>
                    <a:pt x="217551" y="225512"/>
                  </a:cubicBezTo>
                  <a:cubicBezTo>
                    <a:pt x="202816" y="236917"/>
                    <a:pt x="187423" y="247444"/>
                    <a:pt x="171450" y="257039"/>
                  </a:cubicBezTo>
                  <a:cubicBezTo>
                    <a:pt x="158529" y="263704"/>
                    <a:pt x="142663" y="259604"/>
                    <a:pt x="134588" y="247514"/>
                  </a:cubicBezTo>
                  <a:cubicBezTo>
                    <a:pt x="123158" y="232750"/>
                    <a:pt x="101441" y="237989"/>
                    <a:pt x="87725" y="225321"/>
                  </a:cubicBezTo>
                  <a:cubicBezTo>
                    <a:pt x="81724" y="219701"/>
                    <a:pt x="80010" y="211319"/>
                    <a:pt x="74200" y="205604"/>
                  </a:cubicBezTo>
                  <a:cubicBezTo>
                    <a:pt x="66940" y="200289"/>
                    <a:pt x="61434" y="192925"/>
                    <a:pt x="58388" y="184459"/>
                  </a:cubicBezTo>
                  <a:cubicBezTo>
                    <a:pt x="53721" y="167218"/>
                    <a:pt x="62103" y="148550"/>
                    <a:pt x="65627" y="131786"/>
                  </a:cubicBezTo>
                  <a:cubicBezTo>
                    <a:pt x="67558" y="116225"/>
                    <a:pt x="65930" y="100429"/>
                    <a:pt x="60865" y="85589"/>
                  </a:cubicBezTo>
                  <a:cubicBezTo>
                    <a:pt x="57721" y="74635"/>
                    <a:pt x="52673" y="57586"/>
                    <a:pt x="42958" y="50061"/>
                  </a:cubicBezTo>
                  <a:close/>
                </a:path>
              </a:pathLst>
            </a:custGeom>
            <a:solidFill>
              <a:schemeClr val="bg1"/>
            </a:solidFill>
            <a:ln w="12700" cap="flat">
              <a:solidFill>
                <a:srgbClr val="2F2E41"/>
              </a:solidFill>
              <a:prstDash val="solid"/>
              <a:miter/>
            </a:ln>
          </p:spPr>
          <p:txBody>
            <a:bodyPr rtlCol="0" anchor="ctr"/>
            <a:lstStyle/>
            <a:p>
              <a:endParaRPr lang="zh-CN" altLang="en-US"/>
            </a:p>
          </p:txBody>
        </p:sp>
        <p:sp>
          <p:nvSpPr>
            <p:cNvPr id="104" name="任意多边形: 形状 103">
              <a:extLst>
                <a:ext uri="{FF2B5EF4-FFF2-40B4-BE49-F238E27FC236}">
                  <a16:creationId xmlns:a16="http://schemas.microsoft.com/office/drawing/2014/main" id="{54AE60EC-A200-F0B1-7806-3A3FF10B5197}"/>
                </a:ext>
              </a:extLst>
            </p:cNvPr>
            <p:cNvSpPr/>
            <p:nvPr/>
          </p:nvSpPr>
          <p:spPr>
            <a:xfrm flipH="1">
              <a:off x="10011421" y="5623072"/>
              <a:ext cx="201935" cy="420754"/>
            </a:xfrm>
            <a:custGeom>
              <a:avLst/>
              <a:gdLst>
                <a:gd name="connsiteX0" fmla="*/ 3719 w 213704"/>
                <a:gd name="connsiteY0" fmla="*/ 381348 h 445277"/>
                <a:gd name="connsiteX1" fmla="*/ 4 w 213704"/>
                <a:gd name="connsiteY1" fmla="*/ 188372 h 445277"/>
                <a:gd name="connsiteX2" fmla="*/ 83158 w 213704"/>
                <a:gd name="connsiteY2" fmla="*/ 66357 h 445277"/>
                <a:gd name="connsiteX3" fmla="*/ 150499 w 213704"/>
                <a:gd name="connsiteY3" fmla="*/ 3777 h 445277"/>
                <a:gd name="connsiteX4" fmla="*/ 179074 w 213704"/>
                <a:gd name="connsiteY4" fmla="*/ 64547 h 445277"/>
                <a:gd name="connsiteX5" fmla="*/ 134593 w 213704"/>
                <a:gd name="connsiteY5" fmla="*/ 143700 h 445277"/>
                <a:gd name="connsiteX6" fmla="*/ 208507 w 213704"/>
                <a:gd name="connsiteY6" fmla="*/ 430402 h 445277"/>
                <a:gd name="connsiteX7" fmla="*/ 3719 w 213704"/>
                <a:gd name="connsiteY7" fmla="*/ 381348 h 44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3704" h="445277">
                  <a:moveTo>
                    <a:pt x="3719" y="381348"/>
                  </a:moveTo>
                  <a:cubicBezTo>
                    <a:pt x="6005" y="279907"/>
                    <a:pt x="-186" y="236283"/>
                    <a:pt x="4" y="188372"/>
                  </a:cubicBezTo>
                  <a:cubicBezTo>
                    <a:pt x="4" y="133794"/>
                    <a:pt x="38104" y="102647"/>
                    <a:pt x="83158" y="66357"/>
                  </a:cubicBezTo>
                  <a:cubicBezTo>
                    <a:pt x="107369" y="47479"/>
                    <a:pt x="129900" y="26541"/>
                    <a:pt x="150499" y="3777"/>
                  </a:cubicBezTo>
                  <a:cubicBezTo>
                    <a:pt x="167359" y="-15273"/>
                    <a:pt x="182313" y="42830"/>
                    <a:pt x="179074" y="64547"/>
                  </a:cubicBezTo>
                  <a:cubicBezTo>
                    <a:pt x="174979" y="90645"/>
                    <a:pt x="150499" y="120459"/>
                    <a:pt x="134593" y="143700"/>
                  </a:cubicBezTo>
                  <a:cubicBezTo>
                    <a:pt x="97922" y="196659"/>
                    <a:pt x="242416" y="270573"/>
                    <a:pt x="208507" y="430402"/>
                  </a:cubicBezTo>
                  <a:cubicBezTo>
                    <a:pt x="175169" y="482409"/>
                    <a:pt x="3719" y="381348"/>
                    <a:pt x="3719" y="381348"/>
                  </a:cubicBezTo>
                  <a:close/>
                </a:path>
              </a:pathLst>
            </a:custGeom>
            <a:solidFill>
              <a:schemeClr val="bg1"/>
            </a:solidFill>
            <a:ln w="12700" cap="flat">
              <a:solidFill>
                <a:srgbClr val="2F2E41"/>
              </a:solidFill>
              <a:prstDash val="solid"/>
              <a:miter/>
            </a:ln>
          </p:spPr>
          <p:txBody>
            <a:bodyPr rtlCol="0" anchor="ctr"/>
            <a:lstStyle/>
            <a:p>
              <a:endParaRPr lang="zh-CN" altLang="en-US"/>
            </a:p>
          </p:txBody>
        </p:sp>
        <p:sp>
          <p:nvSpPr>
            <p:cNvPr id="147" name="任意多边形: 形状 146">
              <a:extLst>
                <a:ext uri="{FF2B5EF4-FFF2-40B4-BE49-F238E27FC236}">
                  <a16:creationId xmlns:a16="http://schemas.microsoft.com/office/drawing/2014/main" id="{E8563324-215D-862B-EDEF-E9ACDBC6414B}"/>
                </a:ext>
              </a:extLst>
            </p:cNvPr>
            <p:cNvSpPr/>
            <p:nvPr/>
          </p:nvSpPr>
          <p:spPr>
            <a:xfrm flipH="1">
              <a:off x="10646962" y="5921496"/>
              <a:ext cx="947346" cy="936504"/>
            </a:xfrm>
            <a:custGeom>
              <a:avLst/>
              <a:gdLst>
                <a:gd name="connsiteX0" fmla="*/ 540856 w 947346"/>
                <a:gd name="connsiteY0" fmla="*/ 0 h 936504"/>
                <a:gd name="connsiteX1" fmla="*/ 123326 w 947346"/>
                <a:gd name="connsiteY1" fmla="*/ 108906 h 936504"/>
                <a:gd name="connsiteX2" fmla="*/ 51864 w 947346"/>
                <a:gd name="connsiteY2" fmla="*/ 373519 h 936504"/>
                <a:gd name="connsiteX3" fmla="*/ 8481 w 947346"/>
                <a:gd name="connsiteY3" fmla="*/ 786638 h 936504"/>
                <a:gd name="connsiteX4" fmla="*/ 1143 w 947346"/>
                <a:gd name="connsiteY4" fmla="*/ 902691 h 936504"/>
                <a:gd name="connsiteX5" fmla="*/ 0 w 947346"/>
                <a:gd name="connsiteY5" fmla="*/ 936504 h 936504"/>
                <a:gd name="connsiteX6" fmla="*/ 936132 w 947346"/>
                <a:gd name="connsiteY6" fmla="*/ 936504 h 936504"/>
                <a:gd name="connsiteX7" fmla="*/ 938360 w 947346"/>
                <a:gd name="connsiteY7" fmla="*/ 896525 h 936504"/>
                <a:gd name="connsiteX8" fmla="*/ 943445 w 947346"/>
                <a:gd name="connsiteY8" fmla="*/ 781687 h 936504"/>
                <a:gd name="connsiteX9" fmla="*/ 946596 w 947346"/>
                <a:gd name="connsiteY9" fmla="*/ 445702 h 936504"/>
                <a:gd name="connsiteX10" fmla="*/ 753447 w 947346"/>
                <a:gd name="connsiteY10" fmla="*/ 42753 h 936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7346" h="936504">
                  <a:moveTo>
                    <a:pt x="540856" y="0"/>
                  </a:moveTo>
                  <a:cubicBezTo>
                    <a:pt x="475964" y="7111"/>
                    <a:pt x="199560" y="90005"/>
                    <a:pt x="123326" y="108906"/>
                  </a:cubicBezTo>
                  <a:cubicBezTo>
                    <a:pt x="74364" y="120966"/>
                    <a:pt x="76615" y="216371"/>
                    <a:pt x="51864" y="373519"/>
                  </a:cubicBezTo>
                  <a:cubicBezTo>
                    <a:pt x="31792" y="501144"/>
                    <a:pt x="20542" y="608700"/>
                    <a:pt x="8481" y="786638"/>
                  </a:cubicBezTo>
                  <a:cubicBezTo>
                    <a:pt x="5939" y="823922"/>
                    <a:pt x="3283" y="862500"/>
                    <a:pt x="1143" y="902691"/>
                  </a:cubicBezTo>
                  <a:lnTo>
                    <a:pt x="0" y="936504"/>
                  </a:lnTo>
                  <a:lnTo>
                    <a:pt x="936132" y="936504"/>
                  </a:lnTo>
                  <a:lnTo>
                    <a:pt x="938360" y="896525"/>
                  </a:lnTo>
                  <a:cubicBezTo>
                    <a:pt x="940947" y="848578"/>
                    <a:pt x="942928" y="807406"/>
                    <a:pt x="943445" y="781687"/>
                  </a:cubicBezTo>
                  <a:cubicBezTo>
                    <a:pt x="945516" y="678813"/>
                    <a:pt x="948846" y="526705"/>
                    <a:pt x="946596" y="445702"/>
                  </a:cubicBezTo>
                  <a:cubicBezTo>
                    <a:pt x="938226" y="146438"/>
                    <a:pt x="805650" y="64354"/>
                    <a:pt x="753447" y="42753"/>
                  </a:cubicBezTo>
                  <a:close/>
                </a:path>
              </a:pathLst>
            </a:custGeom>
            <a:solidFill>
              <a:srgbClr val="FAFAFA"/>
            </a:solidFill>
            <a:ln w="12700" cap="flat">
              <a:solidFill>
                <a:srgbClr val="2F2E41"/>
              </a:solidFill>
              <a:prstDash val="solid"/>
              <a:miter/>
            </a:ln>
          </p:spPr>
          <p:txBody>
            <a:bodyPr rtlCol="0" anchor="ctr"/>
            <a:lstStyle/>
            <a:p>
              <a:endParaRPr lang="zh-CN" altLang="en-US"/>
            </a:p>
          </p:txBody>
        </p:sp>
        <p:sp>
          <p:nvSpPr>
            <p:cNvPr id="149" name="任意多边形: 形状 148">
              <a:extLst>
                <a:ext uri="{FF2B5EF4-FFF2-40B4-BE49-F238E27FC236}">
                  <a16:creationId xmlns:a16="http://schemas.microsoft.com/office/drawing/2014/main" id="{57EEB260-D5EE-4CAE-BAB8-4C8B31FA5A4D}"/>
                </a:ext>
              </a:extLst>
            </p:cNvPr>
            <p:cNvSpPr/>
            <p:nvPr/>
          </p:nvSpPr>
          <p:spPr>
            <a:xfrm flipH="1">
              <a:off x="11144273" y="5952096"/>
              <a:ext cx="478845" cy="905904"/>
            </a:xfrm>
            <a:custGeom>
              <a:avLst/>
              <a:gdLst>
                <a:gd name="connsiteX0" fmla="*/ 363916 w 478845"/>
                <a:gd name="connsiteY0" fmla="*/ 0 h 905904"/>
                <a:gd name="connsiteX1" fmla="*/ 94803 w 478845"/>
                <a:gd name="connsiteY1" fmla="*/ 85414 h 905904"/>
                <a:gd name="connsiteX2" fmla="*/ 10199 w 478845"/>
                <a:gd name="connsiteY2" fmla="*/ 735605 h 905904"/>
                <a:gd name="connsiteX3" fmla="*/ 4725 w 478845"/>
                <a:gd name="connsiteY3" fmla="*/ 829568 h 905904"/>
                <a:gd name="connsiteX4" fmla="*/ 0 w 478845"/>
                <a:gd name="connsiteY4" fmla="*/ 905904 h 905904"/>
                <a:gd name="connsiteX5" fmla="*/ 457853 w 478845"/>
                <a:gd name="connsiteY5" fmla="*/ 905904 h 905904"/>
                <a:gd name="connsiteX6" fmla="*/ 459436 w 478845"/>
                <a:gd name="connsiteY6" fmla="*/ 859131 h 905904"/>
                <a:gd name="connsiteX7" fmla="*/ 469221 w 478845"/>
                <a:gd name="connsiteY7" fmla="*/ 649292 h 905904"/>
                <a:gd name="connsiteX8" fmla="*/ 436909 w 478845"/>
                <a:gd name="connsiteY8" fmla="*/ 205030 h 905904"/>
                <a:gd name="connsiteX9" fmla="*/ 363916 w 478845"/>
                <a:gd name="connsiteY9" fmla="*/ 0 h 905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8845" h="905904">
                  <a:moveTo>
                    <a:pt x="363916" y="0"/>
                  </a:moveTo>
                  <a:lnTo>
                    <a:pt x="94803" y="85414"/>
                  </a:lnTo>
                  <a:cubicBezTo>
                    <a:pt x="-24092" y="140407"/>
                    <a:pt x="23070" y="504295"/>
                    <a:pt x="10199" y="735605"/>
                  </a:cubicBezTo>
                  <a:cubicBezTo>
                    <a:pt x="8590" y="764519"/>
                    <a:pt x="6737" y="796223"/>
                    <a:pt x="4725" y="829568"/>
                  </a:cubicBezTo>
                  <a:lnTo>
                    <a:pt x="0" y="905904"/>
                  </a:lnTo>
                  <a:lnTo>
                    <a:pt x="457853" y="905904"/>
                  </a:lnTo>
                  <a:lnTo>
                    <a:pt x="459436" y="859131"/>
                  </a:lnTo>
                  <a:cubicBezTo>
                    <a:pt x="462341" y="778595"/>
                    <a:pt x="465463" y="705815"/>
                    <a:pt x="469221" y="649292"/>
                  </a:cubicBezTo>
                  <a:cubicBezTo>
                    <a:pt x="484252" y="423201"/>
                    <a:pt x="487132" y="340037"/>
                    <a:pt x="436909" y="205030"/>
                  </a:cubicBezTo>
                  <a:cubicBezTo>
                    <a:pt x="386687" y="70023"/>
                    <a:pt x="363916" y="0"/>
                    <a:pt x="363916" y="0"/>
                  </a:cubicBezTo>
                  <a:close/>
                </a:path>
              </a:pathLst>
            </a:custGeom>
            <a:solidFill>
              <a:schemeClr val="accent1"/>
            </a:solidFill>
            <a:ln w="12700" cap="flat">
              <a:solidFill>
                <a:srgbClr val="2F2E41"/>
              </a:solidFill>
              <a:prstDash val="solid"/>
              <a:miter/>
            </a:ln>
          </p:spPr>
          <p:txBody>
            <a:bodyPr rtlCol="0" anchor="ctr"/>
            <a:lstStyle/>
            <a:p>
              <a:endParaRPr lang="zh-CN" altLang="en-US"/>
            </a:p>
          </p:txBody>
        </p:sp>
        <p:sp>
          <p:nvSpPr>
            <p:cNvPr id="151" name="任意多边形: 形状 150">
              <a:extLst>
                <a:ext uri="{FF2B5EF4-FFF2-40B4-BE49-F238E27FC236}">
                  <a16:creationId xmlns:a16="http://schemas.microsoft.com/office/drawing/2014/main" id="{4B7B875D-4619-564B-B623-32803EC687FB}"/>
                </a:ext>
              </a:extLst>
            </p:cNvPr>
            <p:cNvSpPr/>
            <p:nvPr/>
          </p:nvSpPr>
          <p:spPr>
            <a:xfrm flipH="1">
              <a:off x="10626675" y="5936256"/>
              <a:ext cx="332452" cy="921744"/>
            </a:xfrm>
            <a:custGeom>
              <a:avLst/>
              <a:gdLst>
                <a:gd name="connsiteX0" fmla="*/ 3330 w 332452"/>
                <a:gd name="connsiteY0" fmla="*/ 0 h 921744"/>
                <a:gd name="connsiteX1" fmla="*/ 0 w 332452"/>
                <a:gd name="connsiteY1" fmla="*/ 24211 h 921744"/>
                <a:gd name="connsiteX2" fmla="*/ 150217 w 332452"/>
                <a:gd name="connsiteY2" fmla="*/ 317535 h 921744"/>
                <a:gd name="connsiteX3" fmla="*/ 195219 w 332452"/>
                <a:gd name="connsiteY3" fmla="*/ 851441 h 921744"/>
                <a:gd name="connsiteX4" fmla="*/ 198688 w 332452"/>
                <a:gd name="connsiteY4" fmla="*/ 921744 h 921744"/>
                <a:gd name="connsiteX5" fmla="*/ 332452 w 332452"/>
                <a:gd name="connsiteY5" fmla="*/ 921744 h 921744"/>
                <a:gd name="connsiteX6" fmla="*/ 331534 w 332452"/>
                <a:gd name="connsiteY6" fmla="*/ 872034 h 921744"/>
                <a:gd name="connsiteX7" fmla="*/ 329957 w 332452"/>
                <a:gd name="connsiteY7" fmla="*/ 759457 h 921744"/>
                <a:gd name="connsiteX8" fmla="*/ 320956 w 332452"/>
                <a:gd name="connsiteY8" fmla="*/ 355787 h 921744"/>
                <a:gd name="connsiteX9" fmla="*/ 200440 w 332452"/>
                <a:gd name="connsiteY9" fmla="*/ 36002 h 921744"/>
                <a:gd name="connsiteX10" fmla="*/ 3330 w 332452"/>
                <a:gd name="connsiteY10" fmla="*/ 0 h 921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2452" h="921744">
                  <a:moveTo>
                    <a:pt x="3330" y="0"/>
                  </a:moveTo>
                  <a:lnTo>
                    <a:pt x="0" y="24211"/>
                  </a:lnTo>
                  <a:cubicBezTo>
                    <a:pt x="88024" y="68133"/>
                    <a:pt x="141577" y="175329"/>
                    <a:pt x="150217" y="317535"/>
                  </a:cubicBezTo>
                  <a:cubicBezTo>
                    <a:pt x="158858" y="459742"/>
                    <a:pt x="190360" y="744246"/>
                    <a:pt x="195219" y="851441"/>
                  </a:cubicBezTo>
                  <a:lnTo>
                    <a:pt x="198688" y="921744"/>
                  </a:lnTo>
                  <a:lnTo>
                    <a:pt x="332452" y="921744"/>
                  </a:lnTo>
                  <a:lnTo>
                    <a:pt x="331534" y="872034"/>
                  </a:lnTo>
                  <a:cubicBezTo>
                    <a:pt x="330693" y="822224"/>
                    <a:pt x="330159" y="781711"/>
                    <a:pt x="329957" y="759457"/>
                  </a:cubicBezTo>
                  <a:cubicBezTo>
                    <a:pt x="329146" y="670442"/>
                    <a:pt x="324106" y="464602"/>
                    <a:pt x="320956" y="355787"/>
                  </a:cubicBezTo>
                  <a:cubicBezTo>
                    <a:pt x="317806" y="246972"/>
                    <a:pt x="291435" y="109805"/>
                    <a:pt x="200440" y="36002"/>
                  </a:cubicBezTo>
                  <a:cubicBezTo>
                    <a:pt x="136274" y="16732"/>
                    <a:pt x="70165" y="4658"/>
                    <a:pt x="3330" y="0"/>
                  </a:cubicBezTo>
                  <a:close/>
                </a:path>
              </a:pathLst>
            </a:custGeom>
            <a:solidFill>
              <a:schemeClr val="accent1"/>
            </a:solidFill>
            <a:ln w="12700" cap="flat">
              <a:solidFill>
                <a:srgbClr val="2F2E41"/>
              </a:solidFill>
              <a:prstDash val="solid"/>
              <a:miter/>
            </a:ln>
          </p:spPr>
          <p:txBody>
            <a:bodyPr rtlCol="0" anchor="ctr"/>
            <a:lstStyle/>
            <a:p>
              <a:endParaRPr lang="zh-CN" altLang="en-US"/>
            </a:p>
          </p:txBody>
        </p:sp>
        <p:sp>
          <p:nvSpPr>
            <p:cNvPr id="108" name="任意多边形: 形状 107">
              <a:extLst>
                <a:ext uri="{FF2B5EF4-FFF2-40B4-BE49-F238E27FC236}">
                  <a16:creationId xmlns:a16="http://schemas.microsoft.com/office/drawing/2014/main" id="{78707918-7CAD-BAE8-9CAF-4008E47CC701}"/>
                </a:ext>
              </a:extLst>
            </p:cNvPr>
            <p:cNvSpPr/>
            <p:nvPr/>
          </p:nvSpPr>
          <p:spPr>
            <a:xfrm flipH="1">
              <a:off x="10728626" y="5907275"/>
              <a:ext cx="230784" cy="428780"/>
            </a:xfrm>
            <a:custGeom>
              <a:avLst/>
              <a:gdLst>
                <a:gd name="connsiteX0" fmla="*/ 166036 w 244235"/>
                <a:gd name="connsiteY0" fmla="*/ 453771 h 453770"/>
                <a:gd name="connsiteX1" fmla="*/ 4111 w 244235"/>
                <a:gd name="connsiteY1" fmla="*/ 91821 h 453770"/>
                <a:gd name="connsiteX2" fmla="*/ 301 w 244235"/>
                <a:gd name="connsiteY2" fmla="*/ 56579 h 453770"/>
                <a:gd name="connsiteX3" fmla="*/ 6683 w 244235"/>
                <a:gd name="connsiteY3" fmla="*/ 0 h 453770"/>
                <a:gd name="connsiteX4" fmla="*/ 102980 w 244235"/>
                <a:gd name="connsiteY4" fmla="*/ 58483 h 453770"/>
                <a:gd name="connsiteX5" fmla="*/ 244236 w 244235"/>
                <a:gd name="connsiteY5" fmla="*/ 296609 h 453770"/>
                <a:gd name="connsiteX6" fmla="*/ 166036 w 244235"/>
                <a:gd name="connsiteY6" fmla="*/ 453771 h 453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4235" h="453770">
                  <a:moveTo>
                    <a:pt x="166036" y="453771"/>
                  </a:moveTo>
                  <a:cubicBezTo>
                    <a:pt x="162893" y="343376"/>
                    <a:pt x="118411" y="142304"/>
                    <a:pt x="4111" y="91821"/>
                  </a:cubicBezTo>
                  <a:cubicBezTo>
                    <a:pt x="647" y="80415"/>
                    <a:pt x="-646" y="68461"/>
                    <a:pt x="301" y="56579"/>
                  </a:cubicBezTo>
                  <a:lnTo>
                    <a:pt x="6683" y="0"/>
                  </a:lnTo>
                  <a:cubicBezTo>
                    <a:pt x="40942" y="15694"/>
                    <a:pt x="73258" y="35320"/>
                    <a:pt x="102980" y="58483"/>
                  </a:cubicBezTo>
                  <a:cubicBezTo>
                    <a:pt x="150605" y="96583"/>
                    <a:pt x="229282" y="209741"/>
                    <a:pt x="244236" y="296609"/>
                  </a:cubicBezTo>
                  <a:cubicBezTo>
                    <a:pt x="197087" y="248317"/>
                    <a:pt x="170227" y="317183"/>
                    <a:pt x="166036" y="453771"/>
                  </a:cubicBezTo>
                  <a:close/>
                </a:path>
              </a:pathLst>
            </a:custGeom>
            <a:solidFill>
              <a:schemeClr val="accent1"/>
            </a:solidFill>
            <a:ln w="12700" cap="flat">
              <a:solidFill>
                <a:srgbClr val="2F2E41"/>
              </a:solidFill>
              <a:prstDash val="solid"/>
              <a:miter/>
            </a:ln>
          </p:spPr>
          <p:txBody>
            <a:bodyPr rtlCol="0" anchor="ctr"/>
            <a:lstStyle/>
            <a:p>
              <a:endParaRPr lang="zh-CN" altLang="en-US"/>
            </a:p>
          </p:txBody>
        </p:sp>
        <p:sp>
          <p:nvSpPr>
            <p:cNvPr id="109" name="任意多边形: 形状 108">
              <a:extLst>
                <a:ext uri="{FF2B5EF4-FFF2-40B4-BE49-F238E27FC236}">
                  <a16:creationId xmlns:a16="http://schemas.microsoft.com/office/drawing/2014/main" id="{06A17D68-EDE1-57CC-649B-DEB631F579B7}"/>
                </a:ext>
              </a:extLst>
            </p:cNvPr>
            <p:cNvSpPr/>
            <p:nvPr/>
          </p:nvSpPr>
          <p:spPr>
            <a:xfrm flipH="1">
              <a:off x="10728626" y="5907275"/>
              <a:ext cx="230784" cy="428780"/>
            </a:xfrm>
            <a:custGeom>
              <a:avLst/>
              <a:gdLst>
                <a:gd name="connsiteX0" fmla="*/ 166036 w 244235"/>
                <a:gd name="connsiteY0" fmla="*/ 453771 h 453770"/>
                <a:gd name="connsiteX1" fmla="*/ 4111 w 244235"/>
                <a:gd name="connsiteY1" fmla="*/ 91821 h 453770"/>
                <a:gd name="connsiteX2" fmla="*/ 301 w 244235"/>
                <a:gd name="connsiteY2" fmla="*/ 56579 h 453770"/>
                <a:gd name="connsiteX3" fmla="*/ 6683 w 244235"/>
                <a:gd name="connsiteY3" fmla="*/ 0 h 453770"/>
                <a:gd name="connsiteX4" fmla="*/ 102980 w 244235"/>
                <a:gd name="connsiteY4" fmla="*/ 58483 h 453770"/>
                <a:gd name="connsiteX5" fmla="*/ 244236 w 244235"/>
                <a:gd name="connsiteY5" fmla="*/ 296609 h 453770"/>
                <a:gd name="connsiteX6" fmla="*/ 166036 w 244235"/>
                <a:gd name="connsiteY6" fmla="*/ 453771 h 453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4235" h="453770">
                  <a:moveTo>
                    <a:pt x="166036" y="453771"/>
                  </a:moveTo>
                  <a:cubicBezTo>
                    <a:pt x="162893" y="343376"/>
                    <a:pt x="118411" y="142304"/>
                    <a:pt x="4111" y="91821"/>
                  </a:cubicBezTo>
                  <a:cubicBezTo>
                    <a:pt x="647" y="80415"/>
                    <a:pt x="-646" y="68461"/>
                    <a:pt x="301" y="56579"/>
                  </a:cubicBezTo>
                  <a:lnTo>
                    <a:pt x="6683" y="0"/>
                  </a:lnTo>
                  <a:cubicBezTo>
                    <a:pt x="40942" y="15694"/>
                    <a:pt x="73258" y="35320"/>
                    <a:pt x="102980" y="58483"/>
                  </a:cubicBezTo>
                  <a:cubicBezTo>
                    <a:pt x="150605" y="96583"/>
                    <a:pt x="229282" y="209741"/>
                    <a:pt x="244236" y="296609"/>
                  </a:cubicBezTo>
                  <a:cubicBezTo>
                    <a:pt x="197087" y="248317"/>
                    <a:pt x="170227" y="317183"/>
                    <a:pt x="166036" y="453771"/>
                  </a:cubicBezTo>
                  <a:close/>
                </a:path>
              </a:pathLst>
            </a:custGeom>
            <a:solidFill>
              <a:srgbClr val="FFFFFF">
                <a:alpha val="45000"/>
              </a:srgbClr>
            </a:solidFill>
            <a:ln w="12700" cap="flat">
              <a:solidFill>
                <a:srgbClr val="2F2E41"/>
              </a:solidFill>
              <a:prstDash val="solid"/>
              <a:miter/>
            </a:ln>
          </p:spPr>
          <p:txBody>
            <a:bodyPr rtlCol="0" anchor="ctr"/>
            <a:lstStyle/>
            <a:p>
              <a:endParaRPr lang="zh-CN" altLang="en-US"/>
            </a:p>
          </p:txBody>
        </p:sp>
        <p:sp>
          <p:nvSpPr>
            <p:cNvPr id="110" name="任意多边形: 形状 109">
              <a:extLst>
                <a:ext uri="{FF2B5EF4-FFF2-40B4-BE49-F238E27FC236}">
                  <a16:creationId xmlns:a16="http://schemas.microsoft.com/office/drawing/2014/main" id="{9F60FEAC-565F-95C1-CBD3-0D64EF7CC520}"/>
                </a:ext>
              </a:extLst>
            </p:cNvPr>
            <p:cNvSpPr/>
            <p:nvPr/>
          </p:nvSpPr>
          <p:spPr>
            <a:xfrm flipH="1">
              <a:off x="10715800" y="5075516"/>
              <a:ext cx="727508" cy="773435"/>
            </a:xfrm>
            <a:custGeom>
              <a:avLst/>
              <a:gdLst>
                <a:gd name="connsiteX0" fmla="*/ 209983 w 769909"/>
                <a:gd name="connsiteY0" fmla="*/ 818514 h 818513"/>
                <a:gd name="connsiteX1" fmla="*/ 65584 w 769909"/>
                <a:gd name="connsiteY1" fmla="*/ 607535 h 818513"/>
                <a:gd name="connsiteX2" fmla="*/ 52 w 769909"/>
                <a:gd name="connsiteY2" fmla="*/ 437800 h 818513"/>
                <a:gd name="connsiteX3" fmla="*/ 42343 w 769909"/>
                <a:gd name="connsiteY3" fmla="*/ 338549 h 818513"/>
                <a:gd name="connsiteX4" fmla="*/ 144736 w 769909"/>
                <a:gd name="connsiteY4" fmla="*/ 119474 h 818513"/>
                <a:gd name="connsiteX5" fmla="*/ 215983 w 769909"/>
                <a:gd name="connsiteY5" fmla="*/ 92137 h 818513"/>
                <a:gd name="connsiteX6" fmla="*/ 269324 w 769909"/>
                <a:gd name="connsiteY6" fmla="*/ 31654 h 818513"/>
                <a:gd name="connsiteX7" fmla="*/ 403817 w 769909"/>
                <a:gd name="connsiteY7" fmla="*/ 35654 h 818513"/>
                <a:gd name="connsiteX8" fmla="*/ 506020 w 769909"/>
                <a:gd name="connsiteY8" fmla="*/ 2888 h 818513"/>
                <a:gd name="connsiteX9" fmla="*/ 568218 w 769909"/>
                <a:gd name="connsiteY9" fmla="*/ 78135 h 818513"/>
                <a:gd name="connsiteX10" fmla="*/ 684042 w 769909"/>
                <a:gd name="connsiteY10" fmla="*/ 108425 h 818513"/>
                <a:gd name="connsiteX11" fmla="*/ 704807 w 769909"/>
                <a:gd name="connsiteY11" fmla="*/ 173195 h 818513"/>
                <a:gd name="connsiteX12" fmla="*/ 766909 w 769909"/>
                <a:gd name="connsiteY12" fmla="*/ 171671 h 818513"/>
                <a:gd name="connsiteX13" fmla="*/ 727667 w 769909"/>
                <a:gd name="connsiteY13" fmla="*/ 234536 h 818513"/>
                <a:gd name="connsiteX14" fmla="*/ 743383 w 769909"/>
                <a:gd name="connsiteY14" fmla="*/ 299401 h 818513"/>
                <a:gd name="connsiteX15" fmla="*/ 683661 w 769909"/>
                <a:gd name="connsiteY15" fmla="*/ 354646 h 818513"/>
                <a:gd name="connsiteX16" fmla="*/ 672041 w 769909"/>
                <a:gd name="connsiteY16" fmla="*/ 408558 h 818513"/>
                <a:gd name="connsiteX17" fmla="*/ 632035 w 769909"/>
                <a:gd name="connsiteY17" fmla="*/ 452277 h 818513"/>
                <a:gd name="connsiteX18" fmla="*/ 457061 w 769909"/>
                <a:gd name="connsiteY18" fmla="*/ 517524 h 818513"/>
                <a:gd name="connsiteX19" fmla="*/ 386481 w 769909"/>
                <a:gd name="connsiteY19" fmla="*/ 539241 h 818513"/>
                <a:gd name="connsiteX20" fmla="*/ 358477 w 769909"/>
                <a:gd name="connsiteY20" fmla="*/ 547909 h 81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9909" h="818513">
                  <a:moveTo>
                    <a:pt x="209983" y="818514"/>
                  </a:moveTo>
                  <a:cubicBezTo>
                    <a:pt x="189694" y="743362"/>
                    <a:pt x="106160" y="670876"/>
                    <a:pt x="65584" y="607535"/>
                  </a:cubicBezTo>
                  <a:cubicBezTo>
                    <a:pt x="26436" y="546480"/>
                    <a:pt x="2052" y="498569"/>
                    <a:pt x="52" y="437800"/>
                  </a:cubicBezTo>
                  <a:cubicBezTo>
                    <a:pt x="-1091" y="401890"/>
                    <a:pt x="16816" y="351217"/>
                    <a:pt x="42343" y="338549"/>
                  </a:cubicBezTo>
                  <a:cubicBezTo>
                    <a:pt x="-901" y="208628"/>
                    <a:pt x="92921" y="137476"/>
                    <a:pt x="144736" y="119474"/>
                  </a:cubicBezTo>
                  <a:cubicBezTo>
                    <a:pt x="169064" y="111949"/>
                    <a:pt x="192866" y="102817"/>
                    <a:pt x="215983" y="92137"/>
                  </a:cubicBezTo>
                  <a:cubicBezTo>
                    <a:pt x="243701" y="77373"/>
                    <a:pt x="247987" y="54037"/>
                    <a:pt x="269324" y="31654"/>
                  </a:cubicBezTo>
                  <a:cubicBezTo>
                    <a:pt x="306090" y="-6446"/>
                    <a:pt x="373336" y="-13209"/>
                    <a:pt x="403817" y="35654"/>
                  </a:cubicBezTo>
                  <a:cubicBezTo>
                    <a:pt x="427153" y="-1208"/>
                    <a:pt x="463348" y="-3779"/>
                    <a:pt x="506020" y="2888"/>
                  </a:cubicBezTo>
                  <a:cubicBezTo>
                    <a:pt x="543330" y="7682"/>
                    <a:pt x="570531" y="40589"/>
                    <a:pt x="568218" y="78135"/>
                  </a:cubicBezTo>
                  <a:cubicBezTo>
                    <a:pt x="620986" y="41655"/>
                    <a:pt x="675851" y="76135"/>
                    <a:pt x="684042" y="108425"/>
                  </a:cubicBezTo>
                  <a:cubicBezTo>
                    <a:pt x="690138" y="132237"/>
                    <a:pt x="686900" y="153097"/>
                    <a:pt x="704807" y="173195"/>
                  </a:cubicBezTo>
                  <a:cubicBezTo>
                    <a:pt x="724904" y="195960"/>
                    <a:pt x="758623" y="192245"/>
                    <a:pt x="766909" y="171671"/>
                  </a:cubicBezTo>
                  <a:cubicBezTo>
                    <a:pt x="775958" y="205485"/>
                    <a:pt x="765004" y="232917"/>
                    <a:pt x="727667" y="234536"/>
                  </a:cubicBezTo>
                  <a:cubicBezTo>
                    <a:pt x="742296" y="252742"/>
                    <a:pt x="748056" y="276518"/>
                    <a:pt x="743383" y="299401"/>
                  </a:cubicBezTo>
                  <a:cubicBezTo>
                    <a:pt x="736880" y="328432"/>
                    <a:pt x="713109" y="350420"/>
                    <a:pt x="683661" y="354646"/>
                  </a:cubicBezTo>
                  <a:cubicBezTo>
                    <a:pt x="681566" y="373696"/>
                    <a:pt x="682327" y="391222"/>
                    <a:pt x="672041" y="408558"/>
                  </a:cubicBezTo>
                  <a:cubicBezTo>
                    <a:pt x="662441" y="426154"/>
                    <a:pt x="648713" y="441157"/>
                    <a:pt x="632035" y="452277"/>
                  </a:cubicBezTo>
                  <a:cubicBezTo>
                    <a:pt x="578219" y="484472"/>
                    <a:pt x="516688" y="499141"/>
                    <a:pt x="457061" y="517524"/>
                  </a:cubicBezTo>
                  <a:lnTo>
                    <a:pt x="386481" y="539241"/>
                  </a:lnTo>
                  <a:cubicBezTo>
                    <a:pt x="382290" y="540574"/>
                    <a:pt x="360668" y="543908"/>
                    <a:pt x="358477" y="547909"/>
                  </a:cubicBezTo>
                  <a:close/>
                </a:path>
              </a:pathLst>
            </a:custGeom>
            <a:solidFill>
              <a:srgbClr val="263238"/>
            </a:solidFill>
            <a:ln w="12700" cap="flat">
              <a:solidFill>
                <a:srgbClr val="2F2E41"/>
              </a:solidFill>
              <a:prstDash val="solid"/>
              <a:miter/>
            </a:ln>
          </p:spPr>
          <p:txBody>
            <a:bodyPr rtlCol="0" anchor="ctr"/>
            <a:lstStyle/>
            <a:p>
              <a:endParaRPr lang="zh-CN" altLang="en-US"/>
            </a:p>
          </p:txBody>
        </p:sp>
        <p:sp>
          <p:nvSpPr>
            <p:cNvPr id="111" name="任意多边形: 形状 110">
              <a:extLst>
                <a:ext uri="{FF2B5EF4-FFF2-40B4-BE49-F238E27FC236}">
                  <a16:creationId xmlns:a16="http://schemas.microsoft.com/office/drawing/2014/main" id="{F1CE4FBD-3E0B-336E-99F8-5C7BF0E00EBD}"/>
                </a:ext>
              </a:extLst>
            </p:cNvPr>
            <p:cNvSpPr/>
            <p:nvPr/>
          </p:nvSpPr>
          <p:spPr>
            <a:xfrm flipH="1">
              <a:off x="10748207" y="5296428"/>
              <a:ext cx="664783" cy="866860"/>
            </a:xfrm>
            <a:custGeom>
              <a:avLst/>
              <a:gdLst>
                <a:gd name="connsiteX0" fmla="*/ 75884 w 703528"/>
                <a:gd name="connsiteY0" fmla="*/ 494715 h 917383"/>
                <a:gd name="connsiteX1" fmla="*/ 165800 w 703528"/>
                <a:gd name="connsiteY1" fmla="*/ 483570 h 917383"/>
                <a:gd name="connsiteX2" fmla="*/ 171991 w 703528"/>
                <a:gd name="connsiteY2" fmla="*/ 618159 h 917383"/>
                <a:gd name="connsiteX3" fmla="*/ 175039 w 703528"/>
                <a:gd name="connsiteY3" fmla="*/ 763891 h 917383"/>
                <a:gd name="connsiteX4" fmla="*/ 534417 w 703528"/>
                <a:gd name="connsiteY4" fmla="*/ 916958 h 917383"/>
                <a:gd name="connsiteX5" fmla="*/ 496317 w 703528"/>
                <a:gd name="connsiteY5" fmla="*/ 748937 h 917383"/>
                <a:gd name="connsiteX6" fmla="*/ 491174 w 703528"/>
                <a:gd name="connsiteY6" fmla="*/ 629779 h 917383"/>
                <a:gd name="connsiteX7" fmla="*/ 581662 w 703528"/>
                <a:gd name="connsiteY7" fmla="*/ 617016 h 917383"/>
                <a:gd name="connsiteX8" fmla="*/ 697771 w 703528"/>
                <a:gd name="connsiteY8" fmla="*/ 484523 h 917383"/>
                <a:gd name="connsiteX9" fmla="*/ 681198 w 703528"/>
                <a:gd name="connsiteY9" fmla="*/ 223919 h 917383"/>
                <a:gd name="connsiteX10" fmla="*/ 671673 w 703528"/>
                <a:gd name="connsiteY10" fmla="*/ 161340 h 917383"/>
                <a:gd name="connsiteX11" fmla="*/ 640240 w 703528"/>
                <a:gd name="connsiteY11" fmla="*/ 27990 h 917383"/>
                <a:gd name="connsiteX12" fmla="*/ 247906 w 703528"/>
                <a:gd name="connsiteY12" fmla="*/ 87711 h 917383"/>
                <a:gd name="connsiteX13" fmla="*/ 215044 w 703528"/>
                <a:gd name="connsiteY13" fmla="*/ 270972 h 917383"/>
                <a:gd name="connsiteX14" fmla="*/ 190756 w 703528"/>
                <a:gd name="connsiteY14" fmla="*/ 353459 h 917383"/>
                <a:gd name="connsiteX15" fmla="*/ 127986 w 703528"/>
                <a:gd name="connsiteY15" fmla="*/ 294309 h 917383"/>
                <a:gd name="connsiteX16" fmla="*/ 10923 w 703528"/>
                <a:gd name="connsiteY16" fmla="*/ 311644 h 917383"/>
                <a:gd name="connsiteX17" fmla="*/ 75884 w 703528"/>
                <a:gd name="connsiteY17" fmla="*/ 494715 h 917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3528" h="917383">
                  <a:moveTo>
                    <a:pt x="75884" y="494715"/>
                  </a:moveTo>
                  <a:cubicBezTo>
                    <a:pt x="133034" y="521670"/>
                    <a:pt x="165800" y="483570"/>
                    <a:pt x="165800" y="483570"/>
                  </a:cubicBezTo>
                  <a:lnTo>
                    <a:pt x="171991" y="618159"/>
                  </a:lnTo>
                  <a:lnTo>
                    <a:pt x="175039" y="763891"/>
                  </a:lnTo>
                  <a:cubicBezTo>
                    <a:pt x="175039" y="763891"/>
                    <a:pt x="327439" y="926769"/>
                    <a:pt x="534417" y="916958"/>
                  </a:cubicBezTo>
                  <a:cubicBezTo>
                    <a:pt x="544895" y="870476"/>
                    <a:pt x="529750" y="788942"/>
                    <a:pt x="496317" y="748937"/>
                  </a:cubicBezTo>
                  <a:lnTo>
                    <a:pt x="491174" y="629779"/>
                  </a:lnTo>
                  <a:cubicBezTo>
                    <a:pt x="521572" y="627400"/>
                    <a:pt x="551792" y="623137"/>
                    <a:pt x="581662" y="617016"/>
                  </a:cubicBezTo>
                  <a:cubicBezTo>
                    <a:pt x="640812" y="603204"/>
                    <a:pt x="686913" y="551007"/>
                    <a:pt x="697771" y="484523"/>
                  </a:cubicBezTo>
                  <a:cubicBezTo>
                    <a:pt x="709201" y="414990"/>
                    <a:pt x="703582" y="303548"/>
                    <a:pt x="681198" y="223919"/>
                  </a:cubicBezTo>
                  <a:cubicBezTo>
                    <a:pt x="675092" y="203612"/>
                    <a:pt x="671885" y="182544"/>
                    <a:pt x="671673" y="161340"/>
                  </a:cubicBezTo>
                  <a:cubicBezTo>
                    <a:pt x="672149" y="105047"/>
                    <a:pt x="659005" y="73614"/>
                    <a:pt x="640240" y="27990"/>
                  </a:cubicBezTo>
                  <a:cubicBezTo>
                    <a:pt x="569279" y="-18778"/>
                    <a:pt x="381827" y="-12111"/>
                    <a:pt x="247906" y="87711"/>
                  </a:cubicBezTo>
                  <a:cubicBezTo>
                    <a:pt x="285624" y="157530"/>
                    <a:pt x="273147" y="232872"/>
                    <a:pt x="215044" y="270972"/>
                  </a:cubicBezTo>
                  <a:cubicBezTo>
                    <a:pt x="220092" y="293547"/>
                    <a:pt x="228379" y="350982"/>
                    <a:pt x="190756" y="353459"/>
                  </a:cubicBezTo>
                  <a:cubicBezTo>
                    <a:pt x="163609" y="355269"/>
                    <a:pt x="158561" y="321550"/>
                    <a:pt x="127986" y="294309"/>
                  </a:cubicBezTo>
                  <a:cubicBezTo>
                    <a:pt x="97411" y="267067"/>
                    <a:pt x="31878" y="265162"/>
                    <a:pt x="10923" y="311644"/>
                  </a:cubicBezTo>
                  <a:cubicBezTo>
                    <a:pt x="-18318" y="376700"/>
                    <a:pt x="13781" y="465187"/>
                    <a:pt x="75884" y="494715"/>
                  </a:cubicBezTo>
                  <a:close/>
                </a:path>
              </a:pathLst>
            </a:custGeom>
            <a:solidFill>
              <a:schemeClr val="bg1"/>
            </a:solidFill>
            <a:ln w="12700" cap="flat">
              <a:solidFill>
                <a:srgbClr val="2F2E41"/>
              </a:solidFill>
              <a:prstDash val="solid"/>
              <a:miter/>
            </a:ln>
          </p:spPr>
          <p:txBody>
            <a:bodyPr rtlCol="0" anchor="ctr"/>
            <a:lstStyle/>
            <a:p>
              <a:endParaRPr lang="zh-CN" altLang="en-US"/>
            </a:p>
          </p:txBody>
        </p:sp>
        <p:sp>
          <p:nvSpPr>
            <p:cNvPr id="112" name="任意多边形: 形状 111">
              <a:extLst>
                <a:ext uri="{FF2B5EF4-FFF2-40B4-BE49-F238E27FC236}">
                  <a16:creationId xmlns:a16="http://schemas.microsoft.com/office/drawing/2014/main" id="{AA828463-97F8-F1EE-1D94-730AECE4A24A}"/>
                </a:ext>
              </a:extLst>
            </p:cNvPr>
            <p:cNvSpPr/>
            <p:nvPr/>
          </p:nvSpPr>
          <p:spPr>
            <a:xfrm flipH="1">
              <a:off x="10947427" y="5724296"/>
              <a:ext cx="278383" cy="197148"/>
            </a:xfrm>
            <a:custGeom>
              <a:avLst/>
              <a:gdLst>
                <a:gd name="connsiteX0" fmla="*/ 293180 w 294608"/>
                <a:gd name="connsiteY0" fmla="*/ 176975 h 208638"/>
                <a:gd name="connsiteX1" fmla="*/ 68009 w 294608"/>
                <a:gd name="connsiteY1" fmla="*/ 107156 h 208638"/>
                <a:gd name="connsiteX2" fmla="*/ 0 w 294608"/>
                <a:gd name="connsiteY2" fmla="*/ 0 h 208638"/>
                <a:gd name="connsiteX3" fmla="*/ 54197 w 294608"/>
                <a:gd name="connsiteY3" fmla="*/ 137255 h 208638"/>
                <a:gd name="connsiteX4" fmla="*/ 294608 w 294608"/>
                <a:gd name="connsiteY4" fmla="*/ 208598 h 208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08" h="208638">
                  <a:moveTo>
                    <a:pt x="293180" y="176975"/>
                  </a:moveTo>
                  <a:cubicBezTo>
                    <a:pt x="197168" y="174784"/>
                    <a:pt x="124016" y="171260"/>
                    <a:pt x="68009" y="107156"/>
                  </a:cubicBezTo>
                  <a:cubicBezTo>
                    <a:pt x="32861" y="66866"/>
                    <a:pt x="0" y="0"/>
                    <a:pt x="0" y="0"/>
                  </a:cubicBezTo>
                  <a:cubicBezTo>
                    <a:pt x="0" y="0"/>
                    <a:pt x="17717" y="83153"/>
                    <a:pt x="54197" y="137255"/>
                  </a:cubicBezTo>
                  <a:cubicBezTo>
                    <a:pt x="82201" y="178879"/>
                    <a:pt x="144399" y="209931"/>
                    <a:pt x="294608" y="208598"/>
                  </a:cubicBezTo>
                  <a:close/>
                </a:path>
              </a:pathLst>
            </a:custGeom>
            <a:solidFill>
              <a:schemeClr val="bg1">
                <a:lumMod val="95000"/>
              </a:schemeClr>
            </a:solidFill>
            <a:ln w="12700" cap="flat">
              <a:solidFill>
                <a:srgbClr val="2F2E41"/>
              </a:solidFill>
              <a:prstDash val="solid"/>
              <a:miter/>
            </a:ln>
          </p:spPr>
          <p:txBody>
            <a:bodyPr rtlCol="0" anchor="ctr"/>
            <a:lstStyle/>
            <a:p>
              <a:endParaRPr lang="zh-CN" altLang="en-US"/>
            </a:p>
          </p:txBody>
        </p:sp>
        <p:sp>
          <p:nvSpPr>
            <p:cNvPr id="113" name="任意多边形: 形状 112">
              <a:extLst>
                <a:ext uri="{FF2B5EF4-FFF2-40B4-BE49-F238E27FC236}">
                  <a16:creationId xmlns:a16="http://schemas.microsoft.com/office/drawing/2014/main" id="{32A9E05E-8A64-1CC0-E981-0ECB8717C4FA}"/>
                </a:ext>
              </a:extLst>
            </p:cNvPr>
            <p:cNvSpPr/>
            <p:nvPr/>
          </p:nvSpPr>
          <p:spPr>
            <a:xfrm flipH="1">
              <a:off x="11019859" y="5515452"/>
              <a:ext cx="50762" cy="50743"/>
            </a:xfrm>
            <a:custGeom>
              <a:avLst/>
              <a:gdLst>
                <a:gd name="connsiteX0" fmla="*/ 53699 w 53721"/>
                <a:gd name="connsiteY0" fmla="*/ 25753 h 53700"/>
                <a:gd name="connsiteX1" fmla="*/ 27948 w 53721"/>
                <a:gd name="connsiteY1" fmla="*/ 53678 h 53700"/>
                <a:gd name="connsiteX2" fmla="*/ 22 w 53721"/>
                <a:gd name="connsiteY2" fmla="*/ 27926 h 53700"/>
                <a:gd name="connsiteX3" fmla="*/ 25124 w 53721"/>
                <a:gd name="connsiteY3" fmla="*/ 35 h 53700"/>
                <a:gd name="connsiteX4" fmla="*/ 53699 w 53721"/>
                <a:gd name="connsiteY4" fmla="*/ 25753 h 53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21" h="53700">
                  <a:moveTo>
                    <a:pt x="53699" y="25753"/>
                  </a:moveTo>
                  <a:cubicBezTo>
                    <a:pt x="54300" y="40575"/>
                    <a:pt x="42770" y="53078"/>
                    <a:pt x="27948" y="53678"/>
                  </a:cubicBezTo>
                  <a:cubicBezTo>
                    <a:pt x="13125" y="54278"/>
                    <a:pt x="623" y="42749"/>
                    <a:pt x="22" y="27926"/>
                  </a:cubicBezTo>
                  <a:cubicBezTo>
                    <a:pt x="-568" y="13357"/>
                    <a:pt x="10574" y="978"/>
                    <a:pt x="25124" y="35"/>
                  </a:cubicBezTo>
                  <a:cubicBezTo>
                    <a:pt x="40105" y="-721"/>
                    <a:pt x="52879" y="10775"/>
                    <a:pt x="53699" y="25753"/>
                  </a:cubicBezTo>
                  <a:close/>
                </a:path>
              </a:pathLst>
            </a:custGeom>
            <a:solidFill>
              <a:srgbClr val="263238"/>
            </a:solidFill>
            <a:ln w="12700" cap="flat">
              <a:solidFill>
                <a:srgbClr val="2F2E41"/>
              </a:solidFill>
              <a:prstDash val="solid"/>
              <a:miter/>
            </a:ln>
          </p:spPr>
          <p:txBody>
            <a:bodyPr rtlCol="0" anchor="ctr"/>
            <a:lstStyle/>
            <a:p>
              <a:endParaRPr lang="zh-CN" altLang="en-US"/>
            </a:p>
          </p:txBody>
        </p:sp>
        <p:sp>
          <p:nvSpPr>
            <p:cNvPr id="114" name="任意多边形: 形状 113">
              <a:extLst>
                <a:ext uri="{FF2B5EF4-FFF2-40B4-BE49-F238E27FC236}">
                  <a16:creationId xmlns:a16="http://schemas.microsoft.com/office/drawing/2014/main" id="{8FD26F94-609D-54A5-C384-44C7AD185414}"/>
                </a:ext>
              </a:extLst>
            </p:cNvPr>
            <p:cNvSpPr/>
            <p:nvPr/>
          </p:nvSpPr>
          <p:spPr>
            <a:xfrm flipH="1">
              <a:off x="11046341" y="5450909"/>
              <a:ext cx="57047" cy="48376"/>
            </a:xfrm>
            <a:custGeom>
              <a:avLst/>
              <a:gdLst>
                <a:gd name="connsiteX0" fmla="*/ 60372 w 60372"/>
                <a:gd name="connsiteY0" fmla="*/ 16334 h 51195"/>
                <a:gd name="connsiteX1" fmla="*/ 4841 w 60372"/>
                <a:gd name="connsiteY1" fmla="*/ 51195 h 51195"/>
                <a:gd name="connsiteX2" fmla="*/ 15605 w 60372"/>
                <a:gd name="connsiteY2" fmla="*/ 4808 h 51195"/>
                <a:gd name="connsiteX3" fmla="*/ 59669 w 60372"/>
                <a:gd name="connsiteY3" fmla="*/ 15144 h 51195"/>
                <a:gd name="connsiteX4" fmla="*/ 60372 w 60372"/>
                <a:gd name="connsiteY4" fmla="*/ 16334 h 51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 h="51195">
                  <a:moveTo>
                    <a:pt x="60372" y="16334"/>
                  </a:moveTo>
                  <a:lnTo>
                    <a:pt x="4841" y="51195"/>
                  </a:lnTo>
                  <a:cubicBezTo>
                    <a:pt x="-4590" y="35348"/>
                    <a:pt x="159" y="14883"/>
                    <a:pt x="15605" y="4808"/>
                  </a:cubicBezTo>
                  <a:cubicBezTo>
                    <a:pt x="30627" y="-4506"/>
                    <a:pt x="50355" y="122"/>
                    <a:pt x="59669" y="15144"/>
                  </a:cubicBezTo>
                  <a:cubicBezTo>
                    <a:pt x="59912" y="15535"/>
                    <a:pt x="60146" y="15932"/>
                    <a:pt x="60372" y="16334"/>
                  </a:cubicBezTo>
                  <a:close/>
                </a:path>
              </a:pathLst>
            </a:custGeom>
            <a:solidFill>
              <a:srgbClr val="263238"/>
            </a:solidFill>
            <a:ln w="12700" cap="flat">
              <a:solidFill>
                <a:srgbClr val="2F2E41"/>
              </a:solidFill>
              <a:prstDash val="solid"/>
              <a:miter/>
            </a:ln>
          </p:spPr>
          <p:txBody>
            <a:bodyPr rtlCol="0" anchor="ctr"/>
            <a:lstStyle/>
            <a:p>
              <a:endParaRPr lang="zh-CN" altLang="en-US"/>
            </a:p>
          </p:txBody>
        </p:sp>
        <p:sp>
          <p:nvSpPr>
            <p:cNvPr id="115" name="任意多边形: 形状 114">
              <a:extLst>
                <a:ext uri="{FF2B5EF4-FFF2-40B4-BE49-F238E27FC236}">
                  <a16:creationId xmlns:a16="http://schemas.microsoft.com/office/drawing/2014/main" id="{DB1D131C-708F-9E21-DE7F-4817007A13C7}"/>
                </a:ext>
              </a:extLst>
            </p:cNvPr>
            <p:cNvSpPr/>
            <p:nvPr/>
          </p:nvSpPr>
          <p:spPr>
            <a:xfrm flipH="1">
              <a:off x="10810059" y="5419177"/>
              <a:ext cx="61853" cy="37086"/>
            </a:xfrm>
            <a:custGeom>
              <a:avLst/>
              <a:gdLst>
                <a:gd name="connsiteX0" fmla="*/ 65151 w 65458"/>
                <a:gd name="connsiteY0" fmla="*/ 39248 h 39247"/>
                <a:gd name="connsiteX1" fmla="*/ 0 w 65458"/>
                <a:gd name="connsiteY1" fmla="*/ 27818 h 39247"/>
                <a:gd name="connsiteX2" fmla="*/ 35560 w 65458"/>
                <a:gd name="connsiteY2" fmla="*/ 256 h 39247"/>
                <a:gd name="connsiteX3" fmla="*/ 37052 w 65458"/>
                <a:gd name="connsiteY3" fmla="*/ 481 h 39247"/>
                <a:gd name="connsiteX4" fmla="*/ 65151 w 65458"/>
                <a:gd name="connsiteY4" fmla="*/ 39248 h 39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58" h="39247">
                  <a:moveTo>
                    <a:pt x="65151" y="39248"/>
                  </a:moveTo>
                  <a:lnTo>
                    <a:pt x="0" y="27818"/>
                  </a:lnTo>
                  <a:cubicBezTo>
                    <a:pt x="2209" y="10387"/>
                    <a:pt x="18130" y="-1953"/>
                    <a:pt x="35560" y="256"/>
                  </a:cubicBezTo>
                  <a:cubicBezTo>
                    <a:pt x="36059" y="319"/>
                    <a:pt x="36557" y="394"/>
                    <a:pt x="37052" y="481"/>
                  </a:cubicBezTo>
                  <a:cubicBezTo>
                    <a:pt x="55242" y="3867"/>
                    <a:pt x="67592" y="20907"/>
                    <a:pt x="65151" y="39248"/>
                  </a:cubicBezTo>
                  <a:close/>
                </a:path>
              </a:pathLst>
            </a:custGeom>
            <a:solidFill>
              <a:srgbClr val="263238"/>
            </a:solidFill>
            <a:ln w="12700" cap="flat">
              <a:solidFill>
                <a:srgbClr val="2F2E41"/>
              </a:solidFill>
              <a:prstDash val="solid"/>
              <a:miter/>
            </a:ln>
          </p:spPr>
          <p:txBody>
            <a:bodyPr rtlCol="0" anchor="ctr"/>
            <a:lstStyle/>
            <a:p>
              <a:endParaRPr lang="zh-CN" altLang="en-US"/>
            </a:p>
          </p:txBody>
        </p:sp>
        <p:sp>
          <p:nvSpPr>
            <p:cNvPr id="116" name="任意多边形: 形状 115">
              <a:extLst>
                <a:ext uri="{FF2B5EF4-FFF2-40B4-BE49-F238E27FC236}">
                  <a16:creationId xmlns:a16="http://schemas.microsoft.com/office/drawing/2014/main" id="{F494E3F6-88F3-2709-CC81-19CED0FC11C9}"/>
                </a:ext>
              </a:extLst>
            </p:cNvPr>
            <p:cNvSpPr/>
            <p:nvPr/>
          </p:nvSpPr>
          <p:spPr>
            <a:xfrm flipH="1">
              <a:off x="10815820" y="5489510"/>
              <a:ext cx="50762" cy="50730"/>
            </a:xfrm>
            <a:custGeom>
              <a:avLst/>
              <a:gdLst>
                <a:gd name="connsiteX0" fmla="*/ 53701 w 53721"/>
                <a:gd name="connsiteY0" fmla="*/ 25775 h 53687"/>
                <a:gd name="connsiteX1" fmla="*/ 27913 w 53721"/>
                <a:gd name="connsiteY1" fmla="*/ 53667 h 53687"/>
                <a:gd name="connsiteX2" fmla="*/ 21 w 53721"/>
                <a:gd name="connsiteY2" fmla="*/ 27879 h 53687"/>
                <a:gd name="connsiteX3" fmla="*/ 24649 w 53721"/>
                <a:gd name="connsiteY3" fmla="*/ 58 h 53687"/>
                <a:gd name="connsiteX4" fmla="*/ 53689 w 53721"/>
                <a:gd name="connsiteY4" fmla="*/ 25579 h 53687"/>
                <a:gd name="connsiteX5" fmla="*/ 53701 w 53721"/>
                <a:gd name="connsiteY5" fmla="*/ 25775 h 5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721" h="53687">
                  <a:moveTo>
                    <a:pt x="53701" y="25775"/>
                  </a:moveTo>
                  <a:cubicBezTo>
                    <a:pt x="54281" y="40598"/>
                    <a:pt x="42736" y="53086"/>
                    <a:pt x="27913" y="53667"/>
                  </a:cubicBezTo>
                  <a:cubicBezTo>
                    <a:pt x="13089" y="54248"/>
                    <a:pt x="602" y="42702"/>
                    <a:pt x="21" y="27879"/>
                  </a:cubicBezTo>
                  <a:cubicBezTo>
                    <a:pt x="-542" y="13507"/>
                    <a:pt x="10315" y="1242"/>
                    <a:pt x="24649" y="58"/>
                  </a:cubicBezTo>
                  <a:cubicBezTo>
                    <a:pt x="39716" y="-914"/>
                    <a:pt x="52717" y="10512"/>
                    <a:pt x="53689" y="25579"/>
                  </a:cubicBezTo>
                  <a:cubicBezTo>
                    <a:pt x="53693" y="25644"/>
                    <a:pt x="53697" y="25710"/>
                    <a:pt x="53701" y="25775"/>
                  </a:cubicBezTo>
                  <a:close/>
                </a:path>
              </a:pathLst>
            </a:custGeom>
            <a:solidFill>
              <a:srgbClr val="263238"/>
            </a:solidFill>
            <a:ln w="12700" cap="flat">
              <a:solidFill>
                <a:srgbClr val="2F2E41"/>
              </a:solidFill>
              <a:prstDash val="solid"/>
              <a:miter/>
            </a:ln>
          </p:spPr>
          <p:txBody>
            <a:bodyPr rtlCol="0" anchor="ctr"/>
            <a:lstStyle/>
            <a:p>
              <a:endParaRPr lang="zh-CN" altLang="en-US"/>
            </a:p>
          </p:txBody>
        </p:sp>
        <p:sp>
          <p:nvSpPr>
            <p:cNvPr id="117" name="任意多边形: 形状 116">
              <a:extLst>
                <a:ext uri="{FF2B5EF4-FFF2-40B4-BE49-F238E27FC236}">
                  <a16:creationId xmlns:a16="http://schemas.microsoft.com/office/drawing/2014/main" id="{DBBB533A-54F0-9CBC-471B-92C69F20127F}"/>
                </a:ext>
              </a:extLst>
            </p:cNvPr>
            <p:cNvSpPr/>
            <p:nvPr/>
          </p:nvSpPr>
          <p:spPr>
            <a:xfrm flipH="1">
              <a:off x="10839871" y="5488791"/>
              <a:ext cx="127806" cy="171691"/>
            </a:xfrm>
            <a:custGeom>
              <a:avLst/>
              <a:gdLst>
                <a:gd name="connsiteX0" fmla="*/ 135255 w 135255"/>
                <a:gd name="connsiteY0" fmla="*/ 131216 h 181698"/>
                <a:gd name="connsiteX1" fmla="*/ 46006 w 135255"/>
                <a:gd name="connsiteY1" fmla="*/ 181698 h 181698"/>
                <a:gd name="connsiteX2" fmla="*/ 0 w 135255"/>
                <a:gd name="connsiteY2" fmla="*/ 2057 h 181698"/>
                <a:gd name="connsiteX3" fmla="*/ 135255 w 135255"/>
                <a:gd name="connsiteY3" fmla="*/ 131216 h 181698"/>
              </a:gdLst>
              <a:ahLst/>
              <a:cxnLst>
                <a:cxn ang="0">
                  <a:pos x="connsiteX0" y="connsiteY0"/>
                </a:cxn>
                <a:cxn ang="0">
                  <a:pos x="connsiteX1" y="connsiteY1"/>
                </a:cxn>
                <a:cxn ang="0">
                  <a:pos x="connsiteX2" y="connsiteY2"/>
                </a:cxn>
                <a:cxn ang="0">
                  <a:pos x="connsiteX3" y="connsiteY3"/>
                </a:cxn>
              </a:cxnLst>
              <a:rect l="l" t="t" r="r" b="b"/>
              <a:pathLst>
                <a:path w="135255" h="181698">
                  <a:moveTo>
                    <a:pt x="135255" y="131216"/>
                  </a:moveTo>
                  <a:lnTo>
                    <a:pt x="46006" y="181698"/>
                  </a:lnTo>
                  <a:lnTo>
                    <a:pt x="0" y="2057"/>
                  </a:lnTo>
                  <a:cubicBezTo>
                    <a:pt x="33338" y="-13850"/>
                    <a:pt x="85820" y="65684"/>
                    <a:pt x="135255" y="131216"/>
                  </a:cubicBezTo>
                  <a:close/>
                </a:path>
              </a:pathLst>
            </a:custGeom>
            <a:solidFill>
              <a:schemeClr val="bg1">
                <a:lumMod val="95000"/>
              </a:schemeClr>
            </a:solidFill>
            <a:ln w="12700" cap="flat">
              <a:solidFill>
                <a:srgbClr val="2F2E41"/>
              </a:solidFill>
              <a:prstDash val="solid"/>
              <a:miter/>
            </a:ln>
          </p:spPr>
          <p:txBody>
            <a:bodyPr rtlCol="0" anchor="ctr"/>
            <a:lstStyle/>
            <a:p>
              <a:endParaRPr lang="zh-CN" altLang="en-US"/>
            </a:p>
          </p:txBody>
        </p:sp>
        <p:sp>
          <p:nvSpPr>
            <p:cNvPr id="118" name="任意多边形: 形状 117">
              <a:extLst>
                <a:ext uri="{FF2B5EF4-FFF2-40B4-BE49-F238E27FC236}">
                  <a16:creationId xmlns:a16="http://schemas.microsoft.com/office/drawing/2014/main" id="{4D846570-82FF-2CEF-175D-8A98FC203A38}"/>
                </a:ext>
              </a:extLst>
            </p:cNvPr>
            <p:cNvSpPr/>
            <p:nvPr/>
          </p:nvSpPr>
          <p:spPr>
            <a:xfrm flipH="1">
              <a:off x="10902334" y="5709355"/>
              <a:ext cx="108270" cy="62132"/>
            </a:xfrm>
            <a:custGeom>
              <a:avLst/>
              <a:gdLst>
                <a:gd name="connsiteX0" fmla="*/ 280 w 114580"/>
                <a:gd name="connsiteY0" fmla="*/ 0 h 65753"/>
                <a:gd name="connsiteX1" fmla="*/ 114580 w 114580"/>
                <a:gd name="connsiteY1" fmla="*/ 13240 h 65753"/>
                <a:gd name="connsiteX2" fmla="*/ 54265 w 114580"/>
                <a:gd name="connsiteY2" fmla="*/ 65611 h 65753"/>
                <a:gd name="connsiteX3" fmla="*/ 52287 w 114580"/>
                <a:gd name="connsiteY3" fmla="*/ 65437 h 65753"/>
                <a:gd name="connsiteX4" fmla="*/ 280 w 114580"/>
                <a:gd name="connsiteY4" fmla="*/ 0 h 65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580" h="65753">
                  <a:moveTo>
                    <a:pt x="280" y="0"/>
                  </a:moveTo>
                  <a:lnTo>
                    <a:pt x="114580" y="13240"/>
                  </a:lnTo>
                  <a:cubicBezTo>
                    <a:pt x="112386" y="44357"/>
                    <a:pt x="85382" y="67805"/>
                    <a:pt x="54265" y="65611"/>
                  </a:cubicBezTo>
                  <a:cubicBezTo>
                    <a:pt x="53604" y="65565"/>
                    <a:pt x="52945" y="65507"/>
                    <a:pt x="52287" y="65437"/>
                  </a:cubicBezTo>
                  <a:cubicBezTo>
                    <a:pt x="20165" y="61177"/>
                    <a:pt x="-2821" y="32254"/>
                    <a:pt x="280" y="0"/>
                  </a:cubicBezTo>
                  <a:close/>
                </a:path>
              </a:pathLst>
            </a:custGeom>
            <a:solidFill>
              <a:schemeClr val="bg1">
                <a:lumMod val="75000"/>
              </a:schemeClr>
            </a:solidFill>
            <a:ln w="12700" cap="flat">
              <a:solidFill>
                <a:srgbClr val="2F2E41"/>
              </a:solidFill>
              <a:prstDash val="solid"/>
              <a:miter/>
            </a:ln>
          </p:spPr>
          <p:txBody>
            <a:bodyPr rtlCol="0" anchor="ctr"/>
            <a:lstStyle/>
            <a:p>
              <a:endParaRPr lang="zh-CN" altLang="en-US"/>
            </a:p>
          </p:txBody>
        </p:sp>
        <p:sp>
          <p:nvSpPr>
            <p:cNvPr id="119" name="任意多边形: 形状 118">
              <a:extLst>
                <a:ext uri="{FF2B5EF4-FFF2-40B4-BE49-F238E27FC236}">
                  <a16:creationId xmlns:a16="http://schemas.microsoft.com/office/drawing/2014/main" id="{BC5EA5B9-5850-B816-C10A-C6E9860B22B8}"/>
                </a:ext>
              </a:extLst>
            </p:cNvPr>
            <p:cNvSpPr/>
            <p:nvPr/>
          </p:nvSpPr>
          <p:spPr>
            <a:xfrm flipH="1">
              <a:off x="10944006" y="5725285"/>
              <a:ext cx="64983" cy="46153"/>
            </a:xfrm>
            <a:custGeom>
              <a:avLst/>
              <a:gdLst>
                <a:gd name="connsiteX0" fmla="*/ 13906 w 68770"/>
                <a:gd name="connsiteY0" fmla="*/ 0 h 48843"/>
                <a:gd name="connsiteX1" fmla="*/ 0 w 68770"/>
                <a:gd name="connsiteY1" fmla="*/ 1524 h 48843"/>
                <a:gd name="connsiteX2" fmla="*/ 50387 w 68770"/>
                <a:gd name="connsiteY2" fmla="*/ 48578 h 48843"/>
                <a:gd name="connsiteX3" fmla="*/ 68771 w 68770"/>
                <a:gd name="connsiteY3" fmla="*/ 47339 h 48843"/>
                <a:gd name="connsiteX4" fmla="*/ 13906 w 68770"/>
                <a:gd name="connsiteY4" fmla="*/ 0 h 48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770" h="48843">
                  <a:moveTo>
                    <a:pt x="13906" y="0"/>
                  </a:moveTo>
                  <a:cubicBezTo>
                    <a:pt x="9230" y="19"/>
                    <a:pt x="4569" y="530"/>
                    <a:pt x="0" y="1524"/>
                  </a:cubicBezTo>
                  <a:cubicBezTo>
                    <a:pt x="5055" y="26342"/>
                    <a:pt x="25282" y="45231"/>
                    <a:pt x="50387" y="48578"/>
                  </a:cubicBezTo>
                  <a:cubicBezTo>
                    <a:pt x="56542" y="49179"/>
                    <a:pt x="62753" y="48761"/>
                    <a:pt x="68771" y="47339"/>
                  </a:cubicBezTo>
                  <a:cubicBezTo>
                    <a:pt x="68008" y="21431"/>
                    <a:pt x="43910" y="381"/>
                    <a:pt x="13906" y="0"/>
                  </a:cubicBezTo>
                  <a:close/>
                </a:path>
              </a:pathLst>
            </a:custGeom>
            <a:solidFill>
              <a:schemeClr val="bg1">
                <a:lumMod val="95000"/>
              </a:schemeClr>
            </a:solidFill>
            <a:ln w="12700" cap="flat">
              <a:solidFill>
                <a:srgbClr val="2F2E41"/>
              </a:solidFill>
              <a:prstDash val="solid"/>
              <a:miter/>
            </a:ln>
          </p:spPr>
          <p:txBody>
            <a:bodyPr rtlCol="0" anchor="ctr"/>
            <a:lstStyle/>
            <a:p>
              <a:endParaRPr lang="zh-CN" altLang="en-US"/>
            </a:p>
          </p:txBody>
        </p:sp>
        <p:sp>
          <p:nvSpPr>
            <p:cNvPr id="120" name="任意多边形: 形状 119">
              <a:extLst>
                <a:ext uri="{FF2B5EF4-FFF2-40B4-BE49-F238E27FC236}">
                  <a16:creationId xmlns:a16="http://schemas.microsoft.com/office/drawing/2014/main" id="{837349C9-92F1-F37E-A598-EF1E9C0B9FB9}"/>
                </a:ext>
              </a:extLst>
            </p:cNvPr>
            <p:cNvSpPr/>
            <p:nvPr/>
          </p:nvSpPr>
          <p:spPr>
            <a:xfrm flipH="1">
              <a:off x="11143206" y="5880544"/>
              <a:ext cx="173147" cy="493493"/>
            </a:xfrm>
            <a:custGeom>
              <a:avLst/>
              <a:gdLst>
                <a:gd name="connsiteX0" fmla="*/ 181832 w 183239"/>
                <a:gd name="connsiteY0" fmla="*/ 522256 h 522255"/>
                <a:gd name="connsiteX1" fmla="*/ 59150 w 183239"/>
                <a:gd name="connsiteY1" fmla="*/ 354616 h 522255"/>
                <a:gd name="connsiteX2" fmla="*/ 2762 w 183239"/>
                <a:gd name="connsiteY2" fmla="*/ 90202 h 522255"/>
                <a:gd name="connsiteX3" fmla="*/ 45529 w 183239"/>
                <a:gd name="connsiteY3" fmla="*/ 20288 h 522255"/>
                <a:gd name="connsiteX4" fmla="*/ 69723 w 183239"/>
                <a:gd name="connsiteY4" fmla="*/ 0 h 522255"/>
                <a:gd name="connsiteX5" fmla="*/ 72294 w 183239"/>
                <a:gd name="connsiteY5" fmla="*/ 54483 h 522255"/>
                <a:gd name="connsiteX6" fmla="*/ 135826 w 183239"/>
                <a:gd name="connsiteY6" fmla="*/ 202692 h 522255"/>
                <a:gd name="connsiteX7" fmla="*/ 181832 w 183239"/>
                <a:gd name="connsiteY7" fmla="*/ 522256 h 52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239" h="522255">
                  <a:moveTo>
                    <a:pt x="181832" y="522256"/>
                  </a:moveTo>
                  <a:cubicBezTo>
                    <a:pt x="175164" y="305467"/>
                    <a:pt x="86582" y="286131"/>
                    <a:pt x="59150" y="354616"/>
                  </a:cubicBezTo>
                  <a:cubicBezTo>
                    <a:pt x="-8097" y="230791"/>
                    <a:pt x="-2191" y="130112"/>
                    <a:pt x="2762" y="90202"/>
                  </a:cubicBezTo>
                  <a:cubicBezTo>
                    <a:pt x="27432" y="55340"/>
                    <a:pt x="37147" y="33052"/>
                    <a:pt x="45529" y="20288"/>
                  </a:cubicBezTo>
                  <a:cubicBezTo>
                    <a:pt x="50710" y="10687"/>
                    <a:pt x="59365" y="3429"/>
                    <a:pt x="69723" y="0"/>
                  </a:cubicBezTo>
                  <a:lnTo>
                    <a:pt x="72294" y="54483"/>
                  </a:lnTo>
                  <a:cubicBezTo>
                    <a:pt x="72294" y="54483"/>
                    <a:pt x="79057" y="118015"/>
                    <a:pt x="135826" y="202692"/>
                  </a:cubicBezTo>
                  <a:cubicBezTo>
                    <a:pt x="177546" y="264890"/>
                    <a:pt x="187356" y="340424"/>
                    <a:pt x="181832" y="522256"/>
                  </a:cubicBezTo>
                  <a:close/>
                </a:path>
              </a:pathLst>
            </a:custGeom>
            <a:solidFill>
              <a:schemeClr val="accent1"/>
            </a:solidFill>
            <a:ln w="12700" cap="flat">
              <a:solidFill>
                <a:srgbClr val="2F2E41"/>
              </a:solidFill>
              <a:prstDash val="solid"/>
              <a:miter/>
            </a:ln>
          </p:spPr>
          <p:txBody>
            <a:bodyPr rtlCol="0" anchor="ctr"/>
            <a:lstStyle/>
            <a:p>
              <a:endParaRPr lang="zh-CN" altLang="en-US"/>
            </a:p>
          </p:txBody>
        </p:sp>
        <p:sp>
          <p:nvSpPr>
            <p:cNvPr id="121" name="任意多边形: 形状 120">
              <a:extLst>
                <a:ext uri="{FF2B5EF4-FFF2-40B4-BE49-F238E27FC236}">
                  <a16:creationId xmlns:a16="http://schemas.microsoft.com/office/drawing/2014/main" id="{F198CE84-DDFF-1106-742E-430476F6F109}"/>
                </a:ext>
              </a:extLst>
            </p:cNvPr>
            <p:cNvSpPr/>
            <p:nvPr/>
          </p:nvSpPr>
          <p:spPr>
            <a:xfrm flipH="1">
              <a:off x="11143206" y="5880544"/>
              <a:ext cx="173147" cy="493493"/>
            </a:xfrm>
            <a:custGeom>
              <a:avLst/>
              <a:gdLst>
                <a:gd name="connsiteX0" fmla="*/ 181832 w 183239"/>
                <a:gd name="connsiteY0" fmla="*/ 522256 h 522255"/>
                <a:gd name="connsiteX1" fmla="*/ 59150 w 183239"/>
                <a:gd name="connsiteY1" fmla="*/ 354616 h 522255"/>
                <a:gd name="connsiteX2" fmla="*/ 2762 w 183239"/>
                <a:gd name="connsiteY2" fmla="*/ 90202 h 522255"/>
                <a:gd name="connsiteX3" fmla="*/ 45529 w 183239"/>
                <a:gd name="connsiteY3" fmla="*/ 20288 h 522255"/>
                <a:gd name="connsiteX4" fmla="*/ 69723 w 183239"/>
                <a:gd name="connsiteY4" fmla="*/ 0 h 522255"/>
                <a:gd name="connsiteX5" fmla="*/ 72294 w 183239"/>
                <a:gd name="connsiteY5" fmla="*/ 54483 h 522255"/>
                <a:gd name="connsiteX6" fmla="*/ 135826 w 183239"/>
                <a:gd name="connsiteY6" fmla="*/ 202692 h 522255"/>
                <a:gd name="connsiteX7" fmla="*/ 181832 w 183239"/>
                <a:gd name="connsiteY7" fmla="*/ 522256 h 52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239" h="522255">
                  <a:moveTo>
                    <a:pt x="181832" y="522256"/>
                  </a:moveTo>
                  <a:cubicBezTo>
                    <a:pt x="175164" y="305467"/>
                    <a:pt x="86582" y="286131"/>
                    <a:pt x="59150" y="354616"/>
                  </a:cubicBezTo>
                  <a:cubicBezTo>
                    <a:pt x="-8097" y="230791"/>
                    <a:pt x="-2191" y="130112"/>
                    <a:pt x="2762" y="90202"/>
                  </a:cubicBezTo>
                  <a:cubicBezTo>
                    <a:pt x="27432" y="55340"/>
                    <a:pt x="37147" y="33052"/>
                    <a:pt x="45529" y="20288"/>
                  </a:cubicBezTo>
                  <a:cubicBezTo>
                    <a:pt x="50710" y="10687"/>
                    <a:pt x="59365" y="3429"/>
                    <a:pt x="69723" y="0"/>
                  </a:cubicBezTo>
                  <a:lnTo>
                    <a:pt x="72294" y="54483"/>
                  </a:lnTo>
                  <a:cubicBezTo>
                    <a:pt x="72294" y="54483"/>
                    <a:pt x="79057" y="118015"/>
                    <a:pt x="135826" y="202692"/>
                  </a:cubicBezTo>
                  <a:cubicBezTo>
                    <a:pt x="177546" y="264890"/>
                    <a:pt x="187356" y="340424"/>
                    <a:pt x="181832" y="522256"/>
                  </a:cubicBezTo>
                  <a:close/>
                </a:path>
              </a:pathLst>
            </a:custGeom>
            <a:solidFill>
              <a:srgbClr val="FFFFFF">
                <a:alpha val="45000"/>
              </a:srgbClr>
            </a:solidFill>
            <a:ln w="12700" cap="flat">
              <a:solidFill>
                <a:srgbClr val="2F2E41"/>
              </a:solidFill>
              <a:prstDash val="solid"/>
              <a:miter/>
            </a:ln>
          </p:spPr>
          <p:txBody>
            <a:bodyPr rtlCol="0" anchor="ctr"/>
            <a:lstStyle/>
            <a:p>
              <a:endParaRPr lang="zh-CN" altLang="en-US"/>
            </a:p>
          </p:txBody>
        </p:sp>
        <p:sp>
          <p:nvSpPr>
            <p:cNvPr id="153" name="任意多边形: 形状 152">
              <a:extLst>
                <a:ext uri="{FF2B5EF4-FFF2-40B4-BE49-F238E27FC236}">
                  <a16:creationId xmlns:a16="http://schemas.microsoft.com/office/drawing/2014/main" id="{FC759C16-FDCA-1A68-69A8-79C2C469630C}"/>
                </a:ext>
              </a:extLst>
            </p:cNvPr>
            <p:cNvSpPr/>
            <p:nvPr/>
          </p:nvSpPr>
          <p:spPr>
            <a:xfrm flipH="1">
              <a:off x="11450919" y="6020501"/>
              <a:ext cx="544674" cy="837499"/>
            </a:xfrm>
            <a:custGeom>
              <a:avLst/>
              <a:gdLst>
                <a:gd name="connsiteX0" fmla="*/ 521373 w 544674"/>
                <a:gd name="connsiteY0" fmla="*/ 0 h 837499"/>
                <a:gd name="connsiteX1" fmla="*/ 232009 w 544674"/>
                <a:gd name="connsiteY1" fmla="*/ 182259 h 837499"/>
                <a:gd name="connsiteX2" fmla="*/ 35079 w 544674"/>
                <a:gd name="connsiteY2" fmla="*/ 707975 h 837499"/>
                <a:gd name="connsiteX3" fmla="*/ 6219 w 544674"/>
                <a:gd name="connsiteY3" fmla="*/ 806860 h 837499"/>
                <a:gd name="connsiteX4" fmla="*/ 0 w 544674"/>
                <a:gd name="connsiteY4" fmla="*/ 837499 h 837499"/>
                <a:gd name="connsiteX5" fmla="*/ 350680 w 544674"/>
                <a:gd name="connsiteY5" fmla="*/ 837499 h 837499"/>
                <a:gd name="connsiteX6" fmla="*/ 482041 w 544674"/>
                <a:gd name="connsiteY6" fmla="*/ 515995 h 837499"/>
                <a:gd name="connsiteX7" fmla="*/ 521373 w 544674"/>
                <a:gd name="connsiteY7" fmla="*/ 0 h 83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4674" h="837499">
                  <a:moveTo>
                    <a:pt x="521373" y="0"/>
                  </a:moveTo>
                  <a:cubicBezTo>
                    <a:pt x="358015" y="49412"/>
                    <a:pt x="285112" y="76684"/>
                    <a:pt x="232009" y="182259"/>
                  </a:cubicBezTo>
                  <a:cubicBezTo>
                    <a:pt x="178907" y="287834"/>
                    <a:pt x="86562" y="549027"/>
                    <a:pt x="35079" y="707975"/>
                  </a:cubicBezTo>
                  <a:cubicBezTo>
                    <a:pt x="24031" y="741951"/>
                    <a:pt x="14237" y="775168"/>
                    <a:pt x="6219" y="806860"/>
                  </a:cubicBezTo>
                  <a:lnTo>
                    <a:pt x="0" y="837499"/>
                  </a:lnTo>
                  <a:lnTo>
                    <a:pt x="350680" y="837499"/>
                  </a:lnTo>
                  <a:lnTo>
                    <a:pt x="482041" y="515995"/>
                  </a:lnTo>
                  <a:cubicBezTo>
                    <a:pt x="482041" y="515995"/>
                    <a:pt x="591127" y="261013"/>
                    <a:pt x="521373" y="0"/>
                  </a:cubicBezTo>
                  <a:close/>
                </a:path>
              </a:pathLst>
            </a:custGeom>
            <a:solidFill>
              <a:srgbClr val="455A64"/>
            </a:solidFill>
            <a:ln w="12700" cap="flat">
              <a:solidFill>
                <a:srgbClr val="2F2E41"/>
              </a:solidFill>
              <a:prstDash val="solid"/>
              <a:miter/>
            </a:ln>
          </p:spPr>
          <p:txBody>
            <a:bodyPr rtlCol="0" anchor="ctr"/>
            <a:lstStyle/>
            <a:p>
              <a:endParaRPr lang="zh-CN" altLang="en-US"/>
            </a:p>
          </p:txBody>
        </p:sp>
        <p:sp>
          <p:nvSpPr>
            <p:cNvPr id="155" name="任意多边形: 形状 154">
              <a:extLst>
                <a:ext uri="{FF2B5EF4-FFF2-40B4-BE49-F238E27FC236}">
                  <a16:creationId xmlns:a16="http://schemas.microsoft.com/office/drawing/2014/main" id="{573E9405-55F5-3523-A905-2DB728590C1F}"/>
                </a:ext>
              </a:extLst>
            </p:cNvPr>
            <p:cNvSpPr/>
            <p:nvPr/>
          </p:nvSpPr>
          <p:spPr>
            <a:xfrm flipH="1">
              <a:off x="11593293" y="6699207"/>
              <a:ext cx="432303" cy="158793"/>
            </a:xfrm>
            <a:custGeom>
              <a:avLst/>
              <a:gdLst>
                <a:gd name="connsiteX0" fmla="*/ 255860 w 432303"/>
                <a:gd name="connsiteY0" fmla="*/ 65 h 158793"/>
                <a:gd name="connsiteX1" fmla="*/ 92172 w 432303"/>
                <a:gd name="connsiteY1" fmla="*/ 41328 h 158793"/>
                <a:gd name="connsiteX2" fmla="*/ 727 w 432303"/>
                <a:gd name="connsiteY2" fmla="*/ 142763 h 158793"/>
                <a:gd name="connsiteX3" fmla="*/ 0 w 432303"/>
                <a:gd name="connsiteY3" fmla="*/ 158793 h 158793"/>
                <a:gd name="connsiteX4" fmla="*/ 247480 w 432303"/>
                <a:gd name="connsiteY4" fmla="*/ 158793 h 158793"/>
                <a:gd name="connsiteX5" fmla="*/ 326183 w 432303"/>
                <a:gd name="connsiteY5" fmla="*/ 128182 h 158793"/>
                <a:gd name="connsiteX6" fmla="*/ 336894 w 432303"/>
                <a:gd name="connsiteY6" fmla="*/ 125662 h 158793"/>
                <a:gd name="connsiteX7" fmla="*/ 405387 w 432303"/>
                <a:gd name="connsiteY7" fmla="*/ 118281 h 158793"/>
                <a:gd name="connsiteX8" fmla="*/ 430948 w 432303"/>
                <a:gd name="connsiteY8" fmla="*/ 98121 h 158793"/>
                <a:gd name="connsiteX9" fmla="*/ 416277 w 432303"/>
                <a:gd name="connsiteY9" fmla="*/ 59869 h 158793"/>
                <a:gd name="connsiteX10" fmla="*/ 312682 w 432303"/>
                <a:gd name="connsiteY10" fmla="*/ 6316 h 158793"/>
                <a:gd name="connsiteX11" fmla="*/ 255860 w 432303"/>
                <a:gd name="connsiteY11" fmla="*/ 65 h 158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2303" h="158793">
                  <a:moveTo>
                    <a:pt x="255860" y="65"/>
                  </a:moveTo>
                  <a:cubicBezTo>
                    <a:pt x="198932" y="-1079"/>
                    <a:pt x="142356" y="12995"/>
                    <a:pt x="92172" y="41328"/>
                  </a:cubicBezTo>
                  <a:cubicBezTo>
                    <a:pt x="52299" y="62839"/>
                    <a:pt x="3517" y="92000"/>
                    <a:pt x="727" y="142763"/>
                  </a:cubicBezTo>
                  <a:lnTo>
                    <a:pt x="0" y="158793"/>
                  </a:lnTo>
                  <a:lnTo>
                    <a:pt x="247480" y="158793"/>
                  </a:lnTo>
                  <a:lnTo>
                    <a:pt x="326183" y="128182"/>
                  </a:lnTo>
                  <a:cubicBezTo>
                    <a:pt x="329783" y="126742"/>
                    <a:pt x="333293" y="126112"/>
                    <a:pt x="336894" y="125662"/>
                  </a:cubicBezTo>
                  <a:cubicBezTo>
                    <a:pt x="360114" y="122782"/>
                    <a:pt x="383336" y="126382"/>
                    <a:pt x="405387" y="118281"/>
                  </a:cubicBezTo>
                  <a:cubicBezTo>
                    <a:pt x="416392" y="115515"/>
                    <a:pt x="425693" y="108179"/>
                    <a:pt x="430948" y="98121"/>
                  </a:cubicBezTo>
                  <a:cubicBezTo>
                    <a:pt x="435898" y="84531"/>
                    <a:pt x="426447" y="70129"/>
                    <a:pt x="416277" y="59869"/>
                  </a:cubicBezTo>
                  <a:cubicBezTo>
                    <a:pt x="387648" y="32379"/>
                    <a:pt x="351664" y="13778"/>
                    <a:pt x="312682" y="6316"/>
                  </a:cubicBezTo>
                  <a:cubicBezTo>
                    <a:pt x="293851" y="2518"/>
                    <a:pt x="274836" y="446"/>
                    <a:pt x="255860" y="65"/>
                  </a:cubicBezTo>
                  <a:close/>
                </a:path>
              </a:pathLst>
            </a:custGeom>
            <a:solidFill>
              <a:srgbClr val="37474F"/>
            </a:solidFill>
            <a:ln w="12700" cap="flat">
              <a:solidFill>
                <a:srgbClr val="2F2E41"/>
              </a:solidFill>
              <a:prstDash val="solid"/>
              <a:miter/>
            </a:ln>
          </p:spPr>
          <p:txBody>
            <a:bodyPr rtlCol="0" anchor="ctr"/>
            <a:lstStyle/>
            <a:p>
              <a:endParaRPr lang="zh-CN" altLang="en-US"/>
            </a:p>
          </p:txBody>
        </p:sp>
        <p:sp>
          <p:nvSpPr>
            <p:cNvPr id="157" name="任意多边形: 形状 156">
              <a:extLst>
                <a:ext uri="{FF2B5EF4-FFF2-40B4-BE49-F238E27FC236}">
                  <a16:creationId xmlns:a16="http://schemas.microsoft.com/office/drawing/2014/main" id="{6931E316-BD9C-D28D-059D-0AEE7D1BEF0D}"/>
                </a:ext>
              </a:extLst>
            </p:cNvPr>
            <p:cNvSpPr/>
            <p:nvPr/>
          </p:nvSpPr>
          <p:spPr>
            <a:xfrm flipH="1">
              <a:off x="11492297" y="6722534"/>
              <a:ext cx="409837" cy="135466"/>
            </a:xfrm>
            <a:custGeom>
              <a:avLst/>
              <a:gdLst>
                <a:gd name="connsiteX0" fmla="*/ 331969 w 409837"/>
                <a:gd name="connsiteY0" fmla="*/ 0 h 135466"/>
                <a:gd name="connsiteX1" fmla="*/ 146920 w 409837"/>
                <a:gd name="connsiteY1" fmla="*/ 64623 h 135466"/>
                <a:gd name="connsiteX2" fmla="*/ 46082 w 409837"/>
                <a:gd name="connsiteY2" fmla="*/ 103865 h 135466"/>
                <a:gd name="connsiteX3" fmla="*/ 0 w 409837"/>
                <a:gd name="connsiteY3" fmla="*/ 135466 h 135466"/>
                <a:gd name="connsiteX4" fmla="*/ 409837 w 409837"/>
                <a:gd name="connsiteY4" fmla="*/ 135466 h 135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837" h="135466">
                  <a:moveTo>
                    <a:pt x="331969" y="0"/>
                  </a:moveTo>
                  <a:cubicBezTo>
                    <a:pt x="301817" y="36002"/>
                    <a:pt x="210913" y="46713"/>
                    <a:pt x="146920" y="64623"/>
                  </a:cubicBezTo>
                  <a:cubicBezTo>
                    <a:pt x="114924" y="73578"/>
                    <a:pt x="79237" y="85662"/>
                    <a:pt x="46082" y="103865"/>
                  </a:cubicBezTo>
                  <a:lnTo>
                    <a:pt x="0" y="135466"/>
                  </a:lnTo>
                  <a:lnTo>
                    <a:pt x="409837" y="135466"/>
                  </a:lnTo>
                  <a:close/>
                </a:path>
              </a:pathLst>
            </a:custGeom>
            <a:solidFill>
              <a:schemeClr val="bg1">
                <a:lumMod val="95000"/>
              </a:schemeClr>
            </a:solidFill>
            <a:ln w="12700" cap="flat">
              <a:solidFill>
                <a:srgbClr val="2F2E41"/>
              </a:solidFill>
              <a:prstDash val="solid"/>
              <a:miter/>
            </a:ln>
          </p:spPr>
          <p:txBody>
            <a:bodyPr rtlCol="0" anchor="ctr"/>
            <a:lstStyle/>
            <a:p>
              <a:endParaRPr lang="zh-CN" altLang="en-US"/>
            </a:p>
          </p:txBody>
        </p:sp>
        <p:sp>
          <p:nvSpPr>
            <p:cNvPr id="159" name="任意多边形: 形状 158">
              <a:extLst>
                <a:ext uri="{FF2B5EF4-FFF2-40B4-BE49-F238E27FC236}">
                  <a16:creationId xmlns:a16="http://schemas.microsoft.com/office/drawing/2014/main" id="{81C1040A-66B3-8D31-2562-8121B1A322B5}"/>
                </a:ext>
              </a:extLst>
            </p:cNvPr>
            <p:cNvSpPr/>
            <p:nvPr/>
          </p:nvSpPr>
          <p:spPr>
            <a:xfrm flipH="1">
              <a:off x="11394623" y="6613679"/>
              <a:ext cx="392218" cy="244321"/>
            </a:xfrm>
            <a:custGeom>
              <a:avLst/>
              <a:gdLst>
                <a:gd name="connsiteX0" fmla="*/ 50158 w 392218"/>
                <a:gd name="connsiteY0" fmla="*/ 4 h 244321"/>
                <a:gd name="connsiteX1" fmla="*/ 24156 w 392218"/>
                <a:gd name="connsiteY1" fmla="*/ 3640 h 244321"/>
                <a:gd name="connsiteX2" fmla="*/ 20196 w 392218"/>
                <a:gd name="connsiteY2" fmla="*/ 49902 h 244321"/>
                <a:gd name="connsiteX3" fmla="*/ 118391 w 392218"/>
                <a:gd name="connsiteY3" fmla="*/ 110925 h 244321"/>
                <a:gd name="connsiteX4" fmla="*/ 176984 w 392218"/>
                <a:gd name="connsiteY4" fmla="*/ 185089 h 244321"/>
                <a:gd name="connsiteX5" fmla="*/ 171460 w 392218"/>
                <a:gd name="connsiteY5" fmla="*/ 244321 h 244321"/>
                <a:gd name="connsiteX6" fmla="*/ 392218 w 392218"/>
                <a:gd name="connsiteY6" fmla="*/ 244321 h 244321"/>
                <a:gd name="connsiteX7" fmla="*/ 378683 w 392218"/>
                <a:gd name="connsiteY7" fmla="*/ 213620 h 244321"/>
                <a:gd name="connsiteX8" fmla="*/ 325221 w 392218"/>
                <a:gd name="connsiteY8" fmla="*/ 160247 h 244321"/>
                <a:gd name="connsiteX9" fmla="*/ 251147 w 392218"/>
                <a:gd name="connsiteY9" fmla="*/ 77444 h 244321"/>
                <a:gd name="connsiteX10" fmla="*/ 138642 w 392218"/>
                <a:gd name="connsiteY10" fmla="*/ 29381 h 244321"/>
                <a:gd name="connsiteX11" fmla="*/ 50158 w 392218"/>
                <a:gd name="connsiteY11" fmla="*/ 4 h 244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2218" h="244321">
                  <a:moveTo>
                    <a:pt x="50158" y="4"/>
                  </a:moveTo>
                  <a:cubicBezTo>
                    <a:pt x="41296" y="-79"/>
                    <a:pt x="32662" y="1075"/>
                    <a:pt x="24156" y="3640"/>
                  </a:cubicBezTo>
                  <a:cubicBezTo>
                    <a:pt x="-9865" y="13900"/>
                    <a:pt x="-4915" y="33431"/>
                    <a:pt x="20196" y="49902"/>
                  </a:cubicBezTo>
                  <a:cubicBezTo>
                    <a:pt x="45307" y="66373"/>
                    <a:pt x="88509" y="88244"/>
                    <a:pt x="118391" y="110925"/>
                  </a:cubicBezTo>
                  <a:cubicBezTo>
                    <a:pt x="148272" y="133606"/>
                    <a:pt x="177614" y="146927"/>
                    <a:pt x="176984" y="185089"/>
                  </a:cubicBezTo>
                  <a:lnTo>
                    <a:pt x="171460" y="244321"/>
                  </a:lnTo>
                  <a:lnTo>
                    <a:pt x="392218" y="244321"/>
                  </a:lnTo>
                  <a:lnTo>
                    <a:pt x="378683" y="213620"/>
                  </a:lnTo>
                  <a:cubicBezTo>
                    <a:pt x="360322" y="180858"/>
                    <a:pt x="345472" y="180858"/>
                    <a:pt x="325221" y="160247"/>
                  </a:cubicBezTo>
                  <a:cubicBezTo>
                    <a:pt x="297409" y="131266"/>
                    <a:pt x="292820" y="102194"/>
                    <a:pt x="251147" y="77444"/>
                  </a:cubicBezTo>
                  <a:cubicBezTo>
                    <a:pt x="209475" y="52692"/>
                    <a:pt x="183014" y="53052"/>
                    <a:pt x="138642" y="29381"/>
                  </a:cubicBezTo>
                  <a:cubicBezTo>
                    <a:pt x="105363" y="11627"/>
                    <a:pt x="76742" y="253"/>
                    <a:pt x="50158" y="4"/>
                  </a:cubicBezTo>
                  <a:close/>
                </a:path>
              </a:pathLst>
            </a:custGeom>
            <a:solidFill>
              <a:schemeClr val="bg1"/>
            </a:solidFill>
            <a:ln w="12700" cap="flat">
              <a:solidFill>
                <a:srgbClr val="2F2E41"/>
              </a:solidFill>
              <a:prstDash val="solid"/>
              <a:miter/>
            </a:ln>
          </p:spPr>
          <p:txBody>
            <a:bodyPr rtlCol="0" anchor="ctr"/>
            <a:lstStyle/>
            <a:p>
              <a:endParaRPr lang="zh-CN" altLang="en-US"/>
            </a:p>
          </p:txBody>
        </p:sp>
        <p:sp>
          <p:nvSpPr>
            <p:cNvPr id="126" name="任意多边形: 形状 125">
              <a:extLst>
                <a:ext uri="{FF2B5EF4-FFF2-40B4-BE49-F238E27FC236}">
                  <a16:creationId xmlns:a16="http://schemas.microsoft.com/office/drawing/2014/main" id="{AF032F71-16C8-0026-B3BF-ACB2D2DD4330}"/>
                </a:ext>
              </a:extLst>
            </p:cNvPr>
            <p:cNvSpPr/>
            <p:nvPr/>
          </p:nvSpPr>
          <p:spPr>
            <a:xfrm flipH="1">
              <a:off x="11479441" y="6783467"/>
              <a:ext cx="98464" cy="32753"/>
            </a:xfrm>
            <a:custGeom>
              <a:avLst/>
              <a:gdLst>
                <a:gd name="connsiteX0" fmla="*/ 0 w 104203"/>
                <a:gd name="connsiteY0" fmla="*/ 10573 h 34662"/>
                <a:gd name="connsiteX1" fmla="*/ 104204 w 104203"/>
                <a:gd name="connsiteY1" fmla="*/ 0 h 34662"/>
                <a:gd name="connsiteX2" fmla="*/ 0 w 104203"/>
                <a:gd name="connsiteY2" fmla="*/ 10573 h 34662"/>
              </a:gdLst>
              <a:ahLst/>
              <a:cxnLst>
                <a:cxn ang="0">
                  <a:pos x="connsiteX0" y="connsiteY0"/>
                </a:cxn>
                <a:cxn ang="0">
                  <a:pos x="connsiteX1" y="connsiteY1"/>
                </a:cxn>
                <a:cxn ang="0">
                  <a:pos x="connsiteX2" y="connsiteY2"/>
                </a:cxn>
              </a:cxnLst>
              <a:rect l="l" t="t" r="r" b="b"/>
              <a:pathLst>
                <a:path w="104203" h="34662">
                  <a:moveTo>
                    <a:pt x="0" y="10573"/>
                  </a:moveTo>
                  <a:cubicBezTo>
                    <a:pt x="48673" y="33242"/>
                    <a:pt x="97346" y="12097"/>
                    <a:pt x="104204" y="0"/>
                  </a:cubicBezTo>
                  <a:cubicBezTo>
                    <a:pt x="100393" y="33814"/>
                    <a:pt x="32575" y="52387"/>
                    <a:pt x="0" y="10573"/>
                  </a:cubicBezTo>
                  <a:close/>
                </a:path>
              </a:pathLst>
            </a:custGeom>
            <a:solidFill>
              <a:schemeClr val="bg1">
                <a:lumMod val="95000"/>
              </a:schemeClr>
            </a:solidFill>
            <a:ln w="12700" cap="flat">
              <a:solidFill>
                <a:srgbClr val="2F2E41"/>
              </a:solidFill>
              <a:prstDash val="solid"/>
              <a:miter/>
            </a:ln>
          </p:spPr>
          <p:txBody>
            <a:bodyPr rtlCol="0" anchor="ctr"/>
            <a:lstStyle/>
            <a:p>
              <a:endParaRPr lang="zh-CN" altLang="en-US"/>
            </a:p>
          </p:txBody>
        </p:sp>
        <p:sp>
          <p:nvSpPr>
            <p:cNvPr id="134" name="任意多边形: 形状 133">
              <a:extLst>
                <a:ext uri="{FF2B5EF4-FFF2-40B4-BE49-F238E27FC236}">
                  <a16:creationId xmlns:a16="http://schemas.microsoft.com/office/drawing/2014/main" id="{CD41A730-F785-08B1-DFE3-8B049E7CBE09}"/>
                </a:ext>
              </a:extLst>
            </p:cNvPr>
            <p:cNvSpPr/>
            <p:nvPr/>
          </p:nvSpPr>
          <p:spPr>
            <a:xfrm flipH="1">
              <a:off x="9198004" y="4835608"/>
              <a:ext cx="387288" cy="230501"/>
            </a:xfrm>
            <a:custGeom>
              <a:avLst/>
              <a:gdLst>
                <a:gd name="connsiteX0" fmla="*/ 0 w 409860"/>
                <a:gd name="connsiteY0" fmla="*/ 243935 h 243935"/>
                <a:gd name="connsiteX1" fmla="*/ 229267 w 409860"/>
                <a:gd name="connsiteY1" fmla="*/ 0 h 243935"/>
                <a:gd name="connsiteX2" fmla="*/ 409861 w 409860"/>
                <a:gd name="connsiteY2" fmla="*/ 57626 h 243935"/>
                <a:gd name="connsiteX3" fmla="*/ 0 w 409860"/>
                <a:gd name="connsiteY3" fmla="*/ 243935 h 243935"/>
              </a:gdLst>
              <a:ahLst/>
              <a:cxnLst>
                <a:cxn ang="0">
                  <a:pos x="connsiteX0" y="connsiteY0"/>
                </a:cxn>
                <a:cxn ang="0">
                  <a:pos x="connsiteX1" y="connsiteY1"/>
                </a:cxn>
                <a:cxn ang="0">
                  <a:pos x="connsiteX2" y="connsiteY2"/>
                </a:cxn>
                <a:cxn ang="0">
                  <a:pos x="connsiteX3" y="connsiteY3"/>
                </a:cxn>
              </a:cxnLst>
              <a:rect l="l" t="t" r="r" b="b"/>
              <a:pathLst>
                <a:path w="409860" h="243935">
                  <a:moveTo>
                    <a:pt x="0" y="243935"/>
                  </a:moveTo>
                  <a:lnTo>
                    <a:pt x="229267" y="0"/>
                  </a:lnTo>
                  <a:lnTo>
                    <a:pt x="409861" y="57626"/>
                  </a:lnTo>
                  <a:lnTo>
                    <a:pt x="0" y="243935"/>
                  </a:lnTo>
                  <a:close/>
                </a:path>
              </a:pathLst>
            </a:custGeom>
            <a:solidFill>
              <a:schemeClr val="accent1"/>
            </a:solidFill>
            <a:ln w="9525" cap="flat">
              <a:noFill/>
              <a:prstDash val="solid"/>
              <a:miter/>
            </a:ln>
          </p:spPr>
          <p:txBody>
            <a:bodyPr rtlCol="0" anchor="ctr"/>
            <a:lstStyle/>
            <a:p>
              <a:endParaRPr lang="zh-CN" altLang="en-US"/>
            </a:p>
          </p:txBody>
        </p:sp>
        <p:sp>
          <p:nvSpPr>
            <p:cNvPr id="135" name="任意多边形: 形状 134">
              <a:extLst>
                <a:ext uri="{FF2B5EF4-FFF2-40B4-BE49-F238E27FC236}">
                  <a16:creationId xmlns:a16="http://schemas.microsoft.com/office/drawing/2014/main" id="{B175EA1A-7B40-6186-38AB-8DAF4E8D00FE}"/>
                </a:ext>
              </a:extLst>
            </p:cNvPr>
            <p:cNvSpPr/>
            <p:nvPr/>
          </p:nvSpPr>
          <p:spPr>
            <a:xfrm flipH="1">
              <a:off x="9461447" y="4825798"/>
              <a:ext cx="146076" cy="202690"/>
            </a:xfrm>
            <a:custGeom>
              <a:avLst/>
              <a:gdLst>
                <a:gd name="connsiteX0" fmla="*/ 0 w 154590"/>
                <a:gd name="connsiteY0" fmla="*/ 214503 h 214503"/>
                <a:gd name="connsiteX1" fmla="*/ 154591 w 154590"/>
                <a:gd name="connsiteY1" fmla="*/ 0 h 214503"/>
                <a:gd name="connsiteX2" fmla="*/ 41148 w 154590"/>
                <a:gd name="connsiteY2" fmla="*/ 12097 h 214503"/>
                <a:gd name="connsiteX3" fmla="*/ 0 w 154590"/>
                <a:gd name="connsiteY3" fmla="*/ 214503 h 214503"/>
              </a:gdLst>
              <a:ahLst/>
              <a:cxnLst>
                <a:cxn ang="0">
                  <a:pos x="connsiteX0" y="connsiteY0"/>
                </a:cxn>
                <a:cxn ang="0">
                  <a:pos x="connsiteX1" y="connsiteY1"/>
                </a:cxn>
                <a:cxn ang="0">
                  <a:pos x="connsiteX2" y="connsiteY2"/>
                </a:cxn>
                <a:cxn ang="0">
                  <a:pos x="connsiteX3" y="connsiteY3"/>
                </a:cxn>
              </a:cxnLst>
              <a:rect l="l" t="t" r="r" b="b"/>
              <a:pathLst>
                <a:path w="154590" h="214503">
                  <a:moveTo>
                    <a:pt x="0" y="214503"/>
                  </a:moveTo>
                  <a:lnTo>
                    <a:pt x="154591" y="0"/>
                  </a:lnTo>
                  <a:lnTo>
                    <a:pt x="41148" y="12097"/>
                  </a:lnTo>
                  <a:lnTo>
                    <a:pt x="0" y="214503"/>
                  </a:lnTo>
                  <a:close/>
                </a:path>
              </a:pathLst>
            </a:custGeom>
            <a:solidFill>
              <a:schemeClr val="accent1"/>
            </a:solidFill>
            <a:ln w="9525" cap="flat">
              <a:noFill/>
              <a:prstDash val="solid"/>
              <a:miter/>
            </a:ln>
          </p:spPr>
          <p:txBody>
            <a:bodyPr rtlCol="0" anchor="ctr"/>
            <a:lstStyle/>
            <a:p>
              <a:endParaRPr lang="zh-CN" altLang="en-US"/>
            </a:p>
          </p:txBody>
        </p:sp>
        <p:sp>
          <p:nvSpPr>
            <p:cNvPr id="136" name="任意多边形: 形状 135">
              <a:extLst>
                <a:ext uri="{FF2B5EF4-FFF2-40B4-BE49-F238E27FC236}">
                  <a16:creationId xmlns:a16="http://schemas.microsoft.com/office/drawing/2014/main" id="{EC41E614-EBB4-C1CC-EF0A-87A67AF69A01}"/>
                </a:ext>
              </a:extLst>
            </p:cNvPr>
            <p:cNvSpPr/>
            <p:nvPr/>
          </p:nvSpPr>
          <p:spPr>
            <a:xfrm flipH="1">
              <a:off x="9255427" y="5034608"/>
              <a:ext cx="297283" cy="90814"/>
            </a:xfrm>
            <a:custGeom>
              <a:avLst/>
              <a:gdLst>
                <a:gd name="connsiteX0" fmla="*/ 0 w 314610"/>
                <a:gd name="connsiteY0" fmla="*/ 56293 h 96107"/>
                <a:gd name="connsiteX1" fmla="*/ 314611 w 314610"/>
                <a:gd name="connsiteY1" fmla="*/ 0 h 96107"/>
                <a:gd name="connsiteX2" fmla="*/ 273463 w 314610"/>
                <a:gd name="connsiteY2" fmla="*/ 96107 h 96107"/>
                <a:gd name="connsiteX3" fmla="*/ 0 w 314610"/>
                <a:gd name="connsiteY3" fmla="*/ 56293 h 96107"/>
              </a:gdLst>
              <a:ahLst/>
              <a:cxnLst>
                <a:cxn ang="0">
                  <a:pos x="connsiteX0" y="connsiteY0"/>
                </a:cxn>
                <a:cxn ang="0">
                  <a:pos x="connsiteX1" y="connsiteY1"/>
                </a:cxn>
                <a:cxn ang="0">
                  <a:pos x="connsiteX2" y="connsiteY2"/>
                </a:cxn>
                <a:cxn ang="0">
                  <a:pos x="connsiteX3" y="connsiteY3"/>
                </a:cxn>
              </a:cxnLst>
              <a:rect l="l" t="t" r="r" b="b"/>
              <a:pathLst>
                <a:path w="314610" h="96107">
                  <a:moveTo>
                    <a:pt x="0" y="56293"/>
                  </a:moveTo>
                  <a:lnTo>
                    <a:pt x="314611" y="0"/>
                  </a:lnTo>
                  <a:lnTo>
                    <a:pt x="273463" y="96107"/>
                  </a:lnTo>
                  <a:lnTo>
                    <a:pt x="0" y="56293"/>
                  </a:lnTo>
                  <a:close/>
                </a:path>
              </a:pathLst>
            </a:custGeom>
            <a:solidFill>
              <a:schemeClr val="accent1"/>
            </a:solidFill>
            <a:ln w="9525" cap="flat">
              <a:noFill/>
              <a:prstDash val="solid"/>
              <a:miter/>
            </a:ln>
          </p:spPr>
          <p:txBody>
            <a:bodyPr rtlCol="0" anchor="ctr"/>
            <a:lstStyle/>
            <a:p>
              <a:endParaRPr lang="zh-CN" altLang="en-US"/>
            </a:p>
          </p:txBody>
        </p:sp>
        <p:sp>
          <p:nvSpPr>
            <p:cNvPr id="129" name="任意多边形: 形状 128">
              <a:extLst>
                <a:ext uri="{FF2B5EF4-FFF2-40B4-BE49-F238E27FC236}">
                  <a16:creationId xmlns:a16="http://schemas.microsoft.com/office/drawing/2014/main" id="{FF938C02-D757-D7C9-87D5-9F4CF2BE859F}"/>
                </a:ext>
              </a:extLst>
            </p:cNvPr>
            <p:cNvSpPr/>
            <p:nvPr/>
          </p:nvSpPr>
          <p:spPr>
            <a:xfrm rot="4411764" flipH="1">
              <a:off x="11641986" y="5484211"/>
              <a:ext cx="228276" cy="252142"/>
            </a:xfrm>
            <a:custGeom>
              <a:avLst/>
              <a:gdLst>
                <a:gd name="connsiteX0" fmla="*/ 30547 w 241581"/>
                <a:gd name="connsiteY0" fmla="*/ 180566 h 266838"/>
                <a:gd name="connsiteX1" fmla="*/ 38358 w 241581"/>
                <a:gd name="connsiteY1" fmla="*/ 176661 h 266838"/>
                <a:gd name="connsiteX2" fmla="*/ 46644 w 241581"/>
                <a:gd name="connsiteY2" fmla="*/ 179232 h 266838"/>
                <a:gd name="connsiteX3" fmla="*/ 87507 w 241581"/>
                <a:gd name="connsiteY3" fmla="*/ 213999 h 266838"/>
                <a:gd name="connsiteX4" fmla="*/ 91507 w 241581"/>
                <a:gd name="connsiteY4" fmla="*/ 221714 h 266838"/>
                <a:gd name="connsiteX5" fmla="*/ 88840 w 241581"/>
                <a:gd name="connsiteY5" fmla="*/ 230096 h 266838"/>
                <a:gd name="connsiteX6" fmla="*/ 61027 w 241581"/>
                <a:gd name="connsiteY6" fmla="*/ 262862 h 266838"/>
                <a:gd name="connsiteX7" fmla="*/ 53217 w 241581"/>
                <a:gd name="connsiteY7" fmla="*/ 266767 h 266838"/>
                <a:gd name="connsiteX8" fmla="*/ 44835 w 241581"/>
                <a:gd name="connsiteY8" fmla="*/ 264196 h 266838"/>
                <a:gd name="connsiteX9" fmla="*/ 3973 w 241581"/>
                <a:gd name="connsiteY9" fmla="*/ 229429 h 266838"/>
                <a:gd name="connsiteX10" fmla="*/ 67 w 241581"/>
                <a:gd name="connsiteY10" fmla="*/ 221619 h 266838"/>
                <a:gd name="connsiteX11" fmla="*/ 2734 w 241581"/>
                <a:gd name="connsiteY11" fmla="*/ 213332 h 266838"/>
                <a:gd name="connsiteX12" fmla="*/ 180566 w 241581"/>
                <a:gd name="connsiteY12" fmla="*/ 3972 h 266838"/>
                <a:gd name="connsiteX13" fmla="*/ 188377 w 241581"/>
                <a:gd name="connsiteY13" fmla="*/ 67 h 266838"/>
                <a:gd name="connsiteX14" fmla="*/ 196759 w 241581"/>
                <a:gd name="connsiteY14" fmla="*/ 2639 h 266838"/>
                <a:gd name="connsiteX15" fmla="*/ 237526 w 241581"/>
                <a:gd name="connsiteY15" fmla="*/ 37405 h 266838"/>
                <a:gd name="connsiteX16" fmla="*/ 241526 w 241581"/>
                <a:gd name="connsiteY16" fmla="*/ 45216 h 266838"/>
                <a:gd name="connsiteX17" fmla="*/ 238859 w 241581"/>
                <a:gd name="connsiteY17" fmla="*/ 53502 h 266838"/>
                <a:gd name="connsiteX18" fmla="*/ 120273 w 241581"/>
                <a:gd name="connsiteY18" fmla="*/ 193234 h 266838"/>
                <a:gd name="connsiteX19" fmla="*/ 112462 w 241581"/>
                <a:gd name="connsiteY19" fmla="*/ 197139 h 266838"/>
                <a:gd name="connsiteX20" fmla="*/ 104080 w 241581"/>
                <a:gd name="connsiteY20" fmla="*/ 194472 h 266838"/>
                <a:gd name="connsiteX21" fmla="*/ 63123 w 241581"/>
                <a:gd name="connsiteY21" fmla="*/ 159992 h 266838"/>
                <a:gd name="connsiteX22" fmla="*/ 61789 w 241581"/>
                <a:gd name="connsiteY22" fmla="*/ 143799 h 26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1581" h="266838">
                  <a:moveTo>
                    <a:pt x="30547" y="180566"/>
                  </a:moveTo>
                  <a:cubicBezTo>
                    <a:pt x="32466" y="178200"/>
                    <a:pt x="35313" y="176776"/>
                    <a:pt x="38358" y="176661"/>
                  </a:cubicBezTo>
                  <a:cubicBezTo>
                    <a:pt x="41357" y="176329"/>
                    <a:pt x="44360" y="177261"/>
                    <a:pt x="46644" y="179232"/>
                  </a:cubicBezTo>
                  <a:lnTo>
                    <a:pt x="87507" y="213999"/>
                  </a:lnTo>
                  <a:cubicBezTo>
                    <a:pt x="89847" y="215909"/>
                    <a:pt x="91295" y="218701"/>
                    <a:pt x="91507" y="221714"/>
                  </a:cubicBezTo>
                  <a:cubicBezTo>
                    <a:pt x="91772" y="224752"/>
                    <a:pt x="90812" y="227770"/>
                    <a:pt x="88840" y="230096"/>
                  </a:cubicBezTo>
                  <a:lnTo>
                    <a:pt x="61027" y="262862"/>
                  </a:lnTo>
                  <a:cubicBezTo>
                    <a:pt x="59093" y="265209"/>
                    <a:pt x="56255" y="266628"/>
                    <a:pt x="53217" y="266767"/>
                  </a:cubicBezTo>
                  <a:cubicBezTo>
                    <a:pt x="50186" y="267114"/>
                    <a:pt x="47149" y="266182"/>
                    <a:pt x="44835" y="264196"/>
                  </a:cubicBezTo>
                  <a:lnTo>
                    <a:pt x="3973" y="229429"/>
                  </a:lnTo>
                  <a:cubicBezTo>
                    <a:pt x="1645" y="227480"/>
                    <a:pt x="230" y="224651"/>
                    <a:pt x="67" y="221619"/>
                  </a:cubicBezTo>
                  <a:cubicBezTo>
                    <a:pt x="-275" y="218602"/>
                    <a:pt x="697" y="215583"/>
                    <a:pt x="2734" y="213332"/>
                  </a:cubicBezTo>
                  <a:close/>
                  <a:moveTo>
                    <a:pt x="180566" y="3972"/>
                  </a:moveTo>
                  <a:cubicBezTo>
                    <a:pt x="182485" y="1606"/>
                    <a:pt x="185332" y="183"/>
                    <a:pt x="188377" y="67"/>
                  </a:cubicBezTo>
                  <a:cubicBezTo>
                    <a:pt x="191406" y="-268"/>
                    <a:pt x="194439" y="662"/>
                    <a:pt x="196759" y="2639"/>
                  </a:cubicBezTo>
                  <a:lnTo>
                    <a:pt x="237526" y="37405"/>
                  </a:lnTo>
                  <a:cubicBezTo>
                    <a:pt x="239880" y="39345"/>
                    <a:pt x="241328" y="42172"/>
                    <a:pt x="241526" y="45216"/>
                  </a:cubicBezTo>
                  <a:cubicBezTo>
                    <a:pt x="241832" y="48229"/>
                    <a:pt x="240865" y="51233"/>
                    <a:pt x="238859" y="53502"/>
                  </a:cubicBezTo>
                  <a:lnTo>
                    <a:pt x="120273" y="193234"/>
                  </a:lnTo>
                  <a:cubicBezTo>
                    <a:pt x="118323" y="195562"/>
                    <a:pt x="115495" y="196977"/>
                    <a:pt x="112462" y="197139"/>
                  </a:cubicBezTo>
                  <a:cubicBezTo>
                    <a:pt x="109416" y="197485"/>
                    <a:pt x="106367" y="196515"/>
                    <a:pt x="104080" y="194472"/>
                  </a:cubicBezTo>
                  <a:lnTo>
                    <a:pt x="63123" y="159992"/>
                  </a:lnTo>
                  <a:cubicBezTo>
                    <a:pt x="58302" y="155879"/>
                    <a:pt x="57707" y="148646"/>
                    <a:pt x="61789" y="143799"/>
                  </a:cubicBezTo>
                  <a:close/>
                </a:path>
              </a:pathLst>
            </a:custGeom>
            <a:solidFill>
              <a:schemeClr val="accent1"/>
            </a:solidFill>
            <a:ln w="9525" cap="flat">
              <a:noFill/>
              <a:prstDash val="solid"/>
              <a:miter/>
            </a:ln>
          </p:spPr>
          <p:txBody>
            <a:bodyPr rtlCol="0" anchor="ctr"/>
            <a:lstStyle/>
            <a:p>
              <a:endParaRPr lang="zh-CN" altLang="en-US"/>
            </a:p>
          </p:txBody>
        </p:sp>
        <p:sp>
          <p:nvSpPr>
            <p:cNvPr id="163" name="任意多边形: 形状 162">
              <a:extLst>
                <a:ext uri="{FF2B5EF4-FFF2-40B4-BE49-F238E27FC236}">
                  <a16:creationId xmlns:a16="http://schemas.microsoft.com/office/drawing/2014/main" id="{B90BDF1F-E2EC-2812-45B4-EBBD5172D3AB}"/>
                </a:ext>
              </a:extLst>
            </p:cNvPr>
            <p:cNvSpPr/>
            <p:nvPr/>
          </p:nvSpPr>
          <p:spPr>
            <a:xfrm flipH="1">
              <a:off x="11966869" y="5994447"/>
              <a:ext cx="225131" cy="367528"/>
            </a:xfrm>
            <a:custGeom>
              <a:avLst/>
              <a:gdLst>
                <a:gd name="connsiteX0" fmla="*/ 159539 w 225131"/>
                <a:gd name="connsiteY0" fmla="*/ 160515 h 367528"/>
                <a:gd name="connsiteX1" fmla="*/ 212551 w 225131"/>
                <a:gd name="connsiteY1" fmla="*/ 172035 h 367528"/>
                <a:gd name="connsiteX2" fmla="*/ 172409 w 225131"/>
                <a:gd name="connsiteY2" fmla="*/ 353934 h 367528"/>
                <a:gd name="connsiteX3" fmla="*/ 119667 w 225131"/>
                <a:gd name="connsiteY3" fmla="*/ 342773 h 367528"/>
                <a:gd name="connsiteX4" fmla="*/ 156205 w 225131"/>
                <a:gd name="connsiteY4" fmla="*/ 147853 h 367528"/>
                <a:gd name="connsiteX5" fmla="*/ 149548 w 225131"/>
                <a:gd name="connsiteY5" fmla="*/ 152324 h 367528"/>
                <a:gd name="connsiteX6" fmla="*/ 107066 w 225131"/>
                <a:gd name="connsiteY6" fmla="*/ 345923 h 367528"/>
                <a:gd name="connsiteX7" fmla="*/ 107786 w 225131"/>
                <a:gd name="connsiteY7" fmla="*/ 350333 h 367528"/>
                <a:gd name="connsiteX8" fmla="*/ 111476 w 225131"/>
                <a:gd name="connsiteY8" fmla="*/ 352854 h 367528"/>
                <a:gd name="connsiteX9" fmla="*/ 175559 w 225131"/>
                <a:gd name="connsiteY9" fmla="*/ 366894 h 367528"/>
                <a:gd name="connsiteX10" fmla="*/ 176550 w 225131"/>
                <a:gd name="connsiteY10" fmla="*/ 367524 h 367528"/>
                <a:gd name="connsiteX11" fmla="*/ 182489 w 225131"/>
                <a:gd name="connsiteY11" fmla="*/ 362934 h 367528"/>
                <a:gd name="connsiteX12" fmla="*/ 224971 w 225131"/>
                <a:gd name="connsiteY12" fmla="*/ 168885 h 367528"/>
                <a:gd name="connsiteX13" fmla="*/ 224251 w 225131"/>
                <a:gd name="connsiteY13" fmla="*/ 164475 h 367528"/>
                <a:gd name="connsiteX14" fmla="*/ 220561 w 225131"/>
                <a:gd name="connsiteY14" fmla="*/ 161955 h 367528"/>
                <a:gd name="connsiteX15" fmla="*/ 156478 w 225131"/>
                <a:gd name="connsiteY15" fmla="*/ 147913 h 367528"/>
                <a:gd name="connsiteX16" fmla="*/ 156205 w 225131"/>
                <a:gd name="connsiteY16" fmla="*/ 147853 h 367528"/>
                <a:gd name="connsiteX17" fmla="*/ 84301 w 225131"/>
                <a:gd name="connsiteY17" fmla="*/ 1630 h 367528"/>
                <a:gd name="connsiteX18" fmla="*/ 60264 w 225131"/>
                <a:gd name="connsiteY18" fmla="*/ 18398 h 367528"/>
                <a:gd name="connsiteX19" fmla="*/ 36413 w 225131"/>
                <a:gd name="connsiteY19" fmla="*/ 90401 h 367528"/>
                <a:gd name="connsiteX20" fmla="*/ 0 w 225131"/>
                <a:gd name="connsiteY20" fmla="*/ 82380 h 367528"/>
                <a:gd name="connsiteX21" fmla="*/ 0 w 225131"/>
                <a:gd name="connsiteY21" fmla="*/ 94212 h 367528"/>
                <a:gd name="connsiteX22" fmla="*/ 41273 w 225131"/>
                <a:gd name="connsiteY22" fmla="*/ 103092 h 367528"/>
                <a:gd name="connsiteX23" fmla="*/ 46313 w 225131"/>
                <a:gd name="connsiteY23" fmla="*/ 101922 h 367528"/>
                <a:gd name="connsiteX24" fmla="*/ 48384 w 225131"/>
                <a:gd name="connsiteY24" fmla="*/ 97242 h 367528"/>
                <a:gd name="connsiteX25" fmla="*/ 69985 w 225131"/>
                <a:gd name="connsiteY25" fmla="*/ 25238 h 367528"/>
                <a:gd name="connsiteX26" fmla="*/ 95546 w 225131"/>
                <a:gd name="connsiteY26" fmla="*/ 11918 h 367528"/>
                <a:gd name="connsiteX27" fmla="*/ 111206 w 225131"/>
                <a:gd name="connsiteY27" fmla="*/ 15068 h 367528"/>
                <a:gd name="connsiteX28" fmla="*/ 108866 w 225131"/>
                <a:gd name="connsiteY28" fmla="*/ 24068 h 367528"/>
                <a:gd name="connsiteX29" fmla="*/ 98426 w 225131"/>
                <a:gd name="connsiteY29" fmla="*/ 75730 h 367528"/>
                <a:gd name="connsiteX30" fmla="*/ 98066 w 225131"/>
                <a:gd name="connsiteY30" fmla="*/ 75730 h 367528"/>
                <a:gd name="connsiteX31" fmla="*/ 126867 w 225131"/>
                <a:gd name="connsiteY31" fmla="*/ 153944 h 367528"/>
                <a:gd name="connsiteX32" fmla="*/ 92035 w 225131"/>
                <a:gd name="connsiteY32" fmla="*/ 312981 h 367528"/>
                <a:gd name="connsiteX33" fmla="*/ 0 w 225131"/>
                <a:gd name="connsiteY33" fmla="*/ 292783 h 367528"/>
                <a:gd name="connsiteX34" fmla="*/ 0 w 225131"/>
                <a:gd name="connsiteY34" fmla="*/ 304982 h 367528"/>
                <a:gd name="connsiteX35" fmla="*/ 95546 w 225131"/>
                <a:gd name="connsiteY35" fmla="*/ 325852 h 367528"/>
                <a:gd name="connsiteX36" fmla="*/ 95906 w 225131"/>
                <a:gd name="connsiteY36" fmla="*/ 325942 h 367528"/>
                <a:gd name="connsiteX37" fmla="*/ 101846 w 225131"/>
                <a:gd name="connsiteY37" fmla="*/ 321352 h 367528"/>
                <a:gd name="connsiteX38" fmla="*/ 138298 w 225131"/>
                <a:gd name="connsiteY38" fmla="*/ 155024 h 367528"/>
                <a:gd name="connsiteX39" fmla="*/ 138298 w 225131"/>
                <a:gd name="connsiteY39" fmla="*/ 151604 h 367528"/>
                <a:gd name="connsiteX40" fmla="*/ 109587 w 225131"/>
                <a:gd name="connsiteY40" fmla="*/ 73841 h 367528"/>
                <a:gd name="connsiteX41" fmla="*/ 119667 w 225131"/>
                <a:gd name="connsiteY41" fmla="*/ 27218 h 367528"/>
                <a:gd name="connsiteX42" fmla="*/ 122547 w 225131"/>
                <a:gd name="connsiteY42" fmla="*/ 16417 h 367528"/>
                <a:gd name="connsiteX43" fmla="*/ 113547 w 225131"/>
                <a:gd name="connsiteY43" fmla="*/ 3548 h 367528"/>
                <a:gd name="connsiteX44" fmla="*/ 84301 w 225131"/>
                <a:gd name="connsiteY44" fmla="*/ 1630 h 367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5131" h="367528">
                  <a:moveTo>
                    <a:pt x="159539" y="160515"/>
                  </a:moveTo>
                  <a:lnTo>
                    <a:pt x="212551" y="172035"/>
                  </a:lnTo>
                  <a:lnTo>
                    <a:pt x="172409" y="353934"/>
                  </a:lnTo>
                  <a:lnTo>
                    <a:pt x="119667" y="342773"/>
                  </a:lnTo>
                  <a:close/>
                  <a:moveTo>
                    <a:pt x="156205" y="147853"/>
                  </a:moveTo>
                  <a:cubicBezTo>
                    <a:pt x="153132" y="147250"/>
                    <a:pt x="150152" y="149251"/>
                    <a:pt x="149548" y="152324"/>
                  </a:cubicBezTo>
                  <a:lnTo>
                    <a:pt x="107066" y="345923"/>
                  </a:lnTo>
                  <a:cubicBezTo>
                    <a:pt x="106704" y="347430"/>
                    <a:pt x="106962" y="349020"/>
                    <a:pt x="107786" y="350333"/>
                  </a:cubicBezTo>
                  <a:cubicBezTo>
                    <a:pt x="108611" y="351651"/>
                    <a:pt x="109949" y="352564"/>
                    <a:pt x="111476" y="352854"/>
                  </a:cubicBezTo>
                  <a:lnTo>
                    <a:pt x="175559" y="366894"/>
                  </a:lnTo>
                  <a:lnTo>
                    <a:pt x="176550" y="367524"/>
                  </a:lnTo>
                  <a:cubicBezTo>
                    <a:pt x="179380" y="367634"/>
                    <a:pt x="181882" y="365700"/>
                    <a:pt x="182489" y="362934"/>
                  </a:cubicBezTo>
                  <a:lnTo>
                    <a:pt x="224971" y="168885"/>
                  </a:lnTo>
                  <a:cubicBezTo>
                    <a:pt x="225335" y="167378"/>
                    <a:pt x="225075" y="165787"/>
                    <a:pt x="224251" y="164475"/>
                  </a:cubicBezTo>
                  <a:cubicBezTo>
                    <a:pt x="223426" y="163158"/>
                    <a:pt x="222089" y="162244"/>
                    <a:pt x="220561" y="161955"/>
                  </a:cubicBezTo>
                  <a:lnTo>
                    <a:pt x="156478" y="147913"/>
                  </a:lnTo>
                  <a:cubicBezTo>
                    <a:pt x="156388" y="147892"/>
                    <a:pt x="156297" y="147871"/>
                    <a:pt x="156205" y="147853"/>
                  </a:cubicBezTo>
                  <a:close/>
                  <a:moveTo>
                    <a:pt x="84301" y="1630"/>
                  </a:moveTo>
                  <a:cubicBezTo>
                    <a:pt x="74875" y="4257"/>
                    <a:pt x="66316" y="9999"/>
                    <a:pt x="60264" y="18398"/>
                  </a:cubicBezTo>
                  <a:cubicBezTo>
                    <a:pt x="44783" y="39212"/>
                    <a:pt x="36419" y="64460"/>
                    <a:pt x="36413" y="90401"/>
                  </a:cubicBezTo>
                  <a:lnTo>
                    <a:pt x="0" y="82380"/>
                  </a:lnTo>
                  <a:lnTo>
                    <a:pt x="0" y="94212"/>
                  </a:lnTo>
                  <a:lnTo>
                    <a:pt x="41273" y="103092"/>
                  </a:lnTo>
                  <a:cubicBezTo>
                    <a:pt x="43044" y="103492"/>
                    <a:pt x="44901" y="103061"/>
                    <a:pt x="46313" y="101922"/>
                  </a:cubicBezTo>
                  <a:cubicBezTo>
                    <a:pt x="47654" y="100739"/>
                    <a:pt x="48410" y="99029"/>
                    <a:pt x="48384" y="97242"/>
                  </a:cubicBezTo>
                  <a:cubicBezTo>
                    <a:pt x="46904" y="71448"/>
                    <a:pt x="54551" y="45958"/>
                    <a:pt x="69985" y="25238"/>
                  </a:cubicBezTo>
                  <a:cubicBezTo>
                    <a:pt x="75824" y="16896"/>
                    <a:pt x="85363" y="11925"/>
                    <a:pt x="95546" y="11918"/>
                  </a:cubicBezTo>
                  <a:cubicBezTo>
                    <a:pt x="100961" y="11424"/>
                    <a:pt x="106403" y="12519"/>
                    <a:pt x="111206" y="15068"/>
                  </a:cubicBezTo>
                  <a:lnTo>
                    <a:pt x="108866" y="24068"/>
                  </a:lnTo>
                  <a:cubicBezTo>
                    <a:pt x="102566" y="46389"/>
                    <a:pt x="96986" y="67181"/>
                    <a:pt x="98426" y="75730"/>
                  </a:cubicBezTo>
                  <a:lnTo>
                    <a:pt x="98066" y="75730"/>
                  </a:lnTo>
                  <a:cubicBezTo>
                    <a:pt x="99776" y="85901"/>
                    <a:pt x="122007" y="142063"/>
                    <a:pt x="126867" y="153944"/>
                  </a:cubicBezTo>
                  <a:lnTo>
                    <a:pt x="92035" y="312981"/>
                  </a:lnTo>
                  <a:lnTo>
                    <a:pt x="0" y="292783"/>
                  </a:lnTo>
                  <a:lnTo>
                    <a:pt x="0" y="304982"/>
                  </a:lnTo>
                  <a:lnTo>
                    <a:pt x="95546" y="325852"/>
                  </a:lnTo>
                  <a:lnTo>
                    <a:pt x="95906" y="325942"/>
                  </a:lnTo>
                  <a:cubicBezTo>
                    <a:pt x="98748" y="326089"/>
                    <a:pt x="101272" y="324139"/>
                    <a:pt x="101846" y="321352"/>
                  </a:cubicBezTo>
                  <a:lnTo>
                    <a:pt x="138298" y="155024"/>
                  </a:lnTo>
                  <a:cubicBezTo>
                    <a:pt x="138656" y="153913"/>
                    <a:pt x="138656" y="152715"/>
                    <a:pt x="138298" y="151604"/>
                  </a:cubicBezTo>
                  <a:cubicBezTo>
                    <a:pt x="127587" y="124243"/>
                    <a:pt x="110756" y="80500"/>
                    <a:pt x="109587" y="73841"/>
                  </a:cubicBezTo>
                  <a:cubicBezTo>
                    <a:pt x="108417" y="67181"/>
                    <a:pt x="116337" y="39189"/>
                    <a:pt x="119667" y="27218"/>
                  </a:cubicBezTo>
                  <a:cubicBezTo>
                    <a:pt x="121017" y="22179"/>
                    <a:pt x="121647" y="18848"/>
                    <a:pt x="122547" y="16417"/>
                  </a:cubicBezTo>
                  <a:cubicBezTo>
                    <a:pt x="123447" y="13988"/>
                    <a:pt x="123627" y="7957"/>
                    <a:pt x="113547" y="3548"/>
                  </a:cubicBezTo>
                  <a:cubicBezTo>
                    <a:pt x="104022" y="-511"/>
                    <a:pt x="93728" y="-998"/>
                    <a:pt x="84301" y="1630"/>
                  </a:cubicBezTo>
                  <a:close/>
                </a:path>
              </a:pathLst>
            </a:custGeom>
            <a:solidFill>
              <a:schemeClr val="accent1"/>
            </a:solidFill>
            <a:ln w="9525" cap="flat">
              <a:noFill/>
              <a:prstDash val="solid"/>
              <a:miter/>
            </a:ln>
          </p:spPr>
          <p:txBody>
            <a:bodyPr rtlCol="0" anchor="ctr"/>
            <a:lstStyle/>
            <a:p>
              <a:endParaRPr lang="zh-CN" altLang="en-US"/>
            </a:p>
          </p:txBody>
        </p:sp>
      </p:grpSp>
      <p:sp>
        <p:nvSpPr>
          <p:cNvPr id="137" name="图形 4">
            <a:extLst>
              <a:ext uri="{FF2B5EF4-FFF2-40B4-BE49-F238E27FC236}">
                <a16:creationId xmlns:a16="http://schemas.microsoft.com/office/drawing/2014/main" id="{C75608EF-FB32-2029-304E-6EDF6E73409D}"/>
              </a:ext>
            </a:extLst>
          </p:cNvPr>
          <p:cNvSpPr/>
          <p:nvPr/>
        </p:nvSpPr>
        <p:spPr>
          <a:xfrm>
            <a:off x="1049103" y="5554667"/>
            <a:ext cx="240663" cy="240663"/>
          </a:xfrm>
          <a:custGeom>
            <a:avLst/>
            <a:gdLst>
              <a:gd name="connsiteX0" fmla="*/ 1154463 w 2308638"/>
              <a:gd name="connsiteY0" fmla="*/ 2308576 h 2308575"/>
              <a:gd name="connsiteX1" fmla="*/ 784081 w 2308638"/>
              <a:gd name="connsiteY1" fmla="*/ 1523350 h 2308575"/>
              <a:gd name="connsiteX2" fmla="*/ 0 w 2308638"/>
              <a:gd name="connsiteY2" fmla="*/ 1154685 h 2308575"/>
              <a:gd name="connsiteX3" fmla="*/ 785479 w 2308638"/>
              <a:gd name="connsiteY3" fmla="*/ 784621 h 2308575"/>
              <a:gd name="connsiteX4" fmla="*/ 1154463 w 2308638"/>
              <a:gd name="connsiteY4" fmla="*/ 0 h 2308575"/>
              <a:gd name="connsiteX5" fmla="*/ 1524208 w 2308638"/>
              <a:gd name="connsiteY5" fmla="*/ 785384 h 2308575"/>
              <a:gd name="connsiteX6" fmla="*/ 2308639 w 2308638"/>
              <a:gd name="connsiteY6" fmla="*/ 1154685 h 2308575"/>
              <a:gd name="connsiteX7" fmla="*/ 1523986 w 2308638"/>
              <a:gd name="connsiteY7" fmla="*/ 1524177 h 2308575"/>
              <a:gd name="connsiteX8" fmla="*/ 1154463 w 2308638"/>
              <a:gd name="connsiteY8" fmla="*/ 2308576 h 230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8638" h="2308575">
                <a:moveTo>
                  <a:pt x="1154463" y="2308576"/>
                </a:moveTo>
                <a:cubicBezTo>
                  <a:pt x="1122014" y="2003696"/>
                  <a:pt x="1001276" y="1740259"/>
                  <a:pt x="784081" y="1523350"/>
                </a:cubicBezTo>
                <a:cubicBezTo>
                  <a:pt x="567459" y="1307014"/>
                  <a:pt x="304403" y="1187070"/>
                  <a:pt x="0" y="1154685"/>
                </a:cubicBezTo>
                <a:cubicBezTo>
                  <a:pt x="305166" y="1122173"/>
                  <a:pt x="568666" y="1001753"/>
                  <a:pt x="785479" y="784621"/>
                </a:cubicBezTo>
                <a:cubicBezTo>
                  <a:pt x="1001943" y="567840"/>
                  <a:pt x="1122204" y="304753"/>
                  <a:pt x="1154463" y="0"/>
                </a:cubicBezTo>
                <a:cubicBezTo>
                  <a:pt x="1186689" y="305134"/>
                  <a:pt x="1307268" y="568507"/>
                  <a:pt x="1524208" y="785384"/>
                </a:cubicBezTo>
                <a:cubicBezTo>
                  <a:pt x="1740831" y="1001943"/>
                  <a:pt x="2003886" y="1122268"/>
                  <a:pt x="2308639" y="1154685"/>
                </a:cubicBezTo>
                <a:cubicBezTo>
                  <a:pt x="2003855" y="1187039"/>
                  <a:pt x="1740640" y="1307427"/>
                  <a:pt x="1523986" y="1524177"/>
                </a:cubicBezTo>
                <a:cubicBezTo>
                  <a:pt x="1307459" y="1740767"/>
                  <a:pt x="1186880" y="2003632"/>
                  <a:pt x="1154463" y="2308576"/>
                </a:cubicBezTo>
                <a:close/>
              </a:path>
            </a:pathLst>
          </a:custGeom>
          <a:solidFill>
            <a:schemeClr val="tx1"/>
          </a:solidFill>
          <a:ln w="15875" cap="flat">
            <a:noFill/>
            <a:prstDash val="solid"/>
            <a:miter/>
          </a:ln>
        </p:spPr>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江城圆体 400W" panose="020B0500000000000000" pitchFamily="34" charset="-122"/>
              <a:ea typeface="江城圆体 400W" panose="020B0500000000000000" pitchFamily="34" charset="-122"/>
            </a:endParaRPr>
          </a:p>
        </p:txBody>
      </p:sp>
      <p:sp>
        <p:nvSpPr>
          <p:cNvPr id="138" name="图形 4">
            <a:extLst>
              <a:ext uri="{FF2B5EF4-FFF2-40B4-BE49-F238E27FC236}">
                <a16:creationId xmlns:a16="http://schemas.microsoft.com/office/drawing/2014/main" id="{8ABCF4EC-5311-DB03-BEA0-4801CE07B857}"/>
              </a:ext>
            </a:extLst>
          </p:cNvPr>
          <p:cNvSpPr/>
          <p:nvPr/>
        </p:nvSpPr>
        <p:spPr>
          <a:xfrm>
            <a:off x="568624" y="5072604"/>
            <a:ext cx="359481" cy="359481"/>
          </a:xfrm>
          <a:custGeom>
            <a:avLst/>
            <a:gdLst>
              <a:gd name="connsiteX0" fmla="*/ 1154463 w 2308638"/>
              <a:gd name="connsiteY0" fmla="*/ 2308576 h 2308575"/>
              <a:gd name="connsiteX1" fmla="*/ 784081 w 2308638"/>
              <a:gd name="connsiteY1" fmla="*/ 1523350 h 2308575"/>
              <a:gd name="connsiteX2" fmla="*/ 0 w 2308638"/>
              <a:gd name="connsiteY2" fmla="*/ 1154685 h 2308575"/>
              <a:gd name="connsiteX3" fmla="*/ 785479 w 2308638"/>
              <a:gd name="connsiteY3" fmla="*/ 784621 h 2308575"/>
              <a:gd name="connsiteX4" fmla="*/ 1154463 w 2308638"/>
              <a:gd name="connsiteY4" fmla="*/ 0 h 2308575"/>
              <a:gd name="connsiteX5" fmla="*/ 1524208 w 2308638"/>
              <a:gd name="connsiteY5" fmla="*/ 785384 h 2308575"/>
              <a:gd name="connsiteX6" fmla="*/ 2308639 w 2308638"/>
              <a:gd name="connsiteY6" fmla="*/ 1154685 h 2308575"/>
              <a:gd name="connsiteX7" fmla="*/ 1523986 w 2308638"/>
              <a:gd name="connsiteY7" fmla="*/ 1524177 h 2308575"/>
              <a:gd name="connsiteX8" fmla="*/ 1154463 w 2308638"/>
              <a:gd name="connsiteY8" fmla="*/ 2308576 h 230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8638" h="2308575">
                <a:moveTo>
                  <a:pt x="1154463" y="2308576"/>
                </a:moveTo>
                <a:cubicBezTo>
                  <a:pt x="1122014" y="2003696"/>
                  <a:pt x="1001276" y="1740259"/>
                  <a:pt x="784081" y="1523350"/>
                </a:cubicBezTo>
                <a:cubicBezTo>
                  <a:pt x="567459" y="1307014"/>
                  <a:pt x="304403" y="1187070"/>
                  <a:pt x="0" y="1154685"/>
                </a:cubicBezTo>
                <a:cubicBezTo>
                  <a:pt x="305166" y="1122173"/>
                  <a:pt x="568666" y="1001753"/>
                  <a:pt x="785479" y="784621"/>
                </a:cubicBezTo>
                <a:cubicBezTo>
                  <a:pt x="1001943" y="567840"/>
                  <a:pt x="1122204" y="304753"/>
                  <a:pt x="1154463" y="0"/>
                </a:cubicBezTo>
                <a:cubicBezTo>
                  <a:pt x="1186689" y="305134"/>
                  <a:pt x="1307268" y="568507"/>
                  <a:pt x="1524208" y="785384"/>
                </a:cubicBezTo>
                <a:cubicBezTo>
                  <a:pt x="1740831" y="1001943"/>
                  <a:pt x="2003886" y="1122268"/>
                  <a:pt x="2308639" y="1154685"/>
                </a:cubicBezTo>
                <a:cubicBezTo>
                  <a:pt x="2003855" y="1187039"/>
                  <a:pt x="1740640" y="1307427"/>
                  <a:pt x="1523986" y="1524177"/>
                </a:cubicBezTo>
                <a:cubicBezTo>
                  <a:pt x="1307459" y="1740767"/>
                  <a:pt x="1186880" y="2003632"/>
                  <a:pt x="1154463" y="2308576"/>
                </a:cubicBezTo>
                <a:close/>
              </a:path>
            </a:pathLst>
          </a:custGeom>
          <a:solidFill>
            <a:schemeClr val="tx1"/>
          </a:solidFill>
          <a:ln w="15875" cap="flat">
            <a:noFill/>
            <a:prstDash val="solid"/>
            <a:miter/>
          </a:ln>
        </p:spPr>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江城圆体 400W" panose="020B0500000000000000" pitchFamily="34" charset="-122"/>
              <a:ea typeface="江城圆体 400W" panose="020B0500000000000000" pitchFamily="34" charset="-122"/>
            </a:endParaRPr>
          </a:p>
        </p:txBody>
      </p:sp>
      <p:sp>
        <p:nvSpPr>
          <p:cNvPr id="139" name="图形 4">
            <a:extLst>
              <a:ext uri="{FF2B5EF4-FFF2-40B4-BE49-F238E27FC236}">
                <a16:creationId xmlns:a16="http://schemas.microsoft.com/office/drawing/2014/main" id="{911D2C97-2C4F-6ED0-C906-CBBF88F1FBA3}"/>
              </a:ext>
            </a:extLst>
          </p:cNvPr>
          <p:cNvSpPr/>
          <p:nvPr/>
        </p:nvSpPr>
        <p:spPr>
          <a:xfrm>
            <a:off x="7196988" y="2146306"/>
            <a:ext cx="240663" cy="240663"/>
          </a:xfrm>
          <a:custGeom>
            <a:avLst/>
            <a:gdLst>
              <a:gd name="connsiteX0" fmla="*/ 1154463 w 2308638"/>
              <a:gd name="connsiteY0" fmla="*/ 2308576 h 2308575"/>
              <a:gd name="connsiteX1" fmla="*/ 784081 w 2308638"/>
              <a:gd name="connsiteY1" fmla="*/ 1523350 h 2308575"/>
              <a:gd name="connsiteX2" fmla="*/ 0 w 2308638"/>
              <a:gd name="connsiteY2" fmla="*/ 1154685 h 2308575"/>
              <a:gd name="connsiteX3" fmla="*/ 785479 w 2308638"/>
              <a:gd name="connsiteY3" fmla="*/ 784621 h 2308575"/>
              <a:gd name="connsiteX4" fmla="*/ 1154463 w 2308638"/>
              <a:gd name="connsiteY4" fmla="*/ 0 h 2308575"/>
              <a:gd name="connsiteX5" fmla="*/ 1524208 w 2308638"/>
              <a:gd name="connsiteY5" fmla="*/ 785384 h 2308575"/>
              <a:gd name="connsiteX6" fmla="*/ 2308639 w 2308638"/>
              <a:gd name="connsiteY6" fmla="*/ 1154685 h 2308575"/>
              <a:gd name="connsiteX7" fmla="*/ 1523986 w 2308638"/>
              <a:gd name="connsiteY7" fmla="*/ 1524177 h 2308575"/>
              <a:gd name="connsiteX8" fmla="*/ 1154463 w 2308638"/>
              <a:gd name="connsiteY8" fmla="*/ 2308576 h 230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8638" h="2308575">
                <a:moveTo>
                  <a:pt x="1154463" y="2308576"/>
                </a:moveTo>
                <a:cubicBezTo>
                  <a:pt x="1122014" y="2003696"/>
                  <a:pt x="1001276" y="1740259"/>
                  <a:pt x="784081" y="1523350"/>
                </a:cubicBezTo>
                <a:cubicBezTo>
                  <a:pt x="567459" y="1307014"/>
                  <a:pt x="304403" y="1187070"/>
                  <a:pt x="0" y="1154685"/>
                </a:cubicBezTo>
                <a:cubicBezTo>
                  <a:pt x="305166" y="1122173"/>
                  <a:pt x="568666" y="1001753"/>
                  <a:pt x="785479" y="784621"/>
                </a:cubicBezTo>
                <a:cubicBezTo>
                  <a:pt x="1001943" y="567840"/>
                  <a:pt x="1122204" y="304753"/>
                  <a:pt x="1154463" y="0"/>
                </a:cubicBezTo>
                <a:cubicBezTo>
                  <a:pt x="1186689" y="305134"/>
                  <a:pt x="1307268" y="568507"/>
                  <a:pt x="1524208" y="785384"/>
                </a:cubicBezTo>
                <a:cubicBezTo>
                  <a:pt x="1740831" y="1001943"/>
                  <a:pt x="2003886" y="1122268"/>
                  <a:pt x="2308639" y="1154685"/>
                </a:cubicBezTo>
                <a:cubicBezTo>
                  <a:pt x="2003855" y="1187039"/>
                  <a:pt x="1740640" y="1307427"/>
                  <a:pt x="1523986" y="1524177"/>
                </a:cubicBezTo>
                <a:cubicBezTo>
                  <a:pt x="1307459" y="1740767"/>
                  <a:pt x="1186880" y="2003632"/>
                  <a:pt x="1154463" y="2308576"/>
                </a:cubicBezTo>
                <a:close/>
              </a:path>
            </a:pathLst>
          </a:custGeom>
          <a:solidFill>
            <a:schemeClr val="tx1"/>
          </a:solidFill>
          <a:ln w="15875" cap="flat">
            <a:noFill/>
            <a:prstDash val="solid"/>
            <a:miter/>
          </a:ln>
        </p:spPr>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江城圆体 400W" panose="020B0500000000000000" pitchFamily="34" charset="-122"/>
              <a:ea typeface="江城圆体 400W" panose="020B0500000000000000" pitchFamily="34" charset="-122"/>
            </a:endParaRPr>
          </a:p>
        </p:txBody>
      </p:sp>
    </p:spTree>
    <p:extLst>
      <p:ext uri="{BB962C8B-B14F-4D97-AF65-F5344CB8AC3E}">
        <p14:creationId xmlns:p14="http://schemas.microsoft.com/office/powerpoint/2010/main" val="2218509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文本框 254">
            <a:extLst>
              <a:ext uri="{FF2B5EF4-FFF2-40B4-BE49-F238E27FC236}">
                <a16:creationId xmlns:a16="http://schemas.microsoft.com/office/drawing/2014/main" id="{D72B0589-CEAB-A72D-95E0-79ED30DE019E}"/>
              </a:ext>
            </a:extLst>
          </p:cNvPr>
          <p:cNvSpPr txBox="1"/>
          <p:nvPr/>
        </p:nvSpPr>
        <p:spPr>
          <a:xfrm>
            <a:off x="566369" y="547216"/>
            <a:ext cx="553998" cy="5550100"/>
          </a:xfrm>
          <a:prstGeom prst="rect">
            <a:avLst/>
          </a:prstGeom>
          <a:noFill/>
          <a:ln>
            <a:noFill/>
          </a:ln>
        </p:spPr>
        <p:txBody>
          <a:bodyPr vert="eaVert" wrap="square" lIns="0" tIns="0" rIns="0" bIns="0" rtlCol="0" anchor="t">
            <a:no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3600" cap="all" dirty="0">
                <a:ln w="28575">
                  <a:solidFill>
                    <a:schemeClr val="tx1"/>
                  </a:solidFill>
                </a:ln>
                <a:noFill/>
                <a:latin typeface="江城圆体 700W" panose="020B0A00000000000000" pitchFamily="34" charset="-122"/>
                <a:ea typeface="江城圆体 700W" panose="020B0A00000000000000" pitchFamily="34" charset="-122"/>
              </a:rPr>
              <a:t>PART</a:t>
            </a:r>
            <a:r>
              <a:rPr lang="zh-CN" altLang="en-US" sz="3600" cap="all" dirty="0">
                <a:ln w="28575">
                  <a:solidFill>
                    <a:schemeClr val="tx1"/>
                  </a:solidFill>
                </a:ln>
                <a:noFill/>
                <a:latin typeface="江城圆体 700W" panose="020B0A00000000000000" pitchFamily="34" charset="-122"/>
                <a:ea typeface="江城圆体 700W" panose="020B0A00000000000000" pitchFamily="34" charset="-122"/>
              </a:rPr>
              <a:t> </a:t>
            </a:r>
            <a:r>
              <a:rPr kumimoji="0" lang="en-US" altLang="zh-CN" sz="3600" b="0" i="0" u="none" strike="noStrike" kern="1200" cap="all" spc="0" normalizeH="0" baseline="0" noProof="0" dirty="0">
                <a:ln w="28575">
                  <a:solidFill>
                    <a:schemeClr val="tx1"/>
                  </a:solidFill>
                </a:ln>
                <a:solidFill>
                  <a:schemeClr val="accent1"/>
                </a:solidFill>
                <a:effectLst/>
                <a:uLnTx/>
                <a:uFillTx/>
                <a:latin typeface="江城圆体 700W" panose="020B0A00000000000000" pitchFamily="34" charset="-122"/>
                <a:ea typeface="江城圆体 700W" panose="020B0A00000000000000" pitchFamily="34" charset="-122"/>
              </a:rPr>
              <a:t>THREE</a:t>
            </a:r>
            <a:endParaRPr kumimoji="0" lang="zh-CN" altLang="en-US" sz="3600" b="0" i="0" u="none" strike="noStrike" kern="1200" cap="all" spc="0" normalizeH="0" baseline="0" noProof="0" dirty="0">
              <a:ln w="28575">
                <a:solidFill>
                  <a:schemeClr val="tx1"/>
                </a:solidFill>
              </a:ln>
              <a:solidFill>
                <a:schemeClr val="accent1"/>
              </a:solidFill>
              <a:effectLst/>
              <a:uLnTx/>
              <a:uFillTx/>
              <a:latin typeface="江城圆体 700W" panose="020B0A00000000000000" pitchFamily="34" charset="-122"/>
              <a:ea typeface="江城圆体 700W" panose="020B0A00000000000000" pitchFamily="34" charset="-122"/>
            </a:endParaRPr>
          </a:p>
        </p:txBody>
      </p:sp>
      <p:sp>
        <p:nvSpPr>
          <p:cNvPr id="318" name="文本框 317">
            <a:extLst>
              <a:ext uri="{FF2B5EF4-FFF2-40B4-BE49-F238E27FC236}">
                <a16:creationId xmlns:a16="http://schemas.microsoft.com/office/drawing/2014/main" id="{6191D8C6-C239-A184-1D44-899C001F88F1}"/>
              </a:ext>
            </a:extLst>
          </p:cNvPr>
          <p:cNvSpPr txBox="1"/>
          <p:nvPr/>
        </p:nvSpPr>
        <p:spPr>
          <a:xfrm>
            <a:off x="6010511" y="3891279"/>
            <a:ext cx="5097360" cy="955815"/>
          </a:xfrm>
          <a:prstGeom prst="rect">
            <a:avLst/>
          </a:prstGeom>
          <a:noFill/>
        </p:spPr>
        <p:txBody>
          <a:bodyPr wrap="square" lIns="0" tIns="0" rIns="0" bIns="0" rtlCol="0" anchor="t">
            <a:noAutofit/>
          </a:bodyPr>
          <a:lstStyle/>
          <a:p>
            <a:pPr>
              <a:lnSpc>
                <a:spcPct val="150000"/>
              </a:lnSpc>
              <a:defRPr/>
            </a:pPr>
            <a:r>
              <a:rPr kumimoji="0" lang="zh-CN" altLang="en-US" sz="1200" b="0" i="0" u="none" strike="noStrike" kern="1200" cap="none" spc="0" normalizeH="0" baseline="0" noProof="0" dirty="0">
                <a:ln>
                  <a:noFill/>
                </a:ln>
                <a:solidFill>
                  <a:schemeClr val="tx1">
                    <a:alpha val="80000"/>
                  </a:schemeClr>
                </a:solidFill>
                <a:effectLst/>
                <a:uLnTx/>
                <a:uFillTx/>
                <a:latin typeface="江城圆体 400W" panose="020B0500000000000000" pitchFamily="34" charset="-122"/>
                <a:ea typeface="江城圆体 400W" panose="020B0500000000000000" pitchFamily="34" charset="-122"/>
                <a:cs typeface="+mn-cs"/>
              </a:rPr>
              <a:t>单击此处输入你的正文</a:t>
            </a:r>
            <a:r>
              <a:rPr lang="zh-CN" altLang="en-US" sz="1200" dirty="0">
                <a:solidFill>
                  <a:schemeClr val="tx1">
                    <a:alpha val="80000"/>
                  </a:schemeClr>
                </a:solidFill>
                <a:latin typeface="江城圆体 400W" panose="020B0500000000000000" pitchFamily="34" charset="-122"/>
                <a:ea typeface="江城圆体 400W" panose="020B0500000000000000" pitchFamily="34" charset="-122"/>
              </a:rPr>
              <a:t>，对本章内容做出简要的概括，或者输入您的演讲提纲等概况信息。</a:t>
            </a:r>
            <a:r>
              <a:rPr kumimoji="0" lang="zh-CN" altLang="en-US" sz="1200" b="0" i="0" u="none" strike="noStrike" kern="1200" cap="none" spc="0" normalizeH="0" baseline="0" noProof="0" dirty="0">
                <a:ln>
                  <a:noFill/>
                </a:ln>
                <a:solidFill>
                  <a:schemeClr val="tx1">
                    <a:alpha val="80000"/>
                  </a:schemeClr>
                </a:solidFill>
                <a:effectLst/>
                <a:uLnTx/>
                <a:uFillTx/>
                <a:latin typeface="江城圆体 400W" panose="020B0500000000000000" pitchFamily="34" charset="-122"/>
                <a:ea typeface="江城圆体 400W" panose="020B0500000000000000" pitchFamily="34" charset="-122"/>
                <a:cs typeface="+mn-cs"/>
              </a:rPr>
              <a:t>单击此处输入你的正文</a:t>
            </a:r>
            <a:r>
              <a:rPr lang="zh-CN" altLang="en-US" sz="1200" dirty="0">
                <a:solidFill>
                  <a:schemeClr val="tx1">
                    <a:alpha val="80000"/>
                  </a:schemeClr>
                </a:solidFill>
                <a:latin typeface="江城圆体 400W" panose="020B0500000000000000" pitchFamily="34" charset="-122"/>
                <a:ea typeface="江城圆体 400W" panose="020B0500000000000000" pitchFamily="34" charset="-122"/>
              </a:rPr>
              <a:t>，对本章内容做出简要的概括，或者输入您的演讲提纲等概况信息。</a:t>
            </a:r>
            <a:endParaRPr kumimoji="0" lang="zh-CN" altLang="en-US" sz="1200" b="0" i="0" u="none" strike="noStrike" kern="1200" cap="none" spc="0" normalizeH="0" baseline="0" noProof="0" dirty="0">
              <a:ln>
                <a:noFill/>
              </a:ln>
              <a:solidFill>
                <a:schemeClr val="tx1">
                  <a:alpha val="80000"/>
                </a:schemeClr>
              </a:solidFill>
              <a:effectLst/>
              <a:uLnTx/>
              <a:uFillTx/>
              <a:latin typeface="江城圆体 400W" panose="020B0500000000000000" pitchFamily="34" charset="-122"/>
              <a:ea typeface="江城圆体 400W" panose="020B0500000000000000" pitchFamily="34" charset="-122"/>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schemeClr val="tx1">
                  <a:alpha val="80000"/>
                </a:schemeClr>
              </a:solidFill>
              <a:effectLst/>
              <a:uLnTx/>
              <a:uFillTx/>
              <a:latin typeface="江城圆体 400W" panose="020B0500000000000000" pitchFamily="34" charset="-122"/>
              <a:ea typeface="江城圆体 400W" panose="020B0500000000000000" pitchFamily="34" charset="-122"/>
              <a:cs typeface="+mn-cs"/>
            </a:endParaRPr>
          </a:p>
        </p:txBody>
      </p:sp>
      <p:sp>
        <p:nvSpPr>
          <p:cNvPr id="127" name="矩形 126">
            <a:extLst>
              <a:ext uri="{FF2B5EF4-FFF2-40B4-BE49-F238E27FC236}">
                <a16:creationId xmlns:a16="http://schemas.microsoft.com/office/drawing/2014/main" id="{22BADBF4-C19E-39B7-503B-684942E9FA3F}"/>
              </a:ext>
            </a:extLst>
          </p:cNvPr>
          <p:cNvSpPr/>
          <p:nvPr/>
        </p:nvSpPr>
        <p:spPr>
          <a:xfrm>
            <a:off x="7592864" y="2224485"/>
            <a:ext cx="3440225" cy="1355209"/>
          </a:xfrm>
          <a:prstGeom prst="rect">
            <a:avLst/>
          </a:prstGeom>
          <a:solidFill>
            <a:schemeClr val="bg1"/>
          </a:solidFill>
          <a:ln w="22225">
            <a:solidFill>
              <a:srgbClr val="2F2E41"/>
            </a:solidFill>
          </a:ln>
        </p:spPr>
        <p:style>
          <a:lnRef idx="2">
            <a:schemeClr val="accent1">
              <a:shade val="50000"/>
            </a:schemeClr>
          </a:lnRef>
          <a:fillRef idx="1">
            <a:schemeClr val="accent1"/>
          </a:fillRef>
          <a:effectRef idx="0">
            <a:schemeClr val="accent1"/>
          </a:effectRef>
          <a:fontRef idx="minor">
            <a:schemeClr val="lt1"/>
          </a:fontRef>
        </p:style>
        <p:txBody>
          <a:bodyPr lIns="0" tIns="3240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4800" dirty="0">
                <a:solidFill>
                  <a:schemeClr val="tx1"/>
                </a:solidFill>
                <a:latin typeface="江城圆体 700W" panose="020B0A00000000000000" pitchFamily="34" charset="-122"/>
                <a:ea typeface="江城圆体 700W" panose="020B0A00000000000000" pitchFamily="34" charset="-122"/>
              </a:rPr>
              <a:t>部门介绍</a:t>
            </a:r>
            <a:endParaRPr kumimoji="0" lang="zh-CN" altLang="en-US" sz="4800" b="0" i="0" u="none" strike="noStrike" kern="1200" cap="none" spc="0" normalizeH="0" baseline="0" noProof="0" dirty="0">
              <a:ln>
                <a:noFill/>
              </a:ln>
              <a:solidFill>
                <a:schemeClr val="tx1"/>
              </a:solidFill>
              <a:effectLst/>
              <a:uLnTx/>
              <a:uFillTx/>
              <a:latin typeface="江城圆体 700W" panose="020B0A00000000000000" pitchFamily="34" charset="-122"/>
              <a:ea typeface="江城圆体 700W" panose="020B0A00000000000000" pitchFamily="34" charset="-122"/>
            </a:endParaRPr>
          </a:p>
        </p:txBody>
      </p:sp>
      <p:sp>
        <p:nvSpPr>
          <p:cNvPr id="128" name="矩形 127">
            <a:extLst>
              <a:ext uri="{FF2B5EF4-FFF2-40B4-BE49-F238E27FC236}">
                <a16:creationId xmlns:a16="http://schemas.microsoft.com/office/drawing/2014/main" id="{ED6D8ACF-7ACF-4305-D35E-B4251572EDE1}"/>
              </a:ext>
            </a:extLst>
          </p:cNvPr>
          <p:cNvSpPr/>
          <p:nvPr/>
        </p:nvSpPr>
        <p:spPr>
          <a:xfrm>
            <a:off x="6010511" y="2224485"/>
            <a:ext cx="1355209" cy="1355209"/>
          </a:xfrm>
          <a:prstGeom prst="rect">
            <a:avLst/>
          </a:prstGeom>
          <a:solidFill>
            <a:schemeClr val="accent1"/>
          </a:solidFill>
          <a:ln w="22225">
            <a:solidFill>
              <a:srgbClr val="2F2E41"/>
            </a:solidFill>
          </a:ln>
        </p:spPr>
        <p:style>
          <a:lnRef idx="2">
            <a:schemeClr val="accent1">
              <a:shade val="50000"/>
            </a:schemeClr>
          </a:lnRef>
          <a:fillRef idx="1">
            <a:schemeClr val="accent1"/>
          </a:fillRef>
          <a:effectRef idx="0">
            <a:schemeClr val="accent1"/>
          </a:effectRef>
          <a:fontRef idx="minor">
            <a:schemeClr val="lt1"/>
          </a:fontRef>
        </p:style>
        <p:txBody>
          <a:bodyPr lIns="0" tIns="3240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0" i="0" u="none" strike="noStrike" kern="1200" cap="none" spc="0" normalizeH="0" baseline="0" noProof="0" dirty="0">
                <a:ln>
                  <a:noFill/>
                </a:ln>
                <a:solidFill>
                  <a:schemeClr val="tx1"/>
                </a:solidFill>
                <a:effectLst/>
                <a:uLnTx/>
                <a:uFillTx/>
                <a:latin typeface="江城圆体 700W" panose="020B0A00000000000000" pitchFamily="34" charset="-122"/>
                <a:ea typeface="江城圆体 700W" panose="020B0A00000000000000" pitchFamily="34" charset="-122"/>
              </a:rPr>
              <a:t>3</a:t>
            </a:r>
            <a:endParaRPr kumimoji="0" lang="zh-CN" altLang="en-US" sz="4800" b="0" i="0" u="none" strike="noStrike" kern="1200" cap="none" spc="0" normalizeH="0" baseline="0" noProof="0" dirty="0">
              <a:ln>
                <a:noFill/>
              </a:ln>
              <a:solidFill>
                <a:schemeClr val="tx1"/>
              </a:solidFill>
              <a:effectLst/>
              <a:uLnTx/>
              <a:uFillTx/>
              <a:latin typeface="江城圆体 700W" panose="020B0A00000000000000" pitchFamily="34" charset="-122"/>
              <a:ea typeface="江城圆体 700W" panose="020B0A00000000000000" pitchFamily="34" charset="-122"/>
            </a:endParaRPr>
          </a:p>
        </p:txBody>
      </p:sp>
    </p:spTree>
    <p:extLst>
      <p:ext uri="{BB962C8B-B14F-4D97-AF65-F5344CB8AC3E}">
        <p14:creationId xmlns:p14="http://schemas.microsoft.com/office/powerpoint/2010/main" val="828896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 name="任意多边形: 形状 536">
            <a:extLst>
              <a:ext uri="{FF2B5EF4-FFF2-40B4-BE49-F238E27FC236}">
                <a16:creationId xmlns:a16="http://schemas.microsoft.com/office/drawing/2014/main" id="{73DA8BAB-EB07-212A-1489-09B9E468AE79}"/>
              </a:ext>
            </a:extLst>
          </p:cNvPr>
          <p:cNvSpPr/>
          <p:nvPr/>
        </p:nvSpPr>
        <p:spPr>
          <a:xfrm>
            <a:off x="8642016" y="4234844"/>
            <a:ext cx="1073619" cy="524566"/>
          </a:xfrm>
          <a:custGeom>
            <a:avLst/>
            <a:gdLst>
              <a:gd name="connsiteX0" fmla="*/ 1085850 w 1085850"/>
              <a:gd name="connsiteY0" fmla="*/ 265271 h 530542"/>
              <a:gd name="connsiteX1" fmla="*/ 542925 w 1085850"/>
              <a:gd name="connsiteY1" fmla="*/ 530543 h 530542"/>
              <a:gd name="connsiteX2" fmla="*/ 0 w 1085850"/>
              <a:gd name="connsiteY2" fmla="*/ 265271 h 530542"/>
              <a:gd name="connsiteX3" fmla="*/ 542925 w 1085850"/>
              <a:gd name="connsiteY3" fmla="*/ 0 h 530542"/>
              <a:gd name="connsiteX4" fmla="*/ 1085850 w 1085850"/>
              <a:gd name="connsiteY4" fmla="*/ 265271 h 530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0" h="530542">
                <a:moveTo>
                  <a:pt x="1085850" y="265271"/>
                </a:moveTo>
                <a:cubicBezTo>
                  <a:pt x="1085850" y="411777"/>
                  <a:pt x="842774" y="530543"/>
                  <a:pt x="542925" y="530543"/>
                </a:cubicBezTo>
                <a:cubicBezTo>
                  <a:pt x="243076" y="530543"/>
                  <a:pt x="0" y="411777"/>
                  <a:pt x="0" y="265271"/>
                </a:cubicBezTo>
                <a:cubicBezTo>
                  <a:pt x="0" y="118766"/>
                  <a:pt x="243076" y="0"/>
                  <a:pt x="542925" y="0"/>
                </a:cubicBezTo>
                <a:cubicBezTo>
                  <a:pt x="842774" y="0"/>
                  <a:pt x="1085850" y="118766"/>
                  <a:pt x="1085850" y="265271"/>
                </a:cubicBezTo>
                <a:close/>
              </a:path>
            </a:pathLst>
          </a:custGeom>
          <a:solidFill>
            <a:srgbClr val="E0E0E0"/>
          </a:solidFill>
          <a:ln w="9525" cap="flat">
            <a:noFill/>
            <a:prstDash val="solid"/>
            <a:miter/>
          </a:ln>
        </p:spPr>
        <p:txBody>
          <a:bodyPr rtlCol="0" anchor="ctr">
            <a:noAutofit/>
          </a:bodyPr>
          <a:lstStyle/>
          <a:p>
            <a:endParaRPr lang="zh-CN" altLang="en-US" dirty="0"/>
          </a:p>
        </p:txBody>
      </p:sp>
      <p:grpSp>
        <p:nvGrpSpPr>
          <p:cNvPr id="534" name="图形 10">
            <a:extLst>
              <a:ext uri="{FF2B5EF4-FFF2-40B4-BE49-F238E27FC236}">
                <a16:creationId xmlns:a16="http://schemas.microsoft.com/office/drawing/2014/main" id="{A6CB7EA8-4AD9-CC2A-1DDA-7E98CA9FB018}"/>
              </a:ext>
            </a:extLst>
          </p:cNvPr>
          <p:cNvGrpSpPr/>
          <p:nvPr/>
        </p:nvGrpSpPr>
        <p:grpSpPr>
          <a:xfrm>
            <a:off x="7451273" y="2381027"/>
            <a:ext cx="3949294" cy="3512867"/>
            <a:chOff x="577906" y="1633614"/>
            <a:chExt cx="3248968" cy="2889932"/>
          </a:xfrm>
          <a:solidFill>
            <a:schemeClr val="accent1">
              <a:alpha val="10000"/>
            </a:schemeClr>
          </a:solidFill>
        </p:grpSpPr>
        <p:sp>
          <p:nvSpPr>
            <p:cNvPr id="535" name="任意多边形: 形状 534">
              <a:extLst>
                <a:ext uri="{FF2B5EF4-FFF2-40B4-BE49-F238E27FC236}">
                  <a16:creationId xmlns:a16="http://schemas.microsoft.com/office/drawing/2014/main" id="{AAE0AA92-56CD-3362-4542-16CFC04F14D1}"/>
                </a:ext>
              </a:extLst>
            </p:cNvPr>
            <p:cNvSpPr/>
            <p:nvPr/>
          </p:nvSpPr>
          <p:spPr>
            <a:xfrm>
              <a:off x="577906" y="1633614"/>
              <a:ext cx="3248968" cy="2889932"/>
            </a:xfrm>
            <a:custGeom>
              <a:avLst/>
              <a:gdLst>
                <a:gd name="connsiteX0" fmla="*/ 3076223 w 3248968"/>
                <a:gd name="connsiteY0" fmla="*/ 560087 h 2889932"/>
                <a:gd name="connsiteX1" fmla="*/ 2398710 w 3248968"/>
                <a:gd name="connsiteY1" fmla="*/ 9447 h 2889932"/>
                <a:gd name="connsiteX2" fmla="*/ 1263615 w 3248968"/>
                <a:gd name="connsiteY2" fmla="*/ 462552 h 2889932"/>
                <a:gd name="connsiteX3" fmla="*/ 687829 w 3248968"/>
                <a:gd name="connsiteY3" fmla="*/ 564469 h 2889932"/>
                <a:gd name="connsiteX4" fmla="*/ 102042 w 3248968"/>
                <a:gd name="connsiteY4" fmla="*/ 2123997 h 2889932"/>
                <a:gd name="connsiteX5" fmla="*/ 1298763 w 3248968"/>
                <a:gd name="connsiteY5" fmla="*/ 2852374 h 2889932"/>
                <a:gd name="connsiteX6" fmla="*/ 2829906 w 3248968"/>
                <a:gd name="connsiteY6" fmla="*/ 2532620 h 2889932"/>
                <a:gd name="connsiteX7" fmla="*/ 3076223 w 3248968"/>
                <a:gd name="connsiteY7" fmla="*/ 560087 h 2889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48968" h="2889932">
                  <a:moveTo>
                    <a:pt x="3076223" y="560087"/>
                  </a:moveTo>
                  <a:cubicBezTo>
                    <a:pt x="3076223" y="560087"/>
                    <a:pt x="2865054" y="80408"/>
                    <a:pt x="2398710" y="9447"/>
                  </a:cubicBezTo>
                  <a:cubicBezTo>
                    <a:pt x="1932366" y="-61514"/>
                    <a:pt x="1606801" y="284815"/>
                    <a:pt x="1263615" y="462552"/>
                  </a:cubicBezTo>
                  <a:cubicBezTo>
                    <a:pt x="1083879" y="555516"/>
                    <a:pt x="878615" y="519702"/>
                    <a:pt x="687829" y="564469"/>
                  </a:cubicBezTo>
                  <a:cubicBezTo>
                    <a:pt x="77753" y="708296"/>
                    <a:pt x="-152085" y="1610504"/>
                    <a:pt x="102042" y="2123997"/>
                  </a:cubicBezTo>
                  <a:cubicBezTo>
                    <a:pt x="322069" y="2568148"/>
                    <a:pt x="709260" y="2799034"/>
                    <a:pt x="1298763" y="2852374"/>
                  </a:cubicBezTo>
                  <a:cubicBezTo>
                    <a:pt x="1888265" y="2905714"/>
                    <a:pt x="2301936" y="2967817"/>
                    <a:pt x="2829906" y="2532620"/>
                  </a:cubicBezTo>
                  <a:cubicBezTo>
                    <a:pt x="3357877" y="2097423"/>
                    <a:pt x="3322635" y="1190547"/>
                    <a:pt x="3076223" y="560087"/>
                  </a:cubicBezTo>
                  <a:close/>
                </a:path>
              </a:pathLst>
            </a:custGeom>
            <a:grpFill/>
            <a:ln w="9525" cap="flat">
              <a:noFill/>
              <a:prstDash val="solid"/>
              <a:miter/>
            </a:ln>
          </p:spPr>
          <p:txBody>
            <a:bodyPr rtlCol="0" anchor="ctr">
              <a:noAutofit/>
            </a:bodyPr>
            <a:lstStyle/>
            <a:p>
              <a:endParaRPr lang="zh-CN" altLang="en-US"/>
            </a:p>
          </p:txBody>
        </p:sp>
        <p:sp>
          <p:nvSpPr>
            <p:cNvPr id="536" name="任意多边形: 形状 535">
              <a:extLst>
                <a:ext uri="{FF2B5EF4-FFF2-40B4-BE49-F238E27FC236}">
                  <a16:creationId xmlns:a16="http://schemas.microsoft.com/office/drawing/2014/main" id="{63A32127-35E5-BD70-B7AD-22F76117E5BD}"/>
                </a:ext>
              </a:extLst>
            </p:cNvPr>
            <p:cNvSpPr/>
            <p:nvPr/>
          </p:nvSpPr>
          <p:spPr>
            <a:xfrm>
              <a:off x="577906" y="1633614"/>
              <a:ext cx="3248968" cy="2889932"/>
            </a:xfrm>
            <a:custGeom>
              <a:avLst/>
              <a:gdLst>
                <a:gd name="connsiteX0" fmla="*/ 3076223 w 3248968"/>
                <a:gd name="connsiteY0" fmla="*/ 560087 h 2889932"/>
                <a:gd name="connsiteX1" fmla="*/ 2398710 w 3248968"/>
                <a:gd name="connsiteY1" fmla="*/ 9447 h 2889932"/>
                <a:gd name="connsiteX2" fmla="*/ 1263615 w 3248968"/>
                <a:gd name="connsiteY2" fmla="*/ 462552 h 2889932"/>
                <a:gd name="connsiteX3" fmla="*/ 687829 w 3248968"/>
                <a:gd name="connsiteY3" fmla="*/ 564469 h 2889932"/>
                <a:gd name="connsiteX4" fmla="*/ 102042 w 3248968"/>
                <a:gd name="connsiteY4" fmla="*/ 2123997 h 2889932"/>
                <a:gd name="connsiteX5" fmla="*/ 1298763 w 3248968"/>
                <a:gd name="connsiteY5" fmla="*/ 2852374 h 2889932"/>
                <a:gd name="connsiteX6" fmla="*/ 2829906 w 3248968"/>
                <a:gd name="connsiteY6" fmla="*/ 2532620 h 2889932"/>
                <a:gd name="connsiteX7" fmla="*/ 3076223 w 3248968"/>
                <a:gd name="connsiteY7" fmla="*/ 560087 h 2889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48968" h="2889932">
                  <a:moveTo>
                    <a:pt x="3076223" y="560087"/>
                  </a:moveTo>
                  <a:cubicBezTo>
                    <a:pt x="3076223" y="560087"/>
                    <a:pt x="2865054" y="80408"/>
                    <a:pt x="2398710" y="9447"/>
                  </a:cubicBezTo>
                  <a:cubicBezTo>
                    <a:pt x="1932366" y="-61514"/>
                    <a:pt x="1606801" y="284815"/>
                    <a:pt x="1263615" y="462552"/>
                  </a:cubicBezTo>
                  <a:cubicBezTo>
                    <a:pt x="1083879" y="555516"/>
                    <a:pt x="878615" y="519702"/>
                    <a:pt x="687829" y="564469"/>
                  </a:cubicBezTo>
                  <a:cubicBezTo>
                    <a:pt x="77753" y="708296"/>
                    <a:pt x="-152085" y="1610504"/>
                    <a:pt x="102042" y="2123997"/>
                  </a:cubicBezTo>
                  <a:cubicBezTo>
                    <a:pt x="322069" y="2568148"/>
                    <a:pt x="709260" y="2799034"/>
                    <a:pt x="1298763" y="2852374"/>
                  </a:cubicBezTo>
                  <a:cubicBezTo>
                    <a:pt x="1888265" y="2905714"/>
                    <a:pt x="2301936" y="2967817"/>
                    <a:pt x="2829906" y="2532620"/>
                  </a:cubicBezTo>
                  <a:cubicBezTo>
                    <a:pt x="3357877" y="2097423"/>
                    <a:pt x="3322635" y="1190547"/>
                    <a:pt x="3076223" y="560087"/>
                  </a:cubicBezTo>
                  <a:close/>
                </a:path>
              </a:pathLst>
            </a:custGeom>
            <a:grpFill/>
            <a:ln w="9525" cap="flat">
              <a:noFill/>
              <a:prstDash val="solid"/>
              <a:miter/>
            </a:ln>
          </p:spPr>
          <p:txBody>
            <a:bodyPr rtlCol="0" anchor="ctr">
              <a:noAutofit/>
            </a:bodyPr>
            <a:lstStyle/>
            <a:p>
              <a:endParaRPr lang="zh-CN" altLang="en-US"/>
            </a:p>
          </p:txBody>
        </p:sp>
      </p:grpSp>
      <p:sp>
        <p:nvSpPr>
          <p:cNvPr id="2" name="矩形 1">
            <a:extLst>
              <a:ext uri="{FF2B5EF4-FFF2-40B4-BE49-F238E27FC236}">
                <a16:creationId xmlns:a16="http://schemas.microsoft.com/office/drawing/2014/main" id="{DA67979C-3587-6B33-7DE4-0C5110DD2D81}"/>
              </a:ext>
            </a:extLst>
          </p:cNvPr>
          <p:cNvSpPr/>
          <p:nvPr/>
        </p:nvSpPr>
        <p:spPr>
          <a:xfrm>
            <a:off x="1297832" y="479977"/>
            <a:ext cx="3085481" cy="674370"/>
          </a:xfrm>
          <a:prstGeom prst="rect">
            <a:avLst/>
          </a:prstGeom>
          <a:solidFill>
            <a:schemeClr val="bg1"/>
          </a:solidFill>
          <a:ln w="22225">
            <a:solidFill>
              <a:srgbClr val="2F2E41"/>
            </a:solidFill>
          </a:ln>
        </p:spPr>
        <p:style>
          <a:lnRef idx="2">
            <a:schemeClr val="accent1">
              <a:shade val="50000"/>
            </a:schemeClr>
          </a:lnRef>
          <a:fillRef idx="1">
            <a:schemeClr val="accent1"/>
          </a:fillRef>
          <a:effectRef idx="0">
            <a:schemeClr val="accent1"/>
          </a:effectRef>
          <a:fontRef idx="minor">
            <a:schemeClr val="lt1"/>
          </a:fontRef>
        </p:style>
        <p:txBody>
          <a:bodyPr lIns="0" tIns="3240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schemeClr val="tx1"/>
                </a:solidFill>
                <a:effectLst/>
                <a:uLnTx/>
                <a:uFillTx/>
                <a:latin typeface="江城圆体 700W" panose="020B0A00000000000000" pitchFamily="34" charset="-122"/>
                <a:ea typeface="江城圆体 700W" panose="020B0A00000000000000" pitchFamily="34" charset="-122"/>
              </a:rPr>
              <a:t>学术部</a:t>
            </a:r>
          </a:p>
        </p:txBody>
      </p:sp>
      <p:sp>
        <p:nvSpPr>
          <p:cNvPr id="3" name="矩形 2">
            <a:extLst>
              <a:ext uri="{FF2B5EF4-FFF2-40B4-BE49-F238E27FC236}">
                <a16:creationId xmlns:a16="http://schemas.microsoft.com/office/drawing/2014/main" id="{39448ADB-1F70-B5BA-3309-9B1A19079B63}"/>
              </a:ext>
            </a:extLst>
          </p:cNvPr>
          <p:cNvSpPr/>
          <p:nvPr/>
        </p:nvSpPr>
        <p:spPr>
          <a:xfrm>
            <a:off x="510433" y="479977"/>
            <a:ext cx="674370" cy="674370"/>
          </a:xfrm>
          <a:prstGeom prst="rect">
            <a:avLst/>
          </a:prstGeom>
          <a:solidFill>
            <a:schemeClr val="accent1"/>
          </a:solidFill>
          <a:ln w="22225">
            <a:solidFill>
              <a:srgbClr val="2F2E41"/>
            </a:solidFill>
          </a:ln>
        </p:spPr>
        <p:style>
          <a:lnRef idx="2">
            <a:schemeClr val="accent1">
              <a:shade val="50000"/>
            </a:schemeClr>
          </a:lnRef>
          <a:fillRef idx="1">
            <a:schemeClr val="accent1"/>
          </a:fillRef>
          <a:effectRef idx="0">
            <a:schemeClr val="accent1"/>
          </a:effectRef>
          <a:fontRef idx="minor">
            <a:schemeClr val="lt1"/>
          </a:fontRef>
        </p:style>
        <p:txBody>
          <a:bodyPr lIns="0" tIns="3240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schemeClr val="tx1"/>
                </a:solidFill>
                <a:effectLst/>
                <a:uLnTx/>
                <a:uFillTx/>
                <a:latin typeface="江城圆体 700W" panose="020B0A00000000000000" pitchFamily="34" charset="-122"/>
                <a:ea typeface="江城圆体 700W" panose="020B0A00000000000000" pitchFamily="34" charset="-122"/>
              </a:rPr>
              <a:t>1</a:t>
            </a:r>
            <a:endParaRPr kumimoji="0" lang="zh-CN" altLang="en-US" sz="2400" b="0" i="0" u="none" strike="noStrike" kern="1200" cap="none" spc="0" normalizeH="0" baseline="0" noProof="0" dirty="0">
              <a:ln>
                <a:noFill/>
              </a:ln>
              <a:solidFill>
                <a:schemeClr val="tx1"/>
              </a:solidFill>
              <a:effectLst/>
              <a:uLnTx/>
              <a:uFillTx/>
              <a:latin typeface="江城圆体 700W" panose="020B0A00000000000000" pitchFamily="34" charset="-122"/>
              <a:ea typeface="江城圆体 700W" panose="020B0A00000000000000" pitchFamily="34" charset="-122"/>
            </a:endParaRPr>
          </a:p>
        </p:txBody>
      </p:sp>
      <p:sp>
        <p:nvSpPr>
          <p:cNvPr id="4" name="矩形 3">
            <a:extLst>
              <a:ext uri="{FF2B5EF4-FFF2-40B4-BE49-F238E27FC236}">
                <a16:creationId xmlns:a16="http://schemas.microsoft.com/office/drawing/2014/main" id="{98C95472-F49D-4AED-4DB7-AB16342A4D97}"/>
              </a:ext>
            </a:extLst>
          </p:cNvPr>
          <p:cNvSpPr/>
          <p:nvPr/>
        </p:nvSpPr>
        <p:spPr>
          <a:xfrm>
            <a:off x="1297832" y="1502546"/>
            <a:ext cx="1476000" cy="674369"/>
          </a:xfrm>
          <a:prstGeom prst="rect">
            <a:avLst/>
          </a:prstGeom>
          <a:solidFill>
            <a:schemeClr val="accent1"/>
          </a:solidFill>
          <a:ln w="22225">
            <a:solidFill>
              <a:srgbClr val="2F2E41"/>
            </a:solidFill>
          </a:ln>
        </p:spPr>
        <p:style>
          <a:lnRef idx="2">
            <a:schemeClr val="accent1">
              <a:shade val="50000"/>
            </a:schemeClr>
          </a:lnRef>
          <a:fillRef idx="1">
            <a:schemeClr val="accent1"/>
          </a:fillRef>
          <a:effectRef idx="0">
            <a:schemeClr val="accent1"/>
          </a:effectRef>
          <a:fontRef idx="minor">
            <a:schemeClr val="lt1"/>
          </a:fontRef>
        </p:style>
        <p:txBody>
          <a:bodyPr lIns="0" tIns="32400" rIns="0" bIns="0" rtlCol="0" anchor="ctr">
            <a:noAutofit/>
          </a:bodyPr>
          <a:lstStyle/>
          <a:p>
            <a:pPr algn="ctr"/>
            <a:r>
              <a:rPr lang="zh-CN" altLang="en-US" sz="1600" dirty="0">
                <a:solidFill>
                  <a:schemeClr val="tx1"/>
                </a:solidFill>
                <a:latin typeface="江城圆体 700W" panose="020B0A00000000000000" pitchFamily="34" charset="-122"/>
                <a:ea typeface="江城圆体 700W" panose="020B0A00000000000000" pitchFamily="34" charset="-122"/>
                <a:sym typeface="+mn-ea"/>
              </a:rPr>
              <a:t>部门职责</a:t>
            </a:r>
            <a:endParaRPr lang="en-US" altLang="zh-CN" sz="1600" dirty="0">
              <a:solidFill>
                <a:schemeClr val="tx1"/>
              </a:solidFill>
              <a:latin typeface="江城圆体 700W" panose="020B0A00000000000000" pitchFamily="34" charset="-122"/>
              <a:ea typeface="江城圆体 700W" panose="020B0A00000000000000" pitchFamily="34" charset="-122"/>
              <a:sym typeface="+mn-ea"/>
            </a:endParaRPr>
          </a:p>
        </p:txBody>
      </p:sp>
      <p:sp>
        <p:nvSpPr>
          <p:cNvPr id="5" name="文本框 4">
            <a:extLst>
              <a:ext uri="{FF2B5EF4-FFF2-40B4-BE49-F238E27FC236}">
                <a16:creationId xmlns:a16="http://schemas.microsoft.com/office/drawing/2014/main" id="{362021C9-A6F1-7A2A-743A-5BC746FA8BF8}"/>
              </a:ext>
            </a:extLst>
          </p:cNvPr>
          <p:cNvSpPr txBox="1"/>
          <p:nvPr/>
        </p:nvSpPr>
        <p:spPr>
          <a:xfrm>
            <a:off x="2929163" y="1502547"/>
            <a:ext cx="4489452" cy="674368"/>
          </a:xfrm>
          <a:prstGeom prst="rect">
            <a:avLst/>
          </a:prstGeom>
          <a:noFill/>
        </p:spPr>
        <p:txBody>
          <a:bodyPr wrap="square" lIns="0" tIns="0" rIns="0" bIns="0" rtlCol="0" anchor="ctr">
            <a:noAutofit/>
          </a:bodyPr>
          <a:lstStyle>
            <a:defPPr>
              <a:defRPr lang="zh-CN">
                <a:solidFill>
                  <a:schemeClr val="lt1"/>
                </a:solidFill>
              </a:defRPr>
            </a:defPPr>
            <a:lvl1pPr>
              <a:defRPr sz="1200">
                <a:latin typeface="江城圆体 400W" panose="020B0500000000000000" pitchFamily="34" charset="-122"/>
                <a:ea typeface="江城圆体 400W" panose="020B0500000000000000"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1400" dirty="0">
                <a:sym typeface="+mn-ea"/>
              </a:rPr>
              <a:t>学术部举办各种丰富多彩的学术交流活动，丰富同学们的学习生活和精神文化生活。部门职能主要分为学术方面和调研方面。</a:t>
            </a:r>
            <a:endParaRPr lang="en-US" altLang="zh-CN" sz="1400" dirty="0">
              <a:sym typeface="+mn-ea"/>
            </a:endParaRPr>
          </a:p>
        </p:txBody>
      </p:sp>
      <p:grpSp>
        <p:nvGrpSpPr>
          <p:cNvPr id="362" name="组合 361">
            <a:extLst>
              <a:ext uri="{FF2B5EF4-FFF2-40B4-BE49-F238E27FC236}">
                <a16:creationId xmlns:a16="http://schemas.microsoft.com/office/drawing/2014/main" id="{337EB191-F9CB-EB8E-ED4A-FB57FFFA9962}"/>
              </a:ext>
            </a:extLst>
          </p:cNvPr>
          <p:cNvGrpSpPr/>
          <p:nvPr/>
        </p:nvGrpSpPr>
        <p:grpSpPr>
          <a:xfrm>
            <a:off x="7765936" y="1998506"/>
            <a:ext cx="3632644" cy="3278697"/>
            <a:chOff x="7765936" y="1998506"/>
            <a:chExt cx="3632644" cy="3278697"/>
          </a:xfrm>
        </p:grpSpPr>
        <p:sp>
          <p:nvSpPr>
            <p:cNvPr id="363" name="任意多边形: 形状 362">
              <a:extLst>
                <a:ext uri="{FF2B5EF4-FFF2-40B4-BE49-F238E27FC236}">
                  <a16:creationId xmlns:a16="http://schemas.microsoft.com/office/drawing/2014/main" id="{551884FD-D747-DD00-6449-B98575513A2B}"/>
                </a:ext>
              </a:extLst>
            </p:cNvPr>
            <p:cNvSpPr/>
            <p:nvPr/>
          </p:nvSpPr>
          <p:spPr>
            <a:xfrm>
              <a:off x="9821717" y="2768223"/>
              <a:ext cx="499872" cy="544639"/>
            </a:xfrm>
            <a:custGeom>
              <a:avLst/>
              <a:gdLst>
                <a:gd name="connsiteX0" fmla="*/ 10192 w 499872"/>
                <a:gd name="connsiteY0" fmla="*/ 303943 h 544639"/>
                <a:gd name="connsiteX1" fmla="*/ 0 w 499872"/>
                <a:gd name="connsiteY1" fmla="*/ 326612 h 544639"/>
                <a:gd name="connsiteX2" fmla="*/ 194501 w 499872"/>
                <a:gd name="connsiteY2" fmla="*/ 410051 h 544639"/>
                <a:gd name="connsiteX3" fmla="*/ 194501 w 499872"/>
                <a:gd name="connsiteY3" fmla="*/ 410051 h 544639"/>
                <a:gd name="connsiteX4" fmla="*/ 202502 w 499872"/>
                <a:gd name="connsiteY4" fmla="*/ 424148 h 544639"/>
                <a:gd name="connsiteX5" fmla="*/ 230315 w 499872"/>
                <a:gd name="connsiteY5" fmla="*/ 441769 h 544639"/>
                <a:gd name="connsiteX6" fmla="*/ 249365 w 499872"/>
                <a:gd name="connsiteY6" fmla="*/ 440627 h 544639"/>
                <a:gd name="connsiteX7" fmla="*/ 249365 w 499872"/>
                <a:gd name="connsiteY7" fmla="*/ 440627 h 544639"/>
                <a:gd name="connsiteX8" fmla="*/ 388049 w 499872"/>
                <a:gd name="connsiteY8" fmla="*/ 518255 h 544639"/>
                <a:gd name="connsiteX9" fmla="*/ 408908 w 499872"/>
                <a:gd name="connsiteY9" fmla="*/ 544640 h 544639"/>
                <a:gd name="connsiteX10" fmla="*/ 499872 w 499872"/>
                <a:gd name="connsiteY10" fmla="*/ 237077 h 544639"/>
                <a:gd name="connsiteX11" fmla="*/ 197549 w 499872"/>
                <a:gd name="connsiteY11" fmla="*/ 0 h 54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9872" h="544639">
                  <a:moveTo>
                    <a:pt x="10192" y="303943"/>
                  </a:moveTo>
                  <a:lnTo>
                    <a:pt x="0" y="326612"/>
                  </a:lnTo>
                  <a:cubicBezTo>
                    <a:pt x="0" y="326612"/>
                    <a:pt x="142875" y="337757"/>
                    <a:pt x="194501" y="410051"/>
                  </a:cubicBezTo>
                  <a:lnTo>
                    <a:pt x="194501" y="410051"/>
                  </a:lnTo>
                  <a:cubicBezTo>
                    <a:pt x="194671" y="415785"/>
                    <a:pt x="197667" y="421062"/>
                    <a:pt x="202502" y="424148"/>
                  </a:cubicBezTo>
                  <a:lnTo>
                    <a:pt x="230315" y="441769"/>
                  </a:lnTo>
                  <a:cubicBezTo>
                    <a:pt x="236297" y="445338"/>
                    <a:pt x="243852" y="444884"/>
                    <a:pt x="249365" y="440627"/>
                  </a:cubicBezTo>
                  <a:lnTo>
                    <a:pt x="249365" y="440627"/>
                  </a:lnTo>
                  <a:cubicBezTo>
                    <a:pt x="304695" y="445062"/>
                    <a:pt x="355338" y="473410"/>
                    <a:pt x="388049" y="518255"/>
                  </a:cubicBezTo>
                  <a:lnTo>
                    <a:pt x="408908" y="544640"/>
                  </a:lnTo>
                  <a:lnTo>
                    <a:pt x="499872" y="237077"/>
                  </a:lnTo>
                  <a:lnTo>
                    <a:pt x="197549" y="0"/>
                  </a:lnTo>
                  <a:close/>
                </a:path>
              </a:pathLst>
            </a:custGeom>
            <a:solidFill>
              <a:srgbClr val="E0E0E0"/>
            </a:solidFill>
            <a:ln w="9525" cap="flat">
              <a:solidFill>
                <a:schemeClr val="tx1"/>
              </a:solidFill>
              <a:prstDash val="solid"/>
              <a:miter/>
            </a:ln>
          </p:spPr>
          <p:txBody>
            <a:bodyPr rtlCol="0" anchor="ctr">
              <a:noAutofit/>
            </a:bodyPr>
            <a:lstStyle/>
            <a:p>
              <a:endParaRPr lang="zh-CN" altLang="en-US"/>
            </a:p>
          </p:txBody>
        </p:sp>
        <p:sp>
          <p:nvSpPr>
            <p:cNvPr id="364" name="任意多边形: 形状 363">
              <a:extLst>
                <a:ext uri="{FF2B5EF4-FFF2-40B4-BE49-F238E27FC236}">
                  <a16:creationId xmlns:a16="http://schemas.microsoft.com/office/drawing/2014/main" id="{B84BD68A-51D1-646D-50C9-D95A36FCD990}"/>
                </a:ext>
              </a:extLst>
            </p:cNvPr>
            <p:cNvSpPr/>
            <p:nvPr/>
          </p:nvSpPr>
          <p:spPr>
            <a:xfrm>
              <a:off x="9810096" y="2987679"/>
              <a:ext cx="300228" cy="206120"/>
            </a:xfrm>
            <a:custGeom>
              <a:avLst/>
              <a:gdLst>
                <a:gd name="connsiteX0" fmla="*/ 19050 w 300228"/>
                <a:gd name="connsiteY0" fmla="*/ 43815 h 206120"/>
                <a:gd name="connsiteX1" fmla="*/ 0 w 300228"/>
                <a:gd name="connsiteY1" fmla="*/ 84106 h 206120"/>
                <a:gd name="connsiteX2" fmla="*/ 231553 w 300228"/>
                <a:gd name="connsiteY2" fmla="*/ 206121 h 206120"/>
                <a:gd name="connsiteX3" fmla="*/ 300228 w 300228"/>
                <a:gd name="connsiteY3" fmla="*/ 0 h 206120"/>
                <a:gd name="connsiteX4" fmla="*/ 19050 w 300228"/>
                <a:gd name="connsiteY4" fmla="*/ 43815 h 206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228" h="206120">
                  <a:moveTo>
                    <a:pt x="19050" y="43815"/>
                  </a:moveTo>
                  <a:lnTo>
                    <a:pt x="0" y="84106"/>
                  </a:lnTo>
                  <a:cubicBezTo>
                    <a:pt x="0" y="84106"/>
                    <a:pt x="151924" y="74581"/>
                    <a:pt x="231553" y="206121"/>
                  </a:cubicBezTo>
                  <a:lnTo>
                    <a:pt x="300228" y="0"/>
                  </a:lnTo>
                  <a:cubicBezTo>
                    <a:pt x="300228" y="0"/>
                    <a:pt x="48673" y="7906"/>
                    <a:pt x="19050" y="43815"/>
                  </a:cubicBezTo>
                  <a:close/>
                </a:path>
              </a:pathLst>
            </a:custGeom>
            <a:solidFill>
              <a:srgbClr val="EBEBEB"/>
            </a:solidFill>
            <a:ln w="9525" cap="flat">
              <a:solidFill>
                <a:schemeClr val="tx1"/>
              </a:solidFill>
              <a:prstDash val="solid"/>
              <a:miter/>
            </a:ln>
          </p:spPr>
          <p:txBody>
            <a:bodyPr rtlCol="0" anchor="ctr">
              <a:noAutofit/>
            </a:bodyPr>
            <a:lstStyle/>
            <a:p>
              <a:endParaRPr lang="zh-CN" altLang="en-US"/>
            </a:p>
          </p:txBody>
        </p:sp>
        <p:sp>
          <p:nvSpPr>
            <p:cNvPr id="365" name="任意多边形: 形状 364">
              <a:extLst>
                <a:ext uri="{FF2B5EF4-FFF2-40B4-BE49-F238E27FC236}">
                  <a16:creationId xmlns:a16="http://schemas.microsoft.com/office/drawing/2014/main" id="{5AF938F6-D04C-AA2E-4026-345C53595D42}"/>
                </a:ext>
              </a:extLst>
            </p:cNvPr>
            <p:cNvSpPr/>
            <p:nvPr/>
          </p:nvSpPr>
          <p:spPr>
            <a:xfrm>
              <a:off x="9811620" y="2729990"/>
              <a:ext cx="366522" cy="463809"/>
            </a:xfrm>
            <a:custGeom>
              <a:avLst/>
              <a:gdLst>
                <a:gd name="connsiteX0" fmla="*/ 143637 w 366522"/>
                <a:gd name="connsiteY0" fmla="*/ 2323 h 463809"/>
                <a:gd name="connsiteX1" fmla="*/ 366522 w 366522"/>
                <a:gd name="connsiteY1" fmla="*/ 171107 h 463809"/>
                <a:gd name="connsiteX2" fmla="*/ 229553 w 366522"/>
                <a:gd name="connsiteY2" fmla="*/ 463810 h 463809"/>
                <a:gd name="connsiteX3" fmla="*/ 0 w 366522"/>
                <a:gd name="connsiteY3" fmla="*/ 303314 h 463809"/>
              </a:gdLst>
              <a:ahLst/>
              <a:cxnLst>
                <a:cxn ang="0">
                  <a:pos x="connsiteX0" y="connsiteY0"/>
                </a:cxn>
                <a:cxn ang="0">
                  <a:pos x="connsiteX1" y="connsiteY1"/>
                </a:cxn>
                <a:cxn ang="0">
                  <a:pos x="connsiteX2" y="connsiteY2"/>
                </a:cxn>
                <a:cxn ang="0">
                  <a:pos x="connsiteX3" y="connsiteY3"/>
                </a:cxn>
              </a:cxnLst>
              <a:rect l="l" t="t" r="r" b="b"/>
              <a:pathLst>
                <a:path w="366522" h="463809">
                  <a:moveTo>
                    <a:pt x="143637" y="2323"/>
                  </a:moveTo>
                  <a:cubicBezTo>
                    <a:pt x="143637" y="2323"/>
                    <a:pt x="337947" y="-32919"/>
                    <a:pt x="366522" y="171107"/>
                  </a:cubicBezTo>
                  <a:lnTo>
                    <a:pt x="229553" y="463810"/>
                  </a:lnTo>
                  <a:cubicBezTo>
                    <a:pt x="229553" y="463810"/>
                    <a:pt x="168688" y="268833"/>
                    <a:pt x="0" y="303314"/>
                  </a:cubicBezTo>
                  <a:close/>
                </a:path>
              </a:pathLst>
            </a:custGeom>
            <a:solidFill>
              <a:srgbClr val="F5F5F5"/>
            </a:solidFill>
            <a:ln w="9525" cap="flat">
              <a:solidFill>
                <a:schemeClr val="tx1"/>
              </a:solidFill>
              <a:prstDash val="solid"/>
              <a:miter/>
            </a:ln>
          </p:spPr>
          <p:txBody>
            <a:bodyPr rtlCol="0" anchor="ctr">
              <a:noAutofit/>
            </a:bodyPr>
            <a:lstStyle/>
            <a:p>
              <a:endParaRPr lang="zh-CN" altLang="en-US"/>
            </a:p>
          </p:txBody>
        </p:sp>
        <p:sp>
          <p:nvSpPr>
            <p:cNvPr id="366" name="任意多边形: 形状 365">
              <a:extLst>
                <a:ext uri="{FF2B5EF4-FFF2-40B4-BE49-F238E27FC236}">
                  <a16:creationId xmlns:a16="http://schemas.microsoft.com/office/drawing/2014/main" id="{9FB40A17-B663-B821-C592-F9D7E6271D57}"/>
                </a:ext>
              </a:extLst>
            </p:cNvPr>
            <p:cNvSpPr/>
            <p:nvPr/>
          </p:nvSpPr>
          <p:spPr>
            <a:xfrm>
              <a:off x="10041268" y="2911193"/>
              <a:ext cx="314610" cy="393858"/>
            </a:xfrm>
            <a:custGeom>
              <a:avLst/>
              <a:gdLst>
                <a:gd name="connsiteX0" fmla="*/ 0 w 314610"/>
                <a:gd name="connsiteY0" fmla="*/ 282607 h 393858"/>
                <a:gd name="connsiteX1" fmla="*/ 204692 w 314610"/>
                <a:gd name="connsiteY1" fmla="*/ 393859 h 393858"/>
                <a:gd name="connsiteX2" fmla="*/ 314611 w 314610"/>
                <a:gd name="connsiteY2" fmla="*/ 118682 h 393858"/>
                <a:gd name="connsiteX3" fmla="*/ 132207 w 314610"/>
                <a:gd name="connsiteY3" fmla="*/ 0 h 393858"/>
              </a:gdLst>
              <a:ahLst/>
              <a:cxnLst>
                <a:cxn ang="0">
                  <a:pos x="connsiteX0" y="connsiteY0"/>
                </a:cxn>
                <a:cxn ang="0">
                  <a:pos x="connsiteX1" y="connsiteY1"/>
                </a:cxn>
                <a:cxn ang="0">
                  <a:pos x="connsiteX2" y="connsiteY2"/>
                </a:cxn>
                <a:cxn ang="0">
                  <a:pos x="connsiteX3" y="connsiteY3"/>
                </a:cxn>
              </a:cxnLst>
              <a:rect l="l" t="t" r="r" b="b"/>
              <a:pathLst>
                <a:path w="314610" h="393858">
                  <a:moveTo>
                    <a:pt x="0" y="282607"/>
                  </a:moveTo>
                  <a:cubicBezTo>
                    <a:pt x="0" y="282607"/>
                    <a:pt x="159639" y="267938"/>
                    <a:pt x="204692" y="393859"/>
                  </a:cubicBezTo>
                  <a:lnTo>
                    <a:pt x="314611" y="118682"/>
                  </a:lnTo>
                  <a:lnTo>
                    <a:pt x="132207" y="0"/>
                  </a:lnTo>
                  <a:close/>
                </a:path>
              </a:pathLst>
            </a:custGeom>
            <a:solidFill>
              <a:srgbClr val="EBEBEB"/>
            </a:solidFill>
            <a:ln w="9525" cap="flat">
              <a:solidFill>
                <a:schemeClr val="tx1"/>
              </a:solidFill>
              <a:prstDash val="solid"/>
              <a:miter/>
            </a:ln>
          </p:spPr>
          <p:txBody>
            <a:bodyPr rtlCol="0" anchor="ctr">
              <a:noAutofit/>
            </a:bodyPr>
            <a:lstStyle/>
            <a:p>
              <a:endParaRPr lang="zh-CN" altLang="en-US"/>
            </a:p>
          </p:txBody>
        </p:sp>
        <p:sp>
          <p:nvSpPr>
            <p:cNvPr id="367" name="任意多边形: 形状 366">
              <a:extLst>
                <a:ext uri="{FF2B5EF4-FFF2-40B4-BE49-F238E27FC236}">
                  <a16:creationId xmlns:a16="http://schemas.microsoft.com/office/drawing/2014/main" id="{190290B3-5CAA-BAC8-84B2-504B2D3E3582}"/>
                </a:ext>
              </a:extLst>
            </p:cNvPr>
            <p:cNvSpPr/>
            <p:nvPr/>
          </p:nvSpPr>
          <p:spPr>
            <a:xfrm>
              <a:off x="10041173" y="2863716"/>
              <a:ext cx="362140" cy="336084"/>
            </a:xfrm>
            <a:custGeom>
              <a:avLst/>
              <a:gdLst>
                <a:gd name="connsiteX0" fmla="*/ 136970 w 362140"/>
                <a:gd name="connsiteY0" fmla="*/ 37476 h 336084"/>
                <a:gd name="connsiteX1" fmla="*/ 309658 w 362140"/>
                <a:gd name="connsiteY1" fmla="*/ 20426 h 336084"/>
                <a:gd name="connsiteX2" fmla="*/ 362141 w 362140"/>
                <a:gd name="connsiteY2" fmla="*/ 57097 h 336084"/>
                <a:gd name="connsiteX3" fmla="*/ 256699 w 362140"/>
                <a:gd name="connsiteY3" fmla="*/ 336084 h 336084"/>
                <a:gd name="connsiteX4" fmla="*/ 0 w 362140"/>
                <a:gd name="connsiteY4" fmla="*/ 330274 h 336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140" h="336084">
                  <a:moveTo>
                    <a:pt x="136970" y="37476"/>
                  </a:moveTo>
                  <a:cubicBezTo>
                    <a:pt x="136970" y="37476"/>
                    <a:pt x="226314" y="-33962"/>
                    <a:pt x="309658" y="20426"/>
                  </a:cubicBezTo>
                  <a:lnTo>
                    <a:pt x="362141" y="57097"/>
                  </a:lnTo>
                  <a:lnTo>
                    <a:pt x="256699" y="336084"/>
                  </a:lnTo>
                  <a:cubicBezTo>
                    <a:pt x="256699" y="336084"/>
                    <a:pt x="126683" y="249121"/>
                    <a:pt x="0" y="330274"/>
                  </a:cubicBezTo>
                  <a:close/>
                </a:path>
              </a:pathLst>
            </a:custGeom>
            <a:solidFill>
              <a:srgbClr val="F5F5F5"/>
            </a:solidFill>
            <a:ln w="9525" cap="flat">
              <a:solidFill>
                <a:schemeClr val="tx1"/>
              </a:solidFill>
              <a:prstDash val="solid"/>
              <a:miter/>
            </a:ln>
          </p:spPr>
          <p:txBody>
            <a:bodyPr rtlCol="0" anchor="ctr">
              <a:noAutofit/>
            </a:bodyPr>
            <a:lstStyle/>
            <a:p>
              <a:endParaRPr lang="zh-CN" altLang="en-US"/>
            </a:p>
          </p:txBody>
        </p:sp>
        <p:sp>
          <p:nvSpPr>
            <p:cNvPr id="368" name="任意多边形: 形状 367">
              <a:extLst>
                <a:ext uri="{FF2B5EF4-FFF2-40B4-BE49-F238E27FC236}">
                  <a16:creationId xmlns:a16="http://schemas.microsoft.com/office/drawing/2014/main" id="{99525AB9-F1A8-98C4-B98C-80DD6E0276A5}"/>
                </a:ext>
              </a:extLst>
            </p:cNvPr>
            <p:cNvSpPr/>
            <p:nvPr/>
          </p:nvSpPr>
          <p:spPr>
            <a:xfrm>
              <a:off x="10041268" y="2901097"/>
              <a:ext cx="134111" cy="292703"/>
            </a:xfrm>
            <a:custGeom>
              <a:avLst/>
              <a:gdLst>
                <a:gd name="connsiteX0" fmla="*/ 0 w 134111"/>
                <a:gd name="connsiteY0" fmla="*/ 292703 h 292703"/>
                <a:gd name="connsiteX1" fmla="*/ 4477 w 134111"/>
                <a:gd name="connsiteY1" fmla="*/ 280892 h 292703"/>
                <a:gd name="connsiteX2" fmla="*/ 18574 w 134111"/>
                <a:gd name="connsiteY2" fmla="*/ 249364 h 292703"/>
                <a:gd name="connsiteX3" fmla="*/ 66199 w 134111"/>
                <a:gd name="connsiteY3" fmla="*/ 146018 h 292703"/>
                <a:gd name="connsiteX4" fmla="*/ 113824 w 134111"/>
                <a:gd name="connsiteY4" fmla="*/ 42577 h 292703"/>
                <a:gd name="connsiteX5" fmla="*/ 128206 w 134111"/>
                <a:gd name="connsiteY5" fmla="*/ 11239 h 292703"/>
                <a:gd name="connsiteX6" fmla="*/ 134112 w 134111"/>
                <a:gd name="connsiteY6" fmla="*/ 0 h 292703"/>
                <a:gd name="connsiteX7" fmla="*/ 130111 w 134111"/>
                <a:gd name="connsiteY7" fmla="*/ 12097 h 292703"/>
                <a:gd name="connsiteX8" fmla="*/ 117157 w 134111"/>
                <a:gd name="connsiteY8" fmla="*/ 44101 h 292703"/>
                <a:gd name="connsiteX9" fmla="*/ 70866 w 134111"/>
                <a:gd name="connsiteY9" fmla="*/ 148209 h 292703"/>
                <a:gd name="connsiteX10" fmla="*/ 21812 w 134111"/>
                <a:gd name="connsiteY10" fmla="*/ 250984 h 292703"/>
                <a:gd name="connsiteX11" fmla="*/ 6191 w 134111"/>
                <a:gd name="connsiteY11" fmla="*/ 281750 h 292703"/>
                <a:gd name="connsiteX12" fmla="*/ 0 w 134111"/>
                <a:gd name="connsiteY12" fmla="*/ 292703 h 29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111" h="292703">
                  <a:moveTo>
                    <a:pt x="0" y="292703"/>
                  </a:moveTo>
                  <a:cubicBezTo>
                    <a:pt x="1082" y="288623"/>
                    <a:pt x="2583" y="284665"/>
                    <a:pt x="4477" y="280892"/>
                  </a:cubicBezTo>
                  <a:lnTo>
                    <a:pt x="18574" y="249364"/>
                  </a:lnTo>
                  <a:lnTo>
                    <a:pt x="66199" y="146018"/>
                  </a:lnTo>
                  <a:cubicBezTo>
                    <a:pt x="84582" y="106108"/>
                    <a:pt x="101155" y="69818"/>
                    <a:pt x="113824" y="42577"/>
                  </a:cubicBezTo>
                  <a:lnTo>
                    <a:pt x="128206" y="11239"/>
                  </a:lnTo>
                  <a:cubicBezTo>
                    <a:pt x="129737" y="7279"/>
                    <a:pt x="131719" y="3507"/>
                    <a:pt x="134112" y="0"/>
                  </a:cubicBezTo>
                  <a:cubicBezTo>
                    <a:pt x="133148" y="4145"/>
                    <a:pt x="131809" y="8194"/>
                    <a:pt x="130111" y="12097"/>
                  </a:cubicBezTo>
                  <a:cubicBezTo>
                    <a:pt x="127254" y="19717"/>
                    <a:pt x="122777" y="30671"/>
                    <a:pt x="117157" y="44101"/>
                  </a:cubicBezTo>
                  <a:cubicBezTo>
                    <a:pt x="105918" y="70961"/>
                    <a:pt x="89535" y="107823"/>
                    <a:pt x="70866" y="148209"/>
                  </a:cubicBezTo>
                  <a:cubicBezTo>
                    <a:pt x="52197" y="188595"/>
                    <a:pt x="34766" y="224885"/>
                    <a:pt x="21812" y="250984"/>
                  </a:cubicBezTo>
                  <a:cubicBezTo>
                    <a:pt x="15335" y="264033"/>
                    <a:pt x="10001" y="274510"/>
                    <a:pt x="6191" y="281750"/>
                  </a:cubicBezTo>
                  <a:cubicBezTo>
                    <a:pt x="4523" y="285610"/>
                    <a:pt x="2447" y="289283"/>
                    <a:pt x="0" y="292703"/>
                  </a:cubicBezTo>
                  <a:close/>
                </a:path>
              </a:pathLst>
            </a:custGeom>
            <a:solidFill>
              <a:srgbClr val="E0E0E0"/>
            </a:solidFill>
            <a:ln w="9525" cap="flat">
              <a:solidFill>
                <a:schemeClr val="tx1"/>
              </a:solidFill>
              <a:prstDash val="solid"/>
              <a:miter/>
            </a:ln>
          </p:spPr>
          <p:txBody>
            <a:bodyPr rtlCol="0" anchor="ctr">
              <a:noAutofit/>
            </a:bodyPr>
            <a:lstStyle/>
            <a:p>
              <a:endParaRPr lang="zh-CN" altLang="en-US"/>
            </a:p>
          </p:txBody>
        </p:sp>
        <p:sp>
          <p:nvSpPr>
            <p:cNvPr id="369" name="任意多边形: 形状 368">
              <a:extLst>
                <a:ext uri="{FF2B5EF4-FFF2-40B4-BE49-F238E27FC236}">
                  <a16:creationId xmlns:a16="http://schemas.microsoft.com/office/drawing/2014/main" id="{87C0A680-94BE-EF58-077F-C49F3B15AA5A}"/>
                </a:ext>
              </a:extLst>
            </p:cNvPr>
            <p:cNvSpPr/>
            <p:nvPr/>
          </p:nvSpPr>
          <p:spPr>
            <a:xfrm>
              <a:off x="10181243" y="2913978"/>
              <a:ext cx="169510" cy="34902"/>
            </a:xfrm>
            <a:custGeom>
              <a:avLst/>
              <a:gdLst>
                <a:gd name="connsiteX0" fmla="*/ 169492 w 169510"/>
                <a:gd name="connsiteY0" fmla="*/ 34839 h 34902"/>
                <a:gd name="connsiteX1" fmla="*/ 146537 w 169510"/>
                <a:gd name="connsiteY1" fmla="*/ 22361 h 34902"/>
                <a:gd name="connsiteX2" fmla="*/ 24617 w 169510"/>
                <a:gd name="connsiteY2" fmla="*/ 12836 h 34902"/>
                <a:gd name="connsiteX3" fmla="*/ 43 w 169510"/>
                <a:gd name="connsiteY3" fmla="*/ 21789 h 34902"/>
                <a:gd name="connsiteX4" fmla="*/ 5853 w 169510"/>
                <a:gd name="connsiteY4" fmla="*/ 17598 h 34902"/>
                <a:gd name="connsiteX5" fmla="*/ 23379 w 169510"/>
                <a:gd name="connsiteY5" fmla="*/ 9312 h 34902"/>
                <a:gd name="connsiteX6" fmla="*/ 86816 w 169510"/>
                <a:gd name="connsiteY6" fmla="*/ 454 h 34902"/>
                <a:gd name="connsiteX7" fmla="*/ 148252 w 169510"/>
                <a:gd name="connsiteY7" fmla="*/ 18741 h 34902"/>
                <a:gd name="connsiteX8" fmla="*/ 164349 w 169510"/>
                <a:gd name="connsiteY8" fmla="*/ 29600 h 34902"/>
                <a:gd name="connsiteX9" fmla="*/ 169492 w 169510"/>
                <a:gd name="connsiteY9" fmla="*/ 34839 h 34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510" h="34902">
                  <a:moveTo>
                    <a:pt x="169492" y="34839"/>
                  </a:moveTo>
                  <a:cubicBezTo>
                    <a:pt x="168921" y="35601"/>
                    <a:pt x="160920" y="29409"/>
                    <a:pt x="146537" y="22361"/>
                  </a:cubicBezTo>
                  <a:cubicBezTo>
                    <a:pt x="108637" y="3617"/>
                    <a:pt x="64969" y="205"/>
                    <a:pt x="24617" y="12836"/>
                  </a:cubicBezTo>
                  <a:cubicBezTo>
                    <a:pt x="9282" y="17694"/>
                    <a:pt x="424" y="22361"/>
                    <a:pt x="43" y="21789"/>
                  </a:cubicBezTo>
                  <a:cubicBezTo>
                    <a:pt x="-338" y="21218"/>
                    <a:pt x="1852" y="19980"/>
                    <a:pt x="5853" y="17598"/>
                  </a:cubicBezTo>
                  <a:cubicBezTo>
                    <a:pt x="11421" y="14290"/>
                    <a:pt x="17289" y="11515"/>
                    <a:pt x="23379" y="9312"/>
                  </a:cubicBezTo>
                  <a:cubicBezTo>
                    <a:pt x="43631" y="1791"/>
                    <a:pt x="65278" y="-1231"/>
                    <a:pt x="86816" y="454"/>
                  </a:cubicBezTo>
                  <a:cubicBezTo>
                    <a:pt x="108368" y="2079"/>
                    <a:pt x="129319" y="8315"/>
                    <a:pt x="148252" y="18741"/>
                  </a:cubicBezTo>
                  <a:cubicBezTo>
                    <a:pt x="153950" y="21841"/>
                    <a:pt x="159340" y="25477"/>
                    <a:pt x="164349" y="29600"/>
                  </a:cubicBezTo>
                  <a:cubicBezTo>
                    <a:pt x="168349" y="32838"/>
                    <a:pt x="169683" y="34553"/>
                    <a:pt x="169492" y="34839"/>
                  </a:cubicBezTo>
                  <a:close/>
                </a:path>
              </a:pathLst>
            </a:custGeom>
            <a:solidFill>
              <a:srgbClr val="E0E0E0"/>
            </a:solidFill>
            <a:ln w="9525" cap="flat">
              <a:solidFill>
                <a:schemeClr val="tx1"/>
              </a:solidFill>
              <a:prstDash val="solid"/>
              <a:miter/>
            </a:ln>
          </p:spPr>
          <p:txBody>
            <a:bodyPr rtlCol="0" anchor="ctr">
              <a:noAutofit/>
            </a:bodyPr>
            <a:lstStyle/>
            <a:p>
              <a:endParaRPr lang="zh-CN" altLang="en-US"/>
            </a:p>
          </p:txBody>
        </p:sp>
        <p:sp>
          <p:nvSpPr>
            <p:cNvPr id="370" name="任意多边形: 形状 369">
              <a:extLst>
                <a:ext uri="{FF2B5EF4-FFF2-40B4-BE49-F238E27FC236}">
                  <a16:creationId xmlns:a16="http://schemas.microsoft.com/office/drawing/2014/main" id="{44A184FC-F462-EC39-765E-28888BAC83EB}"/>
                </a:ext>
              </a:extLst>
            </p:cNvPr>
            <p:cNvSpPr/>
            <p:nvPr/>
          </p:nvSpPr>
          <p:spPr>
            <a:xfrm>
              <a:off x="10173129" y="2947670"/>
              <a:ext cx="169618" cy="34928"/>
            </a:xfrm>
            <a:custGeom>
              <a:avLst/>
              <a:gdLst>
                <a:gd name="connsiteX0" fmla="*/ 169605 w 169618"/>
                <a:gd name="connsiteY0" fmla="*/ 34865 h 34928"/>
                <a:gd name="connsiteX1" fmla="*/ 146555 w 169618"/>
                <a:gd name="connsiteY1" fmla="*/ 22292 h 34928"/>
                <a:gd name="connsiteX2" fmla="*/ 24730 w 169618"/>
                <a:gd name="connsiteY2" fmla="*/ 12767 h 34928"/>
                <a:gd name="connsiteX3" fmla="*/ 60 w 169618"/>
                <a:gd name="connsiteY3" fmla="*/ 21721 h 34928"/>
                <a:gd name="connsiteX4" fmla="*/ 5870 w 169618"/>
                <a:gd name="connsiteY4" fmla="*/ 17530 h 34928"/>
                <a:gd name="connsiteX5" fmla="*/ 23492 w 169618"/>
                <a:gd name="connsiteY5" fmla="*/ 9243 h 34928"/>
                <a:gd name="connsiteX6" fmla="*/ 148364 w 169618"/>
                <a:gd name="connsiteY6" fmla="*/ 18768 h 34928"/>
                <a:gd name="connsiteX7" fmla="*/ 164462 w 169618"/>
                <a:gd name="connsiteY7" fmla="*/ 29627 h 34928"/>
                <a:gd name="connsiteX8" fmla="*/ 169605 w 169618"/>
                <a:gd name="connsiteY8" fmla="*/ 34865 h 3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618" h="34928">
                  <a:moveTo>
                    <a:pt x="169605" y="34865"/>
                  </a:moveTo>
                  <a:cubicBezTo>
                    <a:pt x="169034" y="35627"/>
                    <a:pt x="161033" y="29436"/>
                    <a:pt x="146555" y="22292"/>
                  </a:cubicBezTo>
                  <a:cubicBezTo>
                    <a:pt x="108689" y="3544"/>
                    <a:pt x="65049" y="132"/>
                    <a:pt x="24730" y="12767"/>
                  </a:cubicBezTo>
                  <a:cubicBezTo>
                    <a:pt x="9395" y="17625"/>
                    <a:pt x="537" y="22292"/>
                    <a:pt x="60" y="21721"/>
                  </a:cubicBezTo>
                  <a:cubicBezTo>
                    <a:pt x="-416" y="21149"/>
                    <a:pt x="1965" y="19911"/>
                    <a:pt x="5870" y="17530"/>
                  </a:cubicBezTo>
                  <a:cubicBezTo>
                    <a:pt x="11474" y="14226"/>
                    <a:pt x="17374" y="11452"/>
                    <a:pt x="23492" y="9243"/>
                  </a:cubicBezTo>
                  <a:cubicBezTo>
                    <a:pt x="64530" y="-5823"/>
                    <a:pt x="110086" y="-2348"/>
                    <a:pt x="148364" y="18768"/>
                  </a:cubicBezTo>
                  <a:cubicBezTo>
                    <a:pt x="154042" y="21902"/>
                    <a:pt x="159429" y="25536"/>
                    <a:pt x="164462" y="29627"/>
                  </a:cubicBezTo>
                  <a:cubicBezTo>
                    <a:pt x="167986" y="32770"/>
                    <a:pt x="169796" y="34580"/>
                    <a:pt x="169605" y="34865"/>
                  </a:cubicBezTo>
                  <a:close/>
                </a:path>
              </a:pathLst>
            </a:custGeom>
            <a:solidFill>
              <a:srgbClr val="E0E0E0"/>
            </a:solidFill>
            <a:ln w="9525" cap="flat">
              <a:solidFill>
                <a:schemeClr val="tx1"/>
              </a:solidFill>
              <a:prstDash val="solid"/>
              <a:miter/>
            </a:ln>
          </p:spPr>
          <p:txBody>
            <a:bodyPr rtlCol="0" anchor="ctr">
              <a:noAutofit/>
            </a:bodyPr>
            <a:lstStyle/>
            <a:p>
              <a:endParaRPr lang="zh-CN" altLang="en-US"/>
            </a:p>
          </p:txBody>
        </p:sp>
        <p:sp>
          <p:nvSpPr>
            <p:cNvPr id="371" name="任意多边形: 形状 370">
              <a:extLst>
                <a:ext uri="{FF2B5EF4-FFF2-40B4-BE49-F238E27FC236}">
                  <a16:creationId xmlns:a16="http://schemas.microsoft.com/office/drawing/2014/main" id="{BCA682BC-B608-A1C0-6860-69BF17039EEB}"/>
                </a:ext>
              </a:extLst>
            </p:cNvPr>
            <p:cNvSpPr/>
            <p:nvPr/>
          </p:nvSpPr>
          <p:spPr>
            <a:xfrm>
              <a:off x="10158175" y="2981126"/>
              <a:ext cx="169539" cy="34905"/>
            </a:xfrm>
            <a:custGeom>
              <a:avLst/>
              <a:gdLst>
                <a:gd name="connsiteX0" fmla="*/ 169510 w 169539"/>
                <a:gd name="connsiteY0" fmla="*/ 34842 h 34905"/>
                <a:gd name="connsiteX1" fmla="*/ 146555 w 169539"/>
                <a:gd name="connsiteY1" fmla="*/ 22364 h 34905"/>
                <a:gd name="connsiteX2" fmla="*/ 24635 w 169539"/>
                <a:gd name="connsiteY2" fmla="*/ 12839 h 34905"/>
                <a:gd name="connsiteX3" fmla="*/ 60 w 169539"/>
                <a:gd name="connsiteY3" fmla="*/ 21793 h 34905"/>
                <a:gd name="connsiteX4" fmla="*/ 5870 w 169539"/>
                <a:gd name="connsiteY4" fmla="*/ 17602 h 34905"/>
                <a:gd name="connsiteX5" fmla="*/ 23396 w 169539"/>
                <a:gd name="connsiteY5" fmla="*/ 9315 h 34905"/>
                <a:gd name="connsiteX6" fmla="*/ 86928 w 169539"/>
                <a:gd name="connsiteY6" fmla="*/ 457 h 34905"/>
                <a:gd name="connsiteX7" fmla="*/ 148269 w 169539"/>
                <a:gd name="connsiteY7" fmla="*/ 18745 h 34905"/>
                <a:gd name="connsiteX8" fmla="*/ 164462 w 169539"/>
                <a:gd name="connsiteY8" fmla="*/ 29603 h 34905"/>
                <a:gd name="connsiteX9" fmla="*/ 169510 w 169539"/>
                <a:gd name="connsiteY9" fmla="*/ 34842 h 34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539" h="34905">
                  <a:moveTo>
                    <a:pt x="169510" y="34842"/>
                  </a:moveTo>
                  <a:cubicBezTo>
                    <a:pt x="168939" y="35604"/>
                    <a:pt x="160937" y="29413"/>
                    <a:pt x="146555" y="22364"/>
                  </a:cubicBezTo>
                  <a:cubicBezTo>
                    <a:pt x="108654" y="3620"/>
                    <a:pt x="64987" y="209"/>
                    <a:pt x="24635" y="12839"/>
                  </a:cubicBezTo>
                  <a:cubicBezTo>
                    <a:pt x="9300" y="17697"/>
                    <a:pt x="537" y="22364"/>
                    <a:pt x="60" y="21793"/>
                  </a:cubicBezTo>
                  <a:cubicBezTo>
                    <a:pt x="-416" y="21221"/>
                    <a:pt x="1965" y="19983"/>
                    <a:pt x="5870" y="17602"/>
                  </a:cubicBezTo>
                  <a:cubicBezTo>
                    <a:pt x="11448" y="14312"/>
                    <a:pt x="17315" y="11538"/>
                    <a:pt x="23396" y="9315"/>
                  </a:cubicBezTo>
                  <a:cubicBezTo>
                    <a:pt x="43680" y="1787"/>
                    <a:pt x="65359" y="-1236"/>
                    <a:pt x="86928" y="457"/>
                  </a:cubicBezTo>
                  <a:cubicBezTo>
                    <a:pt x="108448" y="2096"/>
                    <a:pt x="129366" y="8332"/>
                    <a:pt x="148269" y="18745"/>
                  </a:cubicBezTo>
                  <a:cubicBezTo>
                    <a:pt x="153981" y="21872"/>
                    <a:pt x="159401" y="25506"/>
                    <a:pt x="164462" y="29603"/>
                  </a:cubicBezTo>
                  <a:cubicBezTo>
                    <a:pt x="167986" y="32842"/>
                    <a:pt x="169796" y="34556"/>
                    <a:pt x="169510" y="34842"/>
                  </a:cubicBezTo>
                  <a:close/>
                </a:path>
              </a:pathLst>
            </a:custGeom>
            <a:solidFill>
              <a:srgbClr val="E0E0E0"/>
            </a:solidFill>
            <a:ln w="9525" cap="flat">
              <a:solidFill>
                <a:schemeClr val="tx1"/>
              </a:solidFill>
              <a:prstDash val="solid"/>
              <a:miter/>
            </a:ln>
          </p:spPr>
          <p:txBody>
            <a:bodyPr rtlCol="0" anchor="ctr">
              <a:noAutofit/>
            </a:bodyPr>
            <a:lstStyle/>
            <a:p>
              <a:endParaRPr lang="zh-CN" altLang="en-US"/>
            </a:p>
          </p:txBody>
        </p:sp>
        <p:sp>
          <p:nvSpPr>
            <p:cNvPr id="372" name="任意多边形: 形状 371">
              <a:extLst>
                <a:ext uri="{FF2B5EF4-FFF2-40B4-BE49-F238E27FC236}">
                  <a16:creationId xmlns:a16="http://schemas.microsoft.com/office/drawing/2014/main" id="{83219E73-375F-18D7-AA69-8230ACB2C5DF}"/>
                </a:ext>
              </a:extLst>
            </p:cNvPr>
            <p:cNvSpPr/>
            <p:nvPr/>
          </p:nvSpPr>
          <p:spPr>
            <a:xfrm>
              <a:off x="10148745" y="3014631"/>
              <a:ext cx="169618" cy="34928"/>
            </a:xfrm>
            <a:custGeom>
              <a:avLst/>
              <a:gdLst>
                <a:gd name="connsiteX0" fmla="*/ 169605 w 169618"/>
                <a:gd name="connsiteY0" fmla="*/ 34865 h 34928"/>
                <a:gd name="connsiteX1" fmla="*/ 146555 w 169618"/>
                <a:gd name="connsiteY1" fmla="*/ 22292 h 34928"/>
                <a:gd name="connsiteX2" fmla="*/ 24730 w 169618"/>
                <a:gd name="connsiteY2" fmla="*/ 12767 h 34928"/>
                <a:gd name="connsiteX3" fmla="*/ 60 w 169618"/>
                <a:gd name="connsiteY3" fmla="*/ 21721 h 34928"/>
                <a:gd name="connsiteX4" fmla="*/ 5870 w 169618"/>
                <a:gd name="connsiteY4" fmla="*/ 17530 h 34928"/>
                <a:gd name="connsiteX5" fmla="*/ 23492 w 169618"/>
                <a:gd name="connsiteY5" fmla="*/ 9243 h 34928"/>
                <a:gd name="connsiteX6" fmla="*/ 148364 w 169618"/>
                <a:gd name="connsiteY6" fmla="*/ 18768 h 34928"/>
                <a:gd name="connsiteX7" fmla="*/ 164462 w 169618"/>
                <a:gd name="connsiteY7" fmla="*/ 29627 h 34928"/>
                <a:gd name="connsiteX8" fmla="*/ 169605 w 169618"/>
                <a:gd name="connsiteY8" fmla="*/ 34865 h 3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618" h="34928">
                  <a:moveTo>
                    <a:pt x="169605" y="34865"/>
                  </a:moveTo>
                  <a:cubicBezTo>
                    <a:pt x="169034" y="35627"/>
                    <a:pt x="161033" y="29436"/>
                    <a:pt x="146555" y="22292"/>
                  </a:cubicBezTo>
                  <a:cubicBezTo>
                    <a:pt x="108689" y="3544"/>
                    <a:pt x="65049" y="132"/>
                    <a:pt x="24730" y="12767"/>
                  </a:cubicBezTo>
                  <a:cubicBezTo>
                    <a:pt x="9395" y="17625"/>
                    <a:pt x="537" y="22292"/>
                    <a:pt x="60" y="21721"/>
                  </a:cubicBezTo>
                  <a:cubicBezTo>
                    <a:pt x="-416" y="21149"/>
                    <a:pt x="1965" y="19911"/>
                    <a:pt x="5870" y="17530"/>
                  </a:cubicBezTo>
                  <a:cubicBezTo>
                    <a:pt x="11474" y="14226"/>
                    <a:pt x="17374" y="11452"/>
                    <a:pt x="23492" y="9243"/>
                  </a:cubicBezTo>
                  <a:cubicBezTo>
                    <a:pt x="64530" y="-5823"/>
                    <a:pt x="110086" y="-2348"/>
                    <a:pt x="148364" y="18768"/>
                  </a:cubicBezTo>
                  <a:cubicBezTo>
                    <a:pt x="154042" y="21902"/>
                    <a:pt x="159429" y="25536"/>
                    <a:pt x="164462" y="29627"/>
                  </a:cubicBezTo>
                  <a:cubicBezTo>
                    <a:pt x="167986" y="32770"/>
                    <a:pt x="169796" y="34580"/>
                    <a:pt x="169605" y="34865"/>
                  </a:cubicBezTo>
                  <a:close/>
                </a:path>
              </a:pathLst>
            </a:custGeom>
            <a:solidFill>
              <a:srgbClr val="E0E0E0"/>
            </a:solidFill>
            <a:ln w="9525" cap="flat">
              <a:solidFill>
                <a:schemeClr val="tx1"/>
              </a:solidFill>
              <a:prstDash val="solid"/>
              <a:miter/>
            </a:ln>
          </p:spPr>
          <p:txBody>
            <a:bodyPr rtlCol="0" anchor="ctr">
              <a:noAutofit/>
            </a:bodyPr>
            <a:lstStyle/>
            <a:p>
              <a:endParaRPr lang="zh-CN" altLang="en-US"/>
            </a:p>
          </p:txBody>
        </p:sp>
        <p:sp>
          <p:nvSpPr>
            <p:cNvPr id="373" name="任意多边形: 形状 372">
              <a:extLst>
                <a:ext uri="{FF2B5EF4-FFF2-40B4-BE49-F238E27FC236}">
                  <a16:creationId xmlns:a16="http://schemas.microsoft.com/office/drawing/2014/main" id="{99B7B785-7F65-9F62-A8AC-4EA8BA462A1E}"/>
                </a:ext>
              </a:extLst>
            </p:cNvPr>
            <p:cNvSpPr/>
            <p:nvPr/>
          </p:nvSpPr>
          <p:spPr>
            <a:xfrm>
              <a:off x="10139524" y="3049873"/>
              <a:ext cx="169520" cy="34928"/>
            </a:xfrm>
            <a:custGeom>
              <a:avLst/>
              <a:gdLst>
                <a:gd name="connsiteX0" fmla="*/ 169492 w 169520"/>
                <a:gd name="connsiteY0" fmla="*/ 34865 h 34928"/>
                <a:gd name="connsiteX1" fmla="*/ 146537 w 169520"/>
                <a:gd name="connsiteY1" fmla="*/ 22292 h 34928"/>
                <a:gd name="connsiteX2" fmla="*/ 24617 w 169520"/>
                <a:gd name="connsiteY2" fmla="*/ 12767 h 34928"/>
                <a:gd name="connsiteX3" fmla="*/ 43 w 169520"/>
                <a:gd name="connsiteY3" fmla="*/ 21721 h 34928"/>
                <a:gd name="connsiteX4" fmla="*/ 5853 w 169520"/>
                <a:gd name="connsiteY4" fmla="*/ 17625 h 34928"/>
                <a:gd name="connsiteX5" fmla="*/ 23379 w 169520"/>
                <a:gd name="connsiteY5" fmla="*/ 9243 h 34928"/>
                <a:gd name="connsiteX6" fmla="*/ 148251 w 169520"/>
                <a:gd name="connsiteY6" fmla="*/ 18768 h 34928"/>
                <a:gd name="connsiteX7" fmla="*/ 164349 w 169520"/>
                <a:gd name="connsiteY7" fmla="*/ 29722 h 34928"/>
                <a:gd name="connsiteX8" fmla="*/ 169492 w 169520"/>
                <a:gd name="connsiteY8" fmla="*/ 34865 h 3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520" h="34928">
                  <a:moveTo>
                    <a:pt x="169492" y="34865"/>
                  </a:moveTo>
                  <a:cubicBezTo>
                    <a:pt x="168921" y="35627"/>
                    <a:pt x="160920" y="29436"/>
                    <a:pt x="146537" y="22292"/>
                  </a:cubicBezTo>
                  <a:cubicBezTo>
                    <a:pt x="108602" y="3673"/>
                    <a:pt x="64983" y="265"/>
                    <a:pt x="24617" y="12767"/>
                  </a:cubicBezTo>
                  <a:cubicBezTo>
                    <a:pt x="9282" y="17625"/>
                    <a:pt x="423" y="22292"/>
                    <a:pt x="43" y="21721"/>
                  </a:cubicBezTo>
                  <a:cubicBezTo>
                    <a:pt x="-338" y="21149"/>
                    <a:pt x="1852" y="20006"/>
                    <a:pt x="5853" y="17625"/>
                  </a:cubicBezTo>
                  <a:cubicBezTo>
                    <a:pt x="11414" y="14279"/>
                    <a:pt x="17283" y="11472"/>
                    <a:pt x="23379" y="9243"/>
                  </a:cubicBezTo>
                  <a:cubicBezTo>
                    <a:pt x="64417" y="-5823"/>
                    <a:pt x="109973" y="-2348"/>
                    <a:pt x="148251" y="18768"/>
                  </a:cubicBezTo>
                  <a:cubicBezTo>
                    <a:pt x="153956" y="21895"/>
                    <a:pt x="159347" y="25563"/>
                    <a:pt x="164349" y="29722"/>
                  </a:cubicBezTo>
                  <a:cubicBezTo>
                    <a:pt x="167873" y="33151"/>
                    <a:pt x="169778" y="34865"/>
                    <a:pt x="169492" y="34865"/>
                  </a:cubicBezTo>
                  <a:close/>
                </a:path>
              </a:pathLst>
            </a:custGeom>
            <a:solidFill>
              <a:srgbClr val="E0E0E0"/>
            </a:solidFill>
            <a:ln w="9525" cap="flat">
              <a:solidFill>
                <a:schemeClr val="tx1"/>
              </a:solidFill>
              <a:prstDash val="solid"/>
              <a:miter/>
            </a:ln>
          </p:spPr>
          <p:txBody>
            <a:bodyPr rtlCol="0" anchor="ctr">
              <a:noAutofit/>
            </a:bodyPr>
            <a:lstStyle/>
            <a:p>
              <a:endParaRPr lang="zh-CN" altLang="en-US"/>
            </a:p>
          </p:txBody>
        </p:sp>
        <p:sp>
          <p:nvSpPr>
            <p:cNvPr id="374" name="任意多边形: 形状 373">
              <a:extLst>
                <a:ext uri="{FF2B5EF4-FFF2-40B4-BE49-F238E27FC236}">
                  <a16:creationId xmlns:a16="http://schemas.microsoft.com/office/drawing/2014/main" id="{4E299BAE-A751-7079-00AC-0382C0A97F20}"/>
                </a:ext>
              </a:extLst>
            </p:cNvPr>
            <p:cNvSpPr/>
            <p:nvPr/>
          </p:nvSpPr>
          <p:spPr>
            <a:xfrm>
              <a:off x="10114650" y="3087358"/>
              <a:ext cx="185330" cy="38206"/>
            </a:xfrm>
            <a:custGeom>
              <a:avLst/>
              <a:gdLst>
                <a:gd name="connsiteX0" fmla="*/ 185318 w 185330"/>
                <a:gd name="connsiteY0" fmla="*/ 38147 h 38206"/>
                <a:gd name="connsiteX1" fmla="*/ 160172 w 185330"/>
                <a:gd name="connsiteY1" fmla="*/ 24717 h 38206"/>
                <a:gd name="connsiteX2" fmla="*/ 131597 w 185330"/>
                <a:gd name="connsiteY2" fmla="*/ 13859 h 38206"/>
                <a:gd name="connsiteX3" fmla="*/ 94735 w 185330"/>
                <a:gd name="connsiteY3" fmla="*/ 6524 h 38206"/>
                <a:gd name="connsiteX4" fmla="*/ 57302 w 185330"/>
                <a:gd name="connsiteY4" fmla="*/ 5762 h 38206"/>
                <a:gd name="connsiteX5" fmla="*/ 27107 w 185330"/>
                <a:gd name="connsiteY5" fmla="*/ 10715 h 38206"/>
                <a:gd name="connsiteX6" fmla="*/ 56 w 185330"/>
                <a:gd name="connsiteY6" fmla="*/ 19764 h 38206"/>
                <a:gd name="connsiteX7" fmla="*/ 6533 w 185330"/>
                <a:gd name="connsiteY7" fmla="*/ 15383 h 38206"/>
                <a:gd name="connsiteX8" fmla="*/ 14725 w 185330"/>
                <a:gd name="connsiteY8" fmla="*/ 11382 h 38206"/>
                <a:gd name="connsiteX9" fmla="*/ 26059 w 185330"/>
                <a:gd name="connsiteY9" fmla="*/ 7096 h 38206"/>
                <a:gd name="connsiteX10" fmla="*/ 56825 w 185330"/>
                <a:gd name="connsiteY10" fmla="*/ 905 h 38206"/>
                <a:gd name="connsiteX11" fmla="*/ 94925 w 185330"/>
                <a:gd name="connsiteY11" fmla="*/ 905 h 38206"/>
                <a:gd name="connsiteX12" fmla="*/ 133025 w 185330"/>
                <a:gd name="connsiteY12" fmla="*/ 8811 h 38206"/>
                <a:gd name="connsiteX13" fmla="*/ 161600 w 185330"/>
                <a:gd name="connsiteY13" fmla="*/ 21003 h 38206"/>
                <a:gd name="connsiteX14" fmla="*/ 171983 w 185330"/>
                <a:gd name="connsiteY14" fmla="*/ 27099 h 38206"/>
                <a:gd name="connsiteX15" fmla="*/ 179317 w 185330"/>
                <a:gd name="connsiteY15" fmla="*/ 32433 h 38206"/>
                <a:gd name="connsiteX16" fmla="*/ 185318 w 185330"/>
                <a:gd name="connsiteY16" fmla="*/ 38147 h 38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5330" h="38206">
                  <a:moveTo>
                    <a:pt x="185318" y="38147"/>
                  </a:moveTo>
                  <a:cubicBezTo>
                    <a:pt x="184651" y="38910"/>
                    <a:pt x="175793" y="32147"/>
                    <a:pt x="160172" y="24717"/>
                  </a:cubicBezTo>
                  <a:cubicBezTo>
                    <a:pt x="150954" y="20335"/>
                    <a:pt x="141398" y="16703"/>
                    <a:pt x="131597" y="13859"/>
                  </a:cubicBezTo>
                  <a:cubicBezTo>
                    <a:pt x="119526" y="10428"/>
                    <a:pt x="107199" y="7975"/>
                    <a:pt x="94735" y="6524"/>
                  </a:cubicBezTo>
                  <a:cubicBezTo>
                    <a:pt x="82299" y="5240"/>
                    <a:pt x="69779" y="4985"/>
                    <a:pt x="57302" y="5762"/>
                  </a:cubicBezTo>
                  <a:cubicBezTo>
                    <a:pt x="47115" y="6552"/>
                    <a:pt x="37013" y="8209"/>
                    <a:pt x="27107" y="10715"/>
                  </a:cubicBezTo>
                  <a:cubicBezTo>
                    <a:pt x="10153" y="15097"/>
                    <a:pt x="533" y="20240"/>
                    <a:pt x="56" y="19764"/>
                  </a:cubicBezTo>
                  <a:cubicBezTo>
                    <a:pt x="-420" y="19288"/>
                    <a:pt x="2152" y="17859"/>
                    <a:pt x="6533" y="15383"/>
                  </a:cubicBezTo>
                  <a:cubicBezTo>
                    <a:pt x="9138" y="13806"/>
                    <a:pt x="11880" y="12467"/>
                    <a:pt x="14725" y="11382"/>
                  </a:cubicBezTo>
                  <a:cubicBezTo>
                    <a:pt x="18377" y="9641"/>
                    <a:pt x="22169" y="8207"/>
                    <a:pt x="26059" y="7096"/>
                  </a:cubicBezTo>
                  <a:cubicBezTo>
                    <a:pt x="36076" y="3987"/>
                    <a:pt x="46386" y="1912"/>
                    <a:pt x="56825" y="905"/>
                  </a:cubicBezTo>
                  <a:cubicBezTo>
                    <a:pt x="69497" y="-302"/>
                    <a:pt x="82254" y="-302"/>
                    <a:pt x="94925" y="905"/>
                  </a:cubicBezTo>
                  <a:cubicBezTo>
                    <a:pt x="107841" y="2368"/>
                    <a:pt x="120594" y="5015"/>
                    <a:pt x="133025" y="8811"/>
                  </a:cubicBezTo>
                  <a:cubicBezTo>
                    <a:pt x="142899" y="12004"/>
                    <a:pt x="152463" y="16085"/>
                    <a:pt x="161600" y="21003"/>
                  </a:cubicBezTo>
                  <a:cubicBezTo>
                    <a:pt x="165172" y="22839"/>
                    <a:pt x="168639" y="24874"/>
                    <a:pt x="171983" y="27099"/>
                  </a:cubicBezTo>
                  <a:cubicBezTo>
                    <a:pt x="174539" y="28718"/>
                    <a:pt x="176989" y="30500"/>
                    <a:pt x="179317" y="32433"/>
                  </a:cubicBezTo>
                  <a:cubicBezTo>
                    <a:pt x="183508" y="35957"/>
                    <a:pt x="185508" y="37862"/>
                    <a:pt x="185318" y="38147"/>
                  </a:cubicBezTo>
                  <a:close/>
                </a:path>
              </a:pathLst>
            </a:custGeom>
            <a:solidFill>
              <a:srgbClr val="E0E0E0"/>
            </a:solidFill>
            <a:ln w="9525" cap="flat">
              <a:solidFill>
                <a:schemeClr val="tx1"/>
              </a:solidFill>
              <a:prstDash val="solid"/>
              <a:miter/>
            </a:ln>
          </p:spPr>
          <p:txBody>
            <a:bodyPr rtlCol="0" anchor="ctr">
              <a:noAutofit/>
            </a:bodyPr>
            <a:lstStyle/>
            <a:p>
              <a:endParaRPr lang="zh-CN" altLang="en-US"/>
            </a:p>
          </p:txBody>
        </p:sp>
        <p:sp>
          <p:nvSpPr>
            <p:cNvPr id="375" name="任意多边形: 形状 374">
              <a:extLst>
                <a:ext uri="{FF2B5EF4-FFF2-40B4-BE49-F238E27FC236}">
                  <a16:creationId xmlns:a16="http://schemas.microsoft.com/office/drawing/2014/main" id="{70ACEDFD-FA89-B896-9A4E-77146C1F1ECE}"/>
                </a:ext>
              </a:extLst>
            </p:cNvPr>
            <p:cNvSpPr/>
            <p:nvPr/>
          </p:nvSpPr>
          <p:spPr>
            <a:xfrm>
              <a:off x="10099981" y="3119836"/>
              <a:ext cx="186582" cy="35064"/>
            </a:xfrm>
            <a:custGeom>
              <a:avLst/>
              <a:gdLst>
                <a:gd name="connsiteX0" fmla="*/ 186556 w 186582"/>
                <a:gd name="connsiteY0" fmla="*/ 35006 h 35064"/>
                <a:gd name="connsiteX1" fmla="*/ 161315 w 186582"/>
                <a:gd name="connsiteY1" fmla="*/ 21766 h 35064"/>
                <a:gd name="connsiteX2" fmla="*/ 132264 w 186582"/>
                <a:gd name="connsiteY2" fmla="*/ 11575 h 35064"/>
                <a:gd name="connsiteX3" fmla="*/ 57302 w 186582"/>
                <a:gd name="connsiteY3" fmla="*/ 5860 h 35064"/>
                <a:gd name="connsiteX4" fmla="*/ 27108 w 186582"/>
                <a:gd name="connsiteY4" fmla="*/ 11575 h 35064"/>
                <a:gd name="connsiteX5" fmla="*/ 56 w 186582"/>
                <a:gd name="connsiteY5" fmla="*/ 21100 h 35064"/>
                <a:gd name="connsiteX6" fmla="*/ 6534 w 186582"/>
                <a:gd name="connsiteY6" fmla="*/ 16718 h 35064"/>
                <a:gd name="connsiteX7" fmla="*/ 14725 w 186582"/>
                <a:gd name="connsiteY7" fmla="*/ 12622 h 35064"/>
                <a:gd name="connsiteX8" fmla="*/ 26060 w 186582"/>
                <a:gd name="connsiteY8" fmla="*/ 8241 h 35064"/>
                <a:gd name="connsiteX9" fmla="*/ 56826 w 186582"/>
                <a:gd name="connsiteY9" fmla="*/ 1383 h 35064"/>
                <a:gd name="connsiteX10" fmla="*/ 95402 w 186582"/>
                <a:gd name="connsiteY10" fmla="*/ 430 h 35064"/>
                <a:gd name="connsiteX11" fmla="*/ 133502 w 186582"/>
                <a:gd name="connsiteY11" fmla="*/ 7193 h 35064"/>
                <a:gd name="connsiteX12" fmla="*/ 162934 w 186582"/>
                <a:gd name="connsiteY12" fmla="*/ 18623 h 35064"/>
                <a:gd name="connsiteX13" fmla="*/ 173412 w 186582"/>
                <a:gd name="connsiteY13" fmla="*/ 24719 h 35064"/>
                <a:gd name="connsiteX14" fmla="*/ 180936 w 186582"/>
                <a:gd name="connsiteY14" fmla="*/ 29958 h 35064"/>
                <a:gd name="connsiteX15" fmla="*/ 186556 w 186582"/>
                <a:gd name="connsiteY15" fmla="*/ 35006 h 3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582" h="35064">
                  <a:moveTo>
                    <a:pt x="186556" y="35006"/>
                  </a:moveTo>
                  <a:cubicBezTo>
                    <a:pt x="185985" y="35768"/>
                    <a:pt x="177031" y="28910"/>
                    <a:pt x="161315" y="21766"/>
                  </a:cubicBezTo>
                  <a:cubicBezTo>
                    <a:pt x="151931" y="17569"/>
                    <a:pt x="142213" y="14160"/>
                    <a:pt x="132264" y="11575"/>
                  </a:cubicBezTo>
                  <a:cubicBezTo>
                    <a:pt x="107793" y="5364"/>
                    <a:pt x="82432" y="3431"/>
                    <a:pt x="57302" y="5860"/>
                  </a:cubicBezTo>
                  <a:cubicBezTo>
                    <a:pt x="47097" y="6927"/>
                    <a:pt x="36997" y="8839"/>
                    <a:pt x="27108" y="11575"/>
                  </a:cubicBezTo>
                  <a:cubicBezTo>
                    <a:pt x="10153" y="16242"/>
                    <a:pt x="533" y="21766"/>
                    <a:pt x="56" y="21100"/>
                  </a:cubicBezTo>
                  <a:cubicBezTo>
                    <a:pt x="-420" y="20433"/>
                    <a:pt x="2152" y="19290"/>
                    <a:pt x="6534" y="16718"/>
                  </a:cubicBezTo>
                  <a:cubicBezTo>
                    <a:pt x="9154" y="15144"/>
                    <a:pt x="11893" y="13774"/>
                    <a:pt x="14725" y="12622"/>
                  </a:cubicBezTo>
                  <a:cubicBezTo>
                    <a:pt x="18409" y="10929"/>
                    <a:pt x="22194" y="9465"/>
                    <a:pt x="26060" y="8241"/>
                  </a:cubicBezTo>
                  <a:cubicBezTo>
                    <a:pt x="36066" y="4956"/>
                    <a:pt x="46371" y="2659"/>
                    <a:pt x="56826" y="1383"/>
                  </a:cubicBezTo>
                  <a:cubicBezTo>
                    <a:pt x="69632" y="-53"/>
                    <a:pt x="82540" y="-371"/>
                    <a:pt x="95402" y="430"/>
                  </a:cubicBezTo>
                  <a:cubicBezTo>
                    <a:pt x="108281" y="1521"/>
                    <a:pt x="121034" y="3784"/>
                    <a:pt x="133502" y="7193"/>
                  </a:cubicBezTo>
                  <a:cubicBezTo>
                    <a:pt x="143660" y="10039"/>
                    <a:pt x="153518" y="13867"/>
                    <a:pt x="162934" y="18623"/>
                  </a:cubicBezTo>
                  <a:cubicBezTo>
                    <a:pt x="166556" y="20425"/>
                    <a:pt x="170056" y="22461"/>
                    <a:pt x="173412" y="24719"/>
                  </a:cubicBezTo>
                  <a:cubicBezTo>
                    <a:pt x="176079" y="26224"/>
                    <a:pt x="178599" y="27978"/>
                    <a:pt x="180936" y="29958"/>
                  </a:cubicBezTo>
                  <a:cubicBezTo>
                    <a:pt x="184842" y="32815"/>
                    <a:pt x="186842" y="34720"/>
                    <a:pt x="186556" y="35006"/>
                  </a:cubicBezTo>
                  <a:close/>
                </a:path>
              </a:pathLst>
            </a:custGeom>
            <a:solidFill>
              <a:srgbClr val="E0E0E0"/>
            </a:solidFill>
            <a:ln w="9525" cap="flat">
              <a:solidFill>
                <a:schemeClr val="tx1"/>
              </a:solidFill>
              <a:prstDash val="solid"/>
              <a:miter/>
            </a:ln>
          </p:spPr>
          <p:txBody>
            <a:bodyPr rtlCol="0" anchor="ctr">
              <a:noAutofit/>
            </a:bodyPr>
            <a:lstStyle/>
            <a:p>
              <a:endParaRPr lang="zh-CN" altLang="en-US"/>
            </a:p>
          </p:txBody>
        </p:sp>
        <p:sp>
          <p:nvSpPr>
            <p:cNvPr id="376" name="任意多边形: 形状 375">
              <a:extLst>
                <a:ext uri="{FF2B5EF4-FFF2-40B4-BE49-F238E27FC236}">
                  <a16:creationId xmlns:a16="http://schemas.microsoft.com/office/drawing/2014/main" id="{2187B7B7-DA56-F79E-FE11-06424A71D7CE}"/>
                </a:ext>
              </a:extLst>
            </p:cNvPr>
            <p:cNvSpPr/>
            <p:nvPr/>
          </p:nvSpPr>
          <p:spPr>
            <a:xfrm>
              <a:off x="9897141" y="2978091"/>
              <a:ext cx="141980" cy="121030"/>
            </a:xfrm>
            <a:custGeom>
              <a:avLst/>
              <a:gdLst>
                <a:gd name="connsiteX0" fmla="*/ 141556 w 141980"/>
                <a:gd name="connsiteY0" fmla="*/ 121030 h 121030"/>
                <a:gd name="connsiteX1" fmla="*/ 132031 w 141980"/>
                <a:gd name="connsiteY1" fmla="*/ 93312 h 121030"/>
                <a:gd name="connsiteX2" fmla="*/ 28589 w 141980"/>
                <a:gd name="connsiteY2" fmla="*/ 5873 h 121030"/>
                <a:gd name="connsiteX3" fmla="*/ 14 w 141980"/>
                <a:gd name="connsiteY3" fmla="*/ 825 h 121030"/>
                <a:gd name="connsiteX4" fmla="*/ 8015 w 141980"/>
                <a:gd name="connsiteY4" fmla="*/ 63 h 121030"/>
                <a:gd name="connsiteX5" fmla="*/ 29732 w 141980"/>
                <a:gd name="connsiteY5" fmla="*/ 2158 h 121030"/>
                <a:gd name="connsiteX6" fmla="*/ 94693 w 141980"/>
                <a:gd name="connsiteY6" fmla="*/ 33019 h 121030"/>
                <a:gd name="connsiteX7" fmla="*/ 135841 w 141980"/>
                <a:gd name="connsiteY7" fmla="*/ 91884 h 121030"/>
                <a:gd name="connsiteX8" fmla="*/ 141556 w 141980"/>
                <a:gd name="connsiteY8" fmla="*/ 113029 h 121030"/>
                <a:gd name="connsiteX9" fmla="*/ 141556 w 141980"/>
                <a:gd name="connsiteY9" fmla="*/ 121030 h 121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980" h="121030">
                  <a:moveTo>
                    <a:pt x="141556" y="121030"/>
                  </a:moveTo>
                  <a:cubicBezTo>
                    <a:pt x="140698" y="121030"/>
                    <a:pt x="138889" y="109981"/>
                    <a:pt x="132031" y="93312"/>
                  </a:cubicBezTo>
                  <a:cubicBezTo>
                    <a:pt x="113717" y="49155"/>
                    <a:pt x="75180" y="16579"/>
                    <a:pt x="28589" y="5873"/>
                  </a:cubicBezTo>
                  <a:cubicBezTo>
                    <a:pt x="10968" y="1682"/>
                    <a:pt x="-462" y="1777"/>
                    <a:pt x="14" y="825"/>
                  </a:cubicBezTo>
                  <a:cubicBezTo>
                    <a:pt x="2620" y="126"/>
                    <a:pt x="5324" y="-131"/>
                    <a:pt x="8015" y="63"/>
                  </a:cubicBezTo>
                  <a:cubicBezTo>
                    <a:pt x="15301" y="136"/>
                    <a:pt x="22567" y="837"/>
                    <a:pt x="29732" y="2158"/>
                  </a:cubicBezTo>
                  <a:cubicBezTo>
                    <a:pt x="53675" y="6701"/>
                    <a:pt x="76046" y="17329"/>
                    <a:pt x="94693" y="33019"/>
                  </a:cubicBezTo>
                  <a:cubicBezTo>
                    <a:pt x="113293" y="48729"/>
                    <a:pt x="127476" y="69018"/>
                    <a:pt x="135841" y="91884"/>
                  </a:cubicBezTo>
                  <a:cubicBezTo>
                    <a:pt x="138453" y="98722"/>
                    <a:pt x="140368" y="105806"/>
                    <a:pt x="141556" y="113029"/>
                  </a:cubicBezTo>
                  <a:cubicBezTo>
                    <a:pt x="142122" y="115666"/>
                    <a:pt x="142122" y="118393"/>
                    <a:pt x="141556" y="121030"/>
                  </a:cubicBezTo>
                  <a:close/>
                </a:path>
              </a:pathLst>
            </a:custGeom>
            <a:solidFill>
              <a:srgbClr val="E0E0E0"/>
            </a:solidFill>
            <a:ln w="9525" cap="flat">
              <a:solidFill>
                <a:schemeClr val="tx1"/>
              </a:solidFill>
              <a:prstDash val="solid"/>
              <a:miter/>
            </a:ln>
          </p:spPr>
          <p:txBody>
            <a:bodyPr rtlCol="0" anchor="ctr">
              <a:noAutofit/>
            </a:bodyPr>
            <a:lstStyle/>
            <a:p>
              <a:endParaRPr lang="zh-CN" altLang="en-US"/>
            </a:p>
          </p:txBody>
        </p:sp>
        <p:sp>
          <p:nvSpPr>
            <p:cNvPr id="377" name="任意多边形: 形状 376">
              <a:extLst>
                <a:ext uri="{FF2B5EF4-FFF2-40B4-BE49-F238E27FC236}">
                  <a16:creationId xmlns:a16="http://schemas.microsoft.com/office/drawing/2014/main" id="{3F8A43FB-7ADD-7D14-4C64-D6BFEAB8F0DD}"/>
                </a:ext>
              </a:extLst>
            </p:cNvPr>
            <p:cNvSpPr/>
            <p:nvPr/>
          </p:nvSpPr>
          <p:spPr>
            <a:xfrm>
              <a:off x="9913443" y="2940092"/>
              <a:ext cx="142185" cy="121024"/>
            </a:xfrm>
            <a:custGeom>
              <a:avLst/>
              <a:gdLst>
                <a:gd name="connsiteX0" fmla="*/ 142018 w 142185"/>
                <a:gd name="connsiteY0" fmla="*/ 121025 h 121024"/>
                <a:gd name="connsiteX1" fmla="*/ 132493 w 142185"/>
                <a:gd name="connsiteY1" fmla="*/ 93212 h 121024"/>
                <a:gd name="connsiteX2" fmla="*/ 29051 w 142185"/>
                <a:gd name="connsiteY2" fmla="*/ 5772 h 121024"/>
                <a:gd name="connsiteX3" fmla="*/ 0 w 142185"/>
                <a:gd name="connsiteY3" fmla="*/ 819 h 121024"/>
                <a:gd name="connsiteX4" fmla="*/ 8001 w 142185"/>
                <a:gd name="connsiteY4" fmla="*/ 57 h 121024"/>
                <a:gd name="connsiteX5" fmla="*/ 29813 w 142185"/>
                <a:gd name="connsiteY5" fmla="*/ 2153 h 121024"/>
                <a:gd name="connsiteX6" fmla="*/ 135922 w 142185"/>
                <a:gd name="connsiteY6" fmla="*/ 91878 h 121024"/>
                <a:gd name="connsiteX7" fmla="*/ 141637 w 142185"/>
                <a:gd name="connsiteY7" fmla="*/ 113024 h 121024"/>
                <a:gd name="connsiteX8" fmla="*/ 142018 w 142185"/>
                <a:gd name="connsiteY8" fmla="*/ 121025 h 121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185" h="121024">
                  <a:moveTo>
                    <a:pt x="142018" y="121025"/>
                  </a:moveTo>
                  <a:cubicBezTo>
                    <a:pt x="141065" y="121025"/>
                    <a:pt x="139255" y="109881"/>
                    <a:pt x="132493" y="93212"/>
                  </a:cubicBezTo>
                  <a:cubicBezTo>
                    <a:pt x="114179" y="49054"/>
                    <a:pt x="75642" y="16479"/>
                    <a:pt x="29051" y="5772"/>
                  </a:cubicBezTo>
                  <a:cubicBezTo>
                    <a:pt x="11430" y="1677"/>
                    <a:pt x="0" y="1772"/>
                    <a:pt x="0" y="819"/>
                  </a:cubicBezTo>
                  <a:cubicBezTo>
                    <a:pt x="2608" y="131"/>
                    <a:pt x="5310" y="-126"/>
                    <a:pt x="8001" y="57"/>
                  </a:cubicBezTo>
                  <a:cubicBezTo>
                    <a:pt x="15321" y="82"/>
                    <a:pt x="22623" y="783"/>
                    <a:pt x="29813" y="2153"/>
                  </a:cubicBezTo>
                  <a:cubicBezTo>
                    <a:pt x="78576" y="11162"/>
                    <a:pt x="118936" y="45291"/>
                    <a:pt x="135922" y="91878"/>
                  </a:cubicBezTo>
                  <a:cubicBezTo>
                    <a:pt x="138456" y="98742"/>
                    <a:pt x="140369" y="105818"/>
                    <a:pt x="141637" y="113024"/>
                  </a:cubicBezTo>
                  <a:cubicBezTo>
                    <a:pt x="142204" y="115652"/>
                    <a:pt x="142333" y="118355"/>
                    <a:pt x="142018" y="121025"/>
                  </a:cubicBezTo>
                  <a:close/>
                </a:path>
              </a:pathLst>
            </a:custGeom>
            <a:solidFill>
              <a:srgbClr val="E0E0E0"/>
            </a:solidFill>
            <a:ln w="9525" cap="flat">
              <a:solidFill>
                <a:schemeClr val="tx1"/>
              </a:solidFill>
              <a:prstDash val="solid"/>
              <a:miter/>
            </a:ln>
          </p:spPr>
          <p:txBody>
            <a:bodyPr rtlCol="0" anchor="ctr">
              <a:noAutofit/>
            </a:bodyPr>
            <a:lstStyle/>
            <a:p>
              <a:endParaRPr lang="zh-CN" altLang="en-US"/>
            </a:p>
          </p:txBody>
        </p:sp>
        <p:sp>
          <p:nvSpPr>
            <p:cNvPr id="378" name="任意多边形: 形状 377">
              <a:extLst>
                <a:ext uri="{FF2B5EF4-FFF2-40B4-BE49-F238E27FC236}">
                  <a16:creationId xmlns:a16="http://schemas.microsoft.com/office/drawing/2014/main" id="{7BF98709-D467-7132-3B43-41ECBBED6C34}"/>
                </a:ext>
              </a:extLst>
            </p:cNvPr>
            <p:cNvSpPr/>
            <p:nvPr/>
          </p:nvSpPr>
          <p:spPr>
            <a:xfrm>
              <a:off x="9930478" y="2902141"/>
              <a:ext cx="141893" cy="120875"/>
            </a:xfrm>
            <a:custGeom>
              <a:avLst/>
              <a:gdLst>
                <a:gd name="connsiteX0" fmla="*/ 141651 w 141893"/>
                <a:gd name="connsiteY0" fmla="*/ 120875 h 120875"/>
                <a:gd name="connsiteX1" fmla="*/ 132126 w 141893"/>
                <a:gd name="connsiteY1" fmla="*/ 93158 h 120875"/>
                <a:gd name="connsiteX2" fmla="*/ 28589 w 141893"/>
                <a:gd name="connsiteY2" fmla="*/ 5718 h 120875"/>
                <a:gd name="connsiteX3" fmla="*/ 14 w 141893"/>
                <a:gd name="connsiteY3" fmla="*/ 765 h 120875"/>
                <a:gd name="connsiteX4" fmla="*/ 8015 w 141893"/>
                <a:gd name="connsiteY4" fmla="*/ 3 h 120875"/>
                <a:gd name="connsiteX5" fmla="*/ 29732 w 141893"/>
                <a:gd name="connsiteY5" fmla="*/ 2099 h 120875"/>
                <a:gd name="connsiteX6" fmla="*/ 135936 w 141893"/>
                <a:gd name="connsiteY6" fmla="*/ 91729 h 120875"/>
                <a:gd name="connsiteX7" fmla="*/ 141556 w 141893"/>
                <a:gd name="connsiteY7" fmla="*/ 112874 h 120875"/>
                <a:gd name="connsiteX8" fmla="*/ 141651 w 141893"/>
                <a:gd name="connsiteY8" fmla="*/ 120875 h 120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893" h="120875">
                  <a:moveTo>
                    <a:pt x="141651" y="120875"/>
                  </a:moveTo>
                  <a:cubicBezTo>
                    <a:pt x="140794" y="120875"/>
                    <a:pt x="138984" y="109826"/>
                    <a:pt x="132126" y="93158"/>
                  </a:cubicBezTo>
                  <a:cubicBezTo>
                    <a:pt x="113859" y="48928"/>
                    <a:pt x="75252" y="16324"/>
                    <a:pt x="28589" y="5718"/>
                  </a:cubicBezTo>
                  <a:cubicBezTo>
                    <a:pt x="10968" y="1527"/>
                    <a:pt x="-462" y="1622"/>
                    <a:pt x="14" y="765"/>
                  </a:cubicBezTo>
                  <a:cubicBezTo>
                    <a:pt x="490" y="-92"/>
                    <a:pt x="2777" y="3"/>
                    <a:pt x="8015" y="3"/>
                  </a:cubicBezTo>
                  <a:cubicBezTo>
                    <a:pt x="15306" y="-24"/>
                    <a:pt x="22581" y="678"/>
                    <a:pt x="29732" y="2099"/>
                  </a:cubicBezTo>
                  <a:cubicBezTo>
                    <a:pt x="78466" y="11149"/>
                    <a:pt x="118825" y="45209"/>
                    <a:pt x="135936" y="91729"/>
                  </a:cubicBezTo>
                  <a:cubicBezTo>
                    <a:pt x="138470" y="98585"/>
                    <a:pt x="140352" y="105665"/>
                    <a:pt x="141556" y="112874"/>
                  </a:cubicBezTo>
                  <a:cubicBezTo>
                    <a:pt x="141937" y="118018"/>
                    <a:pt x="142032" y="120875"/>
                    <a:pt x="141651" y="120875"/>
                  </a:cubicBezTo>
                  <a:close/>
                </a:path>
              </a:pathLst>
            </a:custGeom>
            <a:solidFill>
              <a:srgbClr val="E0E0E0"/>
            </a:solidFill>
            <a:ln w="9525" cap="flat">
              <a:solidFill>
                <a:schemeClr val="tx1"/>
              </a:solidFill>
              <a:prstDash val="solid"/>
              <a:miter/>
            </a:ln>
          </p:spPr>
          <p:txBody>
            <a:bodyPr rtlCol="0" anchor="ctr">
              <a:noAutofit/>
            </a:bodyPr>
            <a:lstStyle/>
            <a:p>
              <a:endParaRPr lang="zh-CN" altLang="en-US"/>
            </a:p>
          </p:txBody>
        </p:sp>
        <p:sp>
          <p:nvSpPr>
            <p:cNvPr id="379" name="任意多边形: 形状 378">
              <a:extLst>
                <a:ext uri="{FF2B5EF4-FFF2-40B4-BE49-F238E27FC236}">
                  <a16:creationId xmlns:a16="http://schemas.microsoft.com/office/drawing/2014/main" id="{F3C110DD-9C86-9DC9-4A29-65926C072601}"/>
                </a:ext>
              </a:extLst>
            </p:cNvPr>
            <p:cNvSpPr/>
            <p:nvPr/>
          </p:nvSpPr>
          <p:spPr>
            <a:xfrm>
              <a:off x="9946876" y="2863987"/>
              <a:ext cx="142221" cy="121024"/>
            </a:xfrm>
            <a:custGeom>
              <a:avLst/>
              <a:gdLst>
                <a:gd name="connsiteX0" fmla="*/ 142018 w 142221"/>
                <a:gd name="connsiteY0" fmla="*/ 121025 h 121024"/>
                <a:gd name="connsiteX1" fmla="*/ 132493 w 142221"/>
                <a:gd name="connsiteY1" fmla="*/ 93212 h 121024"/>
                <a:gd name="connsiteX2" fmla="*/ 29051 w 142221"/>
                <a:gd name="connsiteY2" fmla="*/ 5868 h 121024"/>
                <a:gd name="connsiteX3" fmla="*/ 0 w 142221"/>
                <a:gd name="connsiteY3" fmla="*/ 819 h 121024"/>
                <a:gd name="connsiteX4" fmla="*/ 8001 w 142221"/>
                <a:gd name="connsiteY4" fmla="*/ 57 h 121024"/>
                <a:gd name="connsiteX5" fmla="*/ 29813 w 142221"/>
                <a:gd name="connsiteY5" fmla="*/ 2153 h 121024"/>
                <a:gd name="connsiteX6" fmla="*/ 136017 w 142221"/>
                <a:gd name="connsiteY6" fmla="*/ 91878 h 121024"/>
                <a:gd name="connsiteX7" fmla="*/ 141732 w 142221"/>
                <a:gd name="connsiteY7" fmla="*/ 113024 h 121024"/>
                <a:gd name="connsiteX8" fmla="*/ 142018 w 142221"/>
                <a:gd name="connsiteY8" fmla="*/ 121025 h 121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221" h="121024">
                  <a:moveTo>
                    <a:pt x="142018" y="121025"/>
                  </a:moveTo>
                  <a:cubicBezTo>
                    <a:pt x="141065" y="121025"/>
                    <a:pt x="139351" y="109881"/>
                    <a:pt x="132493" y="93212"/>
                  </a:cubicBezTo>
                  <a:cubicBezTo>
                    <a:pt x="114128" y="49110"/>
                    <a:pt x="75606" y="16584"/>
                    <a:pt x="29051" y="5868"/>
                  </a:cubicBezTo>
                  <a:cubicBezTo>
                    <a:pt x="11430" y="1676"/>
                    <a:pt x="0" y="1772"/>
                    <a:pt x="0" y="819"/>
                  </a:cubicBezTo>
                  <a:cubicBezTo>
                    <a:pt x="2608" y="131"/>
                    <a:pt x="5310" y="-126"/>
                    <a:pt x="8001" y="57"/>
                  </a:cubicBezTo>
                  <a:cubicBezTo>
                    <a:pt x="15318" y="130"/>
                    <a:pt x="22616" y="831"/>
                    <a:pt x="29813" y="2153"/>
                  </a:cubicBezTo>
                  <a:cubicBezTo>
                    <a:pt x="78612" y="11131"/>
                    <a:pt x="119014" y="45265"/>
                    <a:pt x="136017" y="91878"/>
                  </a:cubicBezTo>
                  <a:cubicBezTo>
                    <a:pt x="138551" y="98742"/>
                    <a:pt x="140464" y="105818"/>
                    <a:pt x="141732" y="113024"/>
                  </a:cubicBezTo>
                  <a:cubicBezTo>
                    <a:pt x="142267" y="115657"/>
                    <a:pt x="142364" y="118360"/>
                    <a:pt x="142018" y="121025"/>
                  </a:cubicBezTo>
                  <a:close/>
                </a:path>
              </a:pathLst>
            </a:custGeom>
            <a:solidFill>
              <a:srgbClr val="E0E0E0"/>
            </a:solidFill>
            <a:ln w="9525" cap="flat">
              <a:solidFill>
                <a:schemeClr val="tx1"/>
              </a:solidFill>
              <a:prstDash val="solid"/>
              <a:miter/>
            </a:ln>
          </p:spPr>
          <p:txBody>
            <a:bodyPr rtlCol="0" anchor="ctr">
              <a:noAutofit/>
            </a:bodyPr>
            <a:lstStyle/>
            <a:p>
              <a:endParaRPr lang="zh-CN" altLang="en-US"/>
            </a:p>
          </p:txBody>
        </p:sp>
        <p:sp>
          <p:nvSpPr>
            <p:cNvPr id="380" name="任意多边形: 形状 379">
              <a:extLst>
                <a:ext uri="{FF2B5EF4-FFF2-40B4-BE49-F238E27FC236}">
                  <a16:creationId xmlns:a16="http://schemas.microsoft.com/office/drawing/2014/main" id="{09F587A5-BBA2-253F-D732-A2CD2E547BEB}"/>
                </a:ext>
              </a:extLst>
            </p:cNvPr>
            <p:cNvSpPr/>
            <p:nvPr/>
          </p:nvSpPr>
          <p:spPr>
            <a:xfrm>
              <a:off x="9964101" y="2825908"/>
              <a:ext cx="141902" cy="121003"/>
            </a:xfrm>
            <a:custGeom>
              <a:avLst/>
              <a:gdLst>
                <a:gd name="connsiteX0" fmla="*/ 141556 w 141902"/>
                <a:gd name="connsiteY0" fmla="*/ 121004 h 121003"/>
                <a:gd name="connsiteX1" fmla="*/ 132031 w 141902"/>
                <a:gd name="connsiteY1" fmla="*/ 93286 h 121003"/>
                <a:gd name="connsiteX2" fmla="*/ 28590 w 141902"/>
                <a:gd name="connsiteY2" fmla="*/ 5847 h 121003"/>
                <a:gd name="connsiteX3" fmla="*/ 14 w 141902"/>
                <a:gd name="connsiteY3" fmla="*/ 894 h 121003"/>
                <a:gd name="connsiteX4" fmla="*/ 8015 w 141902"/>
                <a:gd name="connsiteY4" fmla="*/ 132 h 121003"/>
                <a:gd name="connsiteX5" fmla="*/ 29732 w 141902"/>
                <a:gd name="connsiteY5" fmla="*/ 2227 h 121003"/>
                <a:gd name="connsiteX6" fmla="*/ 135936 w 141902"/>
                <a:gd name="connsiteY6" fmla="*/ 91953 h 121003"/>
                <a:gd name="connsiteX7" fmla="*/ 141556 w 141902"/>
                <a:gd name="connsiteY7" fmla="*/ 113003 h 121003"/>
                <a:gd name="connsiteX8" fmla="*/ 141556 w 141902"/>
                <a:gd name="connsiteY8" fmla="*/ 121004 h 121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902" h="121003">
                  <a:moveTo>
                    <a:pt x="141556" y="121004"/>
                  </a:moveTo>
                  <a:cubicBezTo>
                    <a:pt x="140603" y="121004"/>
                    <a:pt x="138794" y="109955"/>
                    <a:pt x="132031" y="93286"/>
                  </a:cubicBezTo>
                  <a:cubicBezTo>
                    <a:pt x="113783" y="49080"/>
                    <a:pt x="75216" y="16480"/>
                    <a:pt x="28590" y="5847"/>
                  </a:cubicBezTo>
                  <a:cubicBezTo>
                    <a:pt x="10968" y="1751"/>
                    <a:pt x="-462" y="1846"/>
                    <a:pt x="14" y="894"/>
                  </a:cubicBezTo>
                  <a:cubicBezTo>
                    <a:pt x="2597" y="73"/>
                    <a:pt x="5324" y="-186"/>
                    <a:pt x="8015" y="132"/>
                  </a:cubicBezTo>
                  <a:cubicBezTo>
                    <a:pt x="15306" y="104"/>
                    <a:pt x="22581" y="806"/>
                    <a:pt x="29732" y="2227"/>
                  </a:cubicBezTo>
                  <a:cubicBezTo>
                    <a:pt x="78497" y="11277"/>
                    <a:pt x="118868" y="45385"/>
                    <a:pt x="135936" y="91953"/>
                  </a:cubicBezTo>
                  <a:cubicBezTo>
                    <a:pt x="138479" y="98773"/>
                    <a:pt x="140360" y="105822"/>
                    <a:pt x="141556" y="113003"/>
                  </a:cubicBezTo>
                  <a:cubicBezTo>
                    <a:pt x="142018" y="115650"/>
                    <a:pt x="142018" y="118357"/>
                    <a:pt x="141556" y="121004"/>
                  </a:cubicBezTo>
                  <a:close/>
                </a:path>
              </a:pathLst>
            </a:custGeom>
            <a:solidFill>
              <a:srgbClr val="E0E0E0"/>
            </a:solidFill>
            <a:ln w="9525" cap="flat">
              <a:solidFill>
                <a:schemeClr val="tx1"/>
              </a:solidFill>
              <a:prstDash val="solid"/>
              <a:miter/>
            </a:ln>
          </p:spPr>
          <p:txBody>
            <a:bodyPr rtlCol="0" anchor="ctr">
              <a:noAutofit/>
            </a:bodyPr>
            <a:lstStyle/>
            <a:p>
              <a:endParaRPr lang="zh-CN" altLang="en-US"/>
            </a:p>
          </p:txBody>
        </p:sp>
        <p:sp>
          <p:nvSpPr>
            <p:cNvPr id="381" name="任意多边形: 形状 380">
              <a:extLst>
                <a:ext uri="{FF2B5EF4-FFF2-40B4-BE49-F238E27FC236}">
                  <a16:creationId xmlns:a16="http://schemas.microsoft.com/office/drawing/2014/main" id="{1043FAD7-7FCA-8C67-B0C3-66B2B16A6CF6}"/>
                </a:ext>
              </a:extLst>
            </p:cNvPr>
            <p:cNvSpPr/>
            <p:nvPr/>
          </p:nvSpPr>
          <p:spPr>
            <a:xfrm>
              <a:off x="9980308" y="2787882"/>
              <a:ext cx="142274" cy="121024"/>
            </a:xfrm>
            <a:custGeom>
              <a:avLst/>
              <a:gdLst>
                <a:gd name="connsiteX0" fmla="*/ 142018 w 142274"/>
                <a:gd name="connsiteY0" fmla="*/ 121025 h 121024"/>
                <a:gd name="connsiteX1" fmla="*/ 132493 w 142274"/>
                <a:gd name="connsiteY1" fmla="*/ 93307 h 121024"/>
                <a:gd name="connsiteX2" fmla="*/ 29051 w 142274"/>
                <a:gd name="connsiteY2" fmla="*/ 5868 h 121024"/>
                <a:gd name="connsiteX3" fmla="*/ 0 w 142274"/>
                <a:gd name="connsiteY3" fmla="*/ 819 h 121024"/>
                <a:gd name="connsiteX4" fmla="*/ 8001 w 142274"/>
                <a:gd name="connsiteY4" fmla="*/ 57 h 121024"/>
                <a:gd name="connsiteX5" fmla="*/ 29813 w 142274"/>
                <a:gd name="connsiteY5" fmla="*/ 2153 h 121024"/>
                <a:gd name="connsiteX6" fmla="*/ 135922 w 142274"/>
                <a:gd name="connsiteY6" fmla="*/ 91878 h 121024"/>
                <a:gd name="connsiteX7" fmla="*/ 141637 w 142274"/>
                <a:gd name="connsiteY7" fmla="*/ 113024 h 121024"/>
                <a:gd name="connsiteX8" fmla="*/ 142018 w 142274"/>
                <a:gd name="connsiteY8" fmla="*/ 121025 h 121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274" h="121024">
                  <a:moveTo>
                    <a:pt x="142018" y="121025"/>
                  </a:moveTo>
                  <a:cubicBezTo>
                    <a:pt x="141065" y="121025"/>
                    <a:pt x="139351" y="109976"/>
                    <a:pt x="132493" y="93307"/>
                  </a:cubicBezTo>
                  <a:cubicBezTo>
                    <a:pt x="114179" y="49150"/>
                    <a:pt x="75642" y="16574"/>
                    <a:pt x="29051" y="5868"/>
                  </a:cubicBezTo>
                  <a:cubicBezTo>
                    <a:pt x="11430" y="1677"/>
                    <a:pt x="0" y="1772"/>
                    <a:pt x="0" y="819"/>
                  </a:cubicBezTo>
                  <a:cubicBezTo>
                    <a:pt x="2608" y="131"/>
                    <a:pt x="5310" y="-126"/>
                    <a:pt x="8001" y="57"/>
                  </a:cubicBezTo>
                  <a:cubicBezTo>
                    <a:pt x="15318" y="130"/>
                    <a:pt x="22616" y="831"/>
                    <a:pt x="29813" y="2153"/>
                  </a:cubicBezTo>
                  <a:cubicBezTo>
                    <a:pt x="78533" y="11252"/>
                    <a:pt x="118855" y="45347"/>
                    <a:pt x="135922" y="91878"/>
                  </a:cubicBezTo>
                  <a:cubicBezTo>
                    <a:pt x="138445" y="98745"/>
                    <a:pt x="140357" y="105821"/>
                    <a:pt x="141637" y="113024"/>
                  </a:cubicBezTo>
                  <a:cubicBezTo>
                    <a:pt x="142330" y="115634"/>
                    <a:pt x="142459" y="118361"/>
                    <a:pt x="142018" y="121025"/>
                  </a:cubicBezTo>
                  <a:close/>
                </a:path>
              </a:pathLst>
            </a:custGeom>
            <a:solidFill>
              <a:srgbClr val="E0E0E0"/>
            </a:solidFill>
            <a:ln w="9525" cap="flat">
              <a:solidFill>
                <a:schemeClr val="tx1"/>
              </a:solidFill>
              <a:prstDash val="solid"/>
              <a:miter/>
            </a:ln>
          </p:spPr>
          <p:txBody>
            <a:bodyPr rtlCol="0" anchor="ctr">
              <a:noAutofit/>
            </a:bodyPr>
            <a:lstStyle/>
            <a:p>
              <a:endParaRPr lang="zh-CN" altLang="en-US"/>
            </a:p>
          </p:txBody>
        </p:sp>
        <p:sp>
          <p:nvSpPr>
            <p:cNvPr id="382" name="任意多边形: 形状 381">
              <a:extLst>
                <a:ext uri="{FF2B5EF4-FFF2-40B4-BE49-F238E27FC236}">
                  <a16:creationId xmlns:a16="http://schemas.microsoft.com/office/drawing/2014/main" id="{F292423B-894A-C4A9-8636-28387647B1F6}"/>
                </a:ext>
              </a:extLst>
            </p:cNvPr>
            <p:cNvSpPr/>
            <p:nvPr/>
          </p:nvSpPr>
          <p:spPr>
            <a:xfrm>
              <a:off x="7873093" y="3637116"/>
              <a:ext cx="629221" cy="337924"/>
            </a:xfrm>
            <a:custGeom>
              <a:avLst/>
              <a:gdLst>
                <a:gd name="connsiteX0" fmla="*/ 0 w 629221"/>
                <a:gd name="connsiteY0" fmla="*/ 337925 h 337924"/>
                <a:gd name="connsiteX1" fmla="*/ 1810 w 629221"/>
                <a:gd name="connsiteY1" fmla="*/ 336782 h 337924"/>
                <a:gd name="connsiteX2" fmla="*/ 7239 w 629221"/>
                <a:gd name="connsiteY2" fmla="*/ 333543 h 337924"/>
                <a:gd name="connsiteX3" fmla="*/ 26956 w 629221"/>
                <a:gd name="connsiteY3" fmla="*/ 319446 h 337924"/>
                <a:gd name="connsiteX4" fmla="*/ 53721 w 629221"/>
                <a:gd name="connsiteY4" fmla="*/ 292109 h 337924"/>
                <a:gd name="connsiteX5" fmla="*/ 77343 w 629221"/>
                <a:gd name="connsiteY5" fmla="*/ 247723 h 337924"/>
                <a:gd name="connsiteX6" fmla="*/ 92202 w 629221"/>
                <a:gd name="connsiteY6" fmla="*/ 187906 h 337924"/>
                <a:gd name="connsiteX7" fmla="*/ 115348 w 629221"/>
                <a:gd name="connsiteY7" fmla="*/ 121231 h 337924"/>
                <a:gd name="connsiteX8" fmla="*/ 162973 w 629221"/>
                <a:gd name="connsiteY8" fmla="*/ 58747 h 337924"/>
                <a:gd name="connsiteX9" fmla="*/ 316516 w 629221"/>
                <a:gd name="connsiteY9" fmla="*/ 73 h 337924"/>
                <a:gd name="connsiteX10" fmla="*/ 392716 w 629221"/>
                <a:gd name="connsiteY10" fmla="*/ 16837 h 337924"/>
                <a:gd name="connsiteX11" fmla="*/ 456914 w 629221"/>
                <a:gd name="connsiteY11" fmla="*/ 46745 h 337924"/>
                <a:gd name="connsiteX12" fmla="*/ 516350 w 629221"/>
                <a:gd name="connsiteY12" fmla="*/ 60842 h 337924"/>
                <a:gd name="connsiteX13" fmla="*/ 602075 w 629221"/>
                <a:gd name="connsiteY13" fmla="*/ 41125 h 337924"/>
                <a:gd name="connsiteX14" fmla="*/ 614172 w 629221"/>
                <a:gd name="connsiteY14" fmla="*/ 33982 h 337924"/>
                <a:gd name="connsiteX15" fmla="*/ 622554 w 629221"/>
                <a:gd name="connsiteY15" fmla="*/ 28076 h 337924"/>
                <a:gd name="connsiteX16" fmla="*/ 627507 w 629221"/>
                <a:gd name="connsiteY16" fmla="*/ 24171 h 337924"/>
                <a:gd name="connsiteX17" fmla="*/ 629222 w 629221"/>
                <a:gd name="connsiteY17" fmla="*/ 22933 h 337924"/>
                <a:gd name="connsiteX18" fmla="*/ 627697 w 629221"/>
                <a:gd name="connsiteY18" fmla="*/ 24362 h 337924"/>
                <a:gd name="connsiteX19" fmla="*/ 622840 w 629221"/>
                <a:gd name="connsiteY19" fmla="*/ 28457 h 337924"/>
                <a:gd name="connsiteX20" fmla="*/ 614553 w 629221"/>
                <a:gd name="connsiteY20" fmla="*/ 34649 h 337924"/>
                <a:gd name="connsiteX21" fmla="*/ 602552 w 629221"/>
                <a:gd name="connsiteY21" fmla="*/ 41983 h 337924"/>
                <a:gd name="connsiteX22" fmla="*/ 516827 w 629221"/>
                <a:gd name="connsiteY22" fmla="*/ 62652 h 337924"/>
                <a:gd name="connsiteX23" fmla="*/ 456724 w 629221"/>
                <a:gd name="connsiteY23" fmla="*/ 48650 h 337924"/>
                <a:gd name="connsiteX24" fmla="*/ 392335 w 629221"/>
                <a:gd name="connsiteY24" fmla="*/ 18932 h 337924"/>
                <a:gd name="connsiteX25" fmla="*/ 316706 w 629221"/>
                <a:gd name="connsiteY25" fmla="*/ 2454 h 337924"/>
                <a:gd name="connsiteX26" fmla="*/ 164306 w 629221"/>
                <a:gd name="connsiteY26" fmla="*/ 60652 h 337924"/>
                <a:gd name="connsiteX27" fmla="*/ 117443 w 629221"/>
                <a:gd name="connsiteY27" fmla="*/ 122374 h 337924"/>
                <a:gd name="connsiteX28" fmla="*/ 94298 w 629221"/>
                <a:gd name="connsiteY28" fmla="*/ 189049 h 337924"/>
                <a:gd name="connsiteX29" fmla="*/ 79153 w 629221"/>
                <a:gd name="connsiteY29" fmla="*/ 248961 h 337924"/>
                <a:gd name="connsiteX30" fmla="*/ 54578 w 629221"/>
                <a:gd name="connsiteY30" fmla="*/ 293633 h 337924"/>
                <a:gd name="connsiteX31" fmla="*/ 27432 w 629221"/>
                <a:gd name="connsiteY31" fmla="*/ 320875 h 337924"/>
                <a:gd name="connsiteX32" fmla="*/ 7334 w 629221"/>
                <a:gd name="connsiteY32" fmla="*/ 334686 h 337924"/>
                <a:gd name="connsiteX33" fmla="*/ 1715 w 629221"/>
                <a:gd name="connsiteY33" fmla="*/ 337639 h 33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29221" h="337924">
                  <a:moveTo>
                    <a:pt x="0" y="337925"/>
                  </a:moveTo>
                  <a:lnTo>
                    <a:pt x="1810" y="336782"/>
                  </a:lnTo>
                  <a:cubicBezTo>
                    <a:pt x="3048" y="336020"/>
                    <a:pt x="4858" y="335067"/>
                    <a:pt x="7239" y="333543"/>
                  </a:cubicBezTo>
                  <a:cubicBezTo>
                    <a:pt x="14095" y="329254"/>
                    <a:pt x="20679" y="324546"/>
                    <a:pt x="26956" y="319446"/>
                  </a:cubicBezTo>
                  <a:cubicBezTo>
                    <a:pt x="36898" y="311392"/>
                    <a:pt x="45879" y="302219"/>
                    <a:pt x="53721" y="292109"/>
                  </a:cubicBezTo>
                  <a:cubicBezTo>
                    <a:pt x="63922" y="278675"/>
                    <a:pt x="71898" y="263688"/>
                    <a:pt x="77343" y="247723"/>
                  </a:cubicBezTo>
                  <a:cubicBezTo>
                    <a:pt x="83479" y="228097"/>
                    <a:pt x="88441" y="208122"/>
                    <a:pt x="92202" y="187906"/>
                  </a:cubicBezTo>
                  <a:cubicBezTo>
                    <a:pt x="96807" y="164720"/>
                    <a:pt x="104596" y="142283"/>
                    <a:pt x="115348" y="121231"/>
                  </a:cubicBezTo>
                  <a:cubicBezTo>
                    <a:pt x="127601" y="97876"/>
                    <a:pt x="143701" y="76752"/>
                    <a:pt x="162973" y="58747"/>
                  </a:cubicBezTo>
                  <a:cubicBezTo>
                    <a:pt x="204400" y="19685"/>
                    <a:pt x="259596" y="-1407"/>
                    <a:pt x="316516" y="73"/>
                  </a:cubicBezTo>
                  <a:cubicBezTo>
                    <a:pt x="342759" y="695"/>
                    <a:pt x="368634" y="6388"/>
                    <a:pt x="392716" y="16837"/>
                  </a:cubicBezTo>
                  <a:cubicBezTo>
                    <a:pt x="415766" y="26362"/>
                    <a:pt x="436436" y="38268"/>
                    <a:pt x="456914" y="46745"/>
                  </a:cubicBezTo>
                  <a:cubicBezTo>
                    <a:pt x="475705" y="55018"/>
                    <a:pt x="495846" y="59795"/>
                    <a:pt x="516350" y="60842"/>
                  </a:cubicBezTo>
                  <a:cubicBezTo>
                    <a:pt x="546188" y="62203"/>
                    <a:pt x="575830" y="55385"/>
                    <a:pt x="602075" y="41125"/>
                  </a:cubicBezTo>
                  <a:cubicBezTo>
                    <a:pt x="606838" y="38744"/>
                    <a:pt x="610648" y="36077"/>
                    <a:pt x="614172" y="33982"/>
                  </a:cubicBezTo>
                  <a:cubicBezTo>
                    <a:pt x="617696" y="31886"/>
                    <a:pt x="620363" y="29791"/>
                    <a:pt x="622554" y="28076"/>
                  </a:cubicBezTo>
                  <a:lnTo>
                    <a:pt x="627507" y="24171"/>
                  </a:lnTo>
                  <a:lnTo>
                    <a:pt x="629222" y="22933"/>
                  </a:lnTo>
                  <a:lnTo>
                    <a:pt x="627697" y="24362"/>
                  </a:lnTo>
                  <a:lnTo>
                    <a:pt x="622840" y="28457"/>
                  </a:lnTo>
                  <a:cubicBezTo>
                    <a:pt x="620649" y="30267"/>
                    <a:pt x="617792" y="32172"/>
                    <a:pt x="614553" y="34649"/>
                  </a:cubicBezTo>
                  <a:cubicBezTo>
                    <a:pt x="611314" y="37125"/>
                    <a:pt x="607314" y="39506"/>
                    <a:pt x="602552" y="41983"/>
                  </a:cubicBezTo>
                  <a:cubicBezTo>
                    <a:pt x="576399" y="56569"/>
                    <a:pt x="546753" y="63717"/>
                    <a:pt x="516827" y="62652"/>
                  </a:cubicBezTo>
                  <a:cubicBezTo>
                    <a:pt x="496110" y="61659"/>
                    <a:pt x="475746" y="56915"/>
                    <a:pt x="456724" y="48650"/>
                  </a:cubicBezTo>
                  <a:cubicBezTo>
                    <a:pt x="436055" y="40173"/>
                    <a:pt x="415290" y="28648"/>
                    <a:pt x="392335" y="18932"/>
                  </a:cubicBezTo>
                  <a:cubicBezTo>
                    <a:pt x="368403" y="8678"/>
                    <a:pt x="342735" y="3085"/>
                    <a:pt x="316706" y="2454"/>
                  </a:cubicBezTo>
                  <a:cubicBezTo>
                    <a:pt x="260201" y="890"/>
                    <a:pt x="205386" y="21822"/>
                    <a:pt x="164306" y="60652"/>
                  </a:cubicBezTo>
                  <a:cubicBezTo>
                    <a:pt x="145368" y="78482"/>
                    <a:pt x="129530" y="99341"/>
                    <a:pt x="117443" y="122374"/>
                  </a:cubicBezTo>
                  <a:cubicBezTo>
                    <a:pt x="106701" y="143430"/>
                    <a:pt x="98912" y="165866"/>
                    <a:pt x="94298" y="189049"/>
                  </a:cubicBezTo>
                  <a:cubicBezTo>
                    <a:pt x="90458" y="209306"/>
                    <a:pt x="85401" y="229313"/>
                    <a:pt x="79153" y="248961"/>
                  </a:cubicBezTo>
                  <a:cubicBezTo>
                    <a:pt x="73482" y="265106"/>
                    <a:pt x="65178" y="280200"/>
                    <a:pt x="54578" y="293633"/>
                  </a:cubicBezTo>
                  <a:cubicBezTo>
                    <a:pt x="46644" y="303760"/>
                    <a:pt x="37531" y="312905"/>
                    <a:pt x="27432" y="320875"/>
                  </a:cubicBezTo>
                  <a:cubicBezTo>
                    <a:pt x="21033" y="325901"/>
                    <a:pt x="14320" y="330514"/>
                    <a:pt x="7334" y="334686"/>
                  </a:cubicBezTo>
                  <a:lnTo>
                    <a:pt x="1715" y="337639"/>
                  </a:lnTo>
                  <a:close/>
                </a:path>
              </a:pathLst>
            </a:custGeom>
            <a:solidFill>
              <a:srgbClr val="E0E0E0"/>
            </a:solidFill>
            <a:ln w="9525" cap="flat">
              <a:solidFill>
                <a:schemeClr val="tx1"/>
              </a:solidFill>
              <a:prstDash val="solid"/>
              <a:miter/>
            </a:ln>
          </p:spPr>
          <p:txBody>
            <a:bodyPr rtlCol="0" anchor="ctr">
              <a:noAutofit/>
            </a:bodyPr>
            <a:lstStyle/>
            <a:p>
              <a:endParaRPr lang="zh-CN" altLang="en-US"/>
            </a:p>
          </p:txBody>
        </p:sp>
        <p:sp>
          <p:nvSpPr>
            <p:cNvPr id="383" name="任意多边形: 形状 382">
              <a:extLst>
                <a:ext uri="{FF2B5EF4-FFF2-40B4-BE49-F238E27FC236}">
                  <a16:creationId xmlns:a16="http://schemas.microsoft.com/office/drawing/2014/main" id="{8C1FF22B-C98A-7F20-706C-238FDD2D2EF8}"/>
                </a:ext>
              </a:extLst>
            </p:cNvPr>
            <p:cNvSpPr/>
            <p:nvPr/>
          </p:nvSpPr>
          <p:spPr>
            <a:xfrm>
              <a:off x="7765936" y="3497362"/>
              <a:ext cx="644080" cy="337951"/>
            </a:xfrm>
            <a:custGeom>
              <a:avLst/>
              <a:gdLst>
                <a:gd name="connsiteX0" fmla="*/ 0 w 644080"/>
                <a:gd name="connsiteY0" fmla="*/ 302419 h 337951"/>
                <a:gd name="connsiteX1" fmla="*/ 30956 w 644080"/>
                <a:gd name="connsiteY1" fmla="*/ 288988 h 337951"/>
                <a:gd name="connsiteX2" fmla="*/ 68485 w 644080"/>
                <a:gd name="connsiteY2" fmla="*/ 277749 h 337951"/>
                <a:gd name="connsiteX3" fmla="*/ 120301 w 644080"/>
                <a:gd name="connsiteY3" fmla="*/ 274892 h 337951"/>
                <a:gd name="connsiteX4" fmla="*/ 134874 w 644080"/>
                <a:gd name="connsiteY4" fmla="*/ 278035 h 337951"/>
                <a:gd name="connsiteX5" fmla="*/ 149447 w 644080"/>
                <a:gd name="connsiteY5" fmla="*/ 283273 h 337951"/>
                <a:gd name="connsiteX6" fmla="*/ 179737 w 644080"/>
                <a:gd name="connsiteY6" fmla="*/ 295561 h 337951"/>
                <a:gd name="connsiteX7" fmla="*/ 246412 w 644080"/>
                <a:gd name="connsiteY7" fmla="*/ 321945 h 337951"/>
                <a:gd name="connsiteX8" fmla="*/ 324136 w 644080"/>
                <a:gd name="connsiteY8" fmla="*/ 335470 h 337951"/>
                <a:gd name="connsiteX9" fmla="*/ 406908 w 644080"/>
                <a:gd name="connsiteY9" fmla="*/ 318516 h 337951"/>
                <a:gd name="connsiteX10" fmla="*/ 474440 w 644080"/>
                <a:gd name="connsiteY10" fmla="*/ 267938 h 337951"/>
                <a:gd name="connsiteX11" fmla="*/ 509873 w 644080"/>
                <a:gd name="connsiteY11" fmla="*/ 197929 h 337951"/>
                <a:gd name="connsiteX12" fmla="*/ 521208 w 644080"/>
                <a:gd name="connsiteY12" fmla="*/ 126778 h 337951"/>
                <a:gd name="connsiteX13" fmla="*/ 529876 w 644080"/>
                <a:gd name="connsiteY13" fmla="*/ 95059 h 337951"/>
                <a:gd name="connsiteX14" fmla="*/ 578644 w 644080"/>
                <a:gd name="connsiteY14" fmla="*/ 29718 h 337951"/>
                <a:gd name="connsiteX15" fmla="*/ 612267 w 644080"/>
                <a:gd name="connsiteY15" fmla="*/ 9430 h 337951"/>
                <a:gd name="connsiteX16" fmla="*/ 635699 w 644080"/>
                <a:gd name="connsiteY16" fmla="*/ 1429 h 337951"/>
                <a:gd name="connsiteX17" fmla="*/ 641985 w 644080"/>
                <a:gd name="connsiteY17" fmla="*/ 0 h 337951"/>
                <a:gd name="connsiteX18" fmla="*/ 644081 w 644080"/>
                <a:gd name="connsiteY18" fmla="*/ 0 h 337951"/>
                <a:gd name="connsiteX19" fmla="*/ 641985 w 644080"/>
                <a:gd name="connsiteY19" fmla="*/ 667 h 337951"/>
                <a:gd name="connsiteX20" fmla="*/ 635794 w 644080"/>
                <a:gd name="connsiteY20" fmla="*/ 2286 h 337951"/>
                <a:gd name="connsiteX21" fmla="*/ 612648 w 644080"/>
                <a:gd name="connsiteY21" fmla="*/ 10763 h 337951"/>
                <a:gd name="connsiteX22" fmla="*/ 579501 w 644080"/>
                <a:gd name="connsiteY22" fmla="*/ 31242 h 337951"/>
                <a:gd name="connsiteX23" fmla="*/ 545211 w 644080"/>
                <a:gd name="connsiteY23" fmla="*/ 69342 h 337951"/>
                <a:gd name="connsiteX24" fmla="*/ 531686 w 644080"/>
                <a:gd name="connsiteY24" fmla="*/ 96107 h 337951"/>
                <a:gd name="connsiteX25" fmla="*/ 523208 w 644080"/>
                <a:gd name="connsiteY25" fmla="*/ 127444 h 337951"/>
                <a:gd name="connsiteX26" fmla="*/ 512064 w 644080"/>
                <a:gd name="connsiteY26" fmla="*/ 198787 h 337951"/>
                <a:gd name="connsiteX27" fmla="*/ 476250 w 644080"/>
                <a:gd name="connsiteY27" fmla="*/ 269843 h 337951"/>
                <a:gd name="connsiteX28" fmla="*/ 408051 w 644080"/>
                <a:gd name="connsiteY28" fmla="*/ 320802 h 337951"/>
                <a:gd name="connsiteX29" fmla="*/ 324231 w 644080"/>
                <a:gd name="connsiteY29" fmla="*/ 337947 h 337951"/>
                <a:gd name="connsiteX30" fmla="*/ 245745 w 644080"/>
                <a:gd name="connsiteY30" fmla="*/ 324136 h 337951"/>
                <a:gd name="connsiteX31" fmla="*/ 179070 w 644080"/>
                <a:gd name="connsiteY31" fmla="*/ 297466 h 337951"/>
                <a:gd name="connsiteX32" fmla="*/ 148781 w 644080"/>
                <a:gd name="connsiteY32" fmla="*/ 285083 h 337951"/>
                <a:gd name="connsiteX33" fmla="*/ 134398 w 644080"/>
                <a:gd name="connsiteY33" fmla="*/ 279749 h 337951"/>
                <a:gd name="connsiteX34" fmla="*/ 120110 w 644080"/>
                <a:gd name="connsiteY34" fmla="*/ 276606 h 337951"/>
                <a:gd name="connsiteX35" fmla="*/ 68866 w 644080"/>
                <a:gd name="connsiteY35" fmla="*/ 279082 h 337951"/>
                <a:gd name="connsiteX36" fmla="*/ 30956 w 644080"/>
                <a:gd name="connsiteY36" fmla="*/ 289941 h 337951"/>
                <a:gd name="connsiteX37" fmla="*/ 8001 w 644080"/>
                <a:gd name="connsiteY37" fmla="*/ 299466 h 337951"/>
                <a:gd name="connsiteX38" fmla="*/ 2381 w 644080"/>
                <a:gd name="connsiteY38" fmla="*/ 301752 h 33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44080" h="337951">
                  <a:moveTo>
                    <a:pt x="0" y="302419"/>
                  </a:moveTo>
                  <a:cubicBezTo>
                    <a:pt x="10040" y="297324"/>
                    <a:pt x="20377" y="292839"/>
                    <a:pt x="30956" y="288988"/>
                  </a:cubicBezTo>
                  <a:cubicBezTo>
                    <a:pt x="43163" y="284297"/>
                    <a:pt x="55709" y="280540"/>
                    <a:pt x="68485" y="277749"/>
                  </a:cubicBezTo>
                  <a:cubicBezTo>
                    <a:pt x="85458" y="273780"/>
                    <a:pt x="102994" y="272813"/>
                    <a:pt x="120301" y="274892"/>
                  </a:cubicBezTo>
                  <a:cubicBezTo>
                    <a:pt x="125237" y="275538"/>
                    <a:pt x="130111" y="276589"/>
                    <a:pt x="134874" y="278035"/>
                  </a:cubicBezTo>
                  <a:cubicBezTo>
                    <a:pt x="139732" y="279559"/>
                    <a:pt x="144399" y="281368"/>
                    <a:pt x="149447" y="283273"/>
                  </a:cubicBezTo>
                  <a:lnTo>
                    <a:pt x="179737" y="295561"/>
                  </a:lnTo>
                  <a:cubicBezTo>
                    <a:pt x="200692" y="304038"/>
                    <a:pt x="222980" y="313277"/>
                    <a:pt x="246412" y="321945"/>
                  </a:cubicBezTo>
                  <a:cubicBezTo>
                    <a:pt x="271357" y="330859"/>
                    <a:pt x="297646" y="335434"/>
                    <a:pt x="324136" y="335470"/>
                  </a:cubicBezTo>
                  <a:cubicBezTo>
                    <a:pt x="352605" y="335634"/>
                    <a:pt x="380796" y="329860"/>
                    <a:pt x="406908" y="318516"/>
                  </a:cubicBezTo>
                  <a:cubicBezTo>
                    <a:pt x="432955" y="306982"/>
                    <a:pt x="456045" y="289688"/>
                    <a:pt x="474440" y="267938"/>
                  </a:cubicBezTo>
                  <a:cubicBezTo>
                    <a:pt x="491596" y="247715"/>
                    <a:pt x="503736" y="223729"/>
                    <a:pt x="509873" y="197929"/>
                  </a:cubicBezTo>
                  <a:cubicBezTo>
                    <a:pt x="515588" y="173260"/>
                    <a:pt x="516827" y="149066"/>
                    <a:pt x="521208" y="126778"/>
                  </a:cubicBezTo>
                  <a:cubicBezTo>
                    <a:pt x="523046" y="115945"/>
                    <a:pt x="525949" y="105321"/>
                    <a:pt x="529876" y="95059"/>
                  </a:cubicBezTo>
                  <a:cubicBezTo>
                    <a:pt x="540033" y="69330"/>
                    <a:pt x="556867" y="46775"/>
                    <a:pt x="578644" y="29718"/>
                  </a:cubicBezTo>
                  <a:cubicBezTo>
                    <a:pt x="588942" y="21551"/>
                    <a:pt x="600241" y="14733"/>
                    <a:pt x="612267" y="9430"/>
                  </a:cubicBezTo>
                  <a:cubicBezTo>
                    <a:pt x="619830" y="6085"/>
                    <a:pt x="627670" y="3408"/>
                    <a:pt x="635699" y="1429"/>
                  </a:cubicBezTo>
                  <a:lnTo>
                    <a:pt x="641985" y="0"/>
                  </a:lnTo>
                  <a:lnTo>
                    <a:pt x="644081" y="0"/>
                  </a:lnTo>
                  <a:lnTo>
                    <a:pt x="641985" y="667"/>
                  </a:lnTo>
                  <a:lnTo>
                    <a:pt x="635794" y="2286"/>
                  </a:lnTo>
                  <a:cubicBezTo>
                    <a:pt x="627862" y="4482"/>
                    <a:pt x="620122" y="7317"/>
                    <a:pt x="612648" y="10763"/>
                  </a:cubicBezTo>
                  <a:cubicBezTo>
                    <a:pt x="600745" y="16100"/>
                    <a:pt x="589600" y="22986"/>
                    <a:pt x="579501" y="31242"/>
                  </a:cubicBezTo>
                  <a:cubicBezTo>
                    <a:pt x="566121" y="42041"/>
                    <a:pt x="554546" y="54902"/>
                    <a:pt x="545211" y="69342"/>
                  </a:cubicBezTo>
                  <a:cubicBezTo>
                    <a:pt x="539800" y="77778"/>
                    <a:pt x="535268" y="86747"/>
                    <a:pt x="531686" y="96107"/>
                  </a:cubicBezTo>
                  <a:cubicBezTo>
                    <a:pt x="527887" y="106265"/>
                    <a:pt x="525049" y="116757"/>
                    <a:pt x="523208" y="127444"/>
                  </a:cubicBezTo>
                  <a:cubicBezTo>
                    <a:pt x="519017" y="149542"/>
                    <a:pt x="517874" y="173831"/>
                    <a:pt x="512064" y="198787"/>
                  </a:cubicBezTo>
                  <a:cubicBezTo>
                    <a:pt x="505963" y="224989"/>
                    <a:pt x="493683" y="249353"/>
                    <a:pt x="476250" y="269843"/>
                  </a:cubicBezTo>
                  <a:cubicBezTo>
                    <a:pt x="457691" y="291798"/>
                    <a:pt x="434366" y="309227"/>
                    <a:pt x="408051" y="320802"/>
                  </a:cubicBezTo>
                  <a:cubicBezTo>
                    <a:pt x="381609" y="332290"/>
                    <a:pt x="353060" y="338129"/>
                    <a:pt x="324231" y="337947"/>
                  </a:cubicBezTo>
                  <a:cubicBezTo>
                    <a:pt x="297472" y="337863"/>
                    <a:pt x="270925" y="333191"/>
                    <a:pt x="245745" y="324136"/>
                  </a:cubicBezTo>
                  <a:cubicBezTo>
                    <a:pt x="221742" y="315373"/>
                    <a:pt x="199454" y="306038"/>
                    <a:pt x="179070" y="297466"/>
                  </a:cubicBezTo>
                  <a:lnTo>
                    <a:pt x="148781" y="285083"/>
                  </a:lnTo>
                  <a:cubicBezTo>
                    <a:pt x="143923" y="283083"/>
                    <a:pt x="139256" y="281273"/>
                    <a:pt x="134398" y="279749"/>
                  </a:cubicBezTo>
                  <a:cubicBezTo>
                    <a:pt x="129711" y="278384"/>
                    <a:pt x="124937" y="277334"/>
                    <a:pt x="120110" y="276606"/>
                  </a:cubicBezTo>
                  <a:cubicBezTo>
                    <a:pt x="103012" y="274517"/>
                    <a:pt x="85683" y="275354"/>
                    <a:pt x="68866" y="279082"/>
                  </a:cubicBezTo>
                  <a:cubicBezTo>
                    <a:pt x="55993" y="281819"/>
                    <a:pt x="43326" y="285447"/>
                    <a:pt x="30956" y="289941"/>
                  </a:cubicBezTo>
                  <a:cubicBezTo>
                    <a:pt x="20860" y="293560"/>
                    <a:pt x="13240" y="296894"/>
                    <a:pt x="8001" y="299466"/>
                  </a:cubicBezTo>
                  <a:lnTo>
                    <a:pt x="2381" y="301752"/>
                  </a:lnTo>
                  <a:close/>
                </a:path>
              </a:pathLst>
            </a:custGeom>
            <a:solidFill>
              <a:srgbClr val="E0E0E0"/>
            </a:solidFill>
            <a:ln w="9525" cap="flat">
              <a:solidFill>
                <a:schemeClr val="tx1"/>
              </a:solidFill>
              <a:prstDash val="solid"/>
              <a:miter/>
            </a:ln>
          </p:spPr>
          <p:txBody>
            <a:bodyPr rtlCol="0" anchor="ctr">
              <a:noAutofit/>
            </a:bodyPr>
            <a:lstStyle/>
            <a:p>
              <a:endParaRPr lang="zh-CN" altLang="en-US"/>
            </a:p>
          </p:txBody>
        </p:sp>
        <p:sp>
          <p:nvSpPr>
            <p:cNvPr id="384" name="任意多边形: 形状 383">
              <a:extLst>
                <a:ext uri="{FF2B5EF4-FFF2-40B4-BE49-F238E27FC236}">
                  <a16:creationId xmlns:a16="http://schemas.microsoft.com/office/drawing/2014/main" id="{5FB26D45-D6F3-C61E-CD73-8E3C091D22E9}"/>
                </a:ext>
              </a:extLst>
            </p:cNvPr>
            <p:cNvSpPr/>
            <p:nvPr/>
          </p:nvSpPr>
          <p:spPr>
            <a:xfrm>
              <a:off x="7906791" y="3778539"/>
              <a:ext cx="52026" cy="91919"/>
            </a:xfrm>
            <a:custGeom>
              <a:avLst/>
              <a:gdLst>
                <a:gd name="connsiteX0" fmla="*/ 20 w 52026"/>
                <a:gd name="connsiteY0" fmla="*/ 0 h 91919"/>
                <a:gd name="connsiteX1" fmla="*/ 26881 w 52026"/>
                <a:gd name="connsiteY1" fmla="*/ 45339 h 91919"/>
                <a:gd name="connsiteX2" fmla="*/ 52027 w 52026"/>
                <a:gd name="connsiteY2" fmla="*/ 91916 h 91919"/>
                <a:gd name="connsiteX3" fmla="*/ 25166 w 52026"/>
                <a:gd name="connsiteY3" fmla="*/ 46577 h 91919"/>
                <a:gd name="connsiteX4" fmla="*/ 20 w 52026"/>
                <a:gd name="connsiteY4" fmla="*/ 0 h 91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26" h="91919">
                  <a:moveTo>
                    <a:pt x="20" y="0"/>
                  </a:moveTo>
                  <a:cubicBezTo>
                    <a:pt x="592" y="0"/>
                    <a:pt x="12689" y="19907"/>
                    <a:pt x="26881" y="45339"/>
                  </a:cubicBezTo>
                  <a:cubicBezTo>
                    <a:pt x="41073" y="70771"/>
                    <a:pt x="52027" y="91631"/>
                    <a:pt x="52027" y="91916"/>
                  </a:cubicBezTo>
                  <a:cubicBezTo>
                    <a:pt x="52027" y="92202"/>
                    <a:pt x="39359" y="71914"/>
                    <a:pt x="25166" y="46577"/>
                  </a:cubicBezTo>
                  <a:cubicBezTo>
                    <a:pt x="10974" y="21241"/>
                    <a:pt x="-551" y="286"/>
                    <a:pt x="20" y="0"/>
                  </a:cubicBezTo>
                  <a:close/>
                </a:path>
              </a:pathLst>
            </a:custGeom>
            <a:solidFill>
              <a:srgbClr val="E0E0E0"/>
            </a:solidFill>
            <a:ln w="9525" cap="flat">
              <a:solidFill>
                <a:schemeClr val="tx1"/>
              </a:solidFill>
              <a:prstDash val="solid"/>
              <a:miter/>
            </a:ln>
          </p:spPr>
          <p:txBody>
            <a:bodyPr rtlCol="0" anchor="ctr">
              <a:noAutofit/>
            </a:bodyPr>
            <a:lstStyle/>
            <a:p>
              <a:endParaRPr lang="zh-CN" altLang="en-US"/>
            </a:p>
          </p:txBody>
        </p:sp>
        <p:sp>
          <p:nvSpPr>
            <p:cNvPr id="385" name="任意多边形: 形状 384">
              <a:extLst>
                <a:ext uri="{FF2B5EF4-FFF2-40B4-BE49-F238E27FC236}">
                  <a16:creationId xmlns:a16="http://schemas.microsoft.com/office/drawing/2014/main" id="{63BD70CD-0F3A-8F0F-9365-8D8261545E9A}"/>
                </a:ext>
              </a:extLst>
            </p:cNvPr>
            <p:cNvSpPr/>
            <p:nvPr/>
          </p:nvSpPr>
          <p:spPr>
            <a:xfrm>
              <a:off x="7858504" y="3773587"/>
              <a:ext cx="68992" cy="151073"/>
            </a:xfrm>
            <a:custGeom>
              <a:avLst/>
              <a:gdLst>
                <a:gd name="connsiteX0" fmla="*/ 16 w 68992"/>
                <a:gd name="connsiteY0" fmla="*/ 0 h 151073"/>
                <a:gd name="connsiteX1" fmla="*/ 35639 w 68992"/>
                <a:gd name="connsiteY1" fmla="*/ 74866 h 151073"/>
                <a:gd name="connsiteX2" fmla="*/ 68977 w 68992"/>
                <a:gd name="connsiteY2" fmla="*/ 151066 h 151073"/>
                <a:gd name="connsiteX3" fmla="*/ 33639 w 68992"/>
                <a:gd name="connsiteY3" fmla="*/ 75914 h 151073"/>
                <a:gd name="connsiteX4" fmla="*/ 16 w 68992"/>
                <a:gd name="connsiteY4" fmla="*/ 0 h 151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92" h="151073">
                  <a:moveTo>
                    <a:pt x="16" y="0"/>
                  </a:moveTo>
                  <a:cubicBezTo>
                    <a:pt x="682" y="0"/>
                    <a:pt x="16589" y="33242"/>
                    <a:pt x="35639" y="74866"/>
                  </a:cubicBezTo>
                  <a:cubicBezTo>
                    <a:pt x="54689" y="116491"/>
                    <a:pt x="69548" y="150495"/>
                    <a:pt x="68977" y="151066"/>
                  </a:cubicBezTo>
                  <a:cubicBezTo>
                    <a:pt x="68405" y="151638"/>
                    <a:pt x="52689" y="117634"/>
                    <a:pt x="33639" y="75914"/>
                  </a:cubicBezTo>
                  <a:cubicBezTo>
                    <a:pt x="14589" y="34195"/>
                    <a:pt x="-556" y="286"/>
                    <a:pt x="16" y="0"/>
                  </a:cubicBezTo>
                  <a:close/>
                </a:path>
              </a:pathLst>
            </a:custGeom>
            <a:solidFill>
              <a:srgbClr val="E0E0E0"/>
            </a:solidFill>
            <a:ln w="9525" cap="flat">
              <a:solidFill>
                <a:schemeClr val="tx1"/>
              </a:solidFill>
              <a:prstDash val="solid"/>
              <a:miter/>
            </a:ln>
          </p:spPr>
          <p:txBody>
            <a:bodyPr rtlCol="0" anchor="ctr">
              <a:noAutofit/>
            </a:bodyPr>
            <a:lstStyle/>
            <a:p>
              <a:endParaRPr lang="zh-CN" altLang="en-US"/>
            </a:p>
          </p:txBody>
        </p:sp>
        <p:sp>
          <p:nvSpPr>
            <p:cNvPr id="386" name="任意多边形: 形状 385">
              <a:extLst>
                <a:ext uri="{FF2B5EF4-FFF2-40B4-BE49-F238E27FC236}">
                  <a16:creationId xmlns:a16="http://schemas.microsoft.com/office/drawing/2014/main" id="{C72569D5-6FEC-A521-747D-821930B2835A}"/>
                </a:ext>
              </a:extLst>
            </p:cNvPr>
            <p:cNvSpPr/>
            <p:nvPr/>
          </p:nvSpPr>
          <p:spPr>
            <a:xfrm>
              <a:off x="7808590" y="3782635"/>
              <a:ext cx="81571" cy="181833"/>
            </a:xfrm>
            <a:custGeom>
              <a:avLst/>
              <a:gdLst>
                <a:gd name="connsiteX0" fmla="*/ 19 w 81571"/>
                <a:gd name="connsiteY0" fmla="*/ 0 h 181833"/>
                <a:gd name="connsiteX1" fmla="*/ 41929 w 81571"/>
                <a:gd name="connsiteY1" fmla="*/ 90392 h 181833"/>
                <a:gd name="connsiteX2" fmla="*/ 81553 w 81571"/>
                <a:gd name="connsiteY2" fmla="*/ 181832 h 181833"/>
                <a:gd name="connsiteX3" fmla="*/ 39643 w 81571"/>
                <a:gd name="connsiteY3" fmla="*/ 91440 h 181833"/>
                <a:gd name="connsiteX4" fmla="*/ 19 w 81571"/>
                <a:gd name="connsiteY4" fmla="*/ 0 h 181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571" h="181833">
                  <a:moveTo>
                    <a:pt x="19" y="0"/>
                  </a:moveTo>
                  <a:cubicBezTo>
                    <a:pt x="590" y="0"/>
                    <a:pt x="19069" y="40196"/>
                    <a:pt x="41929" y="90392"/>
                  </a:cubicBezTo>
                  <a:cubicBezTo>
                    <a:pt x="64788" y="140589"/>
                    <a:pt x="82219" y="181546"/>
                    <a:pt x="81553" y="181832"/>
                  </a:cubicBezTo>
                  <a:cubicBezTo>
                    <a:pt x="80886" y="182118"/>
                    <a:pt x="62503" y="141637"/>
                    <a:pt x="39643" y="91440"/>
                  </a:cubicBezTo>
                  <a:cubicBezTo>
                    <a:pt x="16783" y="41243"/>
                    <a:pt x="-648" y="286"/>
                    <a:pt x="19" y="0"/>
                  </a:cubicBezTo>
                  <a:close/>
                </a:path>
              </a:pathLst>
            </a:custGeom>
            <a:solidFill>
              <a:srgbClr val="E0E0E0"/>
            </a:solidFill>
            <a:ln w="9525" cap="flat">
              <a:solidFill>
                <a:schemeClr val="tx1"/>
              </a:solidFill>
              <a:prstDash val="solid"/>
              <a:miter/>
            </a:ln>
          </p:spPr>
          <p:txBody>
            <a:bodyPr rtlCol="0" anchor="ctr">
              <a:noAutofit/>
            </a:bodyPr>
            <a:lstStyle/>
            <a:p>
              <a:endParaRPr lang="zh-CN" altLang="en-US"/>
            </a:p>
          </p:txBody>
        </p:sp>
        <p:sp>
          <p:nvSpPr>
            <p:cNvPr id="387" name="任意多边形: 形状 386">
              <a:extLst>
                <a:ext uri="{FF2B5EF4-FFF2-40B4-BE49-F238E27FC236}">
                  <a16:creationId xmlns:a16="http://schemas.microsoft.com/office/drawing/2014/main" id="{997AEEC7-2579-499E-C74B-B3A813DBEBE6}"/>
                </a:ext>
              </a:extLst>
            </p:cNvPr>
            <p:cNvSpPr/>
            <p:nvPr/>
          </p:nvSpPr>
          <p:spPr>
            <a:xfrm>
              <a:off x="8222240" y="3641475"/>
              <a:ext cx="37225" cy="102680"/>
            </a:xfrm>
            <a:custGeom>
              <a:avLst/>
              <a:gdLst>
                <a:gd name="connsiteX0" fmla="*/ 39 w 37225"/>
                <a:gd name="connsiteY0" fmla="*/ 0 h 102680"/>
                <a:gd name="connsiteX1" fmla="*/ 19756 w 37225"/>
                <a:gd name="connsiteY1" fmla="*/ 50959 h 102680"/>
                <a:gd name="connsiteX2" fmla="*/ 37187 w 37225"/>
                <a:gd name="connsiteY2" fmla="*/ 102679 h 102680"/>
                <a:gd name="connsiteX3" fmla="*/ 17470 w 37225"/>
                <a:gd name="connsiteY3" fmla="*/ 51816 h 102680"/>
                <a:gd name="connsiteX4" fmla="*/ 39 w 37225"/>
                <a:gd name="connsiteY4" fmla="*/ 0 h 102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25" h="102680">
                  <a:moveTo>
                    <a:pt x="39" y="0"/>
                  </a:moveTo>
                  <a:cubicBezTo>
                    <a:pt x="706" y="0"/>
                    <a:pt x="9564" y="22574"/>
                    <a:pt x="19756" y="50959"/>
                  </a:cubicBezTo>
                  <a:cubicBezTo>
                    <a:pt x="29948" y="79343"/>
                    <a:pt x="37853" y="102489"/>
                    <a:pt x="37187" y="102679"/>
                  </a:cubicBezTo>
                  <a:cubicBezTo>
                    <a:pt x="36520" y="102870"/>
                    <a:pt x="27662" y="80105"/>
                    <a:pt x="17470" y="51816"/>
                  </a:cubicBezTo>
                  <a:cubicBezTo>
                    <a:pt x="7278" y="23527"/>
                    <a:pt x="-628" y="286"/>
                    <a:pt x="39" y="0"/>
                  </a:cubicBezTo>
                  <a:close/>
                </a:path>
              </a:pathLst>
            </a:custGeom>
            <a:solidFill>
              <a:srgbClr val="E0E0E0"/>
            </a:solidFill>
            <a:ln w="9525" cap="flat">
              <a:solidFill>
                <a:schemeClr val="tx1"/>
              </a:solidFill>
              <a:prstDash val="solid"/>
              <a:miter/>
            </a:ln>
          </p:spPr>
          <p:txBody>
            <a:bodyPr rtlCol="0" anchor="ctr">
              <a:noAutofit/>
            </a:bodyPr>
            <a:lstStyle/>
            <a:p>
              <a:endParaRPr lang="zh-CN" altLang="en-US"/>
            </a:p>
          </p:txBody>
        </p:sp>
        <p:sp>
          <p:nvSpPr>
            <p:cNvPr id="388" name="任意多边形: 形状 387">
              <a:extLst>
                <a:ext uri="{FF2B5EF4-FFF2-40B4-BE49-F238E27FC236}">
                  <a16:creationId xmlns:a16="http://schemas.microsoft.com/office/drawing/2014/main" id="{BFA07763-E9B2-DEA7-3338-04FAFAA9F2EF}"/>
                </a:ext>
              </a:extLst>
            </p:cNvPr>
            <p:cNvSpPr/>
            <p:nvPr/>
          </p:nvSpPr>
          <p:spPr>
            <a:xfrm>
              <a:off x="8153509" y="3641284"/>
              <a:ext cx="56673" cy="150685"/>
            </a:xfrm>
            <a:custGeom>
              <a:avLst/>
              <a:gdLst>
                <a:gd name="connsiteX0" fmla="*/ 0 w 56673"/>
                <a:gd name="connsiteY0" fmla="*/ 0 h 150685"/>
                <a:gd name="connsiteX1" fmla="*/ 2953 w 56673"/>
                <a:gd name="connsiteY1" fmla="*/ 5620 h 150685"/>
                <a:gd name="connsiteX2" fmla="*/ 10001 w 56673"/>
                <a:gd name="connsiteY2" fmla="*/ 21336 h 150685"/>
                <a:gd name="connsiteX3" fmla="*/ 31147 w 56673"/>
                <a:gd name="connsiteY3" fmla="*/ 74200 h 150685"/>
                <a:gd name="connsiteX4" fmla="*/ 50197 w 56673"/>
                <a:gd name="connsiteY4" fmla="*/ 128016 h 150685"/>
                <a:gd name="connsiteX5" fmla="*/ 55150 w 56673"/>
                <a:gd name="connsiteY5" fmla="*/ 144590 h 150685"/>
                <a:gd name="connsiteX6" fmla="*/ 56674 w 56673"/>
                <a:gd name="connsiteY6" fmla="*/ 150686 h 150685"/>
                <a:gd name="connsiteX7" fmla="*/ 54293 w 56673"/>
                <a:gd name="connsiteY7" fmla="*/ 144875 h 150685"/>
                <a:gd name="connsiteX8" fmla="*/ 48482 w 56673"/>
                <a:gd name="connsiteY8" fmla="*/ 128588 h 150685"/>
                <a:gd name="connsiteX9" fmla="*/ 29432 w 56673"/>
                <a:gd name="connsiteY9" fmla="*/ 75057 h 150685"/>
                <a:gd name="connsiteX10" fmla="*/ 8953 w 56673"/>
                <a:gd name="connsiteY10" fmla="*/ 22003 h 150685"/>
                <a:gd name="connsiteX11" fmla="*/ 2762 w 56673"/>
                <a:gd name="connsiteY11" fmla="*/ 6001 h 150685"/>
                <a:gd name="connsiteX12" fmla="*/ 0 w 56673"/>
                <a:gd name="connsiteY12" fmla="*/ 0 h 150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673" h="150685">
                  <a:moveTo>
                    <a:pt x="0" y="0"/>
                  </a:moveTo>
                  <a:cubicBezTo>
                    <a:pt x="1224" y="1737"/>
                    <a:pt x="2217" y="3626"/>
                    <a:pt x="2953" y="5620"/>
                  </a:cubicBezTo>
                  <a:cubicBezTo>
                    <a:pt x="4667" y="9239"/>
                    <a:pt x="7048" y="14669"/>
                    <a:pt x="10001" y="21336"/>
                  </a:cubicBezTo>
                  <a:cubicBezTo>
                    <a:pt x="15716" y="34766"/>
                    <a:pt x="23336" y="53435"/>
                    <a:pt x="31147" y="74200"/>
                  </a:cubicBezTo>
                  <a:cubicBezTo>
                    <a:pt x="38957" y="94964"/>
                    <a:pt x="45339" y="114110"/>
                    <a:pt x="50197" y="128016"/>
                  </a:cubicBezTo>
                  <a:cubicBezTo>
                    <a:pt x="52388" y="134969"/>
                    <a:pt x="54102" y="140589"/>
                    <a:pt x="55150" y="144590"/>
                  </a:cubicBezTo>
                  <a:cubicBezTo>
                    <a:pt x="55880" y="146559"/>
                    <a:pt x="56391" y="148604"/>
                    <a:pt x="56674" y="150686"/>
                  </a:cubicBezTo>
                  <a:cubicBezTo>
                    <a:pt x="55628" y="148862"/>
                    <a:pt x="54827" y="146908"/>
                    <a:pt x="54293" y="144875"/>
                  </a:cubicBezTo>
                  <a:lnTo>
                    <a:pt x="48482" y="128588"/>
                  </a:lnTo>
                  <a:cubicBezTo>
                    <a:pt x="43624" y="114872"/>
                    <a:pt x="36957" y="95917"/>
                    <a:pt x="29432" y="75057"/>
                  </a:cubicBezTo>
                  <a:cubicBezTo>
                    <a:pt x="21907" y="54197"/>
                    <a:pt x="14383" y="35528"/>
                    <a:pt x="8953" y="22003"/>
                  </a:cubicBezTo>
                  <a:lnTo>
                    <a:pt x="2762" y="6001"/>
                  </a:lnTo>
                  <a:cubicBezTo>
                    <a:pt x="1670" y="4084"/>
                    <a:pt x="745" y="2076"/>
                    <a:pt x="0" y="0"/>
                  </a:cubicBezTo>
                  <a:close/>
                </a:path>
              </a:pathLst>
            </a:custGeom>
            <a:solidFill>
              <a:srgbClr val="E0E0E0"/>
            </a:solidFill>
            <a:ln w="9525" cap="flat">
              <a:solidFill>
                <a:schemeClr val="tx1"/>
              </a:solidFill>
              <a:prstDash val="solid"/>
              <a:miter/>
            </a:ln>
          </p:spPr>
          <p:txBody>
            <a:bodyPr rtlCol="0" anchor="ctr">
              <a:noAutofit/>
            </a:bodyPr>
            <a:lstStyle/>
            <a:p>
              <a:endParaRPr lang="zh-CN" altLang="en-US"/>
            </a:p>
          </p:txBody>
        </p:sp>
        <p:sp>
          <p:nvSpPr>
            <p:cNvPr id="389" name="任意多边形: 形状 388">
              <a:extLst>
                <a:ext uri="{FF2B5EF4-FFF2-40B4-BE49-F238E27FC236}">
                  <a16:creationId xmlns:a16="http://schemas.microsoft.com/office/drawing/2014/main" id="{98201B9A-DB74-0564-2A6D-4F21FB7B1580}"/>
                </a:ext>
              </a:extLst>
            </p:cNvPr>
            <p:cNvSpPr/>
            <p:nvPr/>
          </p:nvSpPr>
          <p:spPr>
            <a:xfrm>
              <a:off x="8094072" y="3658429"/>
              <a:ext cx="62960" cy="168497"/>
            </a:xfrm>
            <a:custGeom>
              <a:avLst/>
              <a:gdLst>
                <a:gd name="connsiteX0" fmla="*/ 0 w 62960"/>
                <a:gd name="connsiteY0" fmla="*/ 0 h 168497"/>
                <a:gd name="connsiteX1" fmla="*/ 2477 w 62960"/>
                <a:gd name="connsiteY1" fmla="*/ 6572 h 168497"/>
                <a:gd name="connsiteX2" fmla="*/ 8573 w 62960"/>
                <a:gd name="connsiteY2" fmla="*/ 24860 h 168497"/>
                <a:gd name="connsiteX3" fmla="*/ 29623 w 62960"/>
                <a:gd name="connsiteY3" fmla="*/ 84868 h 168497"/>
                <a:gd name="connsiteX4" fmla="*/ 53054 w 62960"/>
                <a:gd name="connsiteY4" fmla="*/ 144018 h 168497"/>
                <a:gd name="connsiteX5" fmla="*/ 60484 w 62960"/>
                <a:gd name="connsiteY5" fmla="*/ 161830 h 168497"/>
                <a:gd name="connsiteX6" fmla="*/ 62960 w 62960"/>
                <a:gd name="connsiteY6" fmla="*/ 168497 h 168497"/>
                <a:gd name="connsiteX7" fmla="*/ 59627 w 62960"/>
                <a:gd name="connsiteY7" fmla="*/ 162211 h 168497"/>
                <a:gd name="connsiteX8" fmla="*/ 51435 w 62960"/>
                <a:gd name="connsiteY8" fmla="*/ 144780 h 168497"/>
                <a:gd name="connsiteX9" fmla="*/ 27242 w 62960"/>
                <a:gd name="connsiteY9" fmla="*/ 85820 h 168497"/>
                <a:gd name="connsiteX10" fmla="*/ 6858 w 62960"/>
                <a:gd name="connsiteY10" fmla="*/ 25432 h 168497"/>
                <a:gd name="connsiteX11" fmla="*/ 1619 w 62960"/>
                <a:gd name="connsiteY11" fmla="*/ 6382 h 168497"/>
                <a:gd name="connsiteX12" fmla="*/ 0 w 62960"/>
                <a:gd name="connsiteY12" fmla="*/ 0 h 168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960" h="168497">
                  <a:moveTo>
                    <a:pt x="0" y="0"/>
                  </a:moveTo>
                  <a:cubicBezTo>
                    <a:pt x="1059" y="2095"/>
                    <a:pt x="1890" y="4299"/>
                    <a:pt x="2477" y="6572"/>
                  </a:cubicBezTo>
                  <a:cubicBezTo>
                    <a:pt x="4096" y="11335"/>
                    <a:pt x="6096" y="17526"/>
                    <a:pt x="8573" y="24860"/>
                  </a:cubicBezTo>
                  <a:cubicBezTo>
                    <a:pt x="13716" y="40386"/>
                    <a:pt x="20955" y="61627"/>
                    <a:pt x="29623" y="84868"/>
                  </a:cubicBezTo>
                  <a:cubicBezTo>
                    <a:pt x="38291" y="108109"/>
                    <a:pt x="46768" y="128969"/>
                    <a:pt x="53054" y="144018"/>
                  </a:cubicBezTo>
                  <a:cubicBezTo>
                    <a:pt x="56007" y="151257"/>
                    <a:pt x="58579" y="157163"/>
                    <a:pt x="60484" y="161830"/>
                  </a:cubicBezTo>
                  <a:cubicBezTo>
                    <a:pt x="61471" y="163989"/>
                    <a:pt x="62299" y="166217"/>
                    <a:pt x="62960" y="168497"/>
                  </a:cubicBezTo>
                  <a:cubicBezTo>
                    <a:pt x="61670" y="166502"/>
                    <a:pt x="60554" y="164399"/>
                    <a:pt x="59627" y="162211"/>
                  </a:cubicBezTo>
                  <a:cubicBezTo>
                    <a:pt x="57531" y="158115"/>
                    <a:pt x="54769" y="152686"/>
                    <a:pt x="51435" y="144780"/>
                  </a:cubicBezTo>
                  <a:cubicBezTo>
                    <a:pt x="44768" y="129826"/>
                    <a:pt x="36005" y="109061"/>
                    <a:pt x="27242" y="85820"/>
                  </a:cubicBezTo>
                  <a:cubicBezTo>
                    <a:pt x="18479" y="62579"/>
                    <a:pt x="11525" y="41053"/>
                    <a:pt x="6858" y="25432"/>
                  </a:cubicBezTo>
                  <a:cubicBezTo>
                    <a:pt x="4572" y="17621"/>
                    <a:pt x="2762" y="11240"/>
                    <a:pt x="1619" y="6382"/>
                  </a:cubicBezTo>
                  <a:cubicBezTo>
                    <a:pt x="868" y="4314"/>
                    <a:pt x="325" y="2176"/>
                    <a:pt x="0" y="0"/>
                  </a:cubicBezTo>
                  <a:close/>
                </a:path>
              </a:pathLst>
            </a:custGeom>
            <a:solidFill>
              <a:srgbClr val="E0E0E0"/>
            </a:solidFill>
            <a:ln w="9525" cap="flat">
              <a:solidFill>
                <a:schemeClr val="tx1"/>
              </a:solidFill>
              <a:prstDash val="solid"/>
              <a:miter/>
            </a:ln>
          </p:spPr>
          <p:txBody>
            <a:bodyPr rtlCol="0" anchor="ctr">
              <a:noAutofit/>
            </a:bodyPr>
            <a:lstStyle/>
            <a:p>
              <a:endParaRPr lang="zh-CN" altLang="en-US"/>
            </a:p>
          </p:txBody>
        </p:sp>
        <p:sp>
          <p:nvSpPr>
            <p:cNvPr id="390" name="任意多边形: 形状 389">
              <a:extLst>
                <a:ext uri="{FF2B5EF4-FFF2-40B4-BE49-F238E27FC236}">
                  <a16:creationId xmlns:a16="http://schemas.microsoft.com/office/drawing/2014/main" id="{D97E6EB9-28FB-1D3D-233B-6ADBBB5A8A0F}"/>
                </a:ext>
              </a:extLst>
            </p:cNvPr>
            <p:cNvSpPr/>
            <p:nvPr/>
          </p:nvSpPr>
          <p:spPr>
            <a:xfrm>
              <a:off x="8040923" y="3703864"/>
              <a:ext cx="54483" cy="128015"/>
            </a:xfrm>
            <a:custGeom>
              <a:avLst/>
              <a:gdLst>
                <a:gd name="connsiteX0" fmla="*/ 0 w 54483"/>
                <a:gd name="connsiteY0" fmla="*/ 0 h 128015"/>
                <a:gd name="connsiteX1" fmla="*/ 2286 w 54483"/>
                <a:gd name="connsiteY1" fmla="*/ 5048 h 128015"/>
                <a:gd name="connsiteX2" fmla="*/ 7811 w 54483"/>
                <a:gd name="connsiteY2" fmla="*/ 18859 h 128015"/>
                <a:gd name="connsiteX3" fmla="*/ 26861 w 54483"/>
                <a:gd name="connsiteY3" fmla="*/ 64294 h 128015"/>
                <a:gd name="connsiteX4" fmla="*/ 46482 w 54483"/>
                <a:gd name="connsiteY4" fmla="*/ 109252 h 128015"/>
                <a:gd name="connsiteX5" fmla="*/ 52483 w 54483"/>
                <a:gd name="connsiteY5" fmla="*/ 122872 h 128015"/>
                <a:gd name="connsiteX6" fmla="*/ 54483 w 54483"/>
                <a:gd name="connsiteY6" fmla="*/ 128016 h 128015"/>
                <a:gd name="connsiteX7" fmla="*/ 51245 w 54483"/>
                <a:gd name="connsiteY7" fmla="*/ 123825 h 128015"/>
                <a:gd name="connsiteX8" fmla="*/ 44482 w 54483"/>
                <a:gd name="connsiteY8" fmla="*/ 110490 h 128015"/>
                <a:gd name="connsiteX9" fmla="*/ 24194 w 54483"/>
                <a:gd name="connsiteY9" fmla="*/ 65722 h 128015"/>
                <a:gd name="connsiteX10" fmla="*/ 6287 w 54483"/>
                <a:gd name="connsiteY10" fmla="*/ 19907 h 128015"/>
                <a:gd name="connsiteX11" fmla="*/ 1524 w 54483"/>
                <a:gd name="connsiteY11" fmla="*/ 5810 h 128015"/>
                <a:gd name="connsiteX12" fmla="*/ 0 w 54483"/>
                <a:gd name="connsiteY12" fmla="*/ 0 h 128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483" h="128015">
                  <a:moveTo>
                    <a:pt x="0" y="0"/>
                  </a:moveTo>
                  <a:cubicBezTo>
                    <a:pt x="956" y="1588"/>
                    <a:pt x="1723" y="3282"/>
                    <a:pt x="2286" y="5048"/>
                  </a:cubicBezTo>
                  <a:cubicBezTo>
                    <a:pt x="3810" y="8763"/>
                    <a:pt x="5715" y="13430"/>
                    <a:pt x="7811" y="18859"/>
                  </a:cubicBezTo>
                  <a:cubicBezTo>
                    <a:pt x="12478" y="30480"/>
                    <a:pt x="18955" y="46577"/>
                    <a:pt x="26861" y="64294"/>
                  </a:cubicBezTo>
                  <a:cubicBezTo>
                    <a:pt x="34766" y="82010"/>
                    <a:pt x="41339" y="97822"/>
                    <a:pt x="46482" y="109252"/>
                  </a:cubicBezTo>
                  <a:lnTo>
                    <a:pt x="52483" y="122872"/>
                  </a:lnTo>
                  <a:cubicBezTo>
                    <a:pt x="53314" y="124518"/>
                    <a:pt x="53984" y="126241"/>
                    <a:pt x="54483" y="128016"/>
                  </a:cubicBezTo>
                  <a:cubicBezTo>
                    <a:pt x="53243" y="126750"/>
                    <a:pt x="52157" y="125344"/>
                    <a:pt x="51245" y="123825"/>
                  </a:cubicBezTo>
                  <a:cubicBezTo>
                    <a:pt x="49625" y="120682"/>
                    <a:pt x="47244" y="116110"/>
                    <a:pt x="44482" y="110490"/>
                  </a:cubicBezTo>
                  <a:cubicBezTo>
                    <a:pt x="38957" y="99250"/>
                    <a:pt x="31623" y="83439"/>
                    <a:pt x="24194" y="65722"/>
                  </a:cubicBezTo>
                  <a:cubicBezTo>
                    <a:pt x="16764" y="48006"/>
                    <a:pt x="10478" y="31813"/>
                    <a:pt x="6287" y="19907"/>
                  </a:cubicBezTo>
                  <a:cubicBezTo>
                    <a:pt x="4191" y="14002"/>
                    <a:pt x="2572" y="9144"/>
                    <a:pt x="1524" y="5810"/>
                  </a:cubicBezTo>
                  <a:cubicBezTo>
                    <a:pt x="756" y="3951"/>
                    <a:pt x="244" y="1997"/>
                    <a:pt x="0" y="0"/>
                  </a:cubicBezTo>
                  <a:close/>
                </a:path>
              </a:pathLst>
            </a:custGeom>
            <a:solidFill>
              <a:srgbClr val="E0E0E0"/>
            </a:solidFill>
            <a:ln w="9525" cap="flat">
              <a:solidFill>
                <a:schemeClr val="tx1"/>
              </a:solidFill>
              <a:prstDash val="solid"/>
              <a:miter/>
            </a:ln>
          </p:spPr>
          <p:txBody>
            <a:bodyPr rtlCol="0" anchor="ctr">
              <a:noAutofit/>
            </a:bodyPr>
            <a:lstStyle/>
            <a:p>
              <a:endParaRPr lang="zh-CN" altLang="en-US"/>
            </a:p>
          </p:txBody>
        </p:sp>
        <p:sp>
          <p:nvSpPr>
            <p:cNvPr id="391" name="任意多边形: 形状 390">
              <a:extLst>
                <a:ext uri="{FF2B5EF4-FFF2-40B4-BE49-F238E27FC236}">
                  <a16:creationId xmlns:a16="http://schemas.microsoft.com/office/drawing/2014/main" id="{4A186DA5-FCFA-77B9-2039-470B814C7764}"/>
                </a:ext>
              </a:extLst>
            </p:cNvPr>
            <p:cNvSpPr/>
            <p:nvPr/>
          </p:nvSpPr>
          <p:spPr>
            <a:xfrm>
              <a:off x="7999299" y="3739201"/>
              <a:ext cx="35718" cy="86867"/>
            </a:xfrm>
            <a:custGeom>
              <a:avLst/>
              <a:gdLst>
                <a:gd name="connsiteX0" fmla="*/ 0 w 35718"/>
                <a:gd name="connsiteY0" fmla="*/ 0 h 86867"/>
                <a:gd name="connsiteX1" fmla="*/ 19050 w 35718"/>
                <a:gd name="connsiteY1" fmla="*/ 42958 h 86867"/>
                <a:gd name="connsiteX2" fmla="*/ 35719 w 35718"/>
                <a:gd name="connsiteY2" fmla="*/ 86868 h 86867"/>
                <a:gd name="connsiteX3" fmla="*/ 16669 w 35718"/>
                <a:gd name="connsiteY3" fmla="*/ 43910 h 86867"/>
                <a:gd name="connsiteX4" fmla="*/ 0 w 35718"/>
                <a:gd name="connsiteY4" fmla="*/ 0 h 86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18" h="86867">
                  <a:moveTo>
                    <a:pt x="0" y="0"/>
                  </a:moveTo>
                  <a:cubicBezTo>
                    <a:pt x="7116" y="13967"/>
                    <a:pt x="13475" y="28307"/>
                    <a:pt x="19050" y="42958"/>
                  </a:cubicBezTo>
                  <a:cubicBezTo>
                    <a:pt x="25387" y="57286"/>
                    <a:pt x="30952" y="71944"/>
                    <a:pt x="35719" y="86868"/>
                  </a:cubicBezTo>
                  <a:cubicBezTo>
                    <a:pt x="28603" y="72901"/>
                    <a:pt x="22244" y="58561"/>
                    <a:pt x="16669" y="43910"/>
                  </a:cubicBezTo>
                  <a:cubicBezTo>
                    <a:pt x="10350" y="29575"/>
                    <a:pt x="4786" y="14918"/>
                    <a:pt x="0" y="0"/>
                  </a:cubicBezTo>
                  <a:close/>
                </a:path>
              </a:pathLst>
            </a:custGeom>
            <a:solidFill>
              <a:srgbClr val="E0E0E0"/>
            </a:solidFill>
            <a:ln w="9525" cap="flat">
              <a:solidFill>
                <a:schemeClr val="tx1"/>
              </a:solidFill>
              <a:prstDash val="solid"/>
              <a:miter/>
            </a:ln>
          </p:spPr>
          <p:txBody>
            <a:bodyPr rtlCol="0" anchor="ctr">
              <a:noAutofit/>
            </a:bodyPr>
            <a:lstStyle/>
            <a:p>
              <a:endParaRPr lang="zh-CN" altLang="en-US"/>
            </a:p>
          </p:txBody>
        </p:sp>
        <p:sp>
          <p:nvSpPr>
            <p:cNvPr id="392" name="任意多边形: 形状 391">
              <a:extLst>
                <a:ext uri="{FF2B5EF4-FFF2-40B4-BE49-F238E27FC236}">
                  <a16:creationId xmlns:a16="http://schemas.microsoft.com/office/drawing/2014/main" id="{CC911180-DA8F-E3B5-639B-6685F629ED6A}"/>
                </a:ext>
              </a:extLst>
            </p:cNvPr>
            <p:cNvSpPr/>
            <p:nvPr/>
          </p:nvSpPr>
          <p:spPr>
            <a:xfrm>
              <a:off x="8304003" y="3574323"/>
              <a:ext cx="46958" cy="115919"/>
            </a:xfrm>
            <a:custGeom>
              <a:avLst/>
              <a:gdLst>
                <a:gd name="connsiteX0" fmla="*/ 0 w 46958"/>
                <a:gd name="connsiteY0" fmla="*/ 0 h 115919"/>
                <a:gd name="connsiteX1" fmla="*/ 2096 w 46958"/>
                <a:gd name="connsiteY1" fmla="*/ 4477 h 115919"/>
                <a:gd name="connsiteX2" fmla="*/ 7144 w 46958"/>
                <a:gd name="connsiteY2" fmla="*/ 16859 h 115919"/>
                <a:gd name="connsiteX3" fmla="*/ 23622 w 46958"/>
                <a:gd name="connsiteY3" fmla="*/ 57912 h 115919"/>
                <a:gd name="connsiteX4" fmla="*/ 40386 w 46958"/>
                <a:gd name="connsiteY4" fmla="*/ 98870 h 115919"/>
                <a:gd name="connsiteX5" fmla="*/ 45434 w 46958"/>
                <a:gd name="connsiteY5" fmla="*/ 111252 h 115919"/>
                <a:gd name="connsiteX6" fmla="*/ 46958 w 46958"/>
                <a:gd name="connsiteY6" fmla="*/ 115919 h 115919"/>
                <a:gd name="connsiteX7" fmla="*/ 44577 w 46958"/>
                <a:gd name="connsiteY7" fmla="*/ 111633 h 115919"/>
                <a:gd name="connsiteX8" fmla="*/ 38767 w 46958"/>
                <a:gd name="connsiteY8" fmla="*/ 99536 h 115919"/>
                <a:gd name="connsiteX9" fmla="*/ 21336 w 46958"/>
                <a:gd name="connsiteY9" fmla="*/ 58865 h 115919"/>
                <a:gd name="connsiteX10" fmla="*/ 5525 w 46958"/>
                <a:gd name="connsiteY10" fmla="*/ 17526 h 115919"/>
                <a:gd name="connsiteX11" fmla="*/ 1238 w 46958"/>
                <a:gd name="connsiteY11" fmla="*/ 4858 h 115919"/>
                <a:gd name="connsiteX12" fmla="*/ 0 w 46958"/>
                <a:gd name="connsiteY12" fmla="*/ 0 h 115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958" h="115919">
                  <a:moveTo>
                    <a:pt x="0" y="0"/>
                  </a:moveTo>
                  <a:cubicBezTo>
                    <a:pt x="826" y="1429"/>
                    <a:pt x="1528" y="2927"/>
                    <a:pt x="2096" y="4477"/>
                  </a:cubicBezTo>
                  <a:lnTo>
                    <a:pt x="7144" y="16859"/>
                  </a:lnTo>
                  <a:lnTo>
                    <a:pt x="23622" y="57912"/>
                  </a:lnTo>
                  <a:cubicBezTo>
                    <a:pt x="30099" y="73628"/>
                    <a:pt x="35909" y="87725"/>
                    <a:pt x="40386" y="98870"/>
                  </a:cubicBezTo>
                  <a:cubicBezTo>
                    <a:pt x="42386" y="103632"/>
                    <a:pt x="44006" y="107823"/>
                    <a:pt x="45434" y="111252"/>
                  </a:cubicBezTo>
                  <a:cubicBezTo>
                    <a:pt x="46160" y="112728"/>
                    <a:pt x="46673" y="114299"/>
                    <a:pt x="46958" y="115919"/>
                  </a:cubicBezTo>
                  <a:cubicBezTo>
                    <a:pt x="46012" y="114581"/>
                    <a:pt x="45214" y="113144"/>
                    <a:pt x="44577" y="111633"/>
                  </a:cubicBezTo>
                  <a:cubicBezTo>
                    <a:pt x="43148" y="108776"/>
                    <a:pt x="41148" y="104680"/>
                    <a:pt x="38767" y="99536"/>
                  </a:cubicBezTo>
                  <a:cubicBezTo>
                    <a:pt x="34100" y="89249"/>
                    <a:pt x="27813" y="74867"/>
                    <a:pt x="21336" y="58865"/>
                  </a:cubicBezTo>
                  <a:cubicBezTo>
                    <a:pt x="14859" y="42863"/>
                    <a:pt x="9335" y="28194"/>
                    <a:pt x="5525" y="17526"/>
                  </a:cubicBezTo>
                  <a:cubicBezTo>
                    <a:pt x="3620" y="12192"/>
                    <a:pt x="2191" y="8001"/>
                    <a:pt x="1238" y="4858"/>
                  </a:cubicBezTo>
                  <a:cubicBezTo>
                    <a:pt x="592" y="3307"/>
                    <a:pt x="175" y="1671"/>
                    <a:pt x="0" y="0"/>
                  </a:cubicBezTo>
                  <a:close/>
                </a:path>
              </a:pathLst>
            </a:custGeom>
            <a:solidFill>
              <a:srgbClr val="E0E0E0"/>
            </a:solidFill>
            <a:ln w="9525" cap="flat">
              <a:solidFill>
                <a:schemeClr val="tx1"/>
              </a:solidFill>
              <a:prstDash val="solid"/>
              <a:miter/>
            </a:ln>
          </p:spPr>
          <p:txBody>
            <a:bodyPr rtlCol="0" anchor="ctr">
              <a:noAutofit/>
            </a:bodyPr>
            <a:lstStyle/>
            <a:p>
              <a:endParaRPr lang="zh-CN" altLang="en-US"/>
            </a:p>
          </p:txBody>
        </p:sp>
        <p:sp>
          <p:nvSpPr>
            <p:cNvPr id="393" name="任意多边形: 形状 392">
              <a:extLst>
                <a:ext uri="{FF2B5EF4-FFF2-40B4-BE49-F238E27FC236}">
                  <a16:creationId xmlns:a16="http://schemas.microsoft.com/office/drawing/2014/main" id="{B102C11D-AC9D-3723-501D-6469B87C8EB5}"/>
                </a:ext>
              </a:extLst>
            </p:cNvPr>
            <p:cNvSpPr/>
            <p:nvPr/>
          </p:nvSpPr>
          <p:spPr>
            <a:xfrm>
              <a:off x="8346374" y="3526318"/>
              <a:ext cx="70140" cy="172308"/>
            </a:xfrm>
            <a:custGeom>
              <a:avLst/>
              <a:gdLst>
                <a:gd name="connsiteX0" fmla="*/ 16 w 70140"/>
                <a:gd name="connsiteY0" fmla="*/ 0 h 172308"/>
                <a:gd name="connsiteX1" fmla="*/ 36211 w 70140"/>
                <a:gd name="connsiteY1" fmla="*/ 85725 h 172308"/>
                <a:gd name="connsiteX2" fmla="*/ 70120 w 70140"/>
                <a:gd name="connsiteY2" fmla="*/ 172307 h 172308"/>
                <a:gd name="connsiteX3" fmla="*/ 33925 w 70140"/>
                <a:gd name="connsiteY3" fmla="*/ 86582 h 172308"/>
                <a:gd name="connsiteX4" fmla="*/ 16 w 70140"/>
                <a:gd name="connsiteY4" fmla="*/ 0 h 17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40" h="172308">
                  <a:moveTo>
                    <a:pt x="16" y="0"/>
                  </a:moveTo>
                  <a:cubicBezTo>
                    <a:pt x="682" y="0"/>
                    <a:pt x="16875" y="38100"/>
                    <a:pt x="36211" y="85725"/>
                  </a:cubicBezTo>
                  <a:cubicBezTo>
                    <a:pt x="55546" y="133350"/>
                    <a:pt x="70786" y="172021"/>
                    <a:pt x="70120" y="172307"/>
                  </a:cubicBezTo>
                  <a:cubicBezTo>
                    <a:pt x="69453" y="172593"/>
                    <a:pt x="53260" y="134207"/>
                    <a:pt x="33925" y="86582"/>
                  </a:cubicBezTo>
                  <a:cubicBezTo>
                    <a:pt x="14589" y="38957"/>
                    <a:pt x="-556" y="286"/>
                    <a:pt x="16" y="0"/>
                  </a:cubicBezTo>
                  <a:close/>
                </a:path>
              </a:pathLst>
            </a:custGeom>
            <a:solidFill>
              <a:srgbClr val="E0E0E0"/>
            </a:solidFill>
            <a:ln w="9525" cap="flat">
              <a:solidFill>
                <a:schemeClr val="tx1"/>
              </a:solidFill>
              <a:prstDash val="solid"/>
              <a:miter/>
            </a:ln>
          </p:spPr>
          <p:txBody>
            <a:bodyPr rtlCol="0" anchor="ctr">
              <a:noAutofit/>
            </a:bodyPr>
            <a:lstStyle/>
            <a:p>
              <a:endParaRPr lang="zh-CN" altLang="en-US"/>
            </a:p>
          </p:txBody>
        </p:sp>
        <p:sp>
          <p:nvSpPr>
            <p:cNvPr id="394" name="任意多边形: 形状 393">
              <a:extLst>
                <a:ext uri="{FF2B5EF4-FFF2-40B4-BE49-F238E27FC236}">
                  <a16:creationId xmlns:a16="http://schemas.microsoft.com/office/drawing/2014/main" id="{3A76BFB0-95C9-F2A3-E928-B13EB08A9987}"/>
                </a:ext>
              </a:extLst>
            </p:cNvPr>
            <p:cNvSpPr/>
            <p:nvPr/>
          </p:nvSpPr>
          <p:spPr>
            <a:xfrm>
              <a:off x="8382662" y="3495933"/>
              <a:ext cx="83093" cy="188215"/>
            </a:xfrm>
            <a:custGeom>
              <a:avLst/>
              <a:gdLst>
                <a:gd name="connsiteX0" fmla="*/ 18 w 83093"/>
                <a:gd name="connsiteY0" fmla="*/ 0 h 188215"/>
                <a:gd name="connsiteX1" fmla="*/ 42690 w 83093"/>
                <a:gd name="connsiteY1" fmla="*/ 93631 h 188215"/>
                <a:gd name="connsiteX2" fmla="*/ 83076 w 83093"/>
                <a:gd name="connsiteY2" fmla="*/ 188214 h 188215"/>
                <a:gd name="connsiteX3" fmla="*/ 40404 w 83093"/>
                <a:gd name="connsiteY3" fmla="*/ 94583 h 188215"/>
                <a:gd name="connsiteX4" fmla="*/ 18 w 83093"/>
                <a:gd name="connsiteY4" fmla="*/ 0 h 188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093" h="188215">
                  <a:moveTo>
                    <a:pt x="18" y="0"/>
                  </a:moveTo>
                  <a:cubicBezTo>
                    <a:pt x="685" y="0"/>
                    <a:pt x="19735" y="41624"/>
                    <a:pt x="42690" y="93631"/>
                  </a:cubicBezTo>
                  <a:cubicBezTo>
                    <a:pt x="65645" y="145637"/>
                    <a:pt x="83743" y="187928"/>
                    <a:pt x="83076" y="188214"/>
                  </a:cubicBezTo>
                  <a:cubicBezTo>
                    <a:pt x="82409" y="188500"/>
                    <a:pt x="63359" y="146590"/>
                    <a:pt x="40404" y="94583"/>
                  </a:cubicBezTo>
                  <a:cubicBezTo>
                    <a:pt x="17449" y="42577"/>
                    <a:pt x="-649" y="286"/>
                    <a:pt x="18" y="0"/>
                  </a:cubicBezTo>
                  <a:close/>
                </a:path>
              </a:pathLst>
            </a:custGeom>
            <a:solidFill>
              <a:srgbClr val="E0E0E0"/>
            </a:solidFill>
            <a:ln w="9525" cap="flat">
              <a:solidFill>
                <a:schemeClr val="tx1"/>
              </a:solidFill>
              <a:prstDash val="solid"/>
              <a:miter/>
            </a:ln>
          </p:spPr>
          <p:txBody>
            <a:bodyPr rtlCol="0" anchor="ctr">
              <a:noAutofit/>
            </a:bodyPr>
            <a:lstStyle/>
            <a:p>
              <a:endParaRPr lang="zh-CN" altLang="en-US"/>
            </a:p>
          </p:txBody>
        </p:sp>
        <p:sp>
          <p:nvSpPr>
            <p:cNvPr id="395" name="任意多边形: 形状 394">
              <a:extLst>
                <a:ext uri="{FF2B5EF4-FFF2-40B4-BE49-F238E27FC236}">
                  <a16:creationId xmlns:a16="http://schemas.microsoft.com/office/drawing/2014/main" id="{5214EB01-D563-D9CD-F250-67598D4E3D30}"/>
                </a:ext>
              </a:extLst>
            </p:cNvPr>
            <p:cNvSpPr/>
            <p:nvPr/>
          </p:nvSpPr>
          <p:spPr>
            <a:xfrm>
              <a:off x="8236852" y="4236120"/>
              <a:ext cx="165354" cy="165353"/>
            </a:xfrm>
            <a:custGeom>
              <a:avLst/>
              <a:gdLst>
                <a:gd name="connsiteX0" fmla="*/ 165354 w 165354"/>
                <a:gd name="connsiteY0" fmla="*/ 82677 h 165353"/>
                <a:gd name="connsiteX1" fmla="*/ 82677 w 165354"/>
                <a:gd name="connsiteY1" fmla="*/ 165354 h 165353"/>
                <a:gd name="connsiteX2" fmla="*/ 0 w 165354"/>
                <a:gd name="connsiteY2" fmla="*/ 82677 h 165353"/>
                <a:gd name="connsiteX3" fmla="*/ 82677 w 165354"/>
                <a:gd name="connsiteY3" fmla="*/ 0 h 165353"/>
                <a:gd name="connsiteX4" fmla="*/ 165354 w 165354"/>
                <a:gd name="connsiteY4" fmla="*/ 82487 h 165353"/>
                <a:gd name="connsiteX5" fmla="*/ 165354 w 165354"/>
                <a:gd name="connsiteY5" fmla="*/ 82677 h 165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354" h="165353">
                  <a:moveTo>
                    <a:pt x="165354" y="82677"/>
                  </a:moveTo>
                  <a:cubicBezTo>
                    <a:pt x="165354" y="128338"/>
                    <a:pt x="128338" y="165354"/>
                    <a:pt x="82677" y="165354"/>
                  </a:cubicBezTo>
                  <a:cubicBezTo>
                    <a:pt x="37016" y="165354"/>
                    <a:pt x="0" y="128338"/>
                    <a:pt x="0" y="82677"/>
                  </a:cubicBezTo>
                  <a:cubicBezTo>
                    <a:pt x="0" y="37016"/>
                    <a:pt x="37016" y="0"/>
                    <a:pt x="82677" y="0"/>
                  </a:cubicBezTo>
                  <a:cubicBezTo>
                    <a:pt x="128286" y="-53"/>
                    <a:pt x="165301" y="36878"/>
                    <a:pt x="165354" y="82487"/>
                  </a:cubicBezTo>
                  <a:cubicBezTo>
                    <a:pt x="165354" y="82550"/>
                    <a:pt x="165354" y="82614"/>
                    <a:pt x="165354" y="82677"/>
                  </a:cubicBezTo>
                  <a:close/>
                </a:path>
              </a:pathLst>
            </a:custGeom>
            <a:solidFill>
              <a:schemeClr val="accent1"/>
            </a:solidFill>
            <a:ln w="9525" cap="flat">
              <a:solidFill>
                <a:schemeClr val="tx1"/>
              </a:solidFill>
              <a:prstDash val="solid"/>
              <a:miter/>
            </a:ln>
          </p:spPr>
          <p:txBody>
            <a:bodyPr rtlCol="0" anchor="ctr">
              <a:noAutofit/>
            </a:bodyPr>
            <a:lstStyle/>
            <a:p>
              <a:endParaRPr lang="zh-CN" altLang="en-US"/>
            </a:p>
          </p:txBody>
        </p:sp>
        <p:sp>
          <p:nvSpPr>
            <p:cNvPr id="396" name="任意多边形: 形状 395">
              <a:extLst>
                <a:ext uri="{FF2B5EF4-FFF2-40B4-BE49-F238E27FC236}">
                  <a16:creationId xmlns:a16="http://schemas.microsoft.com/office/drawing/2014/main" id="{6DE20112-C8C5-1B56-F25F-501071BFA95E}"/>
                </a:ext>
              </a:extLst>
            </p:cNvPr>
            <p:cNvSpPr/>
            <p:nvPr/>
          </p:nvSpPr>
          <p:spPr>
            <a:xfrm>
              <a:off x="8323054" y="3965896"/>
              <a:ext cx="123634" cy="123634"/>
            </a:xfrm>
            <a:custGeom>
              <a:avLst/>
              <a:gdLst>
                <a:gd name="connsiteX0" fmla="*/ 123634 w 123634"/>
                <a:gd name="connsiteY0" fmla="*/ 61817 h 123634"/>
                <a:gd name="connsiteX1" fmla="*/ 61817 w 123634"/>
                <a:gd name="connsiteY1" fmla="*/ 123634 h 123634"/>
                <a:gd name="connsiteX2" fmla="*/ 0 w 123634"/>
                <a:gd name="connsiteY2" fmla="*/ 61817 h 123634"/>
                <a:gd name="connsiteX3" fmla="*/ 61817 w 123634"/>
                <a:gd name="connsiteY3" fmla="*/ 0 h 123634"/>
                <a:gd name="connsiteX4" fmla="*/ 123634 w 123634"/>
                <a:gd name="connsiteY4" fmla="*/ 61817 h 123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34" h="123634">
                  <a:moveTo>
                    <a:pt x="123634" y="61817"/>
                  </a:moveTo>
                  <a:cubicBezTo>
                    <a:pt x="123634" y="95958"/>
                    <a:pt x="95958" y="123634"/>
                    <a:pt x="61817" y="123634"/>
                  </a:cubicBezTo>
                  <a:cubicBezTo>
                    <a:pt x="27677" y="123634"/>
                    <a:pt x="0" y="95958"/>
                    <a:pt x="0" y="61817"/>
                  </a:cubicBezTo>
                  <a:cubicBezTo>
                    <a:pt x="0" y="27677"/>
                    <a:pt x="27677" y="0"/>
                    <a:pt x="61817" y="0"/>
                  </a:cubicBezTo>
                  <a:cubicBezTo>
                    <a:pt x="95936" y="52"/>
                    <a:pt x="123582" y="27698"/>
                    <a:pt x="123634" y="61817"/>
                  </a:cubicBezTo>
                  <a:close/>
                </a:path>
              </a:pathLst>
            </a:custGeom>
            <a:solidFill>
              <a:schemeClr val="accent1"/>
            </a:solidFill>
            <a:ln w="9525" cap="flat">
              <a:solidFill>
                <a:schemeClr val="tx1"/>
              </a:solidFill>
              <a:prstDash val="solid"/>
              <a:miter/>
            </a:ln>
          </p:spPr>
          <p:txBody>
            <a:bodyPr rtlCol="0" anchor="ctr">
              <a:noAutofit/>
            </a:bodyPr>
            <a:lstStyle/>
            <a:p>
              <a:endParaRPr lang="zh-CN" altLang="en-US"/>
            </a:p>
          </p:txBody>
        </p:sp>
        <p:sp>
          <p:nvSpPr>
            <p:cNvPr id="397" name="任意多边形: 形状 396">
              <a:extLst>
                <a:ext uri="{FF2B5EF4-FFF2-40B4-BE49-F238E27FC236}">
                  <a16:creationId xmlns:a16="http://schemas.microsoft.com/office/drawing/2014/main" id="{FDA718CD-8C19-865D-D30C-E19074991DE5}"/>
                </a:ext>
              </a:extLst>
            </p:cNvPr>
            <p:cNvSpPr/>
            <p:nvPr/>
          </p:nvSpPr>
          <p:spPr>
            <a:xfrm>
              <a:off x="8116933" y="4078196"/>
              <a:ext cx="89534" cy="89535"/>
            </a:xfrm>
            <a:custGeom>
              <a:avLst/>
              <a:gdLst>
                <a:gd name="connsiteX0" fmla="*/ 89535 w 89534"/>
                <a:gd name="connsiteY0" fmla="*/ 44768 h 89535"/>
                <a:gd name="connsiteX1" fmla="*/ 44767 w 89534"/>
                <a:gd name="connsiteY1" fmla="*/ 89535 h 89535"/>
                <a:gd name="connsiteX2" fmla="*/ 0 w 89534"/>
                <a:gd name="connsiteY2" fmla="*/ 44768 h 89535"/>
                <a:gd name="connsiteX3" fmla="*/ 44767 w 89534"/>
                <a:gd name="connsiteY3" fmla="*/ 0 h 89535"/>
                <a:gd name="connsiteX4" fmla="*/ 89535 w 89534"/>
                <a:gd name="connsiteY4" fmla="*/ 44768 h 89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34" h="89535">
                  <a:moveTo>
                    <a:pt x="89535" y="44768"/>
                  </a:moveTo>
                  <a:cubicBezTo>
                    <a:pt x="89535" y="69492"/>
                    <a:pt x="69492" y="89535"/>
                    <a:pt x="44767" y="89535"/>
                  </a:cubicBezTo>
                  <a:cubicBezTo>
                    <a:pt x="20043" y="89535"/>
                    <a:pt x="0" y="69492"/>
                    <a:pt x="0" y="44768"/>
                  </a:cubicBezTo>
                  <a:cubicBezTo>
                    <a:pt x="0" y="20043"/>
                    <a:pt x="20043" y="0"/>
                    <a:pt x="44767" y="0"/>
                  </a:cubicBezTo>
                  <a:cubicBezTo>
                    <a:pt x="69492" y="0"/>
                    <a:pt x="89535" y="20043"/>
                    <a:pt x="89535" y="44768"/>
                  </a:cubicBezTo>
                  <a:close/>
                </a:path>
              </a:pathLst>
            </a:custGeom>
            <a:solidFill>
              <a:schemeClr val="accent1"/>
            </a:solidFill>
            <a:ln w="9525" cap="flat">
              <a:solidFill>
                <a:schemeClr val="tx1"/>
              </a:solidFill>
              <a:prstDash val="solid"/>
              <a:miter/>
            </a:ln>
          </p:spPr>
          <p:txBody>
            <a:bodyPr rtlCol="0" anchor="ctr">
              <a:noAutofit/>
            </a:bodyPr>
            <a:lstStyle/>
            <a:p>
              <a:endParaRPr lang="zh-CN" altLang="en-US"/>
            </a:p>
          </p:txBody>
        </p:sp>
        <p:sp>
          <p:nvSpPr>
            <p:cNvPr id="398" name="任意多边形: 形状 397">
              <a:extLst>
                <a:ext uri="{FF2B5EF4-FFF2-40B4-BE49-F238E27FC236}">
                  <a16:creationId xmlns:a16="http://schemas.microsoft.com/office/drawing/2014/main" id="{AAE84B7C-2E50-B6AD-ED8F-EFE314F72B10}"/>
                </a:ext>
              </a:extLst>
            </p:cNvPr>
            <p:cNvSpPr/>
            <p:nvPr/>
          </p:nvSpPr>
          <p:spPr>
            <a:xfrm>
              <a:off x="7986630" y="4326703"/>
              <a:ext cx="89344" cy="89344"/>
            </a:xfrm>
            <a:custGeom>
              <a:avLst/>
              <a:gdLst>
                <a:gd name="connsiteX0" fmla="*/ 89345 w 89344"/>
                <a:gd name="connsiteY0" fmla="*/ 44672 h 89344"/>
                <a:gd name="connsiteX1" fmla="*/ 44672 w 89344"/>
                <a:gd name="connsiteY1" fmla="*/ 89345 h 89344"/>
                <a:gd name="connsiteX2" fmla="*/ 0 w 89344"/>
                <a:gd name="connsiteY2" fmla="*/ 44672 h 89344"/>
                <a:gd name="connsiteX3" fmla="*/ 44672 w 89344"/>
                <a:gd name="connsiteY3" fmla="*/ 0 h 89344"/>
                <a:gd name="connsiteX4" fmla="*/ 89345 w 89344"/>
                <a:gd name="connsiteY4" fmla="*/ 44672 h 89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44" h="89344">
                  <a:moveTo>
                    <a:pt x="89345" y="44672"/>
                  </a:moveTo>
                  <a:cubicBezTo>
                    <a:pt x="89345" y="69344"/>
                    <a:pt x="69344" y="89345"/>
                    <a:pt x="44672" y="89345"/>
                  </a:cubicBezTo>
                  <a:cubicBezTo>
                    <a:pt x="20000" y="89345"/>
                    <a:pt x="0" y="69344"/>
                    <a:pt x="0" y="44672"/>
                  </a:cubicBezTo>
                  <a:cubicBezTo>
                    <a:pt x="0" y="20001"/>
                    <a:pt x="20000" y="0"/>
                    <a:pt x="44672" y="0"/>
                  </a:cubicBezTo>
                  <a:cubicBezTo>
                    <a:pt x="69344" y="0"/>
                    <a:pt x="89345" y="20001"/>
                    <a:pt x="89345" y="44672"/>
                  </a:cubicBezTo>
                  <a:close/>
                </a:path>
              </a:pathLst>
            </a:custGeom>
            <a:solidFill>
              <a:schemeClr val="accent1"/>
            </a:solidFill>
            <a:ln w="9525" cap="flat">
              <a:solidFill>
                <a:schemeClr val="tx1"/>
              </a:solidFill>
              <a:prstDash val="solid"/>
              <a:miter/>
            </a:ln>
          </p:spPr>
          <p:txBody>
            <a:bodyPr rtlCol="0" anchor="ctr">
              <a:noAutofit/>
            </a:bodyPr>
            <a:lstStyle/>
            <a:p>
              <a:endParaRPr lang="zh-CN" altLang="en-US"/>
            </a:p>
          </p:txBody>
        </p:sp>
        <p:sp>
          <p:nvSpPr>
            <p:cNvPr id="399" name="任意多边形: 形状 398">
              <a:extLst>
                <a:ext uri="{FF2B5EF4-FFF2-40B4-BE49-F238E27FC236}">
                  <a16:creationId xmlns:a16="http://schemas.microsoft.com/office/drawing/2014/main" id="{D70150CC-5AD2-1B76-D31B-5F2B5ECFE960}"/>
                </a:ext>
              </a:extLst>
            </p:cNvPr>
            <p:cNvSpPr/>
            <p:nvPr/>
          </p:nvSpPr>
          <p:spPr>
            <a:xfrm>
              <a:off x="8319306" y="4318776"/>
              <a:ext cx="113890" cy="242750"/>
            </a:xfrm>
            <a:custGeom>
              <a:avLst/>
              <a:gdLst>
                <a:gd name="connsiteX0" fmla="*/ 224 w 113890"/>
                <a:gd name="connsiteY0" fmla="*/ 21 h 242750"/>
                <a:gd name="connsiteX1" fmla="*/ 62041 w 113890"/>
                <a:gd name="connsiteY1" fmla="*/ 118893 h 242750"/>
                <a:gd name="connsiteX2" fmla="*/ 113666 w 113890"/>
                <a:gd name="connsiteY2" fmla="*/ 242718 h 242750"/>
                <a:gd name="connsiteX3" fmla="*/ 51944 w 113890"/>
                <a:gd name="connsiteY3" fmla="*/ 123846 h 242750"/>
                <a:gd name="connsiteX4" fmla="*/ 224 w 113890"/>
                <a:gd name="connsiteY4" fmla="*/ 21 h 242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90" h="242750">
                  <a:moveTo>
                    <a:pt x="224" y="21"/>
                  </a:moveTo>
                  <a:cubicBezTo>
                    <a:pt x="3081" y="-1217"/>
                    <a:pt x="30704" y="51933"/>
                    <a:pt x="62041" y="118893"/>
                  </a:cubicBezTo>
                  <a:cubicBezTo>
                    <a:pt x="93378" y="185854"/>
                    <a:pt x="116429" y="241194"/>
                    <a:pt x="113666" y="242718"/>
                  </a:cubicBezTo>
                  <a:cubicBezTo>
                    <a:pt x="110904" y="244242"/>
                    <a:pt x="83282" y="190807"/>
                    <a:pt x="51944" y="123846"/>
                  </a:cubicBezTo>
                  <a:cubicBezTo>
                    <a:pt x="20607" y="56885"/>
                    <a:pt x="-2539" y="1355"/>
                    <a:pt x="224" y="21"/>
                  </a:cubicBezTo>
                  <a:close/>
                </a:path>
              </a:pathLst>
            </a:custGeom>
            <a:solidFill>
              <a:srgbClr val="E0E0E0"/>
            </a:solidFill>
            <a:ln w="9525" cap="flat">
              <a:solidFill>
                <a:schemeClr val="tx1"/>
              </a:solidFill>
              <a:prstDash val="solid"/>
              <a:miter/>
            </a:ln>
          </p:spPr>
          <p:txBody>
            <a:bodyPr rtlCol="0" anchor="ctr">
              <a:noAutofit/>
            </a:bodyPr>
            <a:lstStyle/>
            <a:p>
              <a:endParaRPr lang="zh-CN" altLang="en-US"/>
            </a:p>
          </p:txBody>
        </p:sp>
        <p:sp>
          <p:nvSpPr>
            <p:cNvPr id="400" name="任意多边形: 形状 399">
              <a:extLst>
                <a:ext uri="{FF2B5EF4-FFF2-40B4-BE49-F238E27FC236}">
                  <a16:creationId xmlns:a16="http://schemas.microsoft.com/office/drawing/2014/main" id="{5071D38A-89DB-CB28-5F3F-ED2C2EF6E85B}"/>
                </a:ext>
              </a:extLst>
            </p:cNvPr>
            <p:cNvSpPr/>
            <p:nvPr/>
          </p:nvSpPr>
          <p:spPr>
            <a:xfrm>
              <a:off x="8041777" y="4326472"/>
              <a:ext cx="271179" cy="41668"/>
            </a:xfrm>
            <a:custGeom>
              <a:avLst/>
              <a:gdLst>
                <a:gd name="connsiteX0" fmla="*/ 271180 w 271179"/>
                <a:gd name="connsiteY0" fmla="*/ 707 h 41668"/>
                <a:gd name="connsiteX1" fmla="*/ 136401 w 271179"/>
                <a:gd name="connsiteY1" fmla="*/ 26330 h 41668"/>
                <a:gd name="connsiteX2" fmla="*/ 3 w 271179"/>
                <a:gd name="connsiteY2" fmla="*/ 40808 h 41668"/>
                <a:gd name="connsiteX3" fmla="*/ 134782 w 271179"/>
                <a:gd name="connsiteY3" fmla="*/ 15566 h 41668"/>
                <a:gd name="connsiteX4" fmla="*/ 271180 w 271179"/>
                <a:gd name="connsiteY4" fmla="*/ 707 h 41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179" h="41668">
                  <a:moveTo>
                    <a:pt x="271180" y="707"/>
                  </a:moveTo>
                  <a:cubicBezTo>
                    <a:pt x="271180" y="3755"/>
                    <a:pt x="211267" y="15185"/>
                    <a:pt x="136401" y="26330"/>
                  </a:cubicBezTo>
                  <a:cubicBezTo>
                    <a:pt x="61534" y="37474"/>
                    <a:pt x="479" y="44141"/>
                    <a:pt x="3" y="40808"/>
                  </a:cubicBezTo>
                  <a:cubicBezTo>
                    <a:pt x="-473" y="37474"/>
                    <a:pt x="59915" y="26330"/>
                    <a:pt x="134782" y="15566"/>
                  </a:cubicBezTo>
                  <a:cubicBezTo>
                    <a:pt x="209648" y="4803"/>
                    <a:pt x="270703" y="-2341"/>
                    <a:pt x="271180" y="707"/>
                  </a:cubicBezTo>
                  <a:close/>
                </a:path>
              </a:pathLst>
            </a:custGeom>
            <a:solidFill>
              <a:srgbClr val="E0E0E0"/>
            </a:solidFill>
            <a:ln w="9525" cap="flat">
              <a:solidFill>
                <a:schemeClr val="tx1"/>
              </a:solidFill>
              <a:prstDash val="solid"/>
              <a:miter/>
            </a:ln>
          </p:spPr>
          <p:txBody>
            <a:bodyPr rtlCol="0" anchor="ctr">
              <a:noAutofit/>
            </a:bodyPr>
            <a:lstStyle/>
            <a:p>
              <a:endParaRPr lang="zh-CN" altLang="en-US"/>
            </a:p>
          </p:txBody>
        </p:sp>
        <p:sp>
          <p:nvSpPr>
            <p:cNvPr id="401" name="任意多边形: 形状 400">
              <a:extLst>
                <a:ext uri="{FF2B5EF4-FFF2-40B4-BE49-F238E27FC236}">
                  <a16:creationId xmlns:a16="http://schemas.microsoft.com/office/drawing/2014/main" id="{F77C6F62-8436-9252-FCAD-0BEE64ABA908}"/>
                </a:ext>
              </a:extLst>
            </p:cNvPr>
            <p:cNvSpPr/>
            <p:nvPr/>
          </p:nvSpPr>
          <p:spPr>
            <a:xfrm>
              <a:off x="8168747" y="4119021"/>
              <a:ext cx="138594" cy="168548"/>
            </a:xfrm>
            <a:custGeom>
              <a:avLst/>
              <a:gdLst>
                <a:gd name="connsiteX0" fmla="*/ 138495 w 138594"/>
                <a:gd name="connsiteY0" fmla="*/ 168439 h 168548"/>
                <a:gd name="connsiteX1" fmla="*/ 59628 w 138594"/>
                <a:gd name="connsiteY1" fmla="*/ 92239 h 168548"/>
                <a:gd name="connsiteX2" fmla="*/ 192 w 138594"/>
                <a:gd name="connsiteY2" fmla="*/ 37 h 168548"/>
                <a:gd name="connsiteX3" fmla="*/ 68201 w 138594"/>
                <a:gd name="connsiteY3" fmla="*/ 85095 h 168548"/>
                <a:gd name="connsiteX4" fmla="*/ 138495 w 138594"/>
                <a:gd name="connsiteY4" fmla="*/ 168439 h 168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594" h="168548">
                  <a:moveTo>
                    <a:pt x="138495" y="168439"/>
                  </a:moveTo>
                  <a:cubicBezTo>
                    <a:pt x="136590" y="170630"/>
                    <a:pt x="98204" y="139864"/>
                    <a:pt x="59628" y="92239"/>
                  </a:cubicBezTo>
                  <a:cubicBezTo>
                    <a:pt x="21052" y="44614"/>
                    <a:pt x="-2380" y="1466"/>
                    <a:pt x="192" y="37"/>
                  </a:cubicBezTo>
                  <a:cubicBezTo>
                    <a:pt x="2764" y="-1392"/>
                    <a:pt x="30101" y="38899"/>
                    <a:pt x="68201" y="85095"/>
                  </a:cubicBezTo>
                  <a:cubicBezTo>
                    <a:pt x="106301" y="131291"/>
                    <a:pt x="140686" y="165867"/>
                    <a:pt x="138495" y="168439"/>
                  </a:cubicBezTo>
                  <a:close/>
                </a:path>
              </a:pathLst>
            </a:custGeom>
            <a:solidFill>
              <a:srgbClr val="E0E0E0"/>
            </a:solidFill>
            <a:ln w="9525" cap="flat">
              <a:solidFill>
                <a:schemeClr val="tx1"/>
              </a:solidFill>
              <a:prstDash val="solid"/>
              <a:miter/>
            </a:ln>
          </p:spPr>
          <p:txBody>
            <a:bodyPr rtlCol="0" anchor="ctr">
              <a:noAutofit/>
            </a:bodyPr>
            <a:lstStyle/>
            <a:p>
              <a:endParaRPr lang="zh-CN" altLang="en-US"/>
            </a:p>
          </p:txBody>
        </p:sp>
        <p:sp>
          <p:nvSpPr>
            <p:cNvPr id="402" name="任意多边形: 形状 401">
              <a:extLst>
                <a:ext uri="{FF2B5EF4-FFF2-40B4-BE49-F238E27FC236}">
                  <a16:creationId xmlns:a16="http://schemas.microsoft.com/office/drawing/2014/main" id="{EE9C16BE-F587-3E90-AA3D-FAFA7743C3E8}"/>
                </a:ext>
              </a:extLst>
            </p:cNvPr>
            <p:cNvSpPr/>
            <p:nvPr/>
          </p:nvSpPr>
          <p:spPr>
            <a:xfrm>
              <a:off x="8315122" y="4026285"/>
              <a:ext cx="69748" cy="269753"/>
            </a:xfrm>
            <a:custGeom>
              <a:avLst/>
              <a:gdLst>
                <a:gd name="connsiteX0" fmla="*/ 69749 w 69748"/>
                <a:gd name="connsiteY0" fmla="*/ 1429 h 269753"/>
                <a:gd name="connsiteX1" fmla="*/ 69749 w 69748"/>
                <a:gd name="connsiteY1" fmla="*/ 1429 h 269753"/>
                <a:gd name="connsiteX2" fmla="*/ 69749 w 69748"/>
                <a:gd name="connsiteY2" fmla="*/ 1429 h 269753"/>
                <a:gd name="connsiteX3" fmla="*/ 69749 w 69748"/>
                <a:gd name="connsiteY3" fmla="*/ 1429 h 269753"/>
                <a:gd name="connsiteX4" fmla="*/ 69749 w 69748"/>
                <a:gd name="connsiteY4" fmla="*/ 3524 h 269753"/>
                <a:gd name="connsiteX5" fmla="*/ 68320 w 69748"/>
                <a:gd name="connsiteY5" fmla="*/ 11525 h 269753"/>
                <a:gd name="connsiteX6" fmla="*/ 61938 w 69748"/>
                <a:gd name="connsiteY6" fmla="*/ 40672 h 269753"/>
                <a:gd name="connsiteX7" fmla="*/ 38602 w 69748"/>
                <a:gd name="connsiteY7" fmla="*/ 135922 h 269753"/>
                <a:gd name="connsiteX8" fmla="*/ 502 w 69748"/>
                <a:gd name="connsiteY8" fmla="*/ 269748 h 269753"/>
                <a:gd name="connsiteX9" fmla="*/ 27648 w 69748"/>
                <a:gd name="connsiteY9" fmla="*/ 133160 h 269753"/>
                <a:gd name="connsiteX10" fmla="*/ 54223 w 69748"/>
                <a:gd name="connsiteY10" fmla="*/ 37910 h 269753"/>
                <a:gd name="connsiteX11" fmla="*/ 63748 w 69748"/>
                <a:gd name="connsiteY11" fmla="*/ 9335 h 269753"/>
                <a:gd name="connsiteX12" fmla="*/ 67177 w 69748"/>
                <a:gd name="connsiteY12" fmla="*/ 1905 h 269753"/>
                <a:gd name="connsiteX13" fmla="*/ 68511 w 69748"/>
                <a:gd name="connsiteY13" fmla="*/ 0 h 269753"/>
                <a:gd name="connsiteX14" fmla="*/ 68511 w 69748"/>
                <a:gd name="connsiteY14" fmla="*/ 0 h 269753"/>
                <a:gd name="connsiteX15" fmla="*/ 69177 w 69748"/>
                <a:gd name="connsiteY15" fmla="*/ 0 h 269753"/>
                <a:gd name="connsiteX16" fmla="*/ 69749 w 69748"/>
                <a:gd name="connsiteY16" fmla="*/ 1429 h 26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748" h="269753">
                  <a:moveTo>
                    <a:pt x="69749" y="1429"/>
                  </a:moveTo>
                  <a:lnTo>
                    <a:pt x="69749" y="1429"/>
                  </a:lnTo>
                  <a:cubicBezTo>
                    <a:pt x="69749" y="1429"/>
                    <a:pt x="69749" y="1429"/>
                    <a:pt x="69749" y="1429"/>
                  </a:cubicBezTo>
                  <a:lnTo>
                    <a:pt x="69749" y="1429"/>
                  </a:lnTo>
                  <a:lnTo>
                    <a:pt x="69749" y="3524"/>
                  </a:lnTo>
                  <a:lnTo>
                    <a:pt x="68320" y="11525"/>
                  </a:lnTo>
                  <a:cubicBezTo>
                    <a:pt x="66225" y="21050"/>
                    <a:pt x="64129" y="30575"/>
                    <a:pt x="61938" y="40672"/>
                  </a:cubicBezTo>
                  <a:cubicBezTo>
                    <a:pt x="56319" y="65151"/>
                    <a:pt x="48127" y="98965"/>
                    <a:pt x="38602" y="135922"/>
                  </a:cubicBezTo>
                  <a:cubicBezTo>
                    <a:pt x="19552" y="210312"/>
                    <a:pt x="3550" y="270415"/>
                    <a:pt x="502" y="269748"/>
                  </a:cubicBezTo>
                  <a:cubicBezTo>
                    <a:pt x="-2546" y="269082"/>
                    <a:pt x="8503" y="207645"/>
                    <a:pt x="27648" y="133160"/>
                  </a:cubicBezTo>
                  <a:cubicBezTo>
                    <a:pt x="37173" y="95917"/>
                    <a:pt x="46698" y="62389"/>
                    <a:pt x="54223" y="37910"/>
                  </a:cubicBezTo>
                  <a:cubicBezTo>
                    <a:pt x="58033" y="25908"/>
                    <a:pt x="61367" y="16193"/>
                    <a:pt x="63748" y="9335"/>
                  </a:cubicBezTo>
                  <a:cubicBezTo>
                    <a:pt x="64735" y="6789"/>
                    <a:pt x="65881" y="4308"/>
                    <a:pt x="67177" y="1905"/>
                  </a:cubicBezTo>
                  <a:cubicBezTo>
                    <a:pt x="67542" y="1218"/>
                    <a:pt x="67990" y="578"/>
                    <a:pt x="68511" y="0"/>
                  </a:cubicBezTo>
                  <a:lnTo>
                    <a:pt x="68511" y="0"/>
                  </a:lnTo>
                  <a:cubicBezTo>
                    <a:pt x="68511" y="0"/>
                    <a:pt x="69558" y="0"/>
                    <a:pt x="69177" y="0"/>
                  </a:cubicBezTo>
                  <a:lnTo>
                    <a:pt x="69749" y="1429"/>
                  </a:lnTo>
                  <a:close/>
                </a:path>
              </a:pathLst>
            </a:custGeom>
            <a:solidFill>
              <a:srgbClr val="E0E0E0"/>
            </a:solidFill>
            <a:ln w="9525" cap="flat">
              <a:solidFill>
                <a:schemeClr val="tx1"/>
              </a:solidFill>
              <a:prstDash val="solid"/>
              <a:miter/>
            </a:ln>
          </p:spPr>
          <p:txBody>
            <a:bodyPr rtlCol="0" anchor="ctr">
              <a:noAutofit/>
            </a:bodyPr>
            <a:lstStyle/>
            <a:p>
              <a:endParaRPr lang="zh-CN" altLang="en-US"/>
            </a:p>
          </p:txBody>
        </p:sp>
        <p:sp>
          <p:nvSpPr>
            <p:cNvPr id="403" name="任意多边形: 形状 402">
              <a:extLst>
                <a:ext uri="{FF2B5EF4-FFF2-40B4-BE49-F238E27FC236}">
                  <a16:creationId xmlns:a16="http://schemas.microsoft.com/office/drawing/2014/main" id="{2ECAF6C5-49C3-8530-C1BA-70C54FFFA536}"/>
                </a:ext>
              </a:extLst>
            </p:cNvPr>
            <p:cNvSpPr/>
            <p:nvPr/>
          </p:nvSpPr>
          <p:spPr>
            <a:xfrm>
              <a:off x="10640295" y="3058354"/>
              <a:ext cx="328607" cy="521895"/>
            </a:xfrm>
            <a:custGeom>
              <a:avLst/>
              <a:gdLst>
                <a:gd name="connsiteX0" fmla="*/ 0 w 328607"/>
                <a:gd name="connsiteY0" fmla="*/ 33147 h 521895"/>
                <a:gd name="connsiteX1" fmla="*/ 5334 w 328607"/>
                <a:gd name="connsiteY1" fmla="*/ 52197 h 521895"/>
                <a:gd name="connsiteX2" fmla="*/ 31623 w 328607"/>
                <a:gd name="connsiteY2" fmla="*/ 44767 h 521895"/>
                <a:gd name="connsiteX3" fmla="*/ 80105 w 328607"/>
                <a:gd name="connsiteY3" fmla="*/ 216217 h 521895"/>
                <a:gd name="connsiteX4" fmla="*/ 42005 w 328607"/>
                <a:gd name="connsiteY4" fmla="*/ 475107 h 521895"/>
                <a:gd name="connsiteX5" fmla="*/ 76304 w 328607"/>
                <a:gd name="connsiteY5" fmla="*/ 521448 h 521895"/>
                <a:gd name="connsiteX6" fmla="*/ 93440 w 328607"/>
                <a:gd name="connsiteY6" fmla="*/ 520351 h 521895"/>
                <a:gd name="connsiteX7" fmla="*/ 298895 w 328607"/>
                <a:gd name="connsiteY7" fmla="*/ 462248 h 521895"/>
                <a:gd name="connsiteX8" fmla="*/ 327043 w 328607"/>
                <a:gd name="connsiteY8" fmla="*/ 411779 h 521895"/>
                <a:gd name="connsiteX9" fmla="*/ 318992 w 328607"/>
                <a:gd name="connsiteY9" fmla="*/ 396621 h 521895"/>
                <a:gd name="connsiteX10" fmla="*/ 144590 w 328607"/>
                <a:gd name="connsiteY10" fmla="*/ 190119 h 521895"/>
                <a:gd name="connsiteX11" fmla="*/ 98584 w 328607"/>
                <a:gd name="connsiteY11" fmla="*/ 27146 h 521895"/>
                <a:gd name="connsiteX12" fmla="*/ 123825 w 328607"/>
                <a:gd name="connsiteY12" fmla="*/ 20003 h 521895"/>
                <a:gd name="connsiteX13" fmla="*/ 118110 w 328607"/>
                <a:gd name="connsiteY13" fmla="*/ 0 h 521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8607" h="521895">
                  <a:moveTo>
                    <a:pt x="0" y="33147"/>
                  </a:moveTo>
                  <a:lnTo>
                    <a:pt x="5334" y="52197"/>
                  </a:lnTo>
                  <a:lnTo>
                    <a:pt x="31623" y="44767"/>
                  </a:lnTo>
                  <a:lnTo>
                    <a:pt x="80105" y="216217"/>
                  </a:lnTo>
                  <a:lnTo>
                    <a:pt x="42005" y="475107"/>
                  </a:lnTo>
                  <a:cubicBezTo>
                    <a:pt x="38680" y="497375"/>
                    <a:pt x="54036" y="518123"/>
                    <a:pt x="76304" y="521448"/>
                  </a:cubicBezTo>
                  <a:cubicBezTo>
                    <a:pt x="82029" y="522303"/>
                    <a:pt x="87871" y="521929"/>
                    <a:pt x="93440" y="520351"/>
                  </a:cubicBezTo>
                  <a:lnTo>
                    <a:pt x="298895" y="462248"/>
                  </a:lnTo>
                  <a:cubicBezTo>
                    <a:pt x="320604" y="456085"/>
                    <a:pt x="333207" y="433489"/>
                    <a:pt x="327043" y="411779"/>
                  </a:cubicBezTo>
                  <a:cubicBezTo>
                    <a:pt x="325463" y="406214"/>
                    <a:pt x="322719" y="401047"/>
                    <a:pt x="318992" y="396621"/>
                  </a:cubicBezTo>
                  <a:lnTo>
                    <a:pt x="144590" y="190119"/>
                  </a:lnTo>
                  <a:lnTo>
                    <a:pt x="98584" y="27146"/>
                  </a:lnTo>
                  <a:lnTo>
                    <a:pt x="123825" y="20003"/>
                  </a:lnTo>
                  <a:lnTo>
                    <a:pt x="118110" y="0"/>
                  </a:lnTo>
                  <a:close/>
                </a:path>
              </a:pathLst>
            </a:custGeom>
            <a:solidFill>
              <a:srgbClr val="F5F5F5"/>
            </a:solidFill>
            <a:ln w="9525" cap="flat">
              <a:solidFill>
                <a:schemeClr val="tx1"/>
              </a:solidFill>
              <a:prstDash val="solid"/>
              <a:miter/>
            </a:ln>
          </p:spPr>
          <p:txBody>
            <a:bodyPr rtlCol="0" anchor="ctr">
              <a:noAutofit/>
            </a:bodyPr>
            <a:lstStyle/>
            <a:p>
              <a:endParaRPr lang="zh-CN" altLang="en-US"/>
            </a:p>
          </p:txBody>
        </p:sp>
        <p:sp>
          <p:nvSpPr>
            <p:cNvPr id="404" name="任意多边形: 形状 403">
              <a:extLst>
                <a:ext uri="{FF2B5EF4-FFF2-40B4-BE49-F238E27FC236}">
                  <a16:creationId xmlns:a16="http://schemas.microsoft.com/office/drawing/2014/main" id="{13EAC204-82A9-7F80-2D47-FD1DE485E435}"/>
                </a:ext>
              </a:extLst>
            </p:cNvPr>
            <p:cNvSpPr/>
            <p:nvPr/>
          </p:nvSpPr>
          <p:spPr>
            <a:xfrm>
              <a:off x="10640295" y="3057497"/>
              <a:ext cx="329575" cy="523493"/>
            </a:xfrm>
            <a:custGeom>
              <a:avLst/>
              <a:gdLst>
                <a:gd name="connsiteX0" fmla="*/ 0 w 329575"/>
                <a:gd name="connsiteY0" fmla="*/ 34004 h 523493"/>
                <a:gd name="connsiteX1" fmla="*/ 1905 w 329575"/>
                <a:gd name="connsiteY1" fmla="*/ 33338 h 523493"/>
                <a:gd name="connsiteX2" fmla="*/ 7620 w 329575"/>
                <a:gd name="connsiteY2" fmla="*/ 31623 h 523493"/>
                <a:gd name="connsiteX3" fmla="*/ 30480 w 329575"/>
                <a:gd name="connsiteY3" fmla="*/ 25051 h 523493"/>
                <a:gd name="connsiteX4" fmla="*/ 117538 w 329575"/>
                <a:gd name="connsiteY4" fmla="*/ 0 h 523493"/>
                <a:gd name="connsiteX5" fmla="*/ 118301 w 329575"/>
                <a:gd name="connsiteY5" fmla="*/ 0 h 523493"/>
                <a:gd name="connsiteX6" fmla="*/ 118301 w 329575"/>
                <a:gd name="connsiteY6" fmla="*/ 762 h 523493"/>
                <a:gd name="connsiteX7" fmla="*/ 124016 w 329575"/>
                <a:gd name="connsiteY7" fmla="*/ 20765 h 523493"/>
                <a:gd name="connsiteX8" fmla="*/ 124016 w 329575"/>
                <a:gd name="connsiteY8" fmla="*/ 21526 h 523493"/>
                <a:gd name="connsiteX9" fmla="*/ 123254 w 329575"/>
                <a:gd name="connsiteY9" fmla="*/ 21526 h 523493"/>
                <a:gd name="connsiteX10" fmla="*/ 98012 w 329575"/>
                <a:gd name="connsiteY10" fmla="*/ 28766 h 523493"/>
                <a:gd name="connsiteX11" fmla="*/ 98584 w 329575"/>
                <a:gd name="connsiteY11" fmla="*/ 27622 h 523493"/>
                <a:gd name="connsiteX12" fmla="*/ 144971 w 329575"/>
                <a:gd name="connsiteY12" fmla="*/ 190595 h 523493"/>
                <a:gd name="connsiteX13" fmla="*/ 144971 w 329575"/>
                <a:gd name="connsiteY13" fmla="*/ 190595 h 523493"/>
                <a:gd name="connsiteX14" fmla="*/ 265462 w 329575"/>
                <a:gd name="connsiteY14" fmla="*/ 332042 h 523493"/>
                <a:gd name="connsiteX15" fmla="*/ 298228 w 329575"/>
                <a:gd name="connsiteY15" fmla="*/ 370904 h 523493"/>
                <a:gd name="connsiteX16" fmla="*/ 314992 w 329575"/>
                <a:gd name="connsiteY16" fmla="*/ 390716 h 523493"/>
                <a:gd name="connsiteX17" fmla="*/ 323183 w 329575"/>
                <a:gd name="connsiteY17" fmla="*/ 401098 h 523493"/>
                <a:gd name="connsiteX18" fmla="*/ 309762 w 329575"/>
                <a:gd name="connsiteY18" fmla="*/ 459105 h 523493"/>
                <a:gd name="connsiteX19" fmla="*/ 307467 w 329575"/>
                <a:gd name="connsiteY19" fmla="*/ 460439 h 523493"/>
                <a:gd name="connsiteX20" fmla="*/ 304324 w 329575"/>
                <a:gd name="connsiteY20" fmla="*/ 461963 h 523493"/>
                <a:gd name="connsiteX21" fmla="*/ 300990 w 329575"/>
                <a:gd name="connsiteY21" fmla="*/ 463201 h 523493"/>
                <a:gd name="connsiteX22" fmla="*/ 294513 w 329575"/>
                <a:gd name="connsiteY22" fmla="*/ 465106 h 523493"/>
                <a:gd name="connsiteX23" fmla="*/ 281464 w 329575"/>
                <a:gd name="connsiteY23" fmla="*/ 468821 h 523493"/>
                <a:gd name="connsiteX24" fmla="*/ 255079 w 329575"/>
                <a:gd name="connsiteY24" fmla="*/ 476345 h 523493"/>
                <a:gd name="connsiteX25" fmla="*/ 115348 w 329575"/>
                <a:gd name="connsiteY25" fmla="*/ 515779 h 523493"/>
                <a:gd name="connsiteX26" fmla="*/ 98488 w 329575"/>
                <a:gd name="connsiteY26" fmla="*/ 520541 h 523493"/>
                <a:gd name="connsiteX27" fmla="*/ 81058 w 329575"/>
                <a:gd name="connsiteY27" fmla="*/ 523494 h 523493"/>
                <a:gd name="connsiteX28" fmla="*/ 39946 w 329575"/>
                <a:gd name="connsiteY28" fmla="*/ 480427 h 523493"/>
                <a:gd name="connsiteX29" fmla="*/ 40196 w 329575"/>
                <a:gd name="connsiteY29" fmla="*/ 476726 h 523493"/>
                <a:gd name="connsiteX30" fmla="*/ 44958 w 329575"/>
                <a:gd name="connsiteY30" fmla="*/ 444246 h 523493"/>
                <a:gd name="connsiteX31" fmla="*/ 79153 w 329575"/>
                <a:gd name="connsiteY31" fmla="*/ 216408 h 523493"/>
                <a:gd name="connsiteX32" fmla="*/ 79153 w 329575"/>
                <a:gd name="connsiteY32" fmla="*/ 216884 h 523493"/>
                <a:gd name="connsiteX33" fmla="*/ 31528 w 329575"/>
                <a:gd name="connsiteY33" fmla="*/ 45434 h 523493"/>
                <a:gd name="connsiteX34" fmla="*/ 32099 w 329575"/>
                <a:gd name="connsiteY34" fmla="*/ 45434 h 523493"/>
                <a:gd name="connsiteX35" fmla="*/ 5810 w 329575"/>
                <a:gd name="connsiteY35" fmla="*/ 52768 h 523493"/>
                <a:gd name="connsiteX36" fmla="*/ 5810 w 329575"/>
                <a:gd name="connsiteY36" fmla="*/ 52768 h 523493"/>
                <a:gd name="connsiteX37" fmla="*/ 5810 w 329575"/>
                <a:gd name="connsiteY37" fmla="*/ 52768 h 523493"/>
                <a:gd name="connsiteX38" fmla="*/ 1905 w 329575"/>
                <a:gd name="connsiteY38" fmla="*/ 38386 h 523493"/>
                <a:gd name="connsiteX39" fmla="*/ 762 w 329575"/>
                <a:gd name="connsiteY39" fmla="*/ 33814 h 523493"/>
                <a:gd name="connsiteX40" fmla="*/ 2191 w 329575"/>
                <a:gd name="connsiteY40" fmla="*/ 38481 h 523493"/>
                <a:gd name="connsiteX41" fmla="*/ 6382 w 329575"/>
                <a:gd name="connsiteY41" fmla="*/ 52673 h 523493"/>
                <a:gd name="connsiteX42" fmla="*/ 6382 w 329575"/>
                <a:gd name="connsiteY42" fmla="*/ 52673 h 523493"/>
                <a:gd name="connsiteX43" fmla="*/ 32671 w 329575"/>
                <a:gd name="connsiteY43" fmla="*/ 45149 h 523493"/>
                <a:gd name="connsiteX44" fmla="*/ 32671 w 329575"/>
                <a:gd name="connsiteY44" fmla="*/ 45149 h 523493"/>
                <a:gd name="connsiteX45" fmla="*/ 32671 w 329575"/>
                <a:gd name="connsiteY45" fmla="*/ 45625 h 523493"/>
                <a:gd name="connsiteX46" fmla="*/ 81629 w 329575"/>
                <a:gd name="connsiteY46" fmla="*/ 217075 h 523493"/>
                <a:gd name="connsiteX47" fmla="*/ 81629 w 329575"/>
                <a:gd name="connsiteY47" fmla="*/ 217551 h 523493"/>
                <a:gd name="connsiteX48" fmla="*/ 48101 w 329575"/>
                <a:gd name="connsiteY48" fmla="*/ 445389 h 523493"/>
                <a:gd name="connsiteX49" fmla="*/ 43339 w 329575"/>
                <a:gd name="connsiteY49" fmla="*/ 477774 h 523493"/>
                <a:gd name="connsiteX50" fmla="*/ 77931 w 329575"/>
                <a:gd name="connsiteY50" fmla="*/ 521344 h 523493"/>
                <a:gd name="connsiteX51" fmla="*/ 81439 w 329575"/>
                <a:gd name="connsiteY51" fmla="*/ 521589 h 523493"/>
                <a:gd name="connsiteX52" fmla="*/ 98012 w 329575"/>
                <a:gd name="connsiteY52" fmla="*/ 518732 h 523493"/>
                <a:gd name="connsiteX53" fmla="*/ 114871 w 329575"/>
                <a:gd name="connsiteY53" fmla="*/ 513969 h 523493"/>
                <a:gd name="connsiteX54" fmla="*/ 254603 w 329575"/>
                <a:gd name="connsiteY54" fmla="*/ 474440 h 523493"/>
                <a:gd name="connsiteX55" fmla="*/ 280988 w 329575"/>
                <a:gd name="connsiteY55" fmla="*/ 467011 h 523493"/>
                <a:gd name="connsiteX56" fmla="*/ 294037 w 329575"/>
                <a:gd name="connsiteY56" fmla="*/ 463296 h 523493"/>
                <a:gd name="connsiteX57" fmla="*/ 300419 w 329575"/>
                <a:gd name="connsiteY57" fmla="*/ 461296 h 523493"/>
                <a:gd name="connsiteX58" fmla="*/ 303562 w 329575"/>
                <a:gd name="connsiteY58" fmla="*/ 460248 h 523493"/>
                <a:gd name="connsiteX59" fmla="*/ 306419 w 329575"/>
                <a:gd name="connsiteY59" fmla="*/ 458724 h 523493"/>
                <a:gd name="connsiteX60" fmla="*/ 323755 w 329575"/>
                <a:gd name="connsiteY60" fmla="*/ 440150 h 523493"/>
                <a:gd name="connsiteX61" fmla="*/ 326041 w 329575"/>
                <a:gd name="connsiteY61" fmla="*/ 415004 h 523493"/>
                <a:gd name="connsiteX62" fmla="*/ 321183 w 329575"/>
                <a:gd name="connsiteY62" fmla="*/ 403289 h 523493"/>
                <a:gd name="connsiteX63" fmla="*/ 313182 w 329575"/>
                <a:gd name="connsiteY63" fmla="*/ 393192 h 523493"/>
                <a:gd name="connsiteX64" fmla="*/ 296513 w 329575"/>
                <a:gd name="connsiteY64" fmla="*/ 373380 h 523493"/>
                <a:gd name="connsiteX65" fmla="*/ 263747 w 329575"/>
                <a:gd name="connsiteY65" fmla="*/ 334518 h 523493"/>
                <a:gd name="connsiteX66" fmla="*/ 143637 w 329575"/>
                <a:gd name="connsiteY66" fmla="*/ 191643 h 523493"/>
                <a:gd name="connsiteX67" fmla="*/ 143637 w 329575"/>
                <a:gd name="connsiteY67" fmla="*/ 191643 h 523493"/>
                <a:gd name="connsiteX68" fmla="*/ 143637 w 329575"/>
                <a:gd name="connsiteY68" fmla="*/ 191643 h 523493"/>
                <a:gd name="connsiteX69" fmla="*/ 97822 w 329575"/>
                <a:gd name="connsiteY69" fmla="*/ 28575 h 523493"/>
                <a:gd name="connsiteX70" fmla="*/ 97822 w 329575"/>
                <a:gd name="connsiteY70" fmla="*/ 27718 h 523493"/>
                <a:gd name="connsiteX71" fmla="*/ 98679 w 329575"/>
                <a:gd name="connsiteY71" fmla="*/ 27718 h 523493"/>
                <a:gd name="connsiteX72" fmla="*/ 123920 w 329575"/>
                <a:gd name="connsiteY72" fmla="*/ 20669 h 523493"/>
                <a:gd name="connsiteX73" fmla="*/ 123349 w 329575"/>
                <a:gd name="connsiteY73" fmla="*/ 21622 h 523493"/>
                <a:gd name="connsiteX74" fmla="*/ 117824 w 329575"/>
                <a:gd name="connsiteY74" fmla="*/ 1619 h 523493"/>
                <a:gd name="connsiteX75" fmla="*/ 118682 w 329575"/>
                <a:gd name="connsiteY75" fmla="*/ 2191 h 523493"/>
                <a:gd name="connsiteX76" fmla="*/ 31813 w 329575"/>
                <a:gd name="connsiteY76" fmla="*/ 26289 h 523493"/>
                <a:gd name="connsiteX77" fmla="*/ 8763 w 329575"/>
                <a:gd name="connsiteY77" fmla="*/ 32671 h 523493"/>
                <a:gd name="connsiteX78" fmla="*/ 2858 w 329575"/>
                <a:gd name="connsiteY78" fmla="*/ 34195 h 52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29575" h="523493">
                  <a:moveTo>
                    <a:pt x="0" y="34004"/>
                  </a:moveTo>
                  <a:lnTo>
                    <a:pt x="1905" y="33338"/>
                  </a:lnTo>
                  <a:lnTo>
                    <a:pt x="7620" y="31623"/>
                  </a:lnTo>
                  <a:lnTo>
                    <a:pt x="30480" y="25051"/>
                  </a:lnTo>
                  <a:lnTo>
                    <a:pt x="117538" y="0"/>
                  </a:lnTo>
                  <a:lnTo>
                    <a:pt x="118301" y="0"/>
                  </a:lnTo>
                  <a:lnTo>
                    <a:pt x="118301" y="762"/>
                  </a:lnTo>
                  <a:cubicBezTo>
                    <a:pt x="120015" y="6953"/>
                    <a:pt x="122015" y="13716"/>
                    <a:pt x="124016" y="20765"/>
                  </a:cubicBezTo>
                  <a:lnTo>
                    <a:pt x="124016" y="21526"/>
                  </a:lnTo>
                  <a:lnTo>
                    <a:pt x="123254" y="21526"/>
                  </a:lnTo>
                  <a:lnTo>
                    <a:pt x="98012" y="28766"/>
                  </a:lnTo>
                  <a:lnTo>
                    <a:pt x="98584" y="27622"/>
                  </a:lnTo>
                  <a:cubicBezTo>
                    <a:pt x="111633" y="73342"/>
                    <a:pt x="127159" y="128683"/>
                    <a:pt x="144971" y="190595"/>
                  </a:cubicBezTo>
                  <a:lnTo>
                    <a:pt x="144971" y="190595"/>
                  </a:lnTo>
                  <a:lnTo>
                    <a:pt x="265462" y="332042"/>
                  </a:lnTo>
                  <a:lnTo>
                    <a:pt x="298228" y="370904"/>
                  </a:lnTo>
                  <a:lnTo>
                    <a:pt x="314992" y="390716"/>
                  </a:lnTo>
                  <a:cubicBezTo>
                    <a:pt x="317975" y="393969"/>
                    <a:pt x="320713" y="397439"/>
                    <a:pt x="323183" y="401098"/>
                  </a:cubicBezTo>
                  <a:cubicBezTo>
                    <a:pt x="335495" y="420822"/>
                    <a:pt x="329486" y="446793"/>
                    <a:pt x="309762" y="459105"/>
                  </a:cubicBezTo>
                  <a:cubicBezTo>
                    <a:pt x="309011" y="459573"/>
                    <a:pt x="308246" y="460018"/>
                    <a:pt x="307467" y="460439"/>
                  </a:cubicBezTo>
                  <a:lnTo>
                    <a:pt x="304324" y="461963"/>
                  </a:lnTo>
                  <a:lnTo>
                    <a:pt x="300990" y="463201"/>
                  </a:lnTo>
                  <a:cubicBezTo>
                    <a:pt x="298800" y="463963"/>
                    <a:pt x="296704" y="464534"/>
                    <a:pt x="294513" y="465106"/>
                  </a:cubicBezTo>
                  <a:lnTo>
                    <a:pt x="281464" y="468821"/>
                  </a:lnTo>
                  <a:lnTo>
                    <a:pt x="255079" y="476345"/>
                  </a:lnTo>
                  <a:lnTo>
                    <a:pt x="115348" y="515779"/>
                  </a:lnTo>
                  <a:lnTo>
                    <a:pt x="98488" y="520541"/>
                  </a:lnTo>
                  <a:cubicBezTo>
                    <a:pt x="92880" y="522476"/>
                    <a:pt x="86991" y="523474"/>
                    <a:pt x="81058" y="523494"/>
                  </a:cubicBezTo>
                  <a:cubicBezTo>
                    <a:pt x="57813" y="522954"/>
                    <a:pt x="39406" y="503672"/>
                    <a:pt x="39946" y="480427"/>
                  </a:cubicBezTo>
                  <a:cubicBezTo>
                    <a:pt x="39975" y="479191"/>
                    <a:pt x="40058" y="477956"/>
                    <a:pt x="40196" y="476726"/>
                  </a:cubicBezTo>
                  <a:cubicBezTo>
                    <a:pt x="41720" y="465677"/>
                    <a:pt x="43434" y="454914"/>
                    <a:pt x="44958" y="444246"/>
                  </a:cubicBezTo>
                  <a:cubicBezTo>
                    <a:pt x="57817" y="358521"/>
                    <a:pt x="69342" y="281654"/>
                    <a:pt x="79153" y="216408"/>
                  </a:cubicBezTo>
                  <a:lnTo>
                    <a:pt x="79153" y="216884"/>
                  </a:lnTo>
                  <a:cubicBezTo>
                    <a:pt x="57817" y="140684"/>
                    <a:pt x="41053" y="81534"/>
                    <a:pt x="31528" y="45434"/>
                  </a:cubicBezTo>
                  <a:lnTo>
                    <a:pt x="32099" y="45434"/>
                  </a:lnTo>
                  <a:lnTo>
                    <a:pt x="5810" y="52768"/>
                  </a:lnTo>
                  <a:lnTo>
                    <a:pt x="5810" y="52768"/>
                  </a:lnTo>
                  <a:lnTo>
                    <a:pt x="5810" y="52768"/>
                  </a:lnTo>
                  <a:lnTo>
                    <a:pt x="1905" y="38386"/>
                  </a:lnTo>
                  <a:cubicBezTo>
                    <a:pt x="1048" y="35242"/>
                    <a:pt x="762" y="33814"/>
                    <a:pt x="762" y="33814"/>
                  </a:cubicBezTo>
                  <a:lnTo>
                    <a:pt x="2191" y="38481"/>
                  </a:lnTo>
                  <a:cubicBezTo>
                    <a:pt x="3143" y="41720"/>
                    <a:pt x="4477" y="46387"/>
                    <a:pt x="6382" y="52673"/>
                  </a:cubicBezTo>
                  <a:lnTo>
                    <a:pt x="6382" y="52673"/>
                  </a:lnTo>
                  <a:lnTo>
                    <a:pt x="32671" y="45149"/>
                  </a:lnTo>
                  <a:lnTo>
                    <a:pt x="32671" y="45149"/>
                  </a:lnTo>
                  <a:lnTo>
                    <a:pt x="32671" y="45625"/>
                  </a:lnTo>
                  <a:cubicBezTo>
                    <a:pt x="42958" y="81820"/>
                    <a:pt x="59912" y="140875"/>
                    <a:pt x="81629" y="217075"/>
                  </a:cubicBezTo>
                  <a:lnTo>
                    <a:pt x="81629" y="217551"/>
                  </a:lnTo>
                  <a:cubicBezTo>
                    <a:pt x="72104" y="282702"/>
                    <a:pt x="60674" y="359855"/>
                    <a:pt x="48101" y="445389"/>
                  </a:cubicBezTo>
                  <a:cubicBezTo>
                    <a:pt x="46577" y="456057"/>
                    <a:pt x="44768" y="466916"/>
                    <a:pt x="43339" y="477774"/>
                  </a:cubicBezTo>
                  <a:cubicBezTo>
                    <a:pt x="40860" y="499358"/>
                    <a:pt x="56347" y="518865"/>
                    <a:pt x="77931" y="521344"/>
                  </a:cubicBezTo>
                  <a:cubicBezTo>
                    <a:pt x="79096" y="521478"/>
                    <a:pt x="80267" y="521560"/>
                    <a:pt x="81439" y="521589"/>
                  </a:cubicBezTo>
                  <a:cubicBezTo>
                    <a:pt x="87084" y="521568"/>
                    <a:pt x="92686" y="520602"/>
                    <a:pt x="98012" y="518732"/>
                  </a:cubicBezTo>
                  <a:lnTo>
                    <a:pt x="114871" y="513969"/>
                  </a:lnTo>
                  <a:lnTo>
                    <a:pt x="254603" y="474440"/>
                  </a:lnTo>
                  <a:lnTo>
                    <a:pt x="280988" y="467011"/>
                  </a:lnTo>
                  <a:lnTo>
                    <a:pt x="294037" y="463296"/>
                  </a:lnTo>
                  <a:cubicBezTo>
                    <a:pt x="296199" y="462744"/>
                    <a:pt x="298329" y="462076"/>
                    <a:pt x="300419" y="461296"/>
                  </a:cubicBezTo>
                  <a:lnTo>
                    <a:pt x="303562" y="460248"/>
                  </a:lnTo>
                  <a:lnTo>
                    <a:pt x="306419" y="458724"/>
                  </a:lnTo>
                  <a:cubicBezTo>
                    <a:pt x="314107" y="454638"/>
                    <a:pt x="320208" y="448101"/>
                    <a:pt x="323755" y="440150"/>
                  </a:cubicBezTo>
                  <a:cubicBezTo>
                    <a:pt x="327252" y="432245"/>
                    <a:pt x="328056" y="423410"/>
                    <a:pt x="326041" y="415004"/>
                  </a:cubicBezTo>
                  <a:cubicBezTo>
                    <a:pt x="325103" y="410850"/>
                    <a:pt x="323460" y="406887"/>
                    <a:pt x="321183" y="403289"/>
                  </a:cubicBezTo>
                  <a:cubicBezTo>
                    <a:pt x="318717" y="399768"/>
                    <a:pt x="316046" y="396397"/>
                    <a:pt x="313182" y="393192"/>
                  </a:cubicBezTo>
                  <a:cubicBezTo>
                    <a:pt x="307658" y="386525"/>
                    <a:pt x="302038" y="379952"/>
                    <a:pt x="296513" y="373380"/>
                  </a:cubicBezTo>
                  <a:lnTo>
                    <a:pt x="263747" y="334518"/>
                  </a:lnTo>
                  <a:lnTo>
                    <a:pt x="143637" y="191643"/>
                  </a:lnTo>
                  <a:lnTo>
                    <a:pt x="143637" y="191643"/>
                  </a:lnTo>
                  <a:lnTo>
                    <a:pt x="143637" y="191643"/>
                  </a:lnTo>
                  <a:lnTo>
                    <a:pt x="97822" y="28575"/>
                  </a:lnTo>
                  <a:lnTo>
                    <a:pt x="97822" y="27718"/>
                  </a:lnTo>
                  <a:lnTo>
                    <a:pt x="98679" y="27718"/>
                  </a:lnTo>
                  <a:lnTo>
                    <a:pt x="123920" y="20669"/>
                  </a:lnTo>
                  <a:lnTo>
                    <a:pt x="123349" y="21622"/>
                  </a:lnTo>
                  <a:cubicBezTo>
                    <a:pt x="121444" y="14573"/>
                    <a:pt x="119539" y="7811"/>
                    <a:pt x="117824" y="1619"/>
                  </a:cubicBezTo>
                  <a:lnTo>
                    <a:pt x="118682" y="2191"/>
                  </a:lnTo>
                  <a:lnTo>
                    <a:pt x="31813" y="26289"/>
                  </a:lnTo>
                  <a:lnTo>
                    <a:pt x="8763" y="32671"/>
                  </a:lnTo>
                  <a:lnTo>
                    <a:pt x="2858" y="34195"/>
                  </a:lnTo>
                  <a:close/>
                </a:path>
              </a:pathLst>
            </a:custGeom>
            <a:solidFill>
              <a:srgbClr val="E0E0E0"/>
            </a:solidFill>
            <a:ln w="9525" cap="flat">
              <a:solidFill>
                <a:schemeClr val="tx1"/>
              </a:solidFill>
              <a:prstDash val="solid"/>
              <a:miter/>
            </a:ln>
          </p:spPr>
          <p:txBody>
            <a:bodyPr rtlCol="0" anchor="ctr">
              <a:noAutofit/>
            </a:bodyPr>
            <a:lstStyle/>
            <a:p>
              <a:endParaRPr lang="zh-CN" altLang="en-US"/>
            </a:p>
          </p:txBody>
        </p:sp>
        <p:sp>
          <p:nvSpPr>
            <p:cNvPr id="405" name="任意多边形: 形状 404">
              <a:extLst>
                <a:ext uri="{FF2B5EF4-FFF2-40B4-BE49-F238E27FC236}">
                  <a16:creationId xmlns:a16="http://schemas.microsoft.com/office/drawing/2014/main" id="{839C7622-0D21-523E-CB46-F0EAAE2D3381}"/>
                </a:ext>
              </a:extLst>
            </p:cNvPr>
            <p:cNvSpPr/>
            <p:nvPr/>
          </p:nvSpPr>
          <p:spPr>
            <a:xfrm>
              <a:off x="10700449" y="3377667"/>
              <a:ext cx="246325" cy="179438"/>
            </a:xfrm>
            <a:custGeom>
              <a:avLst/>
              <a:gdLst>
                <a:gd name="connsiteX0" fmla="*/ 6045 w 246325"/>
                <a:gd name="connsiteY0" fmla="*/ 98358 h 179438"/>
                <a:gd name="connsiteX1" fmla="*/ 34620 w 246325"/>
                <a:gd name="connsiteY1" fmla="*/ 67878 h 179438"/>
                <a:gd name="connsiteX2" fmla="*/ 34620 w 246325"/>
                <a:gd name="connsiteY2" fmla="*/ 67878 h 179438"/>
                <a:gd name="connsiteX3" fmla="*/ 68910 w 246325"/>
                <a:gd name="connsiteY3" fmla="*/ 60830 h 179438"/>
                <a:gd name="connsiteX4" fmla="*/ 116059 w 246325"/>
                <a:gd name="connsiteY4" fmla="*/ 22730 h 179438"/>
                <a:gd name="connsiteX5" fmla="*/ 170256 w 246325"/>
                <a:gd name="connsiteY5" fmla="*/ 1013 h 179438"/>
                <a:gd name="connsiteX6" fmla="*/ 238170 w 246325"/>
                <a:gd name="connsiteY6" fmla="*/ 74927 h 179438"/>
                <a:gd name="connsiteX7" fmla="*/ 236074 w 246325"/>
                <a:gd name="connsiteY7" fmla="*/ 119194 h 179438"/>
                <a:gd name="connsiteX8" fmla="*/ 223501 w 246325"/>
                <a:gd name="connsiteY8" fmla="*/ 126171 h 179438"/>
                <a:gd name="connsiteX9" fmla="*/ 39669 w 246325"/>
                <a:gd name="connsiteY9" fmla="*/ 178273 h 179438"/>
                <a:gd name="connsiteX10" fmla="*/ 1158 w 246325"/>
                <a:gd name="connsiteY10" fmla="*/ 156615 h 179438"/>
                <a:gd name="connsiteX11" fmla="*/ 235 w 246325"/>
                <a:gd name="connsiteY11" fmla="*/ 144364 h 17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6325" h="179438">
                  <a:moveTo>
                    <a:pt x="6045" y="98358"/>
                  </a:moveTo>
                  <a:cubicBezTo>
                    <a:pt x="7987" y="83093"/>
                    <a:pt x="19512" y="70800"/>
                    <a:pt x="34620" y="67878"/>
                  </a:cubicBezTo>
                  <a:lnTo>
                    <a:pt x="34620" y="67878"/>
                  </a:lnTo>
                  <a:cubicBezTo>
                    <a:pt x="46237" y="66549"/>
                    <a:pt x="57712" y="64190"/>
                    <a:pt x="68910" y="60830"/>
                  </a:cubicBezTo>
                  <a:cubicBezTo>
                    <a:pt x="87960" y="53591"/>
                    <a:pt x="101295" y="36922"/>
                    <a:pt x="116059" y="22730"/>
                  </a:cubicBezTo>
                  <a:cubicBezTo>
                    <a:pt x="130823" y="8537"/>
                    <a:pt x="150540" y="-3655"/>
                    <a:pt x="170256" y="1013"/>
                  </a:cubicBezTo>
                  <a:lnTo>
                    <a:pt x="238170" y="74927"/>
                  </a:lnTo>
                  <a:cubicBezTo>
                    <a:pt x="249815" y="87730"/>
                    <a:pt x="248877" y="107549"/>
                    <a:pt x="236074" y="119194"/>
                  </a:cubicBezTo>
                  <a:cubicBezTo>
                    <a:pt x="232480" y="122463"/>
                    <a:pt x="228176" y="124851"/>
                    <a:pt x="223501" y="126171"/>
                  </a:cubicBezTo>
                  <a:lnTo>
                    <a:pt x="39669" y="178273"/>
                  </a:lnTo>
                  <a:cubicBezTo>
                    <a:pt x="23054" y="182927"/>
                    <a:pt x="5812" y="173230"/>
                    <a:pt x="1158" y="156615"/>
                  </a:cubicBezTo>
                  <a:cubicBezTo>
                    <a:pt x="43" y="152633"/>
                    <a:pt x="-271" y="148468"/>
                    <a:pt x="235" y="144364"/>
                  </a:cubicBezTo>
                  <a:close/>
                </a:path>
              </a:pathLst>
            </a:custGeom>
            <a:solidFill>
              <a:srgbClr val="E0E0E0"/>
            </a:solidFill>
            <a:ln w="9525" cap="flat">
              <a:solidFill>
                <a:schemeClr val="tx1"/>
              </a:solidFill>
              <a:prstDash val="solid"/>
              <a:miter/>
            </a:ln>
          </p:spPr>
          <p:txBody>
            <a:bodyPr rtlCol="0" anchor="ctr">
              <a:noAutofit/>
            </a:bodyPr>
            <a:lstStyle/>
            <a:p>
              <a:endParaRPr lang="zh-CN" altLang="en-US"/>
            </a:p>
          </p:txBody>
        </p:sp>
        <p:sp>
          <p:nvSpPr>
            <p:cNvPr id="406" name="任意多边形: 形状 405">
              <a:extLst>
                <a:ext uri="{FF2B5EF4-FFF2-40B4-BE49-F238E27FC236}">
                  <a16:creationId xmlns:a16="http://schemas.microsoft.com/office/drawing/2014/main" id="{CE6CEF0C-D5F9-B8B0-C757-2FB5C4651673}"/>
                </a:ext>
              </a:extLst>
            </p:cNvPr>
            <p:cNvSpPr/>
            <p:nvPr/>
          </p:nvSpPr>
          <p:spPr>
            <a:xfrm>
              <a:off x="10725068" y="3397327"/>
              <a:ext cx="147447" cy="72005"/>
            </a:xfrm>
            <a:custGeom>
              <a:avLst/>
              <a:gdLst>
                <a:gd name="connsiteX0" fmla="*/ 147447 w 147447"/>
                <a:gd name="connsiteY0" fmla="*/ 22 h 72005"/>
                <a:gd name="connsiteX1" fmla="*/ 129254 w 147447"/>
                <a:gd name="connsiteY1" fmla="*/ 17834 h 72005"/>
                <a:gd name="connsiteX2" fmla="*/ 113157 w 147447"/>
                <a:gd name="connsiteY2" fmla="*/ 40598 h 72005"/>
                <a:gd name="connsiteX3" fmla="*/ 87725 w 147447"/>
                <a:gd name="connsiteY3" fmla="*/ 63839 h 72005"/>
                <a:gd name="connsiteX4" fmla="*/ 54007 w 147447"/>
                <a:gd name="connsiteY4" fmla="*/ 71269 h 72005"/>
                <a:gd name="connsiteX5" fmla="*/ 26003 w 147447"/>
                <a:gd name="connsiteY5" fmla="*/ 71840 h 72005"/>
                <a:gd name="connsiteX6" fmla="*/ 6953 w 147447"/>
                <a:gd name="connsiteY6" fmla="*/ 71840 h 72005"/>
                <a:gd name="connsiteX7" fmla="*/ 0 w 147447"/>
                <a:gd name="connsiteY7" fmla="*/ 71840 h 72005"/>
                <a:gd name="connsiteX8" fmla="*/ 6858 w 147447"/>
                <a:gd name="connsiteY8" fmla="*/ 71174 h 72005"/>
                <a:gd name="connsiteX9" fmla="*/ 25908 w 147447"/>
                <a:gd name="connsiteY9" fmla="*/ 70221 h 72005"/>
                <a:gd name="connsiteX10" fmla="*/ 53721 w 147447"/>
                <a:gd name="connsiteY10" fmla="*/ 69078 h 72005"/>
                <a:gd name="connsiteX11" fmla="*/ 86392 w 147447"/>
                <a:gd name="connsiteY11" fmla="*/ 61744 h 72005"/>
                <a:gd name="connsiteX12" fmla="*/ 111062 w 147447"/>
                <a:gd name="connsiteY12" fmla="*/ 39455 h 72005"/>
                <a:gd name="connsiteX13" fmla="*/ 127635 w 147447"/>
                <a:gd name="connsiteY13" fmla="*/ 16976 h 72005"/>
                <a:gd name="connsiteX14" fmla="*/ 141351 w 147447"/>
                <a:gd name="connsiteY14" fmla="*/ 3832 h 72005"/>
                <a:gd name="connsiteX15" fmla="*/ 145733 w 147447"/>
                <a:gd name="connsiteY15" fmla="*/ 1070 h 72005"/>
                <a:gd name="connsiteX16" fmla="*/ 147447 w 147447"/>
                <a:gd name="connsiteY16" fmla="*/ 22 h 72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7447" h="72005">
                  <a:moveTo>
                    <a:pt x="147447" y="22"/>
                  </a:moveTo>
                  <a:cubicBezTo>
                    <a:pt x="140564" y="5061"/>
                    <a:pt x="134438" y="11059"/>
                    <a:pt x="129254" y="17834"/>
                  </a:cubicBezTo>
                  <a:cubicBezTo>
                    <a:pt x="124397" y="24120"/>
                    <a:pt x="119729" y="32026"/>
                    <a:pt x="113157" y="40598"/>
                  </a:cubicBezTo>
                  <a:cubicBezTo>
                    <a:pt x="106665" y="50272"/>
                    <a:pt x="97943" y="58243"/>
                    <a:pt x="87725" y="63839"/>
                  </a:cubicBezTo>
                  <a:cubicBezTo>
                    <a:pt x="77090" y="68530"/>
                    <a:pt x="65628" y="71056"/>
                    <a:pt x="54007" y="71269"/>
                  </a:cubicBezTo>
                  <a:cubicBezTo>
                    <a:pt x="43434" y="71269"/>
                    <a:pt x="34004" y="71269"/>
                    <a:pt x="26003" y="71840"/>
                  </a:cubicBezTo>
                  <a:lnTo>
                    <a:pt x="6953" y="71840"/>
                  </a:lnTo>
                  <a:cubicBezTo>
                    <a:pt x="4641" y="72061"/>
                    <a:pt x="2313" y="72061"/>
                    <a:pt x="0" y="71840"/>
                  </a:cubicBezTo>
                  <a:cubicBezTo>
                    <a:pt x="2261" y="71407"/>
                    <a:pt x="4556" y="71184"/>
                    <a:pt x="6858" y="71174"/>
                  </a:cubicBezTo>
                  <a:lnTo>
                    <a:pt x="25908" y="70221"/>
                  </a:lnTo>
                  <a:cubicBezTo>
                    <a:pt x="33814" y="70221"/>
                    <a:pt x="43339" y="69745"/>
                    <a:pt x="53721" y="69078"/>
                  </a:cubicBezTo>
                  <a:cubicBezTo>
                    <a:pt x="64988" y="68805"/>
                    <a:pt x="76090" y="66313"/>
                    <a:pt x="86392" y="61744"/>
                  </a:cubicBezTo>
                  <a:cubicBezTo>
                    <a:pt x="96245" y="56346"/>
                    <a:pt x="104695" y="48712"/>
                    <a:pt x="111062" y="39455"/>
                  </a:cubicBezTo>
                  <a:cubicBezTo>
                    <a:pt x="117348" y="31073"/>
                    <a:pt x="122587" y="23168"/>
                    <a:pt x="127635" y="16976"/>
                  </a:cubicBezTo>
                  <a:cubicBezTo>
                    <a:pt x="131615" y="12016"/>
                    <a:pt x="136226" y="7597"/>
                    <a:pt x="141351" y="3832"/>
                  </a:cubicBezTo>
                  <a:cubicBezTo>
                    <a:pt x="142731" y="2788"/>
                    <a:pt x="144196" y="1864"/>
                    <a:pt x="145733" y="1070"/>
                  </a:cubicBezTo>
                  <a:cubicBezTo>
                    <a:pt x="146780" y="117"/>
                    <a:pt x="147352" y="-73"/>
                    <a:pt x="147447" y="22"/>
                  </a:cubicBezTo>
                  <a:close/>
                </a:path>
              </a:pathLst>
            </a:custGeom>
            <a:solidFill>
              <a:srgbClr val="FAFAFA"/>
            </a:solidFill>
            <a:ln w="9525" cap="flat">
              <a:solidFill>
                <a:schemeClr val="tx1"/>
              </a:solidFill>
              <a:prstDash val="solid"/>
              <a:miter/>
            </a:ln>
          </p:spPr>
          <p:txBody>
            <a:bodyPr rtlCol="0" anchor="ctr">
              <a:noAutofit/>
            </a:bodyPr>
            <a:lstStyle/>
            <a:p>
              <a:endParaRPr lang="zh-CN" altLang="en-US"/>
            </a:p>
          </p:txBody>
        </p:sp>
        <p:sp>
          <p:nvSpPr>
            <p:cNvPr id="407" name="任意多边形: 形状 406">
              <a:extLst>
                <a:ext uri="{FF2B5EF4-FFF2-40B4-BE49-F238E27FC236}">
                  <a16:creationId xmlns:a16="http://schemas.microsoft.com/office/drawing/2014/main" id="{F9678E12-0BCC-BC77-3B43-809D51FCAC94}"/>
                </a:ext>
              </a:extLst>
            </p:cNvPr>
            <p:cNvSpPr/>
            <p:nvPr/>
          </p:nvSpPr>
          <p:spPr>
            <a:xfrm>
              <a:off x="10951521" y="3841845"/>
              <a:ext cx="269960" cy="300168"/>
            </a:xfrm>
            <a:custGeom>
              <a:avLst/>
              <a:gdLst>
                <a:gd name="connsiteX0" fmla="*/ 251321 w 269960"/>
                <a:gd name="connsiteY0" fmla="*/ 203395 h 300168"/>
                <a:gd name="connsiteX1" fmla="*/ 203373 w 269960"/>
                <a:gd name="connsiteY1" fmla="*/ 18640 h 300168"/>
                <a:gd name="connsiteX2" fmla="*/ 18618 w 269960"/>
                <a:gd name="connsiteY2" fmla="*/ 66587 h 300168"/>
                <a:gd name="connsiteX3" fmla="*/ 23578 w 269960"/>
                <a:gd name="connsiteY3" fmla="*/ 211205 h 300168"/>
                <a:gd name="connsiteX4" fmla="*/ 6242 w 269960"/>
                <a:gd name="connsiteY4" fmla="*/ 240542 h 300168"/>
                <a:gd name="connsiteX5" fmla="*/ 108255 w 269960"/>
                <a:gd name="connsiteY5" fmla="*/ 300169 h 300168"/>
                <a:gd name="connsiteX6" fmla="*/ 127305 w 269960"/>
                <a:gd name="connsiteY6" fmla="*/ 269498 h 300168"/>
                <a:gd name="connsiteX7" fmla="*/ 251321 w 269960"/>
                <a:gd name="connsiteY7" fmla="*/ 203395 h 30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0" h="300168">
                  <a:moveTo>
                    <a:pt x="251321" y="203395"/>
                  </a:moveTo>
                  <a:cubicBezTo>
                    <a:pt x="289099" y="139136"/>
                    <a:pt x="267632" y="56418"/>
                    <a:pt x="203373" y="18640"/>
                  </a:cubicBezTo>
                  <a:cubicBezTo>
                    <a:pt x="139114" y="-19139"/>
                    <a:pt x="56396" y="2328"/>
                    <a:pt x="18618" y="66587"/>
                  </a:cubicBezTo>
                  <a:cubicBezTo>
                    <a:pt x="-7893" y="111681"/>
                    <a:pt x="-5961" y="168033"/>
                    <a:pt x="23578" y="211205"/>
                  </a:cubicBezTo>
                  <a:lnTo>
                    <a:pt x="6242" y="240542"/>
                  </a:lnTo>
                  <a:lnTo>
                    <a:pt x="108255" y="300169"/>
                  </a:lnTo>
                  <a:cubicBezTo>
                    <a:pt x="108255" y="300169"/>
                    <a:pt x="118542" y="284071"/>
                    <a:pt x="127305" y="269498"/>
                  </a:cubicBezTo>
                  <a:cubicBezTo>
                    <a:pt x="177759" y="272420"/>
                    <a:pt x="225619" y="246910"/>
                    <a:pt x="251321" y="203395"/>
                  </a:cubicBezTo>
                  <a:close/>
                </a:path>
              </a:pathLst>
            </a:custGeom>
            <a:solidFill>
              <a:schemeClr val="accent1"/>
            </a:solidFill>
            <a:ln w="9525" cap="flat">
              <a:solidFill>
                <a:schemeClr val="tx1"/>
              </a:solidFill>
              <a:prstDash val="solid"/>
              <a:miter/>
            </a:ln>
          </p:spPr>
          <p:txBody>
            <a:bodyPr rtlCol="0" anchor="ctr">
              <a:noAutofit/>
            </a:bodyPr>
            <a:lstStyle/>
            <a:p>
              <a:endParaRPr lang="zh-CN" altLang="en-US"/>
            </a:p>
          </p:txBody>
        </p:sp>
        <p:sp>
          <p:nvSpPr>
            <p:cNvPr id="408" name="任意多边形: 形状 407">
              <a:extLst>
                <a:ext uri="{FF2B5EF4-FFF2-40B4-BE49-F238E27FC236}">
                  <a16:creationId xmlns:a16="http://schemas.microsoft.com/office/drawing/2014/main" id="{8FF6C59E-D433-E2C4-BC97-9EF8E58A56FE}"/>
                </a:ext>
              </a:extLst>
            </p:cNvPr>
            <p:cNvSpPr/>
            <p:nvPr/>
          </p:nvSpPr>
          <p:spPr>
            <a:xfrm>
              <a:off x="10998721" y="3965489"/>
              <a:ext cx="132613" cy="154616"/>
            </a:xfrm>
            <a:custGeom>
              <a:avLst/>
              <a:gdLst>
                <a:gd name="connsiteX0" fmla="*/ 24479 w 132613"/>
                <a:gd name="connsiteY0" fmla="*/ 154617 h 154616"/>
                <a:gd name="connsiteX1" fmla="*/ 25432 w 132613"/>
                <a:gd name="connsiteY1" fmla="*/ 153283 h 154616"/>
                <a:gd name="connsiteX2" fmla="*/ 28385 w 132613"/>
                <a:gd name="connsiteY2" fmla="*/ 149378 h 154616"/>
                <a:gd name="connsiteX3" fmla="*/ 40005 w 132613"/>
                <a:gd name="connsiteY3" fmla="*/ 134519 h 154616"/>
                <a:gd name="connsiteX4" fmla="*/ 59055 w 132613"/>
                <a:gd name="connsiteY4" fmla="*/ 111945 h 154616"/>
                <a:gd name="connsiteX5" fmla="*/ 88678 w 132613"/>
                <a:gd name="connsiteY5" fmla="*/ 85751 h 154616"/>
                <a:gd name="connsiteX6" fmla="*/ 108490 w 132613"/>
                <a:gd name="connsiteY6" fmla="*/ 73940 h 154616"/>
                <a:gd name="connsiteX7" fmla="*/ 120586 w 132613"/>
                <a:gd name="connsiteY7" fmla="*/ 71464 h 154616"/>
                <a:gd name="connsiteX8" fmla="*/ 131445 w 132613"/>
                <a:gd name="connsiteY8" fmla="*/ 78322 h 154616"/>
                <a:gd name="connsiteX9" fmla="*/ 128397 w 132613"/>
                <a:gd name="connsiteY9" fmla="*/ 90799 h 154616"/>
                <a:gd name="connsiteX10" fmla="*/ 114871 w 132613"/>
                <a:gd name="connsiteY10" fmla="*/ 93276 h 154616"/>
                <a:gd name="connsiteX11" fmla="*/ 91726 w 132613"/>
                <a:gd name="connsiteY11" fmla="*/ 77369 h 154616"/>
                <a:gd name="connsiteX12" fmla="*/ 86677 w 132613"/>
                <a:gd name="connsiteY12" fmla="*/ 48794 h 154616"/>
                <a:gd name="connsiteX13" fmla="*/ 93916 w 132613"/>
                <a:gd name="connsiteY13" fmla="*/ 34983 h 154616"/>
                <a:gd name="connsiteX14" fmla="*/ 109251 w 132613"/>
                <a:gd name="connsiteY14" fmla="*/ 33078 h 154616"/>
                <a:gd name="connsiteX15" fmla="*/ 112680 w 132613"/>
                <a:gd name="connsiteY15" fmla="*/ 40602 h 154616"/>
                <a:gd name="connsiteX16" fmla="*/ 109442 w 132613"/>
                <a:gd name="connsiteY16" fmla="*/ 48413 h 154616"/>
                <a:gd name="connsiteX17" fmla="*/ 94488 w 132613"/>
                <a:gd name="connsiteY17" fmla="*/ 55080 h 154616"/>
                <a:gd name="connsiteX18" fmla="*/ 62674 w 132613"/>
                <a:gd name="connsiteY18" fmla="*/ 47080 h 154616"/>
                <a:gd name="connsiteX19" fmla="*/ 50101 w 132613"/>
                <a:gd name="connsiteY19" fmla="*/ 17076 h 154616"/>
                <a:gd name="connsiteX20" fmla="*/ 57531 w 132613"/>
                <a:gd name="connsiteY20" fmla="*/ 2503 h 154616"/>
                <a:gd name="connsiteX21" fmla="*/ 70988 w 132613"/>
                <a:gd name="connsiteY21" fmla="*/ 3090 h 154616"/>
                <a:gd name="connsiteX22" fmla="*/ 72485 w 132613"/>
                <a:gd name="connsiteY22" fmla="*/ 5265 h 154616"/>
                <a:gd name="connsiteX23" fmla="*/ 74390 w 132613"/>
                <a:gd name="connsiteY23" fmla="*/ 13266 h 154616"/>
                <a:gd name="connsiteX24" fmla="*/ 72199 w 132613"/>
                <a:gd name="connsiteY24" fmla="*/ 20981 h 154616"/>
                <a:gd name="connsiteX25" fmla="*/ 62674 w 132613"/>
                <a:gd name="connsiteY25" fmla="*/ 33268 h 154616"/>
                <a:gd name="connsiteX26" fmla="*/ 34766 w 132613"/>
                <a:gd name="connsiteY26" fmla="*/ 42793 h 154616"/>
                <a:gd name="connsiteX27" fmla="*/ 8763 w 132613"/>
                <a:gd name="connsiteY27" fmla="*/ 31935 h 154616"/>
                <a:gd name="connsiteX28" fmla="*/ 1523 w 132613"/>
                <a:gd name="connsiteY28" fmla="*/ 20314 h 154616"/>
                <a:gd name="connsiteX29" fmla="*/ 7524 w 132613"/>
                <a:gd name="connsiteY29" fmla="*/ 8694 h 154616"/>
                <a:gd name="connsiteX30" fmla="*/ 14192 w 132613"/>
                <a:gd name="connsiteY30" fmla="*/ 8694 h 154616"/>
                <a:gd name="connsiteX31" fmla="*/ 19145 w 132613"/>
                <a:gd name="connsiteY31" fmla="*/ 13075 h 154616"/>
                <a:gd name="connsiteX32" fmla="*/ 21526 w 132613"/>
                <a:gd name="connsiteY32" fmla="*/ 25267 h 154616"/>
                <a:gd name="connsiteX33" fmla="*/ 18479 w 132613"/>
                <a:gd name="connsiteY33" fmla="*/ 48032 h 154616"/>
                <a:gd name="connsiteX34" fmla="*/ 5810 w 132613"/>
                <a:gd name="connsiteY34" fmla="*/ 116136 h 154616"/>
                <a:gd name="connsiteX35" fmla="*/ 1619 w 132613"/>
                <a:gd name="connsiteY35" fmla="*/ 134519 h 154616"/>
                <a:gd name="connsiteX36" fmla="*/ 476 w 132613"/>
                <a:gd name="connsiteY36" fmla="*/ 139281 h 154616"/>
                <a:gd name="connsiteX37" fmla="*/ 0 w 132613"/>
                <a:gd name="connsiteY37" fmla="*/ 140901 h 154616"/>
                <a:gd name="connsiteX38" fmla="*/ 0 w 132613"/>
                <a:gd name="connsiteY38" fmla="*/ 139186 h 154616"/>
                <a:gd name="connsiteX39" fmla="*/ 1048 w 132613"/>
                <a:gd name="connsiteY39" fmla="*/ 134424 h 154616"/>
                <a:gd name="connsiteX40" fmla="*/ 4858 w 132613"/>
                <a:gd name="connsiteY40" fmla="*/ 116040 h 154616"/>
                <a:gd name="connsiteX41" fmla="*/ 17050 w 132613"/>
                <a:gd name="connsiteY41" fmla="*/ 47841 h 154616"/>
                <a:gd name="connsiteX42" fmla="*/ 20003 w 132613"/>
                <a:gd name="connsiteY42" fmla="*/ 25172 h 154616"/>
                <a:gd name="connsiteX43" fmla="*/ 17717 w 132613"/>
                <a:gd name="connsiteY43" fmla="*/ 13837 h 154616"/>
                <a:gd name="connsiteX44" fmla="*/ 6828 w 132613"/>
                <a:gd name="connsiteY44" fmla="*/ 10296 h 154616"/>
                <a:gd name="connsiteX45" fmla="*/ 2667 w 132613"/>
                <a:gd name="connsiteY45" fmla="*/ 19552 h 154616"/>
                <a:gd name="connsiteX46" fmla="*/ 9430 w 132613"/>
                <a:gd name="connsiteY46" fmla="*/ 30411 h 154616"/>
                <a:gd name="connsiteX47" fmla="*/ 34576 w 132613"/>
                <a:gd name="connsiteY47" fmla="*/ 40793 h 154616"/>
                <a:gd name="connsiteX48" fmla="*/ 61341 w 132613"/>
                <a:gd name="connsiteY48" fmla="*/ 31268 h 154616"/>
                <a:gd name="connsiteX49" fmla="*/ 70866 w 132613"/>
                <a:gd name="connsiteY49" fmla="*/ 19552 h 154616"/>
                <a:gd name="connsiteX50" fmla="*/ 70866 w 132613"/>
                <a:gd name="connsiteY50" fmla="*/ 5360 h 154616"/>
                <a:gd name="connsiteX51" fmla="*/ 65246 w 132613"/>
                <a:gd name="connsiteY51" fmla="*/ 1169 h 154616"/>
                <a:gd name="connsiteX52" fmla="*/ 58388 w 132613"/>
                <a:gd name="connsiteY52" fmla="*/ 3074 h 154616"/>
                <a:gd name="connsiteX53" fmla="*/ 51530 w 132613"/>
                <a:gd name="connsiteY53" fmla="*/ 16504 h 154616"/>
                <a:gd name="connsiteX54" fmla="*/ 63627 w 132613"/>
                <a:gd name="connsiteY54" fmla="*/ 45079 h 154616"/>
                <a:gd name="connsiteX55" fmla="*/ 94012 w 132613"/>
                <a:gd name="connsiteY55" fmla="*/ 52795 h 154616"/>
                <a:gd name="connsiteX56" fmla="*/ 108013 w 132613"/>
                <a:gd name="connsiteY56" fmla="*/ 46603 h 154616"/>
                <a:gd name="connsiteX57" fmla="*/ 110871 w 132613"/>
                <a:gd name="connsiteY57" fmla="*/ 39936 h 154616"/>
                <a:gd name="connsiteX58" fmla="*/ 108013 w 132613"/>
                <a:gd name="connsiteY58" fmla="*/ 33745 h 154616"/>
                <a:gd name="connsiteX59" fmla="*/ 101155 w 132613"/>
                <a:gd name="connsiteY59" fmla="*/ 32221 h 154616"/>
                <a:gd name="connsiteX60" fmla="*/ 94774 w 132613"/>
                <a:gd name="connsiteY60" fmla="*/ 35459 h 154616"/>
                <a:gd name="connsiteX61" fmla="*/ 88011 w 132613"/>
                <a:gd name="connsiteY61" fmla="*/ 48509 h 154616"/>
                <a:gd name="connsiteX62" fmla="*/ 92773 w 132613"/>
                <a:gd name="connsiteY62" fmla="*/ 76322 h 154616"/>
                <a:gd name="connsiteX63" fmla="*/ 114967 w 132613"/>
                <a:gd name="connsiteY63" fmla="*/ 91657 h 154616"/>
                <a:gd name="connsiteX64" fmla="*/ 127444 w 132613"/>
                <a:gd name="connsiteY64" fmla="*/ 89466 h 154616"/>
                <a:gd name="connsiteX65" fmla="*/ 130016 w 132613"/>
                <a:gd name="connsiteY65" fmla="*/ 78798 h 154616"/>
                <a:gd name="connsiteX66" fmla="*/ 120491 w 132613"/>
                <a:gd name="connsiteY66" fmla="*/ 72607 h 154616"/>
                <a:gd name="connsiteX67" fmla="*/ 108966 w 132613"/>
                <a:gd name="connsiteY67" fmla="*/ 74988 h 154616"/>
                <a:gd name="connsiteX68" fmla="*/ 89344 w 132613"/>
                <a:gd name="connsiteY68" fmla="*/ 86513 h 154616"/>
                <a:gd name="connsiteX69" fmla="*/ 59722 w 132613"/>
                <a:gd name="connsiteY69" fmla="*/ 112421 h 154616"/>
                <a:gd name="connsiteX70" fmla="*/ 40100 w 132613"/>
                <a:gd name="connsiteY70" fmla="*/ 134709 h 154616"/>
                <a:gd name="connsiteX71" fmla="*/ 28289 w 132613"/>
                <a:gd name="connsiteY71" fmla="*/ 149378 h 154616"/>
                <a:gd name="connsiteX72" fmla="*/ 25146 w 132613"/>
                <a:gd name="connsiteY72" fmla="*/ 153188 h 154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32613" h="154616">
                  <a:moveTo>
                    <a:pt x="24479" y="154617"/>
                  </a:moveTo>
                  <a:lnTo>
                    <a:pt x="25432" y="153283"/>
                  </a:lnTo>
                  <a:lnTo>
                    <a:pt x="28385" y="149378"/>
                  </a:lnTo>
                  <a:cubicBezTo>
                    <a:pt x="30956" y="145949"/>
                    <a:pt x="34862" y="140901"/>
                    <a:pt x="40005" y="134519"/>
                  </a:cubicBezTo>
                  <a:cubicBezTo>
                    <a:pt x="45149" y="128137"/>
                    <a:pt x="51530" y="120422"/>
                    <a:pt x="59055" y="111945"/>
                  </a:cubicBezTo>
                  <a:cubicBezTo>
                    <a:pt x="68049" y="102265"/>
                    <a:pt x="77971" y="93492"/>
                    <a:pt x="88678" y="85751"/>
                  </a:cubicBezTo>
                  <a:cubicBezTo>
                    <a:pt x="94927" y="81247"/>
                    <a:pt x="101556" y="77295"/>
                    <a:pt x="108490" y="73940"/>
                  </a:cubicBezTo>
                  <a:cubicBezTo>
                    <a:pt x="112247" y="72102"/>
                    <a:pt x="116409" y="71250"/>
                    <a:pt x="120586" y="71464"/>
                  </a:cubicBezTo>
                  <a:cubicBezTo>
                    <a:pt x="125108" y="71841"/>
                    <a:pt x="129161" y="74401"/>
                    <a:pt x="131445" y="78322"/>
                  </a:cubicBezTo>
                  <a:cubicBezTo>
                    <a:pt x="133808" y="82643"/>
                    <a:pt x="132486" y="88054"/>
                    <a:pt x="128397" y="90799"/>
                  </a:cubicBezTo>
                  <a:cubicBezTo>
                    <a:pt x="124354" y="93280"/>
                    <a:pt x="119531" y="94163"/>
                    <a:pt x="114871" y="93276"/>
                  </a:cubicBezTo>
                  <a:cubicBezTo>
                    <a:pt x="105359" y="91236"/>
                    <a:pt x="97039" y="85518"/>
                    <a:pt x="91726" y="77369"/>
                  </a:cubicBezTo>
                  <a:cubicBezTo>
                    <a:pt x="86259" y="68914"/>
                    <a:pt x="84438" y="58610"/>
                    <a:pt x="86677" y="48794"/>
                  </a:cubicBezTo>
                  <a:cubicBezTo>
                    <a:pt x="87682" y="43579"/>
                    <a:pt x="90200" y="38776"/>
                    <a:pt x="93916" y="34983"/>
                  </a:cubicBezTo>
                  <a:cubicBezTo>
                    <a:pt x="97904" y="30740"/>
                    <a:pt x="104347" y="29939"/>
                    <a:pt x="109251" y="33078"/>
                  </a:cubicBezTo>
                  <a:cubicBezTo>
                    <a:pt x="111594" y="34844"/>
                    <a:pt x="112885" y="37676"/>
                    <a:pt x="112680" y="40602"/>
                  </a:cubicBezTo>
                  <a:cubicBezTo>
                    <a:pt x="112559" y="43507"/>
                    <a:pt x="111411" y="46275"/>
                    <a:pt x="109442" y="48413"/>
                  </a:cubicBezTo>
                  <a:cubicBezTo>
                    <a:pt x="105298" y="52176"/>
                    <a:pt x="100057" y="54513"/>
                    <a:pt x="94488" y="55080"/>
                  </a:cubicBezTo>
                  <a:cubicBezTo>
                    <a:pt x="83227" y="57071"/>
                    <a:pt x="71653" y="54160"/>
                    <a:pt x="62674" y="47080"/>
                  </a:cubicBezTo>
                  <a:cubicBezTo>
                    <a:pt x="53842" y="39726"/>
                    <a:pt x="49149" y="28529"/>
                    <a:pt x="50101" y="17076"/>
                  </a:cubicBezTo>
                  <a:cubicBezTo>
                    <a:pt x="50423" y="11391"/>
                    <a:pt x="53119" y="6103"/>
                    <a:pt x="57531" y="2503"/>
                  </a:cubicBezTo>
                  <a:cubicBezTo>
                    <a:pt x="61409" y="-1051"/>
                    <a:pt x="67434" y="-788"/>
                    <a:pt x="70988" y="3090"/>
                  </a:cubicBezTo>
                  <a:cubicBezTo>
                    <a:pt x="71585" y="3742"/>
                    <a:pt x="72089" y="4474"/>
                    <a:pt x="72485" y="5265"/>
                  </a:cubicBezTo>
                  <a:cubicBezTo>
                    <a:pt x="73912" y="7679"/>
                    <a:pt x="74576" y="10468"/>
                    <a:pt x="74390" y="13266"/>
                  </a:cubicBezTo>
                  <a:cubicBezTo>
                    <a:pt x="74145" y="15951"/>
                    <a:pt x="73402" y="18568"/>
                    <a:pt x="72199" y="20981"/>
                  </a:cubicBezTo>
                  <a:cubicBezTo>
                    <a:pt x="69884" y="25676"/>
                    <a:pt x="66644" y="29856"/>
                    <a:pt x="62674" y="33268"/>
                  </a:cubicBezTo>
                  <a:cubicBezTo>
                    <a:pt x="54914" y="39864"/>
                    <a:pt x="44939" y="43268"/>
                    <a:pt x="34766" y="42793"/>
                  </a:cubicBezTo>
                  <a:cubicBezTo>
                    <a:pt x="25081" y="42388"/>
                    <a:pt x="15859" y="38537"/>
                    <a:pt x="8763" y="31935"/>
                  </a:cubicBezTo>
                  <a:cubicBezTo>
                    <a:pt x="5094" y="29001"/>
                    <a:pt x="2539" y="24901"/>
                    <a:pt x="1523" y="20314"/>
                  </a:cubicBezTo>
                  <a:cubicBezTo>
                    <a:pt x="564" y="15514"/>
                    <a:pt x="3055" y="10690"/>
                    <a:pt x="7524" y="8694"/>
                  </a:cubicBezTo>
                  <a:cubicBezTo>
                    <a:pt x="9664" y="7835"/>
                    <a:pt x="12052" y="7835"/>
                    <a:pt x="14192" y="8694"/>
                  </a:cubicBezTo>
                  <a:cubicBezTo>
                    <a:pt x="16175" y="9728"/>
                    <a:pt x="17876" y="11233"/>
                    <a:pt x="19145" y="13075"/>
                  </a:cubicBezTo>
                  <a:cubicBezTo>
                    <a:pt x="21278" y="16759"/>
                    <a:pt x="22117" y="21051"/>
                    <a:pt x="21526" y="25267"/>
                  </a:cubicBezTo>
                  <a:cubicBezTo>
                    <a:pt x="20764" y="33268"/>
                    <a:pt x="19526" y="40793"/>
                    <a:pt x="18479" y="48032"/>
                  </a:cubicBezTo>
                  <a:cubicBezTo>
                    <a:pt x="14002" y="76607"/>
                    <a:pt x="8954" y="100134"/>
                    <a:pt x="5810" y="116136"/>
                  </a:cubicBezTo>
                  <a:cubicBezTo>
                    <a:pt x="4096" y="124137"/>
                    <a:pt x="2667" y="130328"/>
                    <a:pt x="1619" y="134519"/>
                  </a:cubicBezTo>
                  <a:lnTo>
                    <a:pt x="476" y="139281"/>
                  </a:lnTo>
                  <a:lnTo>
                    <a:pt x="0" y="140901"/>
                  </a:lnTo>
                  <a:lnTo>
                    <a:pt x="0" y="139186"/>
                  </a:lnTo>
                  <a:cubicBezTo>
                    <a:pt x="0" y="138043"/>
                    <a:pt x="571" y="136519"/>
                    <a:pt x="1048" y="134424"/>
                  </a:cubicBezTo>
                  <a:cubicBezTo>
                    <a:pt x="1905" y="130138"/>
                    <a:pt x="3238" y="123946"/>
                    <a:pt x="4858" y="116040"/>
                  </a:cubicBezTo>
                  <a:cubicBezTo>
                    <a:pt x="8096" y="99943"/>
                    <a:pt x="12668" y="76797"/>
                    <a:pt x="17050" y="47841"/>
                  </a:cubicBezTo>
                  <a:cubicBezTo>
                    <a:pt x="18002" y="40602"/>
                    <a:pt x="19241" y="32982"/>
                    <a:pt x="20003" y="25172"/>
                  </a:cubicBezTo>
                  <a:cubicBezTo>
                    <a:pt x="20433" y="21248"/>
                    <a:pt x="19635" y="17287"/>
                    <a:pt x="17717" y="13837"/>
                  </a:cubicBezTo>
                  <a:cubicBezTo>
                    <a:pt x="15688" y="9853"/>
                    <a:pt x="10813" y="8267"/>
                    <a:pt x="6828" y="10296"/>
                  </a:cubicBezTo>
                  <a:cubicBezTo>
                    <a:pt x="3439" y="12021"/>
                    <a:pt x="1708" y="15873"/>
                    <a:pt x="2667" y="19552"/>
                  </a:cubicBezTo>
                  <a:cubicBezTo>
                    <a:pt x="3652" y="23823"/>
                    <a:pt x="6031" y="27644"/>
                    <a:pt x="9430" y="30411"/>
                  </a:cubicBezTo>
                  <a:cubicBezTo>
                    <a:pt x="16328" y="36724"/>
                    <a:pt x="25233" y="40400"/>
                    <a:pt x="34576" y="40793"/>
                  </a:cubicBezTo>
                  <a:cubicBezTo>
                    <a:pt x="44381" y="41119"/>
                    <a:pt x="53946" y="37715"/>
                    <a:pt x="61341" y="31268"/>
                  </a:cubicBezTo>
                  <a:cubicBezTo>
                    <a:pt x="65266" y="28037"/>
                    <a:pt x="68505" y="24054"/>
                    <a:pt x="70866" y="19552"/>
                  </a:cubicBezTo>
                  <a:cubicBezTo>
                    <a:pt x="73344" y="15146"/>
                    <a:pt x="73344" y="9766"/>
                    <a:pt x="70866" y="5360"/>
                  </a:cubicBezTo>
                  <a:cubicBezTo>
                    <a:pt x="69695" y="3209"/>
                    <a:pt x="67642" y="1678"/>
                    <a:pt x="65246" y="1169"/>
                  </a:cubicBezTo>
                  <a:cubicBezTo>
                    <a:pt x="62793" y="793"/>
                    <a:pt x="60296" y="1486"/>
                    <a:pt x="58388" y="3074"/>
                  </a:cubicBezTo>
                  <a:cubicBezTo>
                    <a:pt x="54352" y="6417"/>
                    <a:pt x="51872" y="11275"/>
                    <a:pt x="51530" y="16504"/>
                  </a:cubicBezTo>
                  <a:cubicBezTo>
                    <a:pt x="50597" y="27442"/>
                    <a:pt x="55124" y="38136"/>
                    <a:pt x="63627" y="45079"/>
                  </a:cubicBezTo>
                  <a:cubicBezTo>
                    <a:pt x="72179" y="51892"/>
                    <a:pt x="83246" y="54702"/>
                    <a:pt x="94012" y="52795"/>
                  </a:cubicBezTo>
                  <a:cubicBezTo>
                    <a:pt x="99226" y="52301"/>
                    <a:pt x="104139" y="50128"/>
                    <a:pt x="108013" y="46603"/>
                  </a:cubicBezTo>
                  <a:cubicBezTo>
                    <a:pt x="109722" y="44788"/>
                    <a:pt x="110735" y="42426"/>
                    <a:pt x="110871" y="39936"/>
                  </a:cubicBezTo>
                  <a:cubicBezTo>
                    <a:pt x="111105" y="37508"/>
                    <a:pt x="110013" y="35142"/>
                    <a:pt x="108013" y="33745"/>
                  </a:cubicBezTo>
                  <a:cubicBezTo>
                    <a:pt x="106005" y="32381"/>
                    <a:pt x="103552" y="31836"/>
                    <a:pt x="101155" y="32221"/>
                  </a:cubicBezTo>
                  <a:cubicBezTo>
                    <a:pt x="98736" y="32589"/>
                    <a:pt x="96499" y="33724"/>
                    <a:pt x="94774" y="35459"/>
                  </a:cubicBezTo>
                  <a:cubicBezTo>
                    <a:pt x="91370" y="39110"/>
                    <a:pt x="89031" y="43623"/>
                    <a:pt x="88011" y="48509"/>
                  </a:cubicBezTo>
                  <a:cubicBezTo>
                    <a:pt x="85737" y="58041"/>
                    <a:pt x="87457" y="68089"/>
                    <a:pt x="92773" y="76322"/>
                  </a:cubicBezTo>
                  <a:cubicBezTo>
                    <a:pt x="97867" y="84152"/>
                    <a:pt x="105841" y="89662"/>
                    <a:pt x="114967" y="91657"/>
                  </a:cubicBezTo>
                  <a:cubicBezTo>
                    <a:pt x="119254" y="92445"/>
                    <a:pt x="123682" y="91668"/>
                    <a:pt x="127444" y="89466"/>
                  </a:cubicBezTo>
                  <a:cubicBezTo>
                    <a:pt x="130948" y="87122"/>
                    <a:pt x="132067" y="82481"/>
                    <a:pt x="130016" y="78798"/>
                  </a:cubicBezTo>
                  <a:cubicBezTo>
                    <a:pt x="128007" y="75336"/>
                    <a:pt x="124470" y="73037"/>
                    <a:pt x="120491" y="72607"/>
                  </a:cubicBezTo>
                  <a:cubicBezTo>
                    <a:pt x="116508" y="72390"/>
                    <a:pt x="112537" y="73210"/>
                    <a:pt x="108966" y="74988"/>
                  </a:cubicBezTo>
                  <a:cubicBezTo>
                    <a:pt x="102073" y="78197"/>
                    <a:pt x="95503" y="82056"/>
                    <a:pt x="89344" y="86513"/>
                  </a:cubicBezTo>
                  <a:cubicBezTo>
                    <a:pt x="78645" y="94158"/>
                    <a:pt x="68723" y="102835"/>
                    <a:pt x="59722" y="112421"/>
                  </a:cubicBezTo>
                  <a:cubicBezTo>
                    <a:pt x="51721" y="120803"/>
                    <a:pt x="45244" y="128423"/>
                    <a:pt x="40100" y="134709"/>
                  </a:cubicBezTo>
                  <a:lnTo>
                    <a:pt x="28289" y="149378"/>
                  </a:lnTo>
                  <a:lnTo>
                    <a:pt x="25146" y="153188"/>
                  </a:lnTo>
                  <a:close/>
                </a:path>
              </a:pathLst>
            </a:custGeom>
            <a:solidFill>
              <a:srgbClr val="E0E0E0"/>
            </a:solidFill>
            <a:ln w="9525" cap="flat">
              <a:solidFill>
                <a:schemeClr val="tx1"/>
              </a:solidFill>
              <a:prstDash val="solid"/>
              <a:miter/>
            </a:ln>
          </p:spPr>
          <p:txBody>
            <a:bodyPr rtlCol="0" anchor="ctr">
              <a:noAutofit/>
            </a:bodyPr>
            <a:lstStyle/>
            <a:p>
              <a:endParaRPr lang="zh-CN" altLang="en-US"/>
            </a:p>
          </p:txBody>
        </p:sp>
        <p:sp>
          <p:nvSpPr>
            <p:cNvPr id="409" name="任意多边形: 形状 408">
              <a:extLst>
                <a:ext uri="{FF2B5EF4-FFF2-40B4-BE49-F238E27FC236}">
                  <a16:creationId xmlns:a16="http://schemas.microsoft.com/office/drawing/2014/main" id="{05B3172B-7639-4465-CFAD-4F2185639607}"/>
                </a:ext>
              </a:extLst>
            </p:cNvPr>
            <p:cNvSpPr/>
            <p:nvPr/>
          </p:nvSpPr>
          <p:spPr>
            <a:xfrm>
              <a:off x="10949537" y="4090930"/>
              <a:ext cx="102779" cy="66680"/>
            </a:xfrm>
            <a:custGeom>
              <a:avLst/>
              <a:gdLst>
                <a:gd name="connsiteX0" fmla="*/ 91285 w 102779"/>
                <a:gd name="connsiteY0" fmla="*/ 65656 h 66680"/>
                <a:gd name="connsiteX1" fmla="*/ 3750 w 102779"/>
                <a:gd name="connsiteY1" fmla="*/ 14221 h 66680"/>
                <a:gd name="connsiteX2" fmla="*/ 1058 w 102779"/>
                <a:gd name="connsiteY2" fmla="*/ 3787 h 66680"/>
                <a:gd name="connsiteX3" fmla="*/ 1083 w 102779"/>
                <a:gd name="connsiteY3" fmla="*/ 3744 h 66680"/>
                <a:gd name="connsiteX4" fmla="*/ 1083 w 102779"/>
                <a:gd name="connsiteY4" fmla="*/ 3744 h 66680"/>
                <a:gd name="connsiteX5" fmla="*/ 11370 w 102779"/>
                <a:gd name="connsiteY5" fmla="*/ 1021 h 66680"/>
                <a:gd name="connsiteX6" fmla="*/ 11466 w 102779"/>
                <a:gd name="connsiteY6" fmla="*/ 1077 h 66680"/>
                <a:gd name="connsiteX7" fmla="*/ 99000 w 102779"/>
                <a:gd name="connsiteY7" fmla="*/ 52512 h 66680"/>
                <a:gd name="connsiteX8" fmla="*/ 101763 w 102779"/>
                <a:gd name="connsiteY8" fmla="*/ 62894 h 66680"/>
                <a:gd name="connsiteX9" fmla="*/ 101763 w 102779"/>
                <a:gd name="connsiteY9" fmla="*/ 62894 h 66680"/>
                <a:gd name="connsiteX10" fmla="*/ 91285 w 102779"/>
                <a:gd name="connsiteY10" fmla="*/ 65656 h 66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779" h="66680">
                  <a:moveTo>
                    <a:pt x="91285" y="65656"/>
                  </a:moveTo>
                  <a:lnTo>
                    <a:pt x="3750" y="14221"/>
                  </a:lnTo>
                  <a:cubicBezTo>
                    <a:pt x="125" y="12084"/>
                    <a:pt x="-1080" y="7412"/>
                    <a:pt x="1058" y="3787"/>
                  </a:cubicBezTo>
                  <a:cubicBezTo>
                    <a:pt x="1066" y="3773"/>
                    <a:pt x="1075" y="3758"/>
                    <a:pt x="1083" y="3744"/>
                  </a:cubicBezTo>
                  <a:lnTo>
                    <a:pt x="1083" y="3744"/>
                  </a:lnTo>
                  <a:cubicBezTo>
                    <a:pt x="3172" y="151"/>
                    <a:pt x="7778" y="-1068"/>
                    <a:pt x="11370" y="1021"/>
                  </a:cubicBezTo>
                  <a:cubicBezTo>
                    <a:pt x="11402" y="1039"/>
                    <a:pt x="11434" y="1058"/>
                    <a:pt x="11466" y="1077"/>
                  </a:cubicBezTo>
                  <a:lnTo>
                    <a:pt x="99000" y="52512"/>
                  </a:lnTo>
                  <a:cubicBezTo>
                    <a:pt x="102619" y="54625"/>
                    <a:pt x="103853" y="59263"/>
                    <a:pt x="101763" y="62894"/>
                  </a:cubicBezTo>
                  <a:lnTo>
                    <a:pt x="101763" y="62894"/>
                  </a:lnTo>
                  <a:cubicBezTo>
                    <a:pt x="99613" y="66525"/>
                    <a:pt x="94945" y="67756"/>
                    <a:pt x="91285" y="65656"/>
                  </a:cubicBezTo>
                  <a:close/>
                </a:path>
              </a:pathLst>
            </a:custGeom>
            <a:solidFill>
              <a:srgbClr val="E0E0E0"/>
            </a:solidFill>
            <a:ln w="9525" cap="flat">
              <a:solidFill>
                <a:schemeClr val="tx1"/>
              </a:solidFill>
              <a:prstDash val="solid"/>
              <a:miter/>
            </a:ln>
          </p:spPr>
          <p:txBody>
            <a:bodyPr rtlCol="0" anchor="ctr">
              <a:noAutofit/>
            </a:bodyPr>
            <a:lstStyle/>
            <a:p>
              <a:endParaRPr lang="zh-CN" altLang="en-US"/>
            </a:p>
          </p:txBody>
        </p:sp>
        <p:sp>
          <p:nvSpPr>
            <p:cNvPr id="410" name="任意多边形: 形状 409">
              <a:extLst>
                <a:ext uri="{FF2B5EF4-FFF2-40B4-BE49-F238E27FC236}">
                  <a16:creationId xmlns:a16="http://schemas.microsoft.com/office/drawing/2014/main" id="{D5432AB5-B1FF-87CC-DF80-9B5C7A70CFDE}"/>
                </a:ext>
              </a:extLst>
            </p:cNvPr>
            <p:cNvSpPr/>
            <p:nvPr/>
          </p:nvSpPr>
          <p:spPr>
            <a:xfrm>
              <a:off x="10938474" y="4109817"/>
              <a:ext cx="102778" cy="80346"/>
            </a:xfrm>
            <a:custGeom>
              <a:avLst/>
              <a:gdLst>
                <a:gd name="connsiteX0" fmla="*/ 99014 w 102778"/>
                <a:gd name="connsiteY0" fmla="*/ 52485 h 80346"/>
                <a:gd name="connsiteX1" fmla="*/ 11480 w 102778"/>
                <a:gd name="connsiteY1" fmla="*/ 1050 h 80346"/>
                <a:gd name="connsiteX2" fmla="*/ 1050 w 102778"/>
                <a:gd name="connsiteY2" fmla="*/ 3764 h 80346"/>
                <a:gd name="connsiteX3" fmla="*/ 3764 w 102778"/>
                <a:gd name="connsiteY3" fmla="*/ 14194 h 80346"/>
                <a:gd name="connsiteX4" fmla="*/ 13289 w 102778"/>
                <a:gd name="connsiteY4" fmla="*/ 19814 h 80346"/>
                <a:gd name="connsiteX5" fmla="*/ 11861 w 102778"/>
                <a:gd name="connsiteY5" fmla="*/ 51627 h 80346"/>
                <a:gd name="connsiteX6" fmla="*/ 16623 w 102778"/>
                <a:gd name="connsiteY6" fmla="*/ 60486 h 80346"/>
                <a:gd name="connsiteX7" fmla="*/ 47960 w 102778"/>
                <a:gd name="connsiteY7" fmla="*/ 78869 h 80346"/>
                <a:gd name="connsiteX8" fmla="*/ 58152 w 102778"/>
                <a:gd name="connsiteY8" fmla="*/ 78869 h 80346"/>
                <a:gd name="connsiteX9" fmla="*/ 84727 w 102778"/>
                <a:gd name="connsiteY9" fmla="*/ 62010 h 80346"/>
                <a:gd name="connsiteX10" fmla="*/ 91299 w 102778"/>
                <a:gd name="connsiteY10" fmla="*/ 65820 h 80346"/>
                <a:gd name="connsiteX11" fmla="*/ 101729 w 102778"/>
                <a:gd name="connsiteY11" fmla="*/ 63105 h 80346"/>
                <a:gd name="connsiteX12" fmla="*/ 99014 w 102778"/>
                <a:gd name="connsiteY12" fmla="*/ 52675 h 8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778" h="80346">
                  <a:moveTo>
                    <a:pt x="99014" y="52485"/>
                  </a:moveTo>
                  <a:lnTo>
                    <a:pt x="11480" y="1050"/>
                  </a:lnTo>
                  <a:cubicBezTo>
                    <a:pt x="7850" y="-1081"/>
                    <a:pt x="3180" y="135"/>
                    <a:pt x="1050" y="3764"/>
                  </a:cubicBezTo>
                  <a:cubicBezTo>
                    <a:pt x="-1081" y="7394"/>
                    <a:pt x="135" y="12064"/>
                    <a:pt x="3764" y="14194"/>
                  </a:cubicBezTo>
                  <a:lnTo>
                    <a:pt x="13289" y="19814"/>
                  </a:lnTo>
                  <a:lnTo>
                    <a:pt x="11861" y="51627"/>
                  </a:lnTo>
                  <a:cubicBezTo>
                    <a:pt x="11633" y="55246"/>
                    <a:pt x="13479" y="58680"/>
                    <a:pt x="16623" y="60486"/>
                  </a:cubicBezTo>
                  <a:lnTo>
                    <a:pt x="47960" y="78869"/>
                  </a:lnTo>
                  <a:cubicBezTo>
                    <a:pt x="51072" y="80839"/>
                    <a:pt x="55040" y="80839"/>
                    <a:pt x="58152" y="78869"/>
                  </a:cubicBezTo>
                  <a:lnTo>
                    <a:pt x="84727" y="62010"/>
                  </a:lnTo>
                  <a:lnTo>
                    <a:pt x="91299" y="65820"/>
                  </a:lnTo>
                  <a:cubicBezTo>
                    <a:pt x="94929" y="67950"/>
                    <a:pt x="99599" y="66735"/>
                    <a:pt x="101729" y="63105"/>
                  </a:cubicBezTo>
                  <a:cubicBezTo>
                    <a:pt x="103859" y="59475"/>
                    <a:pt x="102644" y="54805"/>
                    <a:pt x="99014" y="52675"/>
                  </a:cubicBezTo>
                  <a:close/>
                </a:path>
              </a:pathLst>
            </a:custGeom>
            <a:solidFill>
              <a:srgbClr val="E0E0E0"/>
            </a:solidFill>
            <a:ln w="9525" cap="flat">
              <a:solidFill>
                <a:schemeClr val="tx1"/>
              </a:solidFill>
              <a:prstDash val="solid"/>
              <a:miter/>
            </a:ln>
          </p:spPr>
          <p:txBody>
            <a:bodyPr rtlCol="0" anchor="ctr">
              <a:noAutofit/>
            </a:bodyPr>
            <a:lstStyle/>
            <a:p>
              <a:endParaRPr lang="zh-CN" altLang="en-US"/>
            </a:p>
          </p:txBody>
        </p:sp>
        <p:sp>
          <p:nvSpPr>
            <p:cNvPr id="411" name="任意多边形: 形状 410">
              <a:extLst>
                <a:ext uri="{FF2B5EF4-FFF2-40B4-BE49-F238E27FC236}">
                  <a16:creationId xmlns:a16="http://schemas.microsoft.com/office/drawing/2014/main" id="{4BF3595F-67B2-46F2-A3F8-32582144E38D}"/>
                </a:ext>
              </a:extLst>
            </p:cNvPr>
            <p:cNvSpPr/>
            <p:nvPr/>
          </p:nvSpPr>
          <p:spPr>
            <a:xfrm>
              <a:off x="10974946" y="3856442"/>
              <a:ext cx="140385" cy="106313"/>
            </a:xfrm>
            <a:custGeom>
              <a:avLst/>
              <a:gdLst>
                <a:gd name="connsiteX0" fmla="*/ 80354 w 140385"/>
                <a:gd name="connsiteY0" fmla="*/ 2394 h 106313"/>
                <a:gd name="connsiteX1" fmla="*/ 112738 w 140385"/>
                <a:gd name="connsiteY1" fmla="*/ 584 h 106313"/>
                <a:gd name="connsiteX2" fmla="*/ 133789 w 140385"/>
                <a:gd name="connsiteY2" fmla="*/ 5918 h 106313"/>
                <a:gd name="connsiteX3" fmla="*/ 140361 w 140385"/>
                <a:gd name="connsiteY3" fmla="*/ 10966 h 106313"/>
                <a:gd name="connsiteX4" fmla="*/ 112358 w 140385"/>
                <a:gd name="connsiteY4" fmla="*/ 12300 h 106313"/>
                <a:gd name="connsiteX5" fmla="*/ 13583 w 140385"/>
                <a:gd name="connsiteY5" fmla="*/ 80594 h 106313"/>
                <a:gd name="connsiteX6" fmla="*/ 2439 w 140385"/>
                <a:gd name="connsiteY6" fmla="*/ 106311 h 106313"/>
                <a:gd name="connsiteX7" fmla="*/ 58 w 140385"/>
                <a:gd name="connsiteY7" fmla="*/ 98310 h 106313"/>
                <a:gd name="connsiteX8" fmla="*/ 2439 w 140385"/>
                <a:gd name="connsiteY8" fmla="*/ 76784 h 106313"/>
                <a:gd name="connsiteX9" fmla="*/ 15584 w 140385"/>
                <a:gd name="connsiteY9" fmla="*/ 47161 h 106313"/>
                <a:gd name="connsiteX10" fmla="*/ 43492 w 140385"/>
                <a:gd name="connsiteY10" fmla="*/ 18586 h 10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385" h="106313">
                  <a:moveTo>
                    <a:pt x="80354" y="2394"/>
                  </a:moveTo>
                  <a:cubicBezTo>
                    <a:pt x="90976" y="15"/>
                    <a:pt x="101917" y="-596"/>
                    <a:pt x="112738" y="584"/>
                  </a:cubicBezTo>
                  <a:cubicBezTo>
                    <a:pt x="119989" y="1259"/>
                    <a:pt x="127091" y="3059"/>
                    <a:pt x="133789" y="5918"/>
                  </a:cubicBezTo>
                  <a:cubicBezTo>
                    <a:pt x="138456" y="8013"/>
                    <a:pt x="140647" y="9918"/>
                    <a:pt x="140361" y="10966"/>
                  </a:cubicBezTo>
                  <a:cubicBezTo>
                    <a:pt x="139599" y="13443"/>
                    <a:pt x="128931" y="10966"/>
                    <a:pt x="112358" y="12300"/>
                  </a:cubicBezTo>
                  <a:cubicBezTo>
                    <a:pt x="68887" y="13720"/>
                    <a:pt x="30263" y="40426"/>
                    <a:pt x="13583" y="80594"/>
                  </a:cubicBezTo>
                  <a:cubicBezTo>
                    <a:pt x="6820" y="95739"/>
                    <a:pt x="5011" y="106502"/>
                    <a:pt x="2439" y="106311"/>
                  </a:cubicBezTo>
                  <a:cubicBezTo>
                    <a:pt x="1391" y="106311"/>
                    <a:pt x="439" y="103454"/>
                    <a:pt x="58" y="98310"/>
                  </a:cubicBezTo>
                  <a:cubicBezTo>
                    <a:pt x="-232" y="91056"/>
                    <a:pt x="570" y="83799"/>
                    <a:pt x="2439" y="76784"/>
                  </a:cubicBezTo>
                  <a:cubicBezTo>
                    <a:pt x="5237" y="66280"/>
                    <a:pt x="9673" y="56283"/>
                    <a:pt x="15584" y="47161"/>
                  </a:cubicBezTo>
                  <a:cubicBezTo>
                    <a:pt x="22968" y="35935"/>
                    <a:pt x="32443" y="26233"/>
                    <a:pt x="43492" y="18586"/>
                  </a:cubicBezTo>
                </a:path>
              </a:pathLst>
            </a:custGeom>
            <a:solidFill>
              <a:srgbClr val="FFFFFF"/>
            </a:solidFill>
            <a:ln w="9525" cap="flat">
              <a:solidFill>
                <a:schemeClr val="tx1"/>
              </a:solidFill>
              <a:prstDash val="solid"/>
              <a:miter/>
            </a:ln>
          </p:spPr>
          <p:txBody>
            <a:bodyPr rtlCol="0" anchor="ctr">
              <a:noAutofit/>
            </a:bodyPr>
            <a:lstStyle/>
            <a:p>
              <a:endParaRPr lang="zh-CN" altLang="en-US"/>
            </a:p>
          </p:txBody>
        </p:sp>
        <p:sp>
          <p:nvSpPr>
            <p:cNvPr id="412" name="任意多边形: 形状 411">
              <a:extLst>
                <a:ext uri="{FF2B5EF4-FFF2-40B4-BE49-F238E27FC236}">
                  <a16:creationId xmlns:a16="http://schemas.microsoft.com/office/drawing/2014/main" id="{E959860B-5951-55A1-B963-D130AB518BBC}"/>
                </a:ext>
              </a:extLst>
            </p:cNvPr>
            <p:cNvSpPr/>
            <p:nvPr/>
          </p:nvSpPr>
          <p:spPr>
            <a:xfrm>
              <a:off x="11128762" y="3870837"/>
              <a:ext cx="30360" cy="20859"/>
            </a:xfrm>
            <a:custGeom>
              <a:avLst/>
              <a:gdLst>
                <a:gd name="connsiteX0" fmla="*/ 11405 w 30360"/>
                <a:gd name="connsiteY0" fmla="*/ 18097 h 20859"/>
                <a:gd name="connsiteX1" fmla="*/ 261 w 30360"/>
                <a:gd name="connsiteY1" fmla="*/ 3429 h 20859"/>
                <a:gd name="connsiteX2" fmla="*/ 7214 w 30360"/>
                <a:gd name="connsiteY2" fmla="*/ 0 h 20859"/>
                <a:gd name="connsiteX3" fmla="*/ 29217 w 30360"/>
                <a:gd name="connsiteY3" fmla="*/ 13049 h 20859"/>
                <a:gd name="connsiteX4" fmla="*/ 29217 w 30360"/>
                <a:gd name="connsiteY4" fmla="*/ 20860 h 20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60" h="20859">
                  <a:moveTo>
                    <a:pt x="11405" y="18097"/>
                  </a:moveTo>
                  <a:cubicBezTo>
                    <a:pt x="4071" y="13621"/>
                    <a:pt x="-1263" y="7811"/>
                    <a:pt x="261" y="3429"/>
                  </a:cubicBezTo>
                  <a:cubicBezTo>
                    <a:pt x="1023" y="1333"/>
                    <a:pt x="3595" y="95"/>
                    <a:pt x="7214" y="0"/>
                  </a:cubicBezTo>
                  <a:cubicBezTo>
                    <a:pt x="16262" y="421"/>
                    <a:pt x="24508" y="5312"/>
                    <a:pt x="29217" y="13049"/>
                  </a:cubicBezTo>
                  <a:cubicBezTo>
                    <a:pt x="30742" y="15429"/>
                    <a:pt x="30742" y="18480"/>
                    <a:pt x="29217" y="20860"/>
                  </a:cubicBezTo>
                </a:path>
              </a:pathLst>
            </a:custGeom>
            <a:solidFill>
              <a:srgbClr val="FFFFFF"/>
            </a:solidFill>
            <a:ln w="9525" cap="flat">
              <a:solidFill>
                <a:schemeClr val="tx1"/>
              </a:solidFill>
              <a:prstDash val="solid"/>
              <a:miter/>
            </a:ln>
          </p:spPr>
          <p:txBody>
            <a:bodyPr rtlCol="0" anchor="ctr">
              <a:noAutofit/>
            </a:bodyPr>
            <a:lstStyle/>
            <a:p>
              <a:endParaRPr lang="zh-CN" altLang="en-US"/>
            </a:p>
          </p:txBody>
        </p:sp>
        <p:sp>
          <p:nvSpPr>
            <p:cNvPr id="413" name="任意多边形: 形状 412">
              <a:extLst>
                <a:ext uri="{FF2B5EF4-FFF2-40B4-BE49-F238E27FC236}">
                  <a16:creationId xmlns:a16="http://schemas.microsoft.com/office/drawing/2014/main" id="{1F92759D-FA2B-BE87-EACC-CD747E349E05}"/>
                </a:ext>
              </a:extLst>
            </p:cNvPr>
            <p:cNvSpPr/>
            <p:nvPr/>
          </p:nvSpPr>
          <p:spPr>
            <a:xfrm>
              <a:off x="10951573" y="4166159"/>
              <a:ext cx="42195" cy="23479"/>
            </a:xfrm>
            <a:custGeom>
              <a:avLst/>
              <a:gdLst>
                <a:gd name="connsiteX0" fmla="*/ 42196 w 42195"/>
                <a:gd name="connsiteY0" fmla="*/ 23480 h 23479"/>
                <a:gd name="connsiteX1" fmla="*/ 37242 w 42195"/>
                <a:gd name="connsiteY1" fmla="*/ 18051 h 23479"/>
                <a:gd name="connsiteX2" fmla="*/ 23526 w 42195"/>
                <a:gd name="connsiteY2" fmla="*/ 7478 h 23479"/>
                <a:gd name="connsiteX3" fmla="*/ 7143 w 42195"/>
                <a:gd name="connsiteY3" fmla="*/ 1573 h 23479"/>
                <a:gd name="connsiteX4" fmla="*/ 0 w 42195"/>
                <a:gd name="connsiteY4" fmla="*/ 334 h 23479"/>
                <a:gd name="connsiteX5" fmla="*/ 7334 w 42195"/>
                <a:gd name="connsiteY5" fmla="*/ 334 h 23479"/>
                <a:gd name="connsiteX6" fmla="*/ 24289 w 42195"/>
                <a:gd name="connsiteY6" fmla="*/ 5954 h 23479"/>
                <a:gd name="connsiteX7" fmla="*/ 38100 w 42195"/>
                <a:gd name="connsiteY7" fmla="*/ 17193 h 23479"/>
                <a:gd name="connsiteX8" fmla="*/ 42196 w 42195"/>
                <a:gd name="connsiteY8" fmla="*/ 23480 h 23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195" h="23479">
                  <a:moveTo>
                    <a:pt x="42196" y="23480"/>
                  </a:moveTo>
                  <a:cubicBezTo>
                    <a:pt x="42196" y="23480"/>
                    <a:pt x="40386" y="21289"/>
                    <a:pt x="37242" y="18051"/>
                  </a:cubicBezTo>
                  <a:cubicBezTo>
                    <a:pt x="33209" y="13878"/>
                    <a:pt x="28589" y="10316"/>
                    <a:pt x="23526" y="7478"/>
                  </a:cubicBezTo>
                  <a:cubicBezTo>
                    <a:pt x="18391" y="4703"/>
                    <a:pt x="12869" y="2712"/>
                    <a:pt x="7143" y="1573"/>
                  </a:cubicBezTo>
                  <a:cubicBezTo>
                    <a:pt x="2762" y="715"/>
                    <a:pt x="0" y="525"/>
                    <a:pt x="0" y="334"/>
                  </a:cubicBezTo>
                  <a:cubicBezTo>
                    <a:pt x="2425" y="-111"/>
                    <a:pt x="4910" y="-111"/>
                    <a:pt x="7334" y="334"/>
                  </a:cubicBezTo>
                  <a:cubicBezTo>
                    <a:pt x="13286" y="1135"/>
                    <a:pt x="19037" y="3041"/>
                    <a:pt x="24289" y="5954"/>
                  </a:cubicBezTo>
                  <a:cubicBezTo>
                    <a:pt x="29569" y="8783"/>
                    <a:pt x="34257" y="12599"/>
                    <a:pt x="38100" y="17193"/>
                  </a:cubicBezTo>
                  <a:cubicBezTo>
                    <a:pt x="39850" y="19012"/>
                    <a:pt x="41239" y="21145"/>
                    <a:pt x="42196" y="23480"/>
                  </a:cubicBezTo>
                  <a:close/>
                </a:path>
              </a:pathLst>
            </a:custGeom>
            <a:solidFill>
              <a:srgbClr val="EBEBEB"/>
            </a:solidFill>
            <a:ln w="9525" cap="flat">
              <a:solidFill>
                <a:schemeClr val="tx1"/>
              </a:solidFill>
              <a:prstDash val="solid"/>
              <a:miter/>
            </a:ln>
          </p:spPr>
          <p:txBody>
            <a:bodyPr rtlCol="0" anchor="ctr">
              <a:noAutofit/>
            </a:bodyPr>
            <a:lstStyle/>
            <a:p>
              <a:endParaRPr lang="zh-CN" altLang="en-US"/>
            </a:p>
          </p:txBody>
        </p:sp>
        <p:sp>
          <p:nvSpPr>
            <p:cNvPr id="414" name="任意多边形: 形状 413">
              <a:extLst>
                <a:ext uri="{FF2B5EF4-FFF2-40B4-BE49-F238E27FC236}">
                  <a16:creationId xmlns:a16="http://schemas.microsoft.com/office/drawing/2014/main" id="{FBA6BA96-4F74-F3BD-7DF3-7EEB854EE268}"/>
                </a:ext>
              </a:extLst>
            </p:cNvPr>
            <p:cNvSpPr/>
            <p:nvPr/>
          </p:nvSpPr>
          <p:spPr>
            <a:xfrm>
              <a:off x="10952523" y="4130477"/>
              <a:ext cx="70681" cy="41540"/>
            </a:xfrm>
            <a:custGeom>
              <a:avLst/>
              <a:gdLst>
                <a:gd name="connsiteX0" fmla="*/ 70677 w 70681"/>
                <a:gd name="connsiteY0" fmla="*/ 41541 h 41540"/>
                <a:gd name="connsiteX1" fmla="*/ 34959 w 70681"/>
                <a:gd name="connsiteY1" fmla="*/ 21443 h 41540"/>
                <a:gd name="connsiteX2" fmla="*/ 2 w 70681"/>
                <a:gd name="connsiteY2" fmla="*/ 12 h 41540"/>
                <a:gd name="connsiteX3" fmla="*/ 35816 w 70681"/>
                <a:gd name="connsiteY3" fmla="*/ 20014 h 41540"/>
                <a:gd name="connsiteX4" fmla="*/ 70677 w 70681"/>
                <a:gd name="connsiteY4" fmla="*/ 41541 h 41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681" h="41540">
                  <a:moveTo>
                    <a:pt x="70677" y="41541"/>
                  </a:moveTo>
                  <a:cubicBezTo>
                    <a:pt x="70677" y="41541"/>
                    <a:pt x="54485" y="32968"/>
                    <a:pt x="34959" y="21443"/>
                  </a:cubicBezTo>
                  <a:cubicBezTo>
                    <a:pt x="15432" y="9918"/>
                    <a:pt x="-189" y="393"/>
                    <a:pt x="2" y="12"/>
                  </a:cubicBezTo>
                  <a:cubicBezTo>
                    <a:pt x="192" y="-369"/>
                    <a:pt x="16290" y="8584"/>
                    <a:pt x="35816" y="20014"/>
                  </a:cubicBezTo>
                  <a:cubicBezTo>
                    <a:pt x="55342" y="31444"/>
                    <a:pt x="70963" y="41160"/>
                    <a:pt x="70677" y="41541"/>
                  </a:cubicBezTo>
                  <a:close/>
                </a:path>
              </a:pathLst>
            </a:custGeom>
            <a:solidFill>
              <a:srgbClr val="EBEBEB"/>
            </a:solidFill>
            <a:ln w="9525" cap="flat">
              <a:solidFill>
                <a:schemeClr val="tx1"/>
              </a:solidFill>
              <a:prstDash val="solid"/>
              <a:miter/>
            </a:ln>
          </p:spPr>
          <p:txBody>
            <a:bodyPr rtlCol="0" anchor="ctr">
              <a:noAutofit/>
            </a:bodyPr>
            <a:lstStyle/>
            <a:p>
              <a:endParaRPr lang="zh-CN" altLang="en-US"/>
            </a:p>
          </p:txBody>
        </p:sp>
        <p:sp>
          <p:nvSpPr>
            <p:cNvPr id="415" name="任意多边形: 形状 414">
              <a:extLst>
                <a:ext uri="{FF2B5EF4-FFF2-40B4-BE49-F238E27FC236}">
                  <a16:creationId xmlns:a16="http://schemas.microsoft.com/office/drawing/2014/main" id="{CA92807F-F0C9-7B91-E894-C9DA93B7FFD9}"/>
                </a:ext>
              </a:extLst>
            </p:cNvPr>
            <p:cNvSpPr/>
            <p:nvPr/>
          </p:nvSpPr>
          <p:spPr>
            <a:xfrm>
              <a:off x="10951763" y="4145347"/>
              <a:ext cx="59912" cy="33813"/>
            </a:xfrm>
            <a:custGeom>
              <a:avLst/>
              <a:gdLst>
                <a:gd name="connsiteX0" fmla="*/ 59912 w 59912"/>
                <a:gd name="connsiteY0" fmla="*/ 33814 h 33813"/>
                <a:gd name="connsiteX1" fmla="*/ 50387 w 59912"/>
                <a:gd name="connsiteY1" fmla="*/ 29623 h 33813"/>
                <a:gd name="connsiteX2" fmla="*/ 29051 w 59912"/>
                <a:gd name="connsiteY2" fmla="*/ 18097 h 33813"/>
                <a:gd name="connsiteX3" fmla="*/ 8287 w 59912"/>
                <a:gd name="connsiteY3" fmla="*/ 5715 h 33813"/>
                <a:gd name="connsiteX4" fmla="*/ 0 w 59912"/>
                <a:gd name="connsiteY4" fmla="*/ 0 h 33813"/>
                <a:gd name="connsiteX5" fmla="*/ 8858 w 59912"/>
                <a:gd name="connsiteY5" fmla="*/ 4667 h 33813"/>
                <a:gd name="connsiteX6" fmla="*/ 29908 w 59912"/>
                <a:gd name="connsiteY6" fmla="*/ 16669 h 33813"/>
                <a:gd name="connsiteX7" fmla="*/ 50959 w 59912"/>
                <a:gd name="connsiteY7" fmla="*/ 28575 h 33813"/>
                <a:gd name="connsiteX8" fmla="*/ 59912 w 59912"/>
                <a:gd name="connsiteY8" fmla="*/ 33814 h 33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912" h="33813">
                  <a:moveTo>
                    <a:pt x="59912" y="33814"/>
                  </a:moveTo>
                  <a:cubicBezTo>
                    <a:pt x="56606" y="32737"/>
                    <a:pt x="53415" y="31333"/>
                    <a:pt x="50387" y="29623"/>
                  </a:cubicBezTo>
                  <a:cubicBezTo>
                    <a:pt x="44863" y="26861"/>
                    <a:pt x="37243" y="22765"/>
                    <a:pt x="29051" y="18097"/>
                  </a:cubicBezTo>
                  <a:cubicBezTo>
                    <a:pt x="20860" y="13430"/>
                    <a:pt x="13526" y="9049"/>
                    <a:pt x="8287" y="5715"/>
                  </a:cubicBezTo>
                  <a:cubicBezTo>
                    <a:pt x="5351" y="4074"/>
                    <a:pt x="2577" y="2161"/>
                    <a:pt x="0" y="0"/>
                  </a:cubicBezTo>
                  <a:cubicBezTo>
                    <a:pt x="3062" y="1340"/>
                    <a:pt x="6022" y="2900"/>
                    <a:pt x="8858" y="4667"/>
                  </a:cubicBezTo>
                  <a:lnTo>
                    <a:pt x="29908" y="16669"/>
                  </a:lnTo>
                  <a:cubicBezTo>
                    <a:pt x="37910" y="21241"/>
                    <a:pt x="45053" y="25337"/>
                    <a:pt x="50959" y="28575"/>
                  </a:cubicBezTo>
                  <a:cubicBezTo>
                    <a:pt x="54073" y="30090"/>
                    <a:pt x="57066" y="31841"/>
                    <a:pt x="59912" y="33814"/>
                  </a:cubicBezTo>
                  <a:close/>
                </a:path>
              </a:pathLst>
            </a:custGeom>
            <a:solidFill>
              <a:srgbClr val="EBEBEB"/>
            </a:solidFill>
            <a:ln w="9525" cap="flat">
              <a:solidFill>
                <a:schemeClr val="tx1"/>
              </a:solidFill>
              <a:prstDash val="solid"/>
              <a:miter/>
            </a:ln>
          </p:spPr>
          <p:txBody>
            <a:bodyPr rtlCol="0" anchor="ctr">
              <a:noAutofit/>
            </a:bodyPr>
            <a:lstStyle/>
            <a:p>
              <a:endParaRPr lang="zh-CN" altLang="en-US"/>
            </a:p>
          </p:txBody>
        </p:sp>
        <p:sp>
          <p:nvSpPr>
            <p:cNvPr id="416" name="任意多边形: 形状 415">
              <a:extLst>
                <a:ext uri="{FF2B5EF4-FFF2-40B4-BE49-F238E27FC236}">
                  <a16:creationId xmlns:a16="http://schemas.microsoft.com/office/drawing/2014/main" id="{DEE0262B-2203-F411-563E-CAA3270CA135}"/>
                </a:ext>
              </a:extLst>
            </p:cNvPr>
            <p:cNvSpPr/>
            <p:nvPr/>
          </p:nvSpPr>
          <p:spPr>
            <a:xfrm>
              <a:off x="8044543" y="2410368"/>
              <a:ext cx="55721" cy="55435"/>
            </a:xfrm>
            <a:custGeom>
              <a:avLst/>
              <a:gdLst>
                <a:gd name="connsiteX0" fmla="*/ 26956 w 55721"/>
                <a:gd name="connsiteY0" fmla="*/ 0 h 55435"/>
                <a:gd name="connsiteX1" fmla="*/ 30766 w 55721"/>
                <a:gd name="connsiteY1" fmla="*/ 6477 h 55435"/>
                <a:gd name="connsiteX2" fmla="*/ 49054 w 55721"/>
                <a:gd name="connsiteY2" fmla="*/ 23241 h 55435"/>
                <a:gd name="connsiteX3" fmla="*/ 55721 w 55721"/>
                <a:gd name="connsiteY3" fmla="*/ 26575 h 55435"/>
                <a:gd name="connsiteX4" fmla="*/ 49340 w 55721"/>
                <a:gd name="connsiteY4" fmla="*/ 30480 h 55435"/>
                <a:gd name="connsiteX5" fmla="*/ 32575 w 55721"/>
                <a:gd name="connsiteY5" fmla="*/ 48673 h 55435"/>
                <a:gd name="connsiteX6" fmla="*/ 29242 w 55721"/>
                <a:gd name="connsiteY6" fmla="*/ 55435 h 55435"/>
                <a:gd name="connsiteX7" fmla="*/ 25337 w 55721"/>
                <a:gd name="connsiteY7" fmla="*/ 48958 h 55435"/>
                <a:gd name="connsiteX8" fmla="*/ 7144 w 55721"/>
                <a:gd name="connsiteY8" fmla="*/ 32194 h 55435"/>
                <a:gd name="connsiteX9" fmla="*/ 0 w 55721"/>
                <a:gd name="connsiteY9" fmla="*/ 28861 h 55435"/>
                <a:gd name="connsiteX10" fmla="*/ 6382 w 55721"/>
                <a:gd name="connsiteY10" fmla="*/ 24956 h 55435"/>
                <a:gd name="connsiteX11" fmla="*/ 23241 w 55721"/>
                <a:gd name="connsiteY11" fmla="*/ 6763 h 55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721" h="55435">
                  <a:moveTo>
                    <a:pt x="26956" y="0"/>
                  </a:moveTo>
                  <a:lnTo>
                    <a:pt x="30766" y="6477"/>
                  </a:lnTo>
                  <a:cubicBezTo>
                    <a:pt x="35115" y="13714"/>
                    <a:pt x="41467" y="19536"/>
                    <a:pt x="49054" y="23241"/>
                  </a:cubicBezTo>
                  <a:lnTo>
                    <a:pt x="55721" y="26575"/>
                  </a:lnTo>
                  <a:lnTo>
                    <a:pt x="49340" y="30480"/>
                  </a:lnTo>
                  <a:cubicBezTo>
                    <a:pt x="42110" y="34795"/>
                    <a:pt x="36286" y="41115"/>
                    <a:pt x="32575" y="48673"/>
                  </a:cubicBezTo>
                  <a:lnTo>
                    <a:pt x="29242" y="55435"/>
                  </a:lnTo>
                  <a:lnTo>
                    <a:pt x="25337" y="48958"/>
                  </a:lnTo>
                  <a:cubicBezTo>
                    <a:pt x="20996" y="41749"/>
                    <a:pt x="14683" y="35932"/>
                    <a:pt x="7144" y="32194"/>
                  </a:cubicBezTo>
                  <a:lnTo>
                    <a:pt x="0" y="28861"/>
                  </a:lnTo>
                  <a:lnTo>
                    <a:pt x="6382" y="24956"/>
                  </a:lnTo>
                  <a:cubicBezTo>
                    <a:pt x="13616" y="20617"/>
                    <a:pt x="19464" y="14306"/>
                    <a:pt x="23241" y="6763"/>
                  </a:cubicBezTo>
                  <a:close/>
                </a:path>
              </a:pathLst>
            </a:custGeom>
            <a:solidFill>
              <a:schemeClr val="accent1"/>
            </a:solidFill>
            <a:ln w="9525" cap="flat">
              <a:solidFill>
                <a:schemeClr val="tx1"/>
              </a:solidFill>
              <a:prstDash val="solid"/>
              <a:miter/>
            </a:ln>
          </p:spPr>
          <p:txBody>
            <a:bodyPr rtlCol="0" anchor="ctr">
              <a:noAutofit/>
            </a:bodyPr>
            <a:lstStyle/>
            <a:p>
              <a:endParaRPr lang="zh-CN" altLang="en-US"/>
            </a:p>
          </p:txBody>
        </p:sp>
        <p:sp>
          <p:nvSpPr>
            <p:cNvPr id="417" name="任意多边形: 形状 416">
              <a:extLst>
                <a:ext uri="{FF2B5EF4-FFF2-40B4-BE49-F238E27FC236}">
                  <a16:creationId xmlns:a16="http://schemas.microsoft.com/office/drawing/2014/main" id="{BD9744CB-DBCC-4132-B882-5D1614F21F00}"/>
                </a:ext>
              </a:extLst>
            </p:cNvPr>
            <p:cNvSpPr/>
            <p:nvPr/>
          </p:nvSpPr>
          <p:spPr>
            <a:xfrm>
              <a:off x="8262475" y="2297402"/>
              <a:ext cx="326517" cy="326517"/>
            </a:xfrm>
            <a:custGeom>
              <a:avLst/>
              <a:gdLst>
                <a:gd name="connsiteX0" fmla="*/ 326517 w 326517"/>
                <a:gd name="connsiteY0" fmla="*/ 163259 h 326517"/>
                <a:gd name="connsiteX1" fmla="*/ 163259 w 326517"/>
                <a:gd name="connsiteY1" fmla="*/ 326517 h 326517"/>
                <a:gd name="connsiteX2" fmla="*/ 0 w 326517"/>
                <a:gd name="connsiteY2" fmla="*/ 163259 h 326517"/>
                <a:gd name="connsiteX3" fmla="*/ 163259 w 326517"/>
                <a:gd name="connsiteY3" fmla="*/ 0 h 326517"/>
                <a:gd name="connsiteX4" fmla="*/ 326517 w 326517"/>
                <a:gd name="connsiteY4" fmla="*/ 163259 h 326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517" h="326517">
                  <a:moveTo>
                    <a:pt x="326517" y="163259"/>
                  </a:moveTo>
                  <a:cubicBezTo>
                    <a:pt x="326517" y="253424"/>
                    <a:pt x="253424" y="326517"/>
                    <a:pt x="163259" y="326517"/>
                  </a:cubicBezTo>
                  <a:cubicBezTo>
                    <a:pt x="73093" y="326517"/>
                    <a:pt x="0" y="253424"/>
                    <a:pt x="0" y="163259"/>
                  </a:cubicBezTo>
                  <a:cubicBezTo>
                    <a:pt x="0" y="73093"/>
                    <a:pt x="73093" y="0"/>
                    <a:pt x="163259" y="0"/>
                  </a:cubicBezTo>
                  <a:cubicBezTo>
                    <a:pt x="253424" y="0"/>
                    <a:pt x="326517" y="73093"/>
                    <a:pt x="326517" y="163259"/>
                  </a:cubicBezTo>
                  <a:close/>
                </a:path>
              </a:pathLst>
            </a:custGeom>
            <a:solidFill>
              <a:srgbClr val="EBEBEB"/>
            </a:solidFill>
            <a:ln w="9525" cap="flat">
              <a:solidFill>
                <a:schemeClr val="tx1"/>
              </a:solidFill>
              <a:prstDash val="solid"/>
              <a:miter/>
            </a:ln>
          </p:spPr>
          <p:txBody>
            <a:bodyPr rtlCol="0" anchor="ctr">
              <a:noAutofit/>
            </a:bodyPr>
            <a:lstStyle/>
            <a:p>
              <a:endParaRPr lang="zh-CN" altLang="en-US"/>
            </a:p>
          </p:txBody>
        </p:sp>
        <p:sp>
          <p:nvSpPr>
            <p:cNvPr id="418" name="任意多边形: 形状 417">
              <a:extLst>
                <a:ext uri="{FF2B5EF4-FFF2-40B4-BE49-F238E27FC236}">
                  <a16:creationId xmlns:a16="http://schemas.microsoft.com/office/drawing/2014/main" id="{D41C9F67-62B6-75E6-FDE7-A1905919E279}"/>
                </a:ext>
              </a:extLst>
            </p:cNvPr>
            <p:cNvSpPr/>
            <p:nvPr/>
          </p:nvSpPr>
          <p:spPr>
            <a:xfrm>
              <a:off x="8351249" y="2484663"/>
              <a:ext cx="53340" cy="53340"/>
            </a:xfrm>
            <a:custGeom>
              <a:avLst/>
              <a:gdLst>
                <a:gd name="connsiteX0" fmla="*/ 53338 w 53340"/>
                <a:gd name="connsiteY0" fmla="*/ 26956 h 53340"/>
                <a:gd name="connsiteX1" fmla="*/ 26384 w 53340"/>
                <a:gd name="connsiteY1" fmla="*/ 53338 h 53340"/>
                <a:gd name="connsiteX2" fmla="*/ 2 w 53340"/>
                <a:gd name="connsiteY2" fmla="*/ 26384 h 53340"/>
                <a:gd name="connsiteX3" fmla="*/ 26668 w 53340"/>
                <a:gd name="connsiteY3" fmla="*/ 0 h 53340"/>
                <a:gd name="connsiteX4" fmla="*/ 53340 w 53340"/>
                <a:gd name="connsiteY4" fmla="*/ 26669 h 53340"/>
                <a:gd name="connsiteX5" fmla="*/ 53338 w 53340"/>
                <a:gd name="connsiteY5" fmla="*/ 26956 h 53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 h="53340">
                  <a:moveTo>
                    <a:pt x="53338" y="26956"/>
                  </a:moveTo>
                  <a:cubicBezTo>
                    <a:pt x="53181" y="41684"/>
                    <a:pt x="41113" y="53496"/>
                    <a:pt x="26384" y="53338"/>
                  </a:cubicBezTo>
                  <a:cubicBezTo>
                    <a:pt x="11656" y="53181"/>
                    <a:pt x="-156" y="41113"/>
                    <a:pt x="2" y="26384"/>
                  </a:cubicBezTo>
                  <a:cubicBezTo>
                    <a:pt x="158" y="11768"/>
                    <a:pt x="12051" y="1"/>
                    <a:pt x="26668" y="0"/>
                  </a:cubicBezTo>
                  <a:cubicBezTo>
                    <a:pt x="41398" y="-1"/>
                    <a:pt x="53339" y="11939"/>
                    <a:pt x="53340" y="26669"/>
                  </a:cubicBezTo>
                  <a:cubicBezTo>
                    <a:pt x="53340" y="26764"/>
                    <a:pt x="53340" y="26860"/>
                    <a:pt x="53338" y="26956"/>
                  </a:cubicBezTo>
                  <a:close/>
                </a:path>
              </a:pathLst>
            </a:custGeom>
            <a:solidFill>
              <a:srgbClr val="FFFFFF"/>
            </a:solidFill>
            <a:ln w="9525" cap="flat">
              <a:solidFill>
                <a:schemeClr val="tx1"/>
              </a:solidFill>
              <a:prstDash val="solid"/>
              <a:miter/>
            </a:ln>
          </p:spPr>
          <p:txBody>
            <a:bodyPr rtlCol="0" anchor="ctr">
              <a:noAutofit/>
            </a:bodyPr>
            <a:lstStyle/>
            <a:p>
              <a:endParaRPr lang="zh-CN" altLang="en-US"/>
            </a:p>
          </p:txBody>
        </p:sp>
        <p:sp>
          <p:nvSpPr>
            <p:cNvPr id="419" name="任意多边形: 形状 418">
              <a:extLst>
                <a:ext uri="{FF2B5EF4-FFF2-40B4-BE49-F238E27FC236}">
                  <a16:creationId xmlns:a16="http://schemas.microsoft.com/office/drawing/2014/main" id="{B072FAB5-A635-DE26-E9CF-312E71259ECF}"/>
                </a:ext>
              </a:extLst>
            </p:cNvPr>
            <p:cNvSpPr/>
            <p:nvPr/>
          </p:nvSpPr>
          <p:spPr>
            <a:xfrm>
              <a:off x="8335722" y="2419322"/>
              <a:ext cx="31051" cy="31051"/>
            </a:xfrm>
            <a:custGeom>
              <a:avLst/>
              <a:gdLst>
                <a:gd name="connsiteX0" fmla="*/ 31052 w 31051"/>
                <a:gd name="connsiteY0" fmla="*/ 15526 h 31051"/>
                <a:gd name="connsiteX1" fmla="*/ 15526 w 31051"/>
                <a:gd name="connsiteY1" fmla="*/ 31051 h 31051"/>
                <a:gd name="connsiteX2" fmla="*/ 0 w 31051"/>
                <a:gd name="connsiteY2" fmla="*/ 15526 h 31051"/>
                <a:gd name="connsiteX3" fmla="*/ 15526 w 31051"/>
                <a:gd name="connsiteY3" fmla="*/ 0 h 31051"/>
                <a:gd name="connsiteX4" fmla="*/ 31052 w 31051"/>
                <a:gd name="connsiteY4" fmla="*/ 15526 h 31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51" h="31051">
                  <a:moveTo>
                    <a:pt x="31052" y="15526"/>
                  </a:moveTo>
                  <a:cubicBezTo>
                    <a:pt x="31052" y="24100"/>
                    <a:pt x="24100" y="31051"/>
                    <a:pt x="15526" y="31051"/>
                  </a:cubicBezTo>
                  <a:cubicBezTo>
                    <a:pt x="6951" y="31051"/>
                    <a:pt x="0" y="24100"/>
                    <a:pt x="0" y="15526"/>
                  </a:cubicBezTo>
                  <a:cubicBezTo>
                    <a:pt x="0" y="6951"/>
                    <a:pt x="6951" y="0"/>
                    <a:pt x="15526" y="0"/>
                  </a:cubicBezTo>
                  <a:cubicBezTo>
                    <a:pt x="24100" y="0"/>
                    <a:pt x="31052" y="6951"/>
                    <a:pt x="31052" y="15526"/>
                  </a:cubicBezTo>
                  <a:close/>
                </a:path>
              </a:pathLst>
            </a:custGeom>
            <a:solidFill>
              <a:srgbClr val="FFFFFF"/>
            </a:solidFill>
            <a:ln w="9525" cap="flat">
              <a:solidFill>
                <a:schemeClr val="tx1"/>
              </a:solidFill>
              <a:prstDash val="solid"/>
              <a:miter/>
            </a:ln>
          </p:spPr>
          <p:txBody>
            <a:bodyPr rtlCol="0" anchor="ctr">
              <a:noAutofit/>
            </a:bodyPr>
            <a:lstStyle/>
            <a:p>
              <a:endParaRPr lang="zh-CN" altLang="en-US"/>
            </a:p>
          </p:txBody>
        </p:sp>
        <p:sp>
          <p:nvSpPr>
            <p:cNvPr id="420" name="任意多边形: 形状 419">
              <a:extLst>
                <a:ext uri="{FF2B5EF4-FFF2-40B4-BE49-F238E27FC236}">
                  <a16:creationId xmlns:a16="http://schemas.microsoft.com/office/drawing/2014/main" id="{AA941965-1333-A0AE-6EA9-630B91F4CE20}"/>
                </a:ext>
              </a:extLst>
            </p:cNvPr>
            <p:cNvSpPr/>
            <p:nvPr/>
          </p:nvSpPr>
          <p:spPr>
            <a:xfrm>
              <a:off x="8157834" y="2243964"/>
              <a:ext cx="545729" cy="429085"/>
            </a:xfrm>
            <a:custGeom>
              <a:avLst/>
              <a:gdLst>
                <a:gd name="connsiteX0" fmla="*/ 109498 w 545729"/>
                <a:gd name="connsiteY0" fmla="*/ 256416 h 429085"/>
                <a:gd name="connsiteX1" fmla="*/ 5961 w 545729"/>
                <a:gd name="connsiteY1" fmla="*/ 422818 h 429085"/>
                <a:gd name="connsiteX2" fmla="*/ 324382 w 545729"/>
                <a:gd name="connsiteY2" fmla="*/ 272989 h 429085"/>
                <a:gd name="connsiteX3" fmla="*/ 540409 w 545729"/>
                <a:gd name="connsiteY3" fmla="*/ 6956 h 429085"/>
                <a:gd name="connsiteX4" fmla="*/ 345622 w 545729"/>
                <a:gd name="connsiteY4" fmla="*/ 73060 h 429085"/>
                <a:gd name="connsiteX5" fmla="*/ 364672 w 545729"/>
                <a:gd name="connsiteY5" fmla="*/ 85442 h 429085"/>
                <a:gd name="connsiteX6" fmla="*/ 493832 w 545729"/>
                <a:gd name="connsiteY6" fmla="*/ 47342 h 429085"/>
                <a:gd name="connsiteX7" fmla="*/ 311523 w 545729"/>
                <a:gd name="connsiteY7" fmla="*/ 258321 h 429085"/>
                <a:gd name="connsiteX8" fmla="*/ 47681 w 545729"/>
                <a:gd name="connsiteY8" fmla="*/ 388147 h 429085"/>
                <a:gd name="connsiteX9" fmla="*/ 117308 w 545729"/>
                <a:gd name="connsiteY9" fmla="*/ 279847 h 429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5729" h="429085">
                  <a:moveTo>
                    <a:pt x="109498" y="256416"/>
                  </a:moveTo>
                  <a:cubicBezTo>
                    <a:pt x="110260" y="259273"/>
                    <a:pt x="-30234" y="394052"/>
                    <a:pt x="5961" y="422818"/>
                  </a:cubicBezTo>
                  <a:cubicBezTo>
                    <a:pt x="42156" y="451583"/>
                    <a:pt x="194556" y="377860"/>
                    <a:pt x="324382" y="272989"/>
                  </a:cubicBezTo>
                  <a:cubicBezTo>
                    <a:pt x="454208" y="168119"/>
                    <a:pt x="572508" y="40675"/>
                    <a:pt x="540409" y="6956"/>
                  </a:cubicBezTo>
                  <a:cubicBezTo>
                    <a:pt x="508309" y="-26763"/>
                    <a:pt x="345622" y="73060"/>
                    <a:pt x="345622" y="73060"/>
                  </a:cubicBezTo>
                  <a:lnTo>
                    <a:pt x="364672" y="85442"/>
                  </a:lnTo>
                  <a:cubicBezTo>
                    <a:pt x="364672" y="85442"/>
                    <a:pt x="462780" y="22482"/>
                    <a:pt x="493832" y="47342"/>
                  </a:cubicBezTo>
                  <a:cubicBezTo>
                    <a:pt x="524883" y="72202"/>
                    <a:pt x="436682" y="167166"/>
                    <a:pt x="311523" y="258321"/>
                  </a:cubicBezTo>
                  <a:cubicBezTo>
                    <a:pt x="186365" y="349475"/>
                    <a:pt x="66445" y="413102"/>
                    <a:pt x="47681" y="388147"/>
                  </a:cubicBezTo>
                  <a:cubicBezTo>
                    <a:pt x="28916" y="363191"/>
                    <a:pt x="117308" y="279847"/>
                    <a:pt x="117308" y="279847"/>
                  </a:cubicBezTo>
                  <a:close/>
                </a:path>
              </a:pathLst>
            </a:custGeom>
            <a:solidFill>
              <a:schemeClr val="accent1"/>
            </a:solidFill>
            <a:ln w="9525" cap="flat">
              <a:solidFill>
                <a:schemeClr val="tx1"/>
              </a:solidFill>
              <a:prstDash val="solid"/>
              <a:miter/>
            </a:ln>
          </p:spPr>
          <p:txBody>
            <a:bodyPr rtlCol="0" anchor="ctr">
              <a:noAutofit/>
            </a:bodyPr>
            <a:lstStyle/>
            <a:p>
              <a:endParaRPr lang="zh-CN" altLang="en-US"/>
            </a:p>
          </p:txBody>
        </p:sp>
        <p:sp>
          <p:nvSpPr>
            <p:cNvPr id="421" name="任意多边形: 形状 420">
              <a:extLst>
                <a:ext uri="{FF2B5EF4-FFF2-40B4-BE49-F238E27FC236}">
                  <a16:creationId xmlns:a16="http://schemas.microsoft.com/office/drawing/2014/main" id="{81AC6CD2-203F-B25D-BF25-1DB838FA9565}"/>
                </a:ext>
              </a:extLst>
            </p:cNvPr>
            <p:cNvSpPr/>
            <p:nvPr/>
          </p:nvSpPr>
          <p:spPr>
            <a:xfrm>
              <a:off x="8274474" y="2345571"/>
              <a:ext cx="61453" cy="225951"/>
            </a:xfrm>
            <a:custGeom>
              <a:avLst/>
              <a:gdLst>
                <a:gd name="connsiteX0" fmla="*/ 61343 w 61453"/>
                <a:gd name="connsiteY0" fmla="*/ 122 h 225951"/>
                <a:gd name="connsiteX1" fmla="*/ 39054 w 61453"/>
                <a:gd name="connsiteY1" fmla="*/ 29936 h 225951"/>
                <a:gd name="connsiteX2" fmla="*/ 35720 w 61453"/>
                <a:gd name="connsiteY2" fmla="*/ 195099 h 225951"/>
                <a:gd name="connsiteX3" fmla="*/ 56866 w 61453"/>
                <a:gd name="connsiteY3" fmla="*/ 225770 h 225951"/>
                <a:gd name="connsiteX4" fmla="*/ 28291 w 61453"/>
                <a:gd name="connsiteY4" fmla="*/ 200052 h 225951"/>
                <a:gd name="connsiteX5" fmla="*/ 8193 w 61453"/>
                <a:gd name="connsiteY5" fmla="*/ 162905 h 225951"/>
                <a:gd name="connsiteX6" fmla="*/ 31815 w 61453"/>
                <a:gd name="connsiteY6" fmla="*/ 24792 h 225951"/>
                <a:gd name="connsiteX7" fmla="*/ 61343 w 61453"/>
                <a:gd name="connsiteY7" fmla="*/ 122 h 225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453" h="225951">
                  <a:moveTo>
                    <a:pt x="61343" y="122"/>
                  </a:moveTo>
                  <a:cubicBezTo>
                    <a:pt x="62676" y="1646"/>
                    <a:pt x="51818" y="11076"/>
                    <a:pt x="39054" y="29936"/>
                  </a:cubicBezTo>
                  <a:cubicBezTo>
                    <a:pt x="5076" y="79390"/>
                    <a:pt x="3765" y="144314"/>
                    <a:pt x="35720" y="195099"/>
                  </a:cubicBezTo>
                  <a:cubicBezTo>
                    <a:pt x="47531" y="214149"/>
                    <a:pt x="58199" y="224246"/>
                    <a:pt x="56866" y="225770"/>
                  </a:cubicBezTo>
                  <a:cubicBezTo>
                    <a:pt x="55532" y="227294"/>
                    <a:pt x="42864" y="219293"/>
                    <a:pt x="28291" y="200052"/>
                  </a:cubicBezTo>
                  <a:cubicBezTo>
                    <a:pt x="19727" y="188773"/>
                    <a:pt x="12948" y="176244"/>
                    <a:pt x="8193" y="162905"/>
                  </a:cubicBezTo>
                  <a:cubicBezTo>
                    <a:pt x="-8388" y="115883"/>
                    <a:pt x="550" y="63630"/>
                    <a:pt x="31815" y="24792"/>
                  </a:cubicBezTo>
                  <a:cubicBezTo>
                    <a:pt x="47150" y="5742"/>
                    <a:pt x="60581" y="-1021"/>
                    <a:pt x="61343" y="122"/>
                  </a:cubicBezTo>
                  <a:close/>
                </a:path>
              </a:pathLst>
            </a:custGeom>
            <a:solidFill>
              <a:srgbClr val="FFFFFF"/>
            </a:solidFill>
            <a:ln w="9525" cap="flat">
              <a:solidFill>
                <a:schemeClr val="tx1"/>
              </a:solidFill>
              <a:prstDash val="solid"/>
              <a:miter/>
            </a:ln>
          </p:spPr>
          <p:txBody>
            <a:bodyPr rtlCol="0" anchor="ctr">
              <a:noAutofit/>
            </a:bodyPr>
            <a:lstStyle/>
            <a:p>
              <a:endParaRPr lang="zh-CN" altLang="en-US"/>
            </a:p>
          </p:txBody>
        </p:sp>
        <p:sp>
          <p:nvSpPr>
            <p:cNvPr id="422" name="任意多边形: 形状 421">
              <a:extLst>
                <a:ext uri="{FF2B5EF4-FFF2-40B4-BE49-F238E27FC236}">
                  <a16:creationId xmlns:a16="http://schemas.microsoft.com/office/drawing/2014/main" id="{F5976AEC-699D-A3C6-1958-72A248D176F3}"/>
                </a:ext>
              </a:extLst>
            </p:cNvPr>
            <p:cNvSpPr/>
            <p:nvPr/>
          </p:nvSpPr>
          <p:spPr>
            <a:xfrm>
              <a:off x="8117686" y="2219611"/>
              <a:ext cx="114300" cy="114300"/>
            </a:xfrm>
            <a:custGeom>
              <a:avLst/>
              <a:gdLst>
                <a:gd name="connsiteX0" fmla="*/ 9 w 114300"/>
                <a:gd name="connsiteY0" fmla="*/ 56169 h 114300"/>
                <a:gd name="connsiteX1" fmla="*/ 58131 w 114300"/>
                <a:gd name="connsiteY1" fmla="*/ 9 h 114300"/>
                <a:gd name="connsiteX2" fmla="*/ 114292 w 114300"/>
                <a:gd name="connsiteY2" fmla="*/ 58131 h 114300"/>
                <a:gd name="connsiteX3" fmla="*/ 56169 w 114300"/>
                <a:gd name="connsiteY3" fmla="*/ 114292 h 114300"/>
                <a:gd name="connsiteX4" fmla="*/ 55349 w 114300"/>
                <a:gd name="connsiteY4" fmla="*/ 114272 h 114300"/>
                <a:gd name="connsiteX5" fmla="*/ 9 w 114300"/>
                <a:gd name="connsiteY5" fmla="*/ 56169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 h="114300">
                  <a:moveTo>
                    <a:pt x="9" y="56169"/>
                  </a:moveTo>
                  <a:cubicBezTo>
                    <a:pt x="550" y="24611"/>
                    <a:pt x="26573" y="-533"/>
                    <a:pt x="58131" y="9"/>
                  </a:cubicBezTo>
                  <a:cubicBezTo>
                    <a:pt x="89689" y="550"/>
                    <a:pt x="114833" y="26573"/>
                    <a:pt x="114292" y="58131"/>
                  </a:cubicBezTo>
                  <a:cubicBezTo>
                    <a:pt x="113750" y="89689"/>
                    <a:pt x="87728" y="114833"/>
                    <a:pt x="56169" y="114292"/>
                  </a:cubicBezTo>
                  <a:cubicBezTo>
                    <a:pt x="55896" y="114287"/>
                    <a:pt x="55622" y="114280"/>
                    <a:pt x="55349" y="114272"/>
                  </a:cubicBezTo>
                  <a:cubicBezTo>
                    <a:pt x="24121" y="113287"/>
                    <a:pt x="-528" y="87408"/>
                    <a:pt x="9" y="56169"/>
                  </a:cubicBezTo>
                  <a:close/>
                </a:path>
              </a:pathLst>
            </a:custGeom>
            <a:solidFill>
              <a:schemeClr val="accent1"/>
            </a:solidFill>
            <a:ln w="9525" cap="flat">
              <a:solidFill>
                <a:schemeClr val="tx1"/>
              </a:solidFill>
              <a:prstDash val="solid"/>
              <a:miter/>
            </a:ln>
          </p:spPr>
          <p:txBody>
            <a:bodyPr rtlCol="0" anchor="ctr">
              <a:noAutofit/>
            </a:bodyPr>
            <a:lstStyle/>
            <a:p>
              <a:endParaRPr lang="zh-CN" altLang="en-US"/>
            </a:p>
          </p:txBody>
        </p:sp>
        <p:sp>
          <p:nvSpPr>
            <p:cNvPr id="423" name="任意多边形: 形状 422">
              <a:extLst>
                <a:ext uri="{FF2B5EF4-FFF2-40B4-BE49-F238E27FC236}">
                  <a16:creationId xmlns:a16="http://schemas.microsoft.com/office/drawing/2014/main" id="{26CFF6E7-FA5C-63A0-4445-050BEC357F7D}"/>
                </a:ext>
              </a:extLst>
            </p:cNvPr>
            <p:cNvSpPr/>
            <p:nvPr/>
          </p:nvSpPr>
          <p:spPr>
            <a:xfrm>
              <a:off x="8192847" y="2245967"/>
              <a:ext cx="19050" cy="19050"/>
            </a:xfrm>
            <a:custGeom>
              <a:avLst/>
              <a:gdLst>
                <a:gd name="connsiteX0" fmla="*/ 0 w 19050"/>
                <a:gd name="connsiteY0" fmla="*/ 9525 h 19050"/>
                <a:gd name="connsiteX1" fmla="*/ 9525 w 19050"/>
                <a:gd name="connsiteY1" fmla="*/ 0 h 19050"/>
                <a:gd name="connsiteX2" fmla="*/ 19050 w 19050"/>
                <a:gd name="connsiteY2" fmla="*/ 9525 h 19050"/>
                <a:gd name="connsiteX3" fmla="*/ 9525 w 19050"/>
                <a:gd name="connsiteY3" fmla="*/ 19050 h 19050"/>
                <a:gd name="connsiteX4" fmla="*/ 0 w 19050"/>
                <a:gd name="connsiteY4" fmla="*/ 9525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0" y="9525"/>
                  </a:moveTo>
                  <a:cubicBezTo>
                    <a:pt x="0" y="4264"/>
                    <a:pt x="4264" y="0"/>
                    <a:pt x="9525" y="0"/>
                  </a:cubicBezTo>
                  <a:cubicBezTo>
                    <a:pt x="14786" y="0"/>
                    <a:pt x="19050" y="4264"/>
                    <a:pt x="19050" y="9525"/>
                  </a:cubicBezTo>
                  <a:cubicBezTo>
                    <a:pt x="19050" y="14786"/>
                    <a:pt x="14786" y="19050"/>
                    <a:pt x="9525" y="19050"/>
                  </a:cubicBezTo>
                  <a:cubicBezTo>
                    <a:pt x="4264" y="19050"/>
                    <a:pt x="0" y="14786"/>
                    <a:pt x="0" y="9525"/>
                  </a:cubicBezTo>
                  <a:close/>
                </a:path>
              </a:pathLst>
            </a:custGeom>
            <a:solidFill>
              <a:srgbClr val="F5F5F5"/>
            </a:solidFill>
            <a:ln w="9525" cap="flat">
              <a:solidFill>
                <a:schemeClr val="tx1"/>
              </a:solidFill>
              <a:prstDash val="solid"/>
              <a:miter/>
            </a:ln>
          </p:spPr>
          <p:txBody>
            <a:bodyPr rtlCol="0" anchor="ctr">
              <a:noAutofit/>
            </a:bodyPr>
            <a:lstStyle/>
            <a:p>
              <a:endParaRPr lang="zh-CN" altLang="en-US"/>
            </a:p>
          </p:txBody>
        </p:sp>
        <p:sp>
          <p:nvSpPr>
            <p:cNvPr id="424" name="任意多边形: 形状 423">
              <a:extLst>
                <a:ext uri="{FF2B5EF4-FFF2-40B4-BE49-F238E27FC236}">
                  <a16:creationId xmlns:a16="http://schemas.microsoft.com/office/drawing/2014/main" id="{BF5C7124-AE47-C07E-BC79-43DA17E236EB}"/>
                </a:ext>
              </a:extLst>
            </p:cNvPr>
            <p:cNvSpPr/>
            <p:nvPr/>
          </p:nvSpPr>
          <p:spPr>
            <a:xfrm>
              <a:off x="8211421" y="2271875"/>
              <a:ext cx="10668" cy="10668"/>
            </a:xfrm>
            <a:custGeom>
              <a:avLst/>
              <a:gdLst>
                <a:gd name="connsiteX0" fmla="*/ 10668 w 10668"/>
                <a:gd name="connsiteY0" fmla="*/ 5334 h 10668"/>
                <a:gd name="connsiteX1" fmla="*/ 5334 w 10668"/>
                <a:gd name="connsiteY1" fmla="*/ 10668 h 10668"/>
                <a:gd name="connsiteX2" fmla="*/ 0 w 10668"/>
                <a:gd name="connsiteY2" fmla="*/ 5334 h 10668"/>
                <a:gd name="connsiteX3" fmla="*/ 5334 w 10668"/>
                <a:gd name="connsiteY3" fmla="*/ 0 h 10668"/>
                <a:gd name="connsiteX4" fmla="*/ 10668 w 10668"/>
                <a:gd name="connsiteY4" fmla="*/ 5334 h 10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 h="10668">
                  <a:moveTo>
                    <a:pt x="10668" y="5334"/>
                  </a:moveTo>
                  <a:cubicBezTo>
                    <a:pt x="10668" y="8280"/>
                    <a:pt x="8280" y="10668"/>
                    <a:pt x="5334" y="10668"/>
                  </a:cubicBezTo>
                  <a:cubicBezTo>
                    <a:pt x="2388" y="10668"/>
                    <a:pt x="0" y="8280"/>
                    <a:pt x="0" y="5334"/>
                  </a:cubicBezTo>
                  <a:cubicBezTo>
                    <a:pt x="0" y="2388"/>
                    <a:pt x="2388" y="0"/>
                    <a:pt x="5334" y="0"/>
                  </a:cubicBezTo>
                  <a:cubicBezTo>
                    <a:pt x="8280" y="0"/>
                    <a:pt x="10668" y="2388"/>
                    <a:pt x="10668" y="5334"/>
                  </a:cubicBezTo>
                  <a:close/>
                </a:path>
              </a:pathLst>
            </a:custGeom>
            <a:solidFill>
              <a:srgbClr val="F5F5F5"/>
            </a:solidFill>
            <a:ln w="9525" cap="flat">
              <a:solidFill>
                <a:schemeClr val="tx1"/>
              </a:solidFill>
              <a:prstDash val="solid"/>
              <a:miter/>
            </a:ln>
          </p:spPr>
          <p:txBody>
            <a:bodyPr rtlCol="0" anchor="ctr">
              <a:noAutofit/>
            </a:bodyPr>
            <a:lstStyle/>
            <a:p>
              <a:endParaRPr lang="zh-CN" altLang="en-US"/>
            </a:p>
          </p:txBody>
        </p:sp>
        <p:sp>
          <p:nvSpPr>
            <p:cNvPr id="425" name="任意多边形: 形状 424">
              <a:extLst>
                <a:ext uri="{FF2B5EF4-FFF2-40B4-BE49-F238E27FC236}">
                  <a16:creationId xmlns:a16="http://schemas.microsoft.com/office/drawing/2014/main" id="{FA2B6D90-6FE7-99B3-A3B4-DEE8FFBE9D48}"/>
                </a:ext>
              </a:extLst>
            </p:cNvPr>
            <p:cNvSpPr/>
            <p:nvPr/>
          </p:nvSpPr>
          <p:spPr>
            <a:xfrm>
              <a:off x="8202181" y="2293544"/>
              <a:ext cx="4434" cy="4000"/>
            </a:xfrm>
            <a:custGeom>
              <a:avLst/>
              <a:gdLst>
                <a:gd name="connsiteX0" fmla="*/ 2000 w 4434"/>
                <a:gd name="connsiteY0" fmla="*/ 48 h 4000"/>
                <a:gd name="connsiteX1" fmla="*/ 4387 w 4434"/>
                <a:gd name="connsiteY1" fmla="*/ 1567 h 4000"/>
                <a:gd name="connsiteX2" fmla="*/ 2868 w 4434"/>
                <a:gd name="connsiteY2" fmla="*/ 3953 h 4000"/>
                <a:gd name="connsiteX3" fmla="*/ 2000 w 4434"/>
                <a:gd name="connsiteY3" fmla="*/ 3953 h 4000"/>
                <a:gd name="connsiteX4" fmla="*/ 0 w 4434"/>
                <a:gd name="connsiteY4" fmla="*/ 1953 h 4000"/>
                <a:gd name="connsiteX5" fmla="*/ 2000 w 4434"/>
                <a:gd name="connsiteY5" fmla="*/ 48 h 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4" h="4000">
                  <a:moveTo>
                    <a:pt x="2000" y="48"/>
                  </a:moveTo>
                  <a:cubicBezTo>
                    <a:pt x="3079" y="-192"/>
                    <a:pt x="4147" y="488"/>
                    <a:pt x="4387" y="1567"/>
                  </a:cubicBezTo>
                  <a:cubicBezTo>
                    <a:pt x="4626" y="2645"/>
                    <a:pt x="3946" y="3714"/>
                    <a:pt x="2868" y="3953"/>
                  </a:cubicBezTo>
                  <a:cubicBezTo>
                    <a:pt x="2582" y="4017"/>
                    <a:pt x="2286" y="4017"/>
                    <a:pt x="2000" y="3953"/>
                  </a:cubicBezTo>
                  <a:cubicBezTo>
                    <a:pt x="896" y="3953"/>
                    <a:pt x="0" y="3058"/>
                    <a:pt x="0" y="1953"/>
                  </a:cubicBezTo>
                  <a:cubicBezTo>
                    <a:pt x="51" y="886"/>
                    <a:pt x="932" y="47"/>
                    <a:pt x="2000" y="48"/>
                  </a:cubicBezTo>
                  <a:close/>
                </a:path>
              </a:pathLst>
            </a:custGeom>
            <a:solidFill>
              <a:srgbClr val="F5F5F5"/>
            </a:solidFill>
            <a:ln w="9525" cap="flat">
              <a:solidFill>
                <a:schemeClr val="tx1"/>
              </a:solidFill>
              <a:prstDash val="solid"/>
              <a:miter/>
            </a:ln>
          </p:spPr>
          <p:txBody>
            <a:bodyPr rtlCol="0" anchor="ctr">
              <a:noAutofit/>
            </a:bodyPr>
            <a:lstStyle/>
            <a:p>
              <a:endParaRPr lang="zh-CN" altLang="en-US"/>
            </a:p>
          </p:txBody>
        </p:sp>
        <p:sp>
          <p:nvSpPr>
            <p:cNvPr id="426" name="任意多边形: 形状 425">
              <a:extLst>
                <a:ext uri="{FF2B5EF4-FFF2-40B4-BE49-F238E27FC236}">
                  <a16:creationId xmlns:a16="http://schemas.microsoft.com/office/drawing/2014/main" id="{A175153B-FABC-D810-EDDD-C5B3A9CAD55D}"/>
                </a:ext>
              </a:extLst>
            </p:cNvPr>
            <p:cNvSpPr/>
            <p:nvPr/>
          </p:nvSpPr>
          <p:spPr>
            <a:xfrm>
              <a:off x="7837279" y="2933767"/>
              <a:ext cx="409479" cy="472535"/>
            </a:xfrm>
            <a:custGeom>
              <a:avLst/>
              <a:gdLst>
                <a:gd name="connsiteX0" fmla="*/ 407289 w 409479"/>
                <a:gd name="connsiteY0" fmla="*/ 353187 h 472535"/>
                <a:gd name="connsiteX1" fmla="*/ 407289 w 409479"/>
                <a:gd name="connsiteY1" fmla="*/ 348901 h 472535"/>
                <a:gd name="connsiteX2" fmla="*/ 407289 w 409479"/>
                <a:gd name="connsiteY2" fmla="*/ 336709 h 472535"/>
                <a:gd name="connsiteX3" fmla="*/ 406718 w 409479"/>
                <a:gd name="connsiteY3" fmla="*/ 290036 h 472535"/>
                <a:gd name="connsiteX4" fmla="*/ 405479 w 409479"/>
                <a:gd name="connsiteY4" fmla="*/ 120110 h 472535"/>
                <a:gd name="connsiteX5" fmla="*/ 406718 w 409479"/>
                <a:gd name="connsiteY5" fmla="*/ 122301 h 472535"/>
                <a:gd name="connsiteX6" fmla="*/ 203454 w 409479"/>
                <a:gd name="connsiteY6" fmla="*/ 6287 h 472535"/>
                <a:gd name="connsiteX7" fmla="*/ 206502 w 409479"/>
                <a:gd name="connsiteY7" fmla="*/ 6287 h 472535"/>
                <a:gd name="connsiteX8" fmla="*/ 4858 w 409479"/>
                <a:gd name="connsiteY8" fmla="*/ 122968 h 472535"/>
                <a:gd name="connsiteX9" fmla="*/ 6382 w 409479"/>
                <a:gd name="connsiteY9" fmla="*/ 120206 h 472535"/>
                <a:gd name="connsiteX10" fmla="*/ 6382 w 409479"/>
                <a:gd name="connsiteY10" fmla="*/ 120206 h 472535"/>
                <a:gd name="connsiteX11" fmla="*/ 6382 w 409479"/>
                <a:gd name="connsiteY11" fmla="*/ 240125 h 472535"/>
                <a:gd name="connsiteX12" fmla="*/ 6382 w 409479"/>
                <a:gd name="connsiteY12" fmla="*/ 353187 h 472535"/>
                <a:gd name="connsiteX13" fmla="*/ 4763 w 409479"/>
                <a:gd name="connsiteY13" fmla="*/ 350520 h 472535"/>
                <a:gd name="connsiteX14" fmla="*/ 206312 w 409479"/>
                <a:gd name="connsiteY14" fmla="*/ 467582 h 472535"/>
                <a:gd name="connsiteX15" fmla="*/ 203835 w 409479"/>
                <a:gd name="connsiteY15" fmla="*/ 467582 h 472535"/>
                <a:gd name="connsiteX16" fmla="*/ 351568 w 409479"/>
                <a:gd name="connsiteY16" fmla="*/ 383667 h 472535"/>
                <a:gd name="connsiteX17" fmla="*/ 392239 w 409479"/>
                <a:gd name="connsiteY17" fmla="*/ 360902 h 472535"/>
                <a:gd name="connsiteX18" fmla="*/ 403003 w 409479"/>
                <a:gd name="connsiteY18" fmla="*/ 355092 h 472535"/>
                <a:gd name="connsiteX19" fmla="*/ 406908 w 409479"/>
                <a:gd name="connsiteY19" fmla="*/ 353187 h 472535"/>
                <a:gd name="connsiteX20" fmla="*/ 403670 w 409479"/>
                <a:gd name="connsiteY20" fmla="*/ 355473 h 472535"/>
                <a:gd name="connsiteX21" fmla="*/ 393478 w 409479"/>
                <a:gd name="connsiteY21" fmla="*/ 361664 h 472535"/>
                <a:gd name="connsiteX22" fmla="*/ 353758 w 409479"/>
                <a:gd name="connsiteY22" fmla="*/ 385382 h 472535"/>
                <a:gd name="connsiteX23" fmla="*/ 206312 w 409479"/>
                <a:gd name="connsiteY23" fmla="*/ 471869 h 472535"/>
                <a:gd name="connsiteX24" fmla="*/ 205073 w 409479"/>
                <a:gd name="connsiteY24" fmla="*/ 472535 h 472535"/>
                <a:gd name="connsiteX25" fmla="*/ 203835 w 409479"/>
                <a:gd name="connsiteY25" fmla="*/ 471869 h 472535"/>
                <a:gd name="connsiteX26" fmla="*/ 1619 w 409479"/>
                <a:gd name="connsiteY26" fmla="*/ 355854 h 472535"/>
                <a:gd name="connsiteX27" fmla="*/ 0 w 409479"/>
                <a:gd name="connsiteY27" fmla="*/ 354997 h 472535"/>
                <a:gd name="connsiteX28" fmla="*/ 0 w 409479"/>
                <a:gd name="connsiteY28" fmla="*/ 353187 h 472535"/>
                <a:gd name="connsiteX29" fmla="*/ 0 w 409479"/>
                <a:gd name="connsiteY29" fmla="*/ 240125 h 472535"/>
                <a:gd name="connsiteX30" fmla="*/ 0 w 409479"/>
                <a:gd name="connsiteY30" fmla="*/ 180880 h 472535"/>
                <a:gd name="connsiteX31" fmla="*/ 0 w 409479"/>
                <a:gd name="connsiteY31" fmla="*/ 120206 h 472535"/>
                <a:gd name="connsiteX32" fmla="*/ 0 w 409479"/>
                <a:gd name="connsiteY32" fmla="*/ 120206 h 472535"/>
                <a:gd name="connsiteX33" fmla="*/ 1714 w 409479"/>
                <a:gd name="connsiteY33" fmla="*/ 117253 h 472535"/>
                <a:gd name="connsiteX34" fmla="*/ 203645 w 409479"/>
                <a:gd name="connsiteY34" fmla="*/ 953 h 472535"/>
                <a:gd name="connsiteX35" fmla="*/ 205168 w 409479"/>
                <a:gd name="connsiteY35" fmla="*/ 0 h 472535"/>
                <a:gd name="connsiteX36" fmla="*/ 206693 w 409479"/>
                <a:gd name="connsiteY36" fmla="*/ 953 h 472535"/>
                <a:gd name="connsiteX37" fmla="*/ 408241 w 409479"/>
                <a:gd name="connsiteY37" fmla="*/ 118015 h 472535"/>
                <a:gd name="connsiteX38" fmla="*/ 409480 w 409479"/>
                <a:gd name="connsiteY38" fmla="*/ 118777 h 472535"/>
                <a:gd name="connsiteX39" fmla="*/ 409480 w 409479"/>
                <a:gd name="connsiteY39" fmla="*/ 120110 h 472535"/>
                <a:gd name="connsiteX40" fmla="*/ 408337 w 409479"/>
                <a:gd name="connsiteY40" fmla="*/ 291560 h 472535"/>
                <a:gd name="connsiteX41" fmla="*/ 407670 w 409479"/>
                <a:gd name="connsiteY41" fmla="*/ 337852 h 472535"/>
                <a:gd name="connsiteX42" fmla="*/ 407670 w 409479"/>
                <a:gd name="connsiteY42" fmla="*/ 349758 h 472535"/>
                <a:gd name="connsiteX43" fmla="*/ 407289 w 409479"/>
                <a:gd name="connsiteY43" fmla="*/ 353187 h 472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09479" h="472535">
                  <a:moveTo>
                    <a:pt x="407289" y="353187"/>
                  </a:moveTo>
                  <a:cubicBezTo>
                    <a:pt x="407170" y="351761"/>
                    <a:pt x="407170" y="350327"/>
                    <a:pt x="407289" y="348901"/>
                  </a:cubicBezTo>
                  <a:cubicBezTo>
                    <a:pt x="407289" y="345758"/>
                    <a:pt x="407289" y="341757"/>
                    <a:pt x="407289" y="336709"/>
                  </a:cubicBezTo>
                  <a:cubicBezTo>
                    <a:pt x="407289" y="325565"/>
                    <a:pt x="407289" y="309944"/>
                    <a:pt x="406718" y="290036"/>
                  </a:cubicBezTo>
                  <a:cubicBezTo>
                    <a:pt x="406718" y="249365"/>
                    <a:pt x="405956" y="191453"/>
                    <a:pt x="405479" y="120110"/>
                  </a:cubicBezTo>
                  <a:lnTo>
                    <a:pt x="406718" y="122301"/>
                  </a:lnTo>
                  <a:lnTo>
                    <a:pt x="203454" y="6287"/>
                  </a:lnTo>
                  <a:lnTo>
                    <a:pt x="206502" y="6287"/>
                  </a:lnTo>
                  <a:lnTo>
                    <a:pt x="4858" y="122968"/>
                  </a:lnTo>
                  <a:cubicBezTo>
                    <a:pt x="3334" y="125540"/>
                    <a:pt x="6763" y="119539"/>
                    <a:pt x="6382" y="120206"/>
                  </a:cubicBezTo>
                  <a:lnTo>
                    <a:pt x="6382" y="120206"/>
                  </a:lnTo>
                  <a:lnTo>
                    <a:pt x="6382" y="240125"/>
                  </a:lnTo>
                  <a:cubicBezTo>
                    <a:pt x="6382" y="279083"/>
                    <a:pt x="6382" y="316897"/>
                    <a:pt x="6382" y="353187"/>
                  </a:cubicBezTo>
                  <a:lnTo>
                    <a:pt x="4763" y="350520"/>
                  </a:lnTo>
                  <a:lnTo>
                    <a:pt x="206312" y="467582"/>
                  </a:lnTo>
                  <a:lnTo>
                    <a:pt x="203835" y="467582"/>
                  </a:lnTo>
                  <a:lnTo>
                    <a:pt x="351568" y="383667"/>
                  </a:lnTo>
                  <a:lnTo>
                    <a:pt x="392239" y="360902"/>
                  </a:lnTo>
                  <a:lnTo>
                    <a:pt x="403003" y="355092"/>
                  </a:lnTo>
                  <a:cubicBezTo>
                    <a:pt x="404260" y="354369"/>
                    <a:pt x="405564" y="353732"/>
                    <a:pt x="406908" y="353187"/>
                  </a:cubicBezTo>
                  <a:cubicBezTo>
                    <a:pt x="405920" y="354071"/>
                    <a:pt x="404833" y="354838"/>
                    <a:pt x="403670" y="355473"/>
                  </a:cubicBezTo>
                  <a:lnTo>
                    <a:pt x="393478" y="361664"/>
                  </a:lnTo>
                  <a:lnTo>
                    <a:pt x="353758" y="385382"/>
                  </a:lnTo>
                  <a:lnTo>
                    <a:pt x="206312" y="471869"/>
                  </a:lnTo>
                  <a:lnTo>
                    <a:pt x="205073" y="472535"/>
                  </a:lnTo>
                  <a:lnTo>
                    <a:pt x="203835" y="471869"/>
                  </a:lnTo>
                  <a:lnTo>
                    <a:pt x="1619" y="355854"/>
                  </a:lnTo>
                  <a:lnTo>
                    <a:pt x="0" y="354997"/>
                  </a:lnTo>
                  <a:lnTo>
                    <a:pt x="0" y="353187"/>
                  </a:lnTo>
                  <a:cubicBezTo>
                    <a:pt x="0" y="316897"/>
                    <a:pt x="0" y="279083"/>
                    <a:pt x="0" y="240125"/>
                  </a:cubicBezTo>
                  <a:cubicBezTo>
                    <a:pt x="0" y="221075"/>
                    <a:pt x="0" y="200882"/>
                    <a:pt x="0" y="180880"/>
                  </a:cubicBezTo>
                  <a:lnTo>
                    <a:pt x="0" y="120206"/>
                  </a:lnTo>
                  <a:lnTo>
                    <a:pt x="0" y="120206"/>
                  </a:lnTo>
                  <a:lnTo>
                    <a:pt x="1714" y="117253"/>
                  </a:lnTo>
                  <a:lnTo>
                    <a:pt x="203645" y="953"/>
                  </a:lnTo>
                  <a:lnTo>
                    <a:pt x="205168" y="0"/>
                  </a:lnTo>
                  <a:lnTo>
                    <a:pt x="206693" y="953"/>
                  </a:lnTo>
                  <a:lnTo>
                    <a:pt x="408241" y="118015"/>
                  </a:lnTo>
                  <a:lnTo>
                    <a:pt x="409480" y="118777"/>
                  </a:lnTo>
                  <a:lnTo>
                    <a:pt x="409480" y="120110"/>
                  </a:lnTo>
                  <a:cubicBezTo>
                    <a:pt x="409480" y="191834"/>
                    <a:pt x="408622" y="250222"/>
                    <a:pt x="408337" y="291560"/>
                  </a:cubicBezTo>
                  <a:cubicBezTo>
                    <a:pt x="408337" y="311277"/>
                    <a:pt x="408337" y="326708"/>
                    <a:pt x="407670" y="337852"/>
                  </a:cubicBezTo>
                  <a:cubicBezTo>
                    <a:pt x="407670" y="342710"/>
                    <a:pt x="407670" y="346710"/>
                    <a:pt x="407670" y="349758"/>
                  </a:cubicBezTo>
                  <a:cubicBezTo>
                    <a:pt x="407651" y="350910"/>
                    <a:pt x="407523" y="352058"/>
                    <a:pt x="407289" y="353187"/>
                  </a:cubicBezTo>
                  <a:close/>
                </a:path>
              </a:pathLst>
            </a:custGeom>
            <a:solidFill>
              <a:schemeClr val="accent1"/>
            </a:solidFill>
            <a:ln w="9525" cap="flat">
              <a:solidFill>
                <a:schemeClr val="tx1"/>
              </a:solidFill>
              <a:prstDash val="solid"/>
              <a:miter/>
            </a:ln>
          </p:spPr>
          <p:txBody>
            <a:bodyPr rtlCol="0" anchor="ctr">
              <a:noAutofit/>
            </a:bodyPr>
            <a:lstStyle/>
            <a:p>
              <a:endParaRPr lang="zh-CN" altLang="en-US"/>
            </a:p>
          </p:txBody>
        </p:sp>
        <p:sp>
          <p:nvSpPr>
            <p:cNvPr id="427" name="任意多边形: 形状 426">
              <a:extLst>
                <a:ext uri="{FF2B5EF4-FFF2-40B4-BE49-F238E27FC236}">
                  <a16:creationId xmlns:a16="http://schemas.microsoft.com/office/drawing/2014/main" id="{BA322B45-3CFF-942C-E725-84EAD3E562CC}"/>
                </a:ext>
              </a:extLst>
            </p:cNvPr>
            <p:cNvSpPr/>
            <p:nvPr/>
          </p:nvSpPr>
          <p:spPr>
            <a:xfrm>
              <a:off x="7839755" y="3053877"/>
              <a:ext cx="404812" cy="119443"/>
            </a:xfrm>
            <a:custGeom>
              <a:avLst/>
              <a:gdLst>
                <a:gd name="connsiteX0" fmla="*/ 404813 w 404812"/>
                <a:gd name="connsiteY0" fmla="*/ 0 h 119443"/>
                <a:gd name="connsiteX1" fmla="*/ 389573 w 404812"/>
                <a:gd name="connsiteY1" fmla="*/ 10287 h 119443"/>
                <a:gd name="connsiteX2" fmla="*/ 346805 w 404812"/>
                <a:gd name="connsiteY2" fmla="*/ 36195 h 119443"/>
                <a:gd name="connsiteX3" fmla="*/ 204597 w 404812"/>
                <a:gd name="connsiteY3" fmla="*/ 119444 h 119443"/>
                <a:gd name="connsiteX4" fmla="*/ 201263 w 404812"/>
                <a:gd name="connsiteY4" fmla="*/ 119444 h 119443"/>
                <a:gd name="connsiteX5" fmla="*/ 201263 w 404812"/>
                <a:gd name="connsiteY5" fmla="*/ 119444 h 119443"/>
                <a:gd name="connsiteX6" fmla="*/ 201263 w 404812"/>
                <a:gd name="connsiteY6" fmla="*/ 119444 h 119443"/>
                <a:gd name="connsiteX7" fmla="*/ 200596 w 404812"/>
                <a:gd name="connsiteY7" fmla="*/ 119444 h 119443"/>
                <a:gd name="connsiteX8" fmla="*/ 199263 w 404812"/>
                <a:gd name="connsiteY8" fmla="*/ 118682 h 119443"/>
                <a:gd name="connsiteX9" fmla="*/ 195263 w 404812"/>
                <a:gd name="connsiteY9" fmla="*/ 116586 h 119443"/>
                <a:gd name="connsiteX10" fmla="*/ 190119 w 404812"/>
                <a:gd name="connsiteY10" fmla="*/ 113633 h 119443"/>
                <a:gd name="connsiteX11" fmla="*/ 179832 w 404812"/>
                <a:gd name="connsiteY11" fmla="*/ 107728 h 119443"/>
                <a:gd name="connsiteX12" fmla="*/ 159829 w 404812"/>
                <a:gd name="connsiteY12" fmla="*/ 96107 h 119443"/>
                <a:gd name="connsiteX13" fmla="*/ 121729 w 404812"/>
                <a:gd name="connsiteY13" fmla="*/ 74009 h 119443"/>
                <a:gd name="connsiteX14" fmla="*/ 57912 w 404812"/>
                <a:gd name="connsiteY14" fmla="*/ 36386 h 119443"/>
                <a:gd name="connsiteX15" fmla="*/ 15240 w 404812"/>
                <a:gd name="connsiteY15" fmla="*/ 10478 h 119443"/>
                <a:gd name="connsiteX16" fmla="*/ 0 w 404812"/>
                <a:gd name="connsiteY16" fmla="*/ 191 h 119443"/>
                <a:gd name="connsiteX17" fmla="*/ 16478 w 404812"/>
                <a:gd name="connsiteY17" fmla="*/ 8287 h 119443"/>
                <a:gd name="connsiteX18" fmla="*/ 60293 w 404812"/>
                <a:gd name="connsiteY18" fmla="*/ 32385 h 119443"/>
                <a:gd name="connsiteX19" fmla="*/ 125444 w 404812"/>
                <a:gd name="connsiteY19" fmla="*/ 68961 h 119443"/>
                <a:gd name="connsiteX20" fmla="*/ 163544 w 404812"/>
                <a:gd name="connsiteY20" fmla="*/ 90678 h 119443"/>
                <a:gd name="connsiteX21" fmla="*/ 183547 w 404812"/>
                <a:gd name="connsiteY21" fmla="*/ 102203 h 119443"/>
                <a:gd name="connsiteX22" fmla="*/ 193834 w 404812"/>
                <a:gd name="connsiteY22" fmla="*/ 108109 h 119443"/>
                <a:gd name="connsiteX23" fmla="*/ 199073 w 404812"/>
                <a:gd name="connsiteY23" fmla="*/ 111062 h 119443"/>
                <a:gd name="connsiteX24" fmla="*/ 201644 w 404812"/>
                <a:gd name="connsiteY24" fmla="*/ 112586 h 119443"/>
                <a:gd name="connsiteX25" fmla="*/ 202978 w 404812"/>
                <a:gd name="connsiteY25" fmla="*/ 113348 h 119443"/>
                <a:gd name="connsiteX26" fmla="*/ 203549 w 404812"/>
                <a:gd name="connsiteY26" fmla="*/ 113348 h 119443"/>
                <a:gd name="connsiteX27" fmla="*/ 203549 w 404812"/>
                <a:gd name="connsiteY27" fmla="*/ 113348 h 119443"/>
                <a:gd name="connsiteX28" fmla="*/ 203549 w 404812"/>
                <a:gd name="connsiteY28" fmla="*/ 113348 h 119443"/>
                <a:gd name="connsiteX29" fmla="*/ 200406 w 404812"/>
                <a:gd name="connsiteY29" fmla="*/ 113348 h 119443"/>
                <a:gd name="connsiteX30" fmla="*/ 343281 w 404812"/>
                <a:gd name="connsiteY30" fmla="*/ 31814 h 119443"/>
                <a:gd name="connsiteX31" fmla="*/ 387096 w 404812"/>
                <a:gd name="connsiteY31" fmla="*/ 7715 h 119443"/>
                <a:gd name="connsiteX32" fmla="*/ 404813 w 404812"/>
                <a:gd name="connsiteY32" fmla="*/ 0 h 119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04812" h="119443">
                  <a:moveTo>
                    <a:pt x="404813" y="0"/>
                  </a:moveTo>
                  <a:cubicBezTo>
                    <a:pt x="400094" y="3937"/>
                    <a:pt x="394988" y="7383"/>
                    <a:pt x="389573" y="10287"/>
                  </a:cubicBezTo>
                  <a:lnTo>
                    <a:pt x="346805" y="36195"/>
                  </a:lnTo>
                  <a:cubicBezTo>
                    <a:pt x="310610" y="57817"/>
                    <a:pt x="260318" y="87249"/>
                    <a:pt x="204597" y="119444"/>
                  </a:cubicBezTo>
                  <a:cubicBezTo>
                    <a:pt x="198025" y="119444"/>
                    <a:pt x="202787" y="119444"/>
                    <a:pt x="201263" y="119444"/>
                  </a:cubicBezTo>
                  <a:lnTo>
                    <a:pt x="201263" y="119444"/>
                  </a:lnTo>
                  <a:lnTo>
                    <a:pt x="201263" y="119444"/>
                  </a:lnTo>
                  <a:lnTo>
                    <a:pt x="200596" y="119444"/>
                  </a:lnTo>
                  <a:lnTo>
                    <a:pt x="199263" y="118682"/>
                  </a:lnTo>
                  <a:lnTo>
                    <a:pt x="195263" y="116586"/>
                  </a:lnTo>
                  <a:lnTo>
                    <a:pt x="190119" y="113633"/>
                  </a:lnTo>
                  <a:lnTo>
                    <a:pt x="179832" y="107728"/>
                  </a:lnTo>
                  <a:lnTo>
                    <a:pt x="159829" y="96107"/>
                  </a:lnTo>
                  <a:lnTo>
                    <a:pt x="121729" y="74009"/>
                  </a:lnTo>
                  <a:lnTo>
                    <a:pt x="57912" y="36386"/>
                  </a:lnTo>
                  <a:lnTo>
                    <a:pt x="15240" y="10478"/>
                  </a:lnTo>
                  <a:cubicBezTo>
                    <a:pt x="9825" y="7574"/>
                    <a:pt x="4718" y="4127"/>
                    <a:pt x="0" y="191"/>
                  </a:cubicBezTo>
                  <a:cubicBezTo>
                    <a:pt x="5713" y="2415"/>
                    <a:pt x="11226" y="5123"/>
                    <a:pt x="16478" y="8287"/>
                  </a:cubicBezTo>
                  <a:lnTo>
                    <a:pt x="60293" y="32385"/>
                  </a:lnTo>
                  <a:lnTo>
                    <a:pt x="125444" y="68961"/>
                  </a:lnTo>
                  <a:lnTo>
                    <a:pt x="163544" y="90678"/>
                  </a:lnTo>
                  <a:lnTo>
                    <a:pt x="183547" y="102203"/>
                  </a:lnTo>
                  <a:lnTo>
                    <a:pt x="193834" y="108109"/>
                  </a:lnTo>
                  <a:lnTo>
                    <a:pt x="199073" y="111062"/>
                  </a:lnTo>
                  <a:lnTo>
                    <a:pt x="201644" y="112586"/>
                  </a:lnTo>
                  <a:lnTo>
                    <a:pt x="202978" y="113348"/>
                  </a:lnTo>
                  <a:lnTo>
                    <a:pt x="203549" y="113348"/>
                  </a:lnTo>
                  <a:lnTo>
                    <a:pt x="203549" y="113348"/>
                  </a:lnTo>
                  <a:lnTo>
                    <a:pt x="203549" y="113348"/>
                  </a:lnTo>
                  <a:cubicBezTo>
                    <a:pt x="202121" y="113348"/>
                    <a:pt x="206883" y="113348"/>
                    <a:pt x="200406" y="113348"/>
                  </a:cubicBezTo>
                  <a:cubicBezTo>
                    <a:pt x="256127" y="81153"/>
                    <a:pt x="306705" y="52388"/>
                    <a:pt x="343281" y="31814"/>
                  </a:cubicBezTo>
                  <a:lnTo>
                    <a:pt x="387096" y="7715"/>
                  </a:lnTo>
                  <a:cubicBezTo>
                    <a:pt x="392746" y="4592"/>
                    <a:pt x="398678" y="2009"/>
                    <a:pt x="404813" y="0"/>
                  </a:cubicBezTo>
                  <a:close/>
                </a:path>
              </a:pathLst>
            </a:custGeom>
            <a:solidFill>
              <a:schemeClr val="accent1"/>
            </a:solidFill>
            <a:ln w="9525" cap="flat">
              <a:solidFill>
                <a:schemeClr val="tx1"/>
              </a:solidFill>
              <a:prstDash val="solid"/>
              <a:miter/>
            </a:ln>
          </p:spPr>
          <p:txBody>
            <a:bodyPr rtlCol="0" anchor="ctr">
              <a:noAutofit/>
            </a:bodyPr>
            <a:lstStyle/>
            <a:p>
              <a:endParaRPr lang="zh-CN" altLang="en-US"/>
            </a:p>
          </p:txBody>
        </p:sp>
        <p:sp>
          <p:nvSpPr>
            <p:cNvPr id="428" name="任意多边形: 形状 427">
              <a:extLst>
                <a:ext uri="{FF2B5EF4-FFF2-40B4-BE49-F238E27FC236}">
                  <a16:creationId xmlns:a16="http://schemas.microsoft.com/office/drawing/2014/main" id="{44E553A0-AD4E-6CC0-79B2-D72EC5B25323}"/>
                </a:ext>
              </a:extLst>
            </p:cNvPr>
            <p:cNvSpPr/>
            <p:nvPr/>
          </p:nvSpPr>
          <p:spPr>
            <a:xfrm>
              <a:off x="8039304" y="3167987"/>
              <a:ext cx="6572" cy="232600"/>
            </a:xfrm>
            <a:custGeom>
              <a:avLst/>
              <a:gdLst>
                <a:gd name="connsiteX0" fmla="*/ 3334 w 6572"/>
                <a:gd name="connsiteY0" fmla="*/ 232600 h 232600"/>
                <a:gd name="connsiteX1" fmla="*/ 0 w 6572"/>
                <a:gd name="connsiteY1" fmla="*/ 116300 h 232600"/>
                <a:gd name="connsiteX2" fmla="*/ 3334 w 6572"/>
                <a:gd name="connsiteY2" fmla="*/ 0 h 232600"/>
                <a:gd name="connsiteX3" fmla="*/ 6572 w 6572"/>
                <a:gd name="connsiteY3" fmla="*/ 116300 h 232600"/>
                <a:gd name="connsiteX4" fmla="*/ 3334 w 6572"/>
                <a:gd name="connsiteY4" fmla="*/ 232600 h 23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2" h="232600">
                  <a:moveTo>
                    <a:pt x="3334" y="232600"/>
                  </a:moveTo>
                  <a:cubicBezTo>
                    <a:pt x="1429" y="232600"/>
                    <a:pt x="0" y="180594"/>
                    <a:pt x="0" y="116300"/>
                  </a:cubicBezTo>
                  <a:cubicBezTo>
                    <a:pt x="0" y="52006"/>
                    <a:pt x="1429" y="0"/>
                    <a:pt x="3334" y="0"/>
                  </a:cubicBezTo>
                  <a:cubicBezTo>
                    <a:pt x="5239" y="0"/>
                    <a:pt x="6572" y="52102"/>
                    <a:pt x="6572" y="116300"/>
                  </a:cubicBezTo>
                  <a:cubicBezTo>
                    <a:pt x="6572" y="180499"/>
                    <a:pt x="5239" y="232600"/>
                    <a:pt x="3334" y="232600"/>
                  </a:cubicBezTo>
                  <a:close/>
                </a:path>
              </a:pathLst>
            </a:custGeom>
            <a:solidFill>
              <a:schemeClr val="accent1"/>
            </a:solidFill>
            <a:ln w="9525" cap="flat">
              <a:solidFill>
                <a:schemeClr val="tx1"/>
              </a:solidFill>
              <a:prstDash val="solid"/>
              <a:miter/>
            </a:ln>
          </p:spPr>
          <p:txBody>
            <a:bodyPr rtlCol="0" anchor="ctr">
              <a:noAutofit/>
            </a:bodyPr>
            <a:lstStyle/>
            <a:p>
              <a:endParaRPr lang="zh-CN" altLang="en-US"/>
            </a:p>
          </p:txBody>
        </p:sp>
        <p:sp>
          <p:nvSpPr>
            <p:cNvPr id="429" name="任意多边形: 形状 428">
              <a:extLst>
                <a:ext uri="{FF2B5EF4-FFF2-40B4-BE49-F238E27FC236}">
                  <a16:creationId xmlns:a16="http://schemas.microsoft.com/office/drawing/2014/main" id="{AD662CC4-250A-EFEA-BBE7-06C93B7ED441}"/>
                </a:ext>
              </a:extLst>
            </p:cNvPr>
            <p:cNvSpPr/>
            <p:nvPr/>
          </p:nvSpPr>
          <p:spPr>
            <a:xfrm>
              <a:off x="9125526" y="2032131"/>
              <a:ext cx="329400" cy="336279"/>
            </a:xfrm>
            <a:custGeom>
              <a:avLst/>
              <a:gdLst>
                <a:gd name="connsiteX0" fmla="*/ 221751 w 329400"/>
                <a:gd name="connsiteY0" fmla="*/ 112776 h 336279"/>
                <a:gd name="connsiteX1" fmla="*/ 193176 w 329400"/>
                <a:gd name="connsiteY1" fmla="*/ 87820 h 336279"/>
                <a:gd name="connsiteX2" fmla="*/ 158315 w 329400"/>
                <a:gd name="connsiteY2" fmla="*/ 60103 h 336279"/>
                <a:gd name="connsiteX3" fmla="*/ 108499 w 329400"/>
                <a:gd name="connsiteY3" fmla="*/ 28861 h 336279"/>
                <a:gd name="connsiteX4" fmla="*/ 77352 w 329400"/>
                <a:gd name="connsiteY4" fmla="*/ 15430 h 336279"/>
                <a:gd name="connsiteX5" fmla="*/ 42300 w 329400"/>
                <a:gd name="connsiteY5" fmla="*/ 9144 h 336279"/>
                <a:gd name="connsiteX6" fmla="*/ 25251 w 329400"/>
                <a:gd name="connsiteY6" fmla="*/ 13240 h 336279"/>
                <a:gd name="connsiteX7" fmla="*/ 13630 w 329400"/>
                <a:gd name="connsiteY7" fmla="*/ 25622 h 336279"/>
                <a:gd name="connsiteX8" fmla="*/ 10106 w 329400"/>
                <a:gd name="connsiteY8" fmla="*/ 44005 h 336279"/>
                <a:gd name="connsiteX9" fmla="*/ 12678 w 329400"/>
                <a:gd name="connsiteY9" fmla="*/ 64198 h 336279"/>
                <a:gd name="connsiteX10" fmla="*/ 27822 w 329400"/>
                <a:gd name="connsiteY10" fmla="*/ 104870 h 336279"/>
                <a:gd name="connsiteX11" fmla="*/ 50778 w 329400"/>
                <a:gd name="connsiteY11" fmla="*/ 144589 h 336279"/>
                <a:gd name="connsiteX12" fmla="*/ 185080 w 329400"/>
                <a:gd name="connsiteY12" fmla="*/ 283083 h 336279"/>
                <a:gd name="connsiteX13" fmla="*/ 224133 w 329400"/>
                <a:gd name="connsiteY13" fmla="*/ 307276 h 336279"/>
                <a:gd name="connsiteX14" fmla="*/ 264328 w 329400"/>
                <a:gd name="connsiteY14" fmla="*/ 323659 h 336279"/>
                <a:gd name="connsiteX15" fmla="*/ 284521 w 329400"/>
                <a:gd name="connsiteY15" fmla="*/ 326803 h 336279"/>
                <a:gd name="connsiteX16" fmla="*/ 303000 w 329400"/>
                <a:gd name="connsiteY16" fmla="*/ 323850 h 336279"/>
                <a:gd name="connsiteX17" fmla="*/ 315668 w 329400"/>
                <a:gd name="connsiteY17" fmla="*/ 312610 h 336279"/>
                <a:gd name="connsiteX18" fmla="*/ 320240 w 329400"/>
                <a:gd name="connsiteY18" fmla="*/ 295656 h 336279"/>
                <a:gd name="connsiteX19" fmla="*/ 315097 w 329400"/>
                <a:gd name="connsiteY19" fmla="*/ 260413 h 336279"/>
                <a:gd name="connsiteX20" fmla="*/ 302523 w 329400"/>
                <a:gd name="connsiteY20" fmla="*/ 228886 h 336279"/>
                <a:gd name="connsiteX21" fmla="*/ 272806 w 329400"/>
                <a:gd name="connsiteY21" fmla="*/ 178213 h 336279"/>
                <a:gd name="connsiteX22" fmla="*/ 246135 w 329400"/>
                <a:gd name="connsiteY22" fmla="*/ 142399 h 336279"/>
                <a:gd name="connsiteX23" fmla="*/ 222132 w 329400"/>
                <a:gd name="connsiteY23" fmla="*/ 112776 h 336279"/>
                <a:gd name="connsiteX24" fmla="*/ 229752 w 329400"/>
                <a:gd name="connsiteY24" fmla="*/ 119158 h 336279"/>
                <a:gd name="connsiteX25" fmla="*/ 249374 w 329400"/>
                <a:gd name="connsiteY25" fmla="*/ 139732 h 336279"/>
                <a:gd name="connsiteX26" fmla="*/ 277949 w 329400"/>
                <a:gd name="connsiteY26" fmla="*/ 174688 h 336279"/>
                <a:gd name="connsiteX27" fmla="*/ 309572 w 329400"/>
                <a:gd name="connsiteY27" fmla="*/ 225552 h 336279"/>
                <a:gd name="connsiteX28" fmla="*/ 323192 w 329400"/>
                <a:gd name="connsiteY28" fmla="*/ 257842 h 336279"/>
                <a:gd name="connsiteX29" fmla="*/ 329384 w 329400"/>
                <a:gd name="connsiteY29" fmla="*/ 295942 h 336279"/>
                <a:gd name="connsiteX30" fmla="*/ 323954 w 329400"/>
                <a:gd name="connsiteY30" fmla="*/ 316801 h 336279"/>
                <a:gd name="connsiteX31" fmla="*/ 307000 w 329400"/>
                <a:gd name="connsiteY31" fmla="*/ 332232 h 336279"/>
                <a:gd name="connsiteX32" fmla="*/ 284426 w 329400"/>
                <a:gd name="connsiteY32" fmla="*/ 336232 h 336279"/>
                <a:gd name="connsiteX33" fmla="*/ 262042 w 329400"/>
                <a:gd name="connsiteY33" fmla="*/ 332994 h 336279"/>
                <a:gd name="connsiteX34" fmla="*/ 219560 w 329400"/>
                <a:gd name="connsiteY34" fmla="*/ 316135 h 336279"/>
                <a:gd name="connsiteX35" fmla="*/ 179174 w 329400"/>
                <a:gd name="connsiteY35" fmla="*/ 291465 h 336279"/>
                <a:gd name="connsiteX36" fmla="*/ 42109 w 329400"/>
                <a:gd name="connsiteY36" fmla="*/ 150114 h 336279"/>
                <a:gd name="connsiteX37" fmla="*/ 18106 w 329400"/>
                <a:gd name="connsiteY37" fmla="*/ 109633 h 336279"/>
                <a:gd name="connsiteX38" fmla="*/ 2581 w 329400"/>
                <a:gd name="connsiteY38" fmla="*/ 66675 h 336279"/>
                <a:gd name="connsiteX39" fmla="*/ 9 w 329400"/>
                <a:gd name="connsiteY39" fmla="*/ 44196 h 336279"/>
                <a:gd name="connsiteX40" fmla="*/ 4581 w 329400"/>
                <a:gd name="connsiteY40" fmla="*/ 21812 h 336279"/>
                <a:gd name="connsiteX41" fmla="*/ 20583 w 329400"/>
                <a:gd name="connsiteY41" fmla="*/ 4858 h 336279"/>
                <a:gd name="connsiteX42" fmla="*/ 41633 w 329400"/>
                <a:gd name="connsiteY42" fmla="*/ 0 h 336279"/>
                <a:gd name="connsiteX43" fmla="*/ 79733 w 329400"/>
                <a:gd name="connsiteY43" fmla="*/ 7334 h 336279"/>
                <a:gd name="connsiteX44" fmla="*/ 111642 w 329400"/>
                <a:gd name="connsiteY44" fmla="*/ 21907 h 336279"/>
                <a:gd name="connsiteX45" fmla="*/ 161553 w 329400"/>
                <a:gd name="connsiteY45" fmla="*/ 55054 h 336279"/>
                <a:gd name="connsiteX46" fmla="*/ 195653 w 329400"/>
                <a:gd name="connsiteY46" fmla="*/ 84487 h 336279"/>
                <a:gd name="connsiteX47" fmla="*/ 215560 w 329400"/>
                <a:gd name="connsiteY47" fmla="*/ 104775 h 336279"/>
                <a:gd name="connsiteX48" fmla="*/ 221751 w 329400"/>
                <a:gd name="connsiteY48" fmla="*/ 112776 h 33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29400" h="336279">
                  <a:moveTo>
                    <a:pt x="221751" y="112776"/>
                  </a:moveTo>
                  <a:cubicBezTo>
                    <a:pt x="221084" y="113443"/>
                    <a:pt x="211464" y="103822"/>
                    <a:pt x="193176" y="87820"/>
                  </a:cubicBezTo>
                  <a:cubicBezTo>
                    <a:pt x="183651" y="79915"/>
                    <a:pt x="172316" y="70390"/>
                    <a:pt x="158315" y="60103"/>
                  </a:cubicBezTo>
                  <a:cubicBezTo>
                    <a:pt x="142503" y="48473"/>
                    <a:pt x="125853" y="38031"/>
                    <a:pt x="108499" y="28861"/>
                  </a:cubicBezTo>
                  <a:cubicBezTo>
                    <a:pt x="98469" y="23608"/>
                    <a:pt x="88057" y="19119"/>
                    <a:pt x="77352" y="15430"/>
                  </a:cubicBezTo>
                  <a:cubicBezTo>
                    <a:pt x="66130" y="11284"/>
                    <a:pt x="54263" y="9156"/>
                    <a:pt x="42300" y="9144"/>
                  </a:cubicBezTo>
                  <a:cubicBezTo>
                    <a:pt x="36383" y="9225"/>
                    <a:pt x="30559" y="10624"/>
                    <a:pt x="25251" y="13240"/>
                  </a:cubicBezTo>
                  <a:cubicBezTo>
                    <a:pt x="20091" y="15938"/>
                    <a:pt x="15996" y="20302"/>
                    <a:pt x="13630" y="25622"/>
                  </a:cubicBezTo>
                  <a:cubicBezTo>
                    <a:pt x="11112" y="31414"/>
                    <a:pt x="9909" y="37693"/>
                    <a:pt x="10106" y="44005"/>
                  </a:cubicBezTo>
                  <a:cubicBezTo>
                    <a:pt x="10228" y="50810"/>
                    <a:pt x="11091" y="57580"/>
                    <a:pt x="12678" y="64198"/>
                  </a:cubicBezTo>
                  <a:cubicBezTo>
                    <a:pt x="16215" y="78271"/>
                    <a:pt x="21294" y="91911"/>
                    <a:pt x="27822" y="104870"/>
                  </a:cubicBezTo>
                  <a:cubicBezTo>
                    <a:pt x="34598" y="118597"/>
                    <a:pt x="42266" y="131865"/>
                    <a:pt x="50778" y="144589"/>
                  </a:cubicBezTo>
                  <a:cubicBezTo>
                    <a:pt x="87076" y="198274"/>
                    <a:pt x="132536" y="245153"/>
                    <a:pt x="185080" y="283083"/>
                  </a:cubicBezTo>
                  <a:cubicBezTo>
                    <a:pt x="197571" y="291968"/>
                    <a:pt x="210615" y="300049"/>
                    <a:pt x="224133" y="307276"/>
                  </a:cubicBezTo>
                  <a:cubicBezTo>
                    <a:pt x="236906" y="314160"/>
                    <a:pt x="250382" y="319653"/>
                    <a:pt x="264328" y="323659"/>
                  </a:cubicBezTo>
                  <a:cubicBezTo>
                    <a:pt x="270934" y="325394"/>
                    <a:pt x="277701" y="326448"/>
                    <a:pt x="284521" y="326803"/>
                  </a:cubicBezTo>
                  <a:cubicBezTo>
                    <a:pt x="290822" y="327167"/>
                    <a:pt x="297126" y="326159"/>
                    <a:pt x="303000" y="323850"/>
                  </a:cubicBezTo>
                  <a:cubicBezTo>
                    <a:pt x="308355" y="321616"/>
                    <a:pt x="312812" y="317661"/>
                    <a:pt x="315668" y="312610"/>
                  </a:cubicBezTo>
                  <a:cubicBezTo>
                    <a:pt x="318447" y="307374"/>
                    <a:pt x="320010" y="301579"/>
                    <a:pt x="320240" y="295656"/>
                  </a:cubicBezTo>
                  <a:cubicBezTo>
                    <a:pt x="320605" y="283698"/>
                    <a:pt x="318864" y="271768"/>
                    <a:pt x="315097" y="260413"/>
                  </a:cubicBezTo>
                  <a:cubicBezTo>
                    <a:pt x="311693" y="249607"/>
                    <a:pt x="307490" y="239069"/>
                    <a:pt x="302523" y="228886"/>
                  </a:cubicBezTo>
                  <a:cubicBezTo>
                    <a:pt x="293921" y="211263"/>
                    <a:pt x="283986" y="194323"/>
                    <a:pt x="272806" y="178213"/>
                  </a:cubicBezTo>
                  <a:cubicBezTo>
                    <a:pt x="263280" y="163830"/>
                    <a:pt x="253755" y="152019"/>
                    <a:pt x="246135" y="142399"/>
                  </a:cubicBezTo>
                  <a:cubicBezTo>
                    <a:pt x="230800" y="123349"/>
                    <a:pt x="221465" y="113824"/>
                    <a:pt x="222132" y="112776"/>
                  </a:cubicBezTo>
                  <a:cubicBezTo>
                    <a:pt x="222799" y="111728"/>
                    <a:pt x="224990" y="114776"/>
                    <a:pt x="229752" y="119158"/>
                  </a:cubicBezTo>
                  <a:cubicBezTo>
                    <a:pt x="234515" y="123539"/>
                    <a:pt x="241182" y="130492"/>
                    <a:pt x="249374" y="139732"/>
                  </a:cubicBezTo>
                  <a:cubicBezTo>
                    <a:pt x="259502" y="150877"/>
                    <a:pt x="269040" y="162545"/>
                    <a:pt x="277949" y="174688"/>
                  </a:cubicBezTo>
                  <a:cubicBezTo>
                    <a:pt x="289861" y="190751"/>
                    <a:pt x="300437" y="207762"/>
                    <a:pt x="309572" y="225552"/>
                  </a:cubicBezTo>
                  <a:cubicBezTo>
                    <a:pt x="314938" y="235947"/>
                    <a:pt x="319492" y="246743"/>
                    <a:pt x="323192" y="257842"/>
                  </a:cubicBezTo>
                  <a:cubicBezTo>
                    <a:pt x="327515" y="270070"/>
                    <a:pt x="329612" y="282974"/>
                    <a:pt x="329384" y="295942"/>
                  </a:cubicBezTo>
                  <a:cubicBezTo>
                    <a:pt x="329124" y="303209"/>
                    <a:pt x="327271" y="310330"/>
                    <a:pt x="323954" y="316801"/>
                  </a:cubicBezTo>
                  <a:cubicBezTo>
                    <a:pt x="320180" y="323691"/>
                    <a:pt x="314213" y="329122"/>
                    <a:pt x="307000" y="332232"/>
                  </a:cubicBezTo>
                  <a:cubicBezTo>
                    <a:pt x="299856" y="335192"/>
                    <a:pt x="292152" y="336557"/>
                    <a:pt x="284426" y="336232"/>
                  </a:cubicBezTo>
                  <a:cubicBezTo>
                    <a:pt x="276869" y="335964"/>
                    <a:pt x="269364" y="334878"/>
                    <a:pt x="262042" y="332994"/>
                  </a:cubicBezTo>
                  <a:cubicBezTo>
                    <a:pt x="247296" y="328979"/>
                    <a:pt x="233046" y="323324"/>
                    <a:pt x="219560" y="316135"/>
                  </a:cubicBezTo>
                  <a:cubicBezTo>
                    <a:pt x="205557" y="308832"/>
                    <a:pt x="192064" y="300590"/>
                    <a:pt x="179174" y="291465"/>
                  </a:cubicBezTo>
                  <a:cubicBezTo>
                    <a:pt x="125377" y="252951"/>
                    <a:pt x="78949" y="205071"/>
                    <a:pt x="42109" y="150114"/>
                  </a:cubicBezTo>
                  <a:cubicBezTo>
                    <a:pt x="33201" y="137179"/>
                    <a:pt x="25181" y="123655"/>
                    <a:pt x="18106" y="109633"/>
                  </a:cubicBezTo>
                  <a:cubicBezTo>
                    <a:pt x="11337" y="95941"/>
                    <a:pt x="6128" y="81531"/>
                    <a:pt x="2581" y="66675"/>
                  </a:cubicBezTo>
                  <a:cubicBezTo>
                    <a:pt x="864" y="59306"/>
                    <a:pt x="1" y="51763"/>
                    <a:pt x="9" y="44196"/>
                  </a:cubicBezTo>
                  <a:cubicBezTo>
                    <a:pt x="-132" y="36489"/>
                    <a:pt x="1429" y="28846"/>
                    <a:pt x="4581" y="21812"/>
                  </a:cubicBezTo>
                  <a:cubicBezTo>
                    <a:pt x="7875" y="14534"/>
                    <a:pt x="13507" y="8566"/>
                    <a:pt x="20583" y="4858"/>
                  </a:cubicBezTo>
                  <a:cubicBezTo>
                    <a:pt x="27160" y="1718"/>
                    <a:pt x="34345" y="60"/>
                    <a:pt x="41633" y="0"/>
                  </a:cubicBezTo>
                  <a:cubicBezTo>
                    <a:pt x="54666" y="182"/>
                    <a:pt x="67564" y="2665"/>
                    <a:pt x="79733" y="7334"/>
                  </a:cubicBezTo>
                  <a:cubicBezTo>
                    <a:pt x="90717" y="11391"/>
                    <a:pt x="101383" y="16262"/>
                    <a:pt x="111642" y="21907"/>
                  </a:cubicBezTo>
                  <a:cubicBezTo>
                    <a:pt x="129130" y="31618"/>
                    <a:pt x="145820" y="42701"/>
                    <a:pt x="161553" y="55054"/>
                  </a:cubicBezTo>
                  <a:cubicBezTo>
                    <a:pt x="175364" y="65913"/>
                    <a:pt x="186699" y="76009"/>
                    <a:pt x="195653" y="84487"/>
                  </a:cubicBezTo>
                  <a:cubicBezTo>
                    <a:pt x="204606" y="92964"/>
                    <a:pt x="211178" y="100012"/>
                    <a:pt x="215560" y="104775"/>
                  </a:cubicBezTo>
                  <a:cubicBezTo>
                    <a:pt x="219941" y="109537"/>
                    <a:pt x="222037" y="112490"/>
                    <a:pt x="221751" y="112776"/>
                  </a:cubicBezTo>
                  <a:close/>
                </a:path>
              </a:pathLst>
            </a:custGeom>
            <a:solidFill>
              <a:schemeClr val="accent1"/>
            </a:solidFill>
            <a:ln w="9525" cap="flat">
              <a:solidFill>
                <a:schemeClr val="tx1"/>
              </a:solidFill>
              <a:prstDash val="solid"/>
              <a:miter/>
            </a:ln>
          </p:spPr>
          <p:txBody>
            <a:bodyPr rtlCol="0" anchor="ctr">
              <a:noAutofit/>
            </a:bodyPr>
            <a:lstStyle/>
            <a:p>
              <a:endParaRPr lang="zh-CN" altLang="en-US"/>
            </a:p>
          </p:txBody>
        </p:sp>
        <p:sp>
          <p:nvSpPr>
            <p:cNvPr id="430" name="任意多边形: 形状 429">
              <a:extLst>
                <a:ext uri="{FF2B5EF4-FFF2-40B4-BE49-F238E27FC236}">
                  <a16:creationId xmlns:a16="http://schemas.microsoft.com/office/drawing/2014/main" id="{35B03E78-D3FA-3E73-8E13-51CACD822E76}"/>
                </a:ext>
              </a:extLst>
            </p:cNvPr>
            <p:cNvSpPr/>
            <p:nvPr/>
          </p:nvSpPr>
          <p:spPr>
            <a:xfrm>
              <a:off x="9196685" y="1998506"/>
              <a:ext cx="205100" cy="403972"/>
            </a:xfrm>
            <a:custGeom>
              <a:avLst/>
              <a:gdLst>
                <a:gd name="connsiteX0" fmla="*/ 26100 w 205100"/>
                <a:gd name="connsiteY0" fmla="*/ 177452 h 403972"/>
                <a:gd name="connsiteX1" fmla="*/ 18194 w 205100"/>
                <a:gd name="connsiteY1" fmla="*/ 213647 h 403972"/>
                <a:gd name="connsiteX2" fmla="*/ 10860 w 205100"/>
                <a:gd name="connsiteY2" fmla="*/ 256129 h 403972"/>
                <a:gd name="connsiteX3" fmla="*/ 7717 w 205100"/>
                <a:gd name="connsiteY3" fmla="*/ 313279 h 403972"/>
                <a:gd name="connsiteX4" fmla="*/ 11050 w 205100"/>
                <a:gd name="connsiteY4" fmla="*/ 345854 h 403972"/>
                <a:gd name="connsiteX5" fmla="*/ 22671 w 205100"/>
                <a:gd name="connsiteY5" fmla="*/ 378239 h 403972"/>
                <a:gd name="connsiteX6" fmla="*/ 34291 w 205100"/>
                <a:gd name="connsiteY6" fmla="*/ 390526 h 403972"/>
                <a:gd name="connsiteX7" fmla="*/ 50293 w 205100"/>
                <a:gd name="connsiteY7" fmla="*/ 394908 h 403972"/>
                <a:gd name="connsiteX8" fmla="*/ 67724 w 205100"/>
                <a:gd name="connsiteY8" fmla="*/ 389955 h 403972"/>
                <a:gd name="connsiteX9" fmla="*/ 84012 w 205100"/>
                <a:gd name="connsiteY9" fmla="*/ 379001 h 403972"/>
                <a:gd name="connsiteX10" fmla="*/ 112587 w 205100"/>
                <a:gd name="connsiteY10" fmla="*/ 348140 h 403972"/>
                <a:gd name="connsiteX11" fmla="*/ 136304 w 205100"/>
                <a:gd name="connsiteY11" fmla="*/ 310612 h 403972"/>
                <a:gd name="connsiteX12" fmla="*/ 172785 w 205100"/>
                <a:gd name="connsiteY12" fmla="*/ 224887 h 403972"/>
                <a:gd name="connsiteX13" fmla="*/ 192788 w 205100"/>
                <a:gd name="connsiteY13" fmla="*/ 133351 h 403972"/>
                <a:gd name="connsiteX14" fmla="*/ 194978 w 205100"/>
                <a:gd name="connsiteY14" fmla="*/ 89060 h 403972"/>
                <a:gd name="connsiteX15" fmla="*/ 189644 w 205100"/>
                <a:gd name="connsiteY15" fmla="*/ 47436 h 403972"/>
                <a:gd name="connsiteX16" fmla="*/ 182691 w 205100"/>
                <a:gd name="connsiteY16" fmla="*/ 29053 h 403972"/>
                <a:gd name="connsiteX17" fmla="*/ 171261 w 205100"/>
                <a:gd name="connsiteY17" fmla="*/ 15051 h 403972"/>
                <a:gd name="connsiteX18" fmla="*/ 155640 w 205100"/>
                <a:gd name="connsiteY18" fmla="*/ 9336 h 403972"/>
                <a:gd name="connsiteX19" fmla="*/ 139067 w 205100"/>
                <a:gd name="connsiteY19" fmla="*/ 12670 h 403972"/>
                <a:gd name="connsiteX20" fmla="*/ 110492 w 205100"/>
                <a:gd name="connsiteY20" fmla="*/ 32482 h 403972"/>
                <a:gd name="connsiteX21" fmla="*/ 88965 w 205100"/>
                <a:gd name="connsiteY21" fmla="*/ 57151 h 403972"/>
                <a:gd name="connsiteX22" fmla="*/ 58771 w 205100"/>
                <a:gd name="connsiteY22" fmla="*/ 105253 h 403972"/>
                <a:gd name="connsiteX23" fmla="*/ 40292 w 205100"/>
                <a:gd name="connsiteY23" fmla="*/ 144305 h 403972"/>
                <a:gd name="connsiteX24" fmla="*/ 25909 w 205100"/>
                <a:gd name="connsiteY24" fmla="*/ 178309 h 403972"/>
                <a:gd name="connsiteX25" fmla="*/ 27910 w 205100"/>
                <a:gd name="connsiteY25" fmla="*/ 168784 h 403972"/>
                <a:gd name="connsiteX26" fmla="*/ 36387 w 205100"/>
                <a:gd name="connsiteY26" fmla="*/ 142686 h 403972"/>
                <a:gd name="connsiteX27" fmla="*/ 53437 w 205100"/>
                <a:gd name="connsiteY27" fmla="*/ 102490 h 403972"/>
                <a:gd name="connsiteX28" fmla="*/ 82774 w 205100"/>
                <a:gd name="connsiteY28" fmla="*/ 52484 h 403972"/>
                <a:gd name="connsiteX29" fmla="*/ 104681 w 205100"/>
                <a:gd name="connsiteY29" fmla="*/ 26386 h 403972"/>
                <a:gd name="connsiteX30" fmla="*/ 135161 w 205100"/>
                <a:gd name="connsiteY30" fmla="*/ 4383 h 403972"/>
                <a:gd name="connsiteX31" fmla="*/ 155640 w 205100"/>
                <a:gd name="connsiteY31" fmla="*/ 1 h 403972"/>
                <a:gd name="connsiteX32" fmla="*/ 176595 w 205100"/>
                <a:gd name="connsiteY32" fmla="*/ 7336 h 403972"/>
                <a:gd name="connsiteX33" fmla="*/ 190882 w 205100"/>
                <a:gd name="connsiteY33" fmla="*/ 23528 h 403972"/>
                <a:gd name="connsiteX34" fmla="*/ 198979 w 205100"/>
                <a:gd name="connsiteY34" fmla="*/ 44007 h 403972"/>
                <a:gd name="connsiteX35" fmla="*/ 204979 w 205100"/>
                <a:gd name="connsiteY35" fmla="*/ 87917 h 403972"/>
                <a:gd name="connsiteX36" fmla="*/ 202979 w 205100"/>
                <a:gd name="connsiteY36" fmla="*/ 133637 h 403972"/>
                <a:gd name="connsiteX37" fmla="*/ 145353 w 205100"/>
                <a:gd name="connsiteY37" fmla="*/ 315374 h 403972"/>
                <a:gd name="connsiteX38" fmla="*/ 120588 w 205100"/>
                <a:gd name="connsiteY38" fmla="*/ 353950 h 403972"/>
                <a:gd name="connsiteX39" fmla="*/ 90298 w 205100"/>
                <a:gd name="connsiteY39" fmla="*/ 386335 h 403972"/>
                <a:gd name="connsiteX40" fmla="*/ 71915 w 205100"/>
                <a:gd name="connsiteY40" fmla="*/ 398337 h 403972"/>
                <a:gd name="connsiteX41" fmla="*/ 50484 w 205100"/>
                <a:gd name="connsiteY41" fmla="*/ 403957 h 403972"/>
                <a:gd name="connsiteX42" fmla="*/ 29148 w 205100"/>
                <a:gd name="connsiteY42" fmla="*/ 397956 h 403972"/>
                <a:gd name="connsiteX43" fmla="*/ 14955 w 205100"/>
                <a:gd name="connsiteY43" fmla="*/ 382525 h 403972"/>
                <a:gd name="connsiteX44" fmla="*/ 2763 w 205100"/>
                <a:gd name="connsiteY44" fmla="*/ 346902 h 403972"/>
                <a:gd name="connsiteX45" fmla="*/ 1 w 205100"/>
                <a:gd name="connsiteY45" fmla="*/ 312993 h 403972"/>
                <a:gd name="connsiteX46" fmla="*/ 4764 w 205100"/>
                <a:gd name="connsiteY46" fmla="*/ 255271 h 403972"/>
                <a:gd name="connsiteX47" fmla="*/ 14289 w 205100"/>
                <a:gd name="connsiteY47" fmla="*/ 212599 h 403972"/>
                <a:gd name="connsiteX48" fmla="*/ 22480 w 205100"/>
                <a:gd name="connsiteY48" fmla="*/ 186310 h 403972"/>
                <a:gd name="connsiteX49" fmla="*/ 26100 w 205100"/>
                <a:gd name="connsiteY49" fmla="*/ 177452 h 403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05100" h="403972">
                  <a:moveTo>
                    <a:pt x="26100" y="177452"/>
                  </a:moveTo>
                  <a:cubicBezTo>
                    <a:pt x="26957" y="177452"/>
                    <a:pt x="23242" y="190406"/>
                    <a:pt x="18194" y="213647"/>
                  </a:cubicBezTo>
                  <a:cubicBezTo>
                    <a:pt x="15718" y="225172"/>
                    <a:pt x="13051" y="239460"/>
                    <a:pt x="10860" y="256129"/>
                  </a:cubicBezTo>
                  <a:cubicBezTo>
                    <a:pt x="8291" y="275064"/>
                    <a:pt x="7240" y="294175"/>
                    <a:pt x="7717" y="313279"/>
                  </a:cubicBezTo>
                  <a:cubicBezTo>
                    <a:pt x="7964" y="324208"/>
                    <a:pt x="9079" y="335101"/>
                    <a:pt x="11050" y="345854"/>
                  </a:cubicBezTo>
                  <a:cubicBezTo>
                    <a:pt x="12938" y="357262"/>
                    <a:pt x="16875" y="368234"/>
                    <a:pt x="22671" y="378239"/>
                  </a:cubicBezTo>
                  <a:cubicBezTo>
                    <a:pt x="25620" y="383120"/>
                    <a:pt x="29583" y="387310"/>
                    <a:pt x="34291" y="390526"/>
                  </a:cubicBezTo>
                  <a:cubicBezTo>
                    <a:pt x="39032" y="393633"/>
                    <a:pt x="44632" y="395166"/>
                    <a:pt x="50293" y="394908"/>
                  </a:cubicBezTo>
                  <a:cubicBezTo>
                    <a:pt x="56391" y="394524"/>
                    <a:pt x="62336" y="392835"/>
                    <a:pt x="67724" y="389955"/>
                  </a:cubicBezTo>
                  <a:cubicBezTo>
                    <a:pt x="73576" y="386974"/>
                    <a:pt x="79045" y="383296"/>
                    <a:pt x="84012" y="379001"/>
                  </a:cubicBezTo>
                  <a:cubicBezTo>
                    <a:pt x="94686" y="369841"/>
                    <a:pt x="104273" y="359486"/>
                    <a:pt x="112587" y="348140"/>
                  </a:cubicBezTo>
                  <a:cubicBezTo>
                    <a:pt x="121326" y="336177"/>
                    <a:pt x="129250" y="323639"/>
                    <a:pt x="136304" y="310612"/>
                  </a:cubicBezTo>
                  <a:cubicBezTo>
                    <a:pt x="151164" y="283262"/>
                    <a:pt x="163380" y="254557"/>
                    <a:pt x="172785" y="224887"/>
                  </a:cubicBezTo>
                  <a:cubicBezTo>
                    <a:pt x="182323" y="195074"/>
                    <a:pt x="189021" y="164425"/>
                    <a:pt x="192788" y="133351"/>
                  </a:cubicBezTo>
                  <a:cubicBezTo>
                    <a:pt x="194500" y="118653"/>
                    <a:pt x="195232" y="103856"/>
                    <a:pt x="194978" y="89060"/>
                  </a:cubicBezTo>
                  <a:cubicBezTo>
                    <a:pt x="194796" y="75027"/>
                    <a:pt x="193006" y="61061"/>
                    <a:pt x="189644" y="47436"/>
                  </a:cubicBezTo>
                  <a:cubicBezTo>
                    <a:pt x="188017" y="41069"/>
                    <a:pt x="185685" y="34903"/>
                    <a:pt x="182691" y="29053"/>
                  </a:cubicBezTo>
                  <a:cubicBezTo>
                    <a:pt x="179920" y="23626"/>
                    <a:pt x="176023" y="18853"/>
                    <a:pt x="171261" y="15051"/>
                  </a:cubicBezTo>
                  <a:cubicBezTo>
                    <a:pt x="166784" y="11552"/>
                    <a:pt x="161318" y="9553"/>
                    <a:pt x="155640" y="9336"/>
                  </a:cubicBezTo>
                  <a:cubicBezTo>
                    <a:pt x="149943" y="9271"/>
                    <a:pt x="144296" y="10407"/>
                    <a:pt x="139067" y="12670"/>
                  </a:cubicBezTo>
                  <a:cubicBezTo>
                    <a:pt x="128422" y="17492"/>
                    <a:pt x="118741" y="24205"/>
                    <a:pt x="110492" y="32482"/>
                  </a:cubicBezTo>
                  <a:cubicBezTo>
                    <a:pt x="102672" y="40120"/>
                    <a:pt x="95474" y="48369"/>
                    <a:pt x="88965" y="57151"/>
                  </a:cubicBezTo>
                  <a:cubicBezTo>
                    <a:pt x="77654" y="72368"/>
                    <a:pt x="67558" y="88452"/>
                    <a:pt x="58771" y="105253"/>
                  </a:cubicBezTo>
                  <a:cubicBezTo>
                    <a:pt x="50960" y="120207"/>
                    <a:pt x="44959" y="133351"/>
                    <a:pt x="40292" y="144305"/>
                  </a:cubicBezTo>
                  <a:cubicBezTo>
                    <a:pt x="30767" y="166117"/>
                    <a:pt x="26767" y="178595"/>
                    <a:pt x="25909" y="178309"/>
                  </a:cubicBezTo>
                  <a:cubicBezTo>
                    <a:pt x="26166" y="175062"/>
                    <a:pt x="26838" y="171861"/>
                    <a:pt x="27910" y="168784"/>
                  </a:cubicBezTo>
                  <a:cubicBezTo>
                    <a:pt x="29624" y="162784"/>
                    <a:pt x="32291" y="153830"/>
                    <a:pt x="36387" y="142686"/>
                  </a:cubicBezTo>
                  <a:cubicBezTo>
                    <a:pt x="41385" y="129007"/>
                    <a:pt x="47075" y="115591"/>
                    <a:pt x="53437" y="102490"/>
                  </a:cubicBezTo>
                  <a:cubicBezTo>
                    <a:pt x="61757" y="85008"/>
                    <a:pt x="71573" y="68277"/>
                    <a:pt x="82774" y="52484"/>
                  </a:cubicBezTo>
                  <a:cubicBezTo>
                    <a:pt x="89379" y="43223"/>
                    <a:pt x="96705" y="34496"/>
                    <a:pt x="104681" y="26386"/>
                  </a:cubicBezTo>
                  <a:cubicBezTo>
                    <a:pt x="113432" y="17274"/>
                    <a:pt x="123758" y="9820"/>
                    <a:pt x="135161" y="4383"/>
                  </a:cubicBezTo>
                  <a:cubicBezTo>
                    <a:pt x="141586" y="1445"/>
                    <a:pt x="148575" y="-51"/>
                    <a:pt x="155640" y="1"/>
                  </a:cubicBezTo>
                  <a:cubicBezTo>
                    <a:pt x="163211" y="241"/>
                    <a:pt x="170526" y="2801"/>
                    <a:pt x="176595" y="7336"/>
                  </a:cubicBezTo>
                  <a:cubicBezTo>
                    <a:pt x="182469" y="11639"/>
                    <a:pt x="187343" y="17163"/>
                    <a:pt x="190882" y="23528"/>
                  </a:cubicBezTo>
                  <a:cubicBezTo>
                    <a:pt x="194426" y="29989"/>
                    <a:pt x="197146" y="36869"/>
                    <a:pt x="198979" y="44007"/>
                  </a:cubicBezTo>
                  <a:cubicBezTo>
                    <a:pt x="202719" y="58353"/>
                    <a:pt x="204733" y="73094"/>
                    <a:pt x="204979" y="87917"/>
                  </a:cubicBezTo>
                  <a:cubicBezTo>
                    <a:pt x="205399" y="103185"/>
                    <a:pt x="204730" y="118464"/>
                    <a:pt x="202979" y="133637"/>
                  </a:cubicBezTo>
                  <a:cubicBezTo>
                    <a:pt x="195449" y="197318"/>
                    <a:pt x="175894" y="258990"/>
                    <a:pt x="145353" y="315374"/>
                  </a:cubicBezTo>
                  <a:cubicBezTo>
                    <a:pt x="137959" y="328766"/>
                    <a:pt x="129686" y="341653"/>
                    <a:pt x="120588" y="353950"/>
                  </a:cubicBezTo>
                  <a:cubicBezTo>
                    <a:pt x="111750" y="365857"/>
                    <a:pt x="101588" y="376722"/>
                    <a:pt x="90298" y="386335"/>
                  </a:cubicBezTo>
                  <a:cubicBezTo>
                    <a:pt x="84676" y="391062"/>
                    <a:pt x="78504" y="395092"/>
                    <a:pt x="71915" y="398337"/>
                  </a:cubicBezTo>
                  <a:cubicBezTo>
                    <a:pt x="65280" y="401786"/>
                    <a:pt x="57957" y="403706"/>
                    <a:pt x="50484" y="403957"/>
                  </a:cubicBezTo>
                  <a:cubicBezTo>
                    <a:pt x="42927" y="404174"/>
                    <a:pt x="35484" y="402081"/>
                    <a:pt x="29148" y="397956"/>
                  </a:cubicBezTo>
                  <a:cubicBezTo>
                    <a:pt x="23370" y="393884"/>
                    <a:pt x="18531" y="388623"/>
                    <a:pt x="14955" y="382525"/>
                  </a:cubicBezTo>
                  <a:cubicBezTo>
                    <a:pt x="8722" y="371508"/>
                    <a:pt x="4588" y="359428"/>
                    <a:pt x="2763" y="346902"/>
                  </a:cubicBezTo>
                  <a:cubicBezTo>
                    <a:pt x="885" y="335697"/>
                    <a:pt x="-39" y="324354"/>
                    <a:pt x="1" y="312993"/>
                  </a:cubicBezTo>
                  <a:cubicBezTo>
                    <a:pt x="-34" y="293653"/>
                    <a:pt x="1559" y="274344"/>
                    <a:pt x="4764" y="255271"/>
                  </a:cubicBezTo>
                  <a:cubicBezTo>
                    <a:pt x="7526" y="238412"/>
                    <a:pt x="10955" y="224125"/>
                    <a:pt x="14289" y="212599"/>
                  </a:cubicBezTo>
                  <a:cubicBezTo>
                    <a:pt x="17623" y="201074"/>
                    <a:pt x="20385" y="192216"/>
                    <a:pt x="22480" y="186310"/>
                  </a:cubicBezTo>
                  <a:cubicBezTo>
                    <a:pt x="23310" y="183217"/>
                    <a:pt x="24526" y="180241"/>
                    <a:pt x="26100" y="177452"/>
                  </a:cubicBezTo>
                  <a:close/>
                </a:path>
              </a:pathLst>
            </a:custGeom>
            <a:solidFill>
              <a:schemeClr val="accent1"/>
            </a:solidFill>
            <a:ln w="9525" cap="flat">
              <a:solidFill>
                <a:schemeClr val="tx1"/>
              </a:solidFill>
              <a:prstDash val="solid"/>
              <a:miter/>
            </a:ln>
          </p:spPr>
          <p:txBody>
            <a:bodyPr rtlCol="0" anchor="ctr">
              <a:noAutofit/>
            </a:bodyPr>
            <a:lstStyle/>
            <a:p>
              <a:endParaRPr lang="zh-CN" altLang="en-US"/>
            </a:p>
          </p:txBody>
        </p:sp>
        <p:sp>
          <p:nvSpPr>
            <p:cNvPr id="431" name="任意多边形: 形状 430">
              <a:extLst>
                <a:ext uri="{FF2B5EF4-FFF2-40B4-BE49-F238E27FC236}">
                  <a16:creationId xmlns:a16="http://schemas.microsoft.com/office/drawing/2014/main" id="{AA693158-66E1-46BF-33F4-37087C317084}"/>
                </a:ext>
              </a:extLst>
            </p:cNvPr>
            <p:cNvSpPr/>
            <p:nvPr/>
          </p:nvSpPr>
          <p:spPr>
            <a:xfrm>
              <a:off x="9079519" y="2097778"/>
              <a:ext cx="410600" cy="192838"/>
            </a:xfrm>
            <a:custGeom>
              <a:avLst/>
              <a:gdLst>
                <a:gd name="connsiteX0" fmla="*/ 185843 w 410600"/>
                <a:gd name="connsiteY0" fmla="*/ 18173 h 192838"/>
                <a:gd name="connsiteX1" fmla="*/ 150981 w 410600"/>
                <a:gd name="connsiteY1" fmla="*/ 30460 h 192838"/>
                <a:gd name="connsiteX2" fmla="*/ 110976 w 410600"/>
                <a:gd name="connsiteY2" fmla="*/ 46558 h 192838"/>
                <a:gd name="connsiteX3" fmla="*/ 61065 w 410600"/>
                <a:gd name="connsiteY3" fmla="*/ 73799 h 192838"/>
                <a:gd name="connsiteX4" fmla="*/ 35157 w 410600"/>
                <a:gd name="connsiteY4" fmla="*/ 93802 h 192838"/>
                <a:gd name="connsiteX5" fmla="*/ 13726 w 410600"/>
                <a:gd name="connsiteY5" fmla="*/ 120662 h 192838"/>
                <a:gd name="connsiteX6" fmla="*/ 9249 w 410600"/>
                <a:gd name="connsiteY6" fmla="*/ 137045 h 192838"/>
                <a:gd name="connsiteX7" fmla="*/ 14012 w 410600"/>
                <a:gd name="connsiteY7" fmla="*/ 152952 h 192838"/>
                <a:gd name="connsiteX8" fmla="*/ 27347 w 410600"/>
                <a:gd name="connsiteY8" fmla="*/ 165144 h 192838"/>
                <a:gd name="connsiteX9" fmla="*/ 45254 w 410600"/>
                <a:gd name="connsiteY9" fmla="*/ 173240 h 192838"/>
                <a:gd name="connsiteX10" fmla="*/ 86497 w 410600"/>
                <a:gd name="connsiteY10" fmla="*/ 181146 h 192838"/>
                <a:gd name="connsiteX11" fmla="*/ 130788 w 410600"/>
                <a:gd name="connsiteY11" fmla="*/ 181146 h 192838"/>
                <a:gd name="connsiteX12" fmla="*/ 311763 w 410600"/>
                <a:gd name="connsiteY12" fmla="*/ 135616 h 192838"/>
                <a:gd name="connsiteX13" fmla="*/ 350625 w 410600"/>
                <a:gd name="connsiteY13" fmla="*/ 114185 h 192838"/>
                <a:gd name="connsiteX14" fmla="*/ 383201 w 410600"/>
                <a:gd name="connsiteY14" fmla="*/ 87706 h 192838"/>
                <a:gd name="connsiteX15" fmla="*/ 395107 w 410600"/>
                <a:gd name="connsiteY15" fmla="*/ 72561 h 192838"/>
                <a:gd name="connsiteX16" fmla="*/ 401013 w 410600"/>
                <a:gd name="connsiteY16" fmla="*/ 55511 h 192838"/>
                <a:gd name="connsiteX17" fmla="*/ 397679 w 410600"/>
                <a:gd name="connsiteY17" fmla="*/ 39223 h 192838"/>
                <a:gd name="connsiteX18" fmla="*/ 386058 w 410600"/>
                <a:gd name="connsiteY18" fmla="*/ 26936 h 192838"/>
                <a:gd name="connsiteX19" fmla="*/ 354435 w 410600"/>
                <a:gd name="connsiteY19" fmla="*/ 13411 h 192838"/>
                <a:gd name="connsiteX20" fmla="*/ 322145 w 410600"/>
                <a:gd name="connsiteY20" fmla="*/ 7981 h 192838"/>
                <a:gd name="connsiteX21" fmla="*/ 264995 w 410600"/>
                <a:gd name="connsiteY21" fmla="*/ 7981 h 192838"/>
                <a:gd name="connsiteX22" fmla="*/ 222133 w 410600"/>
                <a:gd name="connsiteY22" fmla="*/ 12839 h 192838"/>
                <a:gd name="connsiteX23" fmla="*/ 185557 w 410600"/>
                <a:gd name="connsiteY23" fmla="*/ 18459 h 192838"/>
                <a:gd name="connsiteX24" fmla="*/ 195082 w 410600"/>
                <a:gd name="connsiteY24" fmla="*/ 15220 h 192838"/>
                <a:gd name="connsiteX25" fmla="*/ 221847 w 410600"/>
                <a:gd name="connsiteY25" fmla="*/ 8648 h 192838"/>
                <a:gd name="connsiteX26" fmla="*/ 264996 w 410600"/>
                <a:gd name="connsiteY26" fmla="*/ 1981 h 192838"/>
                <a:gd name="connsiteX27" fmla="*/ 322908 w 410600"/>
                <a:gd name="connsiteY27" fmla="*/ 647 h 192838"/>
                <a:gd name="connsiteX28" fmla="*/ 356626 w 410600"/>
                <a:gd name="connsiteY28" fmla="*/ 5600 h 192838"/>
                <a:gd name="connsiteX29" fmla="*/ 391392 w 410600"/>
                <a:gd name="connsiteY29" fmla="*/ 19888 h 192838"/>
                <a:gd name="connsiteX30" fmla="*/ 405680 w 410600"/>
                <a:gd name="connsiteY30" fmla="*/ 34461 h 192838"/>
                <a:gd name="connsiteX31" fmla="*/ 410442 w 410600"/>
                <a:gd name="connsiteY31" fmla="*/ 56178 h 192838"/>
                <a:gd name="connsiteX32" fmla="*/ 403489 w 410600"/>
                <a:gd name="connsiteY32" fmla="*/ 77228 h 192838"/>
                <a:gd name="connsiteX33" fmla="*/ 390440 w 410600"/>
                <a:gd name="connsiteY33" fmla="*/ 94849 h 192838"/>
                <a:gd name="connsiteX34" fmla="*/ 356245 w 410600"/>
                <a:gd name="connsiteY34" fmla="*/ 123424 h 192838"/>
                <a:gd name="connsiteX35" fmla="*/ 316240 w 410600"/>
                <a:gd name="connsiteY35" fmla="*/ 145808 h 192838"/>
                <a:gd name="connsiteX36" fmla="*/ 131360 w 410600"/>
                <a:gd name="connsiteY36" fmla="*/ 192385 h 192838"/>
                <a:gd name="connsiteX37" fmla="*/ 85545 w 410600"/>
                <a:gd name="connsiteY37" fmla="*/ 191623 h 192838"/>
                <a:gd name="connsiteX38" fmla="*/ 42111 w 410600"/>
                <a:gd name="connsiteY38" fmla="*/ 182955 h 192838"/>
                <a:gd name="connsiteX39" fmla="*/ 22204 w 410600"/>
                <a:gd name="connsiteY39" fmla="*/ 173430 h 192838"/>
                <a:gd name="connsiteX40" fmla="*/ 6106 w 410600"/>
                <a:gd name="connsiteY40" fmla="*/ 158286 h 192838"/>
                <a:gd name="connsiteX41" fmla="*/ 10 w 410600"/>
                <a:gd name="connsiteY41" fmla="*/ 136950 h 192838"/>
                <a:gd name="connsiteX42" fmla="*/ 5630 w 410600"/>
                <a:gd name="connsiteY42" fmla="*/ 116757 h 192838"/>
                <a:gd name="connsiteX43" fmla="*/ 29538 w 410600"/>
                <a:gd name="connsiteY43" fmla="*/ 88182 h 192838"/>
                <a:gd name="connsiteX44" fmla="*/ 56874 w 410600"/>
                <a:gd name="connsiteY44" fmla="*/ 67893 h 192838"/>
                <a:gd name="connsiteX45" fmla="*/ 108595 w 410600"/>
                <a:gd name="connsiteY45" fmla="*/ 41604 h 192838"/>
                <a:gd name="connsiteX46" fmla="*/ 149648 w 410600"/>
                <a:gd name="connsiteY46" fmla="*/ 27031 h 192838"/>
                <a:gd name="connsiteX47" fmla="*/ 176318 w 410600"/>
                <a:gd name="connsiteY47" fmla="*/ 20173 h 192838"/>
                <a:gd name="connsiteX48" fmla="*/ 185843 w 410600"/>
                <a:gd name="connsiteY48" fmla="*/ 18173 h 19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10600" h="192838">
                  <a:moveTo>
                    <a:pt x="185843" y="18173"/>
                  </a:moveTo>
                  <a:cubicBezTo>
                    <a:pt x="185843" y="19030"/>
                    <a:pt x="173365" y="22459"/>
                    <a:pt x="150981" y="30460"/>
                  </a:cubicBezTo>
                  <a:cubicBezTo>
                    <a:pt x="139837" y="34461"/>
                    <a:pt x="126312" y="39985"/>
                    <a:pt x="110976" y="46558"/>
                  </a:cubicBezTo>
                  <a:cubicBezTo>
                    <a:pt x="93663" y="54340"/>
                    <a:pt x="76977" y="63448"/>
                    <a:pt x="61065" y="73799"/>
                  </a:cubicBezTo>
                  <a:cubicBezTo>
                    <a:pt x="51894" y="79743"/>
                    <a:pt x="43229" y="86433"/>
                    <a:pt x="35157" y="93802"/>
                  </a:cubicBezTo>
                  <a:cubicBezTo>
                    <a:pt x="26444" y="101382"/>
                    <a:pt x="19182" y="110483"/>
                    <a:pt x="13726" y="120662"/>
                  </a:cubicBezTo>
                  <a:cubicBezTo>
                    <a:pt x="11106" y="125750"/>
                    <a:pt x="9581" y="131331"/>
                    <a:pt x="9249" y="137045"/>
                  </a:cubicBezTo>
                  <a:cubicBezTo>
                    <a:pt x="9227" y="142702"/>
                    <a:pt x="10885" y="148238"/>
                    <a:pt x="14012" y="152952"/>
                  </a:cubicBezTo>
                  <a:cubicBezTo>
                    <a:pt x="17499" y="157954"/>
                    <a:pt x="22054" y="162118"/>
                    <a:pt x="27347" y="165144"/>
                  </a:cubicBezTo>
                  <a:cubicBezTo>
                    <a:pt x="32983" y="168526"/>
                    <a:pt x="38992" y="171243"/>
                    <a:pt x="45254" y="173240"/>
                  </a:cubicBezTo>
                  <a:cubicBezTo>
                    <a:pt x="58645" y="177478"/>
                    <a:pt x="72488" y="180131"/>
                    <a:pt x="86497" y="181146"/>
                  </a:cubicBezTo>
                  <a:cubicBezTo>
                    <a:pt x="101244" y="182149"/>
                    <a:pt x="116042" y="182149"/>
                    <a:pt x="130788" y="181146"/>
                  </a:cubicBezTo>
                  <a:cubicBezTo>
                    <a:pt x="193411" y="177297"/>
                    <a:pt x="254775" y="161859"/>
                    <a:pt x="311763" y="135616"/>
                  </a:cubicBezTo>
                  <a:cubicBezTo>
                    <a:pt x="325174" y="129334"/>
                    <a:pt x="338156" y="122175"/>
                    <a:pt x="350625" y="114185"/>
                  </a:cubicBezTo>
                  <a:cubicBezTo>
                    <a:pt x="362464" y="106638"/>
                    <a:pt x="373394" y="97753"/>
                    <a:pt x="383201" y="87706"/>
                  </a:cubicBezTo>
                  <a:cubicBezTo>
                    <a:pt x="387735" y="83129"/>
                    <a:pt x="391730" y="78047"/>
                    <a:pt x="395107" y="72561"/>
                  </a:cubicBezTo>
                  <a:cubicBezTo>
                    <a:pt x="398247" y="67354"/>
                    <a:pt x="400259" y="61545"/>
                    <a:pt x="401013" y="55511"/>
                  </a:cubicBezTo>
                  <a:cubicBezTo>
                    <a:pt x="401613" y="49868"/>
                    <a:pt x="400448" y="44177"/>
                    <a:pt x="397679" y="39223"/>
                  </a:cubicBezTo>
                  <a:cubicBezTo>
                    <a:pt x="394735" y="34339"/>
                    <a:pt x="390771" y="30148"/>
                    <a:pt x="386058" y="26936"/>
                  </a:cubicBezTo>
                  <a:cubicBezTo>
                    <a:pt x="376432" y="20533"/>
                    <a:pt x="365714" y="15948"/>
                    <a:pt x="354435" y="13411"/>
                  </a:cubicBezTo>
                  <a:cubicBezTo>
                    <a:pt x="343828" y="10770"/>
                    <a:pt x="333033" y="8955"/>
                    <a:pt x="322145" y="7981"/>
                  </a:cubicBezTo>
                  <a:cubicBezTo>
                    <a:pt x="303124" y="6496"/>
                    <a:pt x="284016" y="6496"/>
                    <a:pt x="264995" y="7981"/>
                  </a:cubicBezTo>
                  <a:cubicBezTo>
                    <a:pt x="248232" y="9219"/>
                    <a:pt x="233849" y="11029"/>
                    <a:pt x="222133" y="12839"/>
                  </a:cubicBezTo>
                  <a:cubicBezTo>
                    <a:pt x="198606" y="16363"/>
                    <a:pt x="185748" y="19316"/>
                    <a:pt x="185557" y="18459"/>
                  </a:cubicBezTo>
                  <a:cubicBezTo>
                    <a:pt x="188551" y="16905"/>
                    <a:pt x="191762" y="15813"/>
                    <a:pt x="195082" y="15220"/>
                  </a:cubicBezTo>
                  <a:cubicBezTo>
                    <a:pt x="201178" y="13411"/>
                    <a:pt x="210132" y="11029"/>
                    <a:pt x="221847" y="8648"/>
                  </a:cubicBezTo>
                  <a:cubicBezTo>
                    <a:pt x="233563" y="6267"/>
                    <a:pt x="248041" y="3790"/>
                    <a:pt x="264996" y="1981"/>
                  </a:cubicBezTo>
                  <a:cubicBezTo>
                    <a:pt x="284228" y="-93"/>
                    <a:pt x="303601" y="-540"/>
                    <a:pt x="322908" y="647"/>
                  </a:cubicBezTo>
                  <a:cubicBezTo>
                    <a:pt x="334263" y="1377"/>
                    <a:pt x="345540" y="3034"/>
                    <a:pt x="356626" y="5600"/>
                  </a:cubicBezTo>
                  <a:cubicBezTo>
                    <a:pt x="368998" y="8174"/>
                    <a:pt x="380786" y="13019"/>
                    <a:pt x="391392" y="19888"/>
                  </a:cubicBezTo>
                  <a:cubicBezTo>
                    <a:pt x="397131" y="23681"/>
                    <a:pt x="402001" y="28648"/>
                    <a:pt x="405680" y="34461"/>
                  </a:cubicBezTo>
                  <a:cubicBezTo>
                    <a:pt x="409482" y="41030"/>
                    <a:pt x="411147" y="48620"/>
                    <a:pt x="410442" y="56178"/>
                  </a:cubicBezTo>
                  <a:cubicBezTo>
                    <a:pt x="409697" y="63620"/>
                    <a:pt x="407323" y="70807"/>
                    <a:pt x="403489" y="77228"/>
                  </a:cubicBezTo>
                  <a:cubicBezTo>
                    <a:pt x="399811" y="83571"/>
                    <a:pt x="395434" y="89482"/>
                    <a:pt x="390440" y="94849"/>
                  </a:cubicBezTo>
                  <a:cubicBezTo>
                    <a:pt x="380186" y="105666"/>
                    <a:pt x="368711" y="115255"/>
                    <a:pt x="356245" y="123424"/>
                  </a:cubicBezTo>
                  <a:cubicBezTo>
                    <a:pt x="343441" y="131798"/>
                    <a:pt x="330075" y="139277"/>
                    <a:pt x="316240" y="145808"/>
                  </a:cubicBezTo>
                  <a:cubicBezTo>
                    <a:pt x="258131" y="172936"/>
                    <a:pt x="195386" y="188743"/>
                    <a:pt x="131360" y="192385"/>
                  </a:cubicBezTo>
                  <a:cubicBezTo>
                    <a:pt x="116089" y="193182"/>
                    <a:pt x="100781" y="192928"/>
                    <a:pt x="85545" y="191623"/>
                  </a:cubicBezTo>
                  <a:cubicBezTo>
                    <a:pt x="70783" y="190401"/>
                    <a:pt x="56210" y="187493"/>
                    <a:pt x="42111" y="182955"/>
                  </a:cubicBezTo>
                  <a:cubicBezTo>
                    <a:pt x="35128" y="180562"/>
                    <a:pt x="28448" y="177366"/>
                    <a:pt x="22204" y="173430"/>
                  </a:cubicBezTo>
                  <a:cubicBezTo>
                    <a:pt x="15798" y="169616"/>
                    <a:pt x="10304" y="164447"/>
                    <a:pt x="6106" y="158286"/>
                  </a:cubicBezTo>
                  <a:cubicBezTo>
                    <a:pt x="1959" y="151956"/>
                    <a:pt x="-167" y="144515"/>
                    <a:pt x="10" y="136950"/>
                  </a:cubicBezTo>
                  <a:cubicBezTo>
                    <a:pt x="395" y="129890"/>
                    <a:pt x="2312" y="123000"/>
                    <a:pt x="5630" y="116757"/>
                  </a:cubicBezTo>
                  <a:cubicBezTo>
                    <a:pt x="11778" y="105845"/>
                    <a:pt x="19882" y="96158"/>
                    <a:pt x="29538" y="88182"/>
                  </a:cubicBezTo>
                  <a:cubicBezTo>
                    <a:pt x="38057" y="80654"/>
                    <a:pt x="47202" y="73867"/>
                    <a:pt x="56874" y="67893"/>
                  </a:cubicBezTo>
                  <a:cubicBezTo>
                    <a:pt x="73345" y="57693"/>
                    <a:pt x="90647" y="48898"/>
                    <a:pt x="108595" y="41604"/>
                  </a:cubicBezTo>
                  <a:cubicBezTo>
                    <a:pt x="124312" y="35128"/>
                    <a:pt x="138218" y="30460"/>
                    <a:pt x="149648" y="27031"/>
                  </a:cubicBezTo>
                  <a:cubicBezTo>
                    <a:pt x="161078" y="23602"/>
                    <a:pt x="170222" y="21507"/>
                    <a:pt x="176318" y="20173"/>
                  </a:cubicBezTo>
                  <a:cubicBezTo>
                    <a:pt x="179381" y="19053"/>
                    <a:pt x="182588" y="18380"/>
                    <a:pt x="185843" y="18173"/>
                  </a:cubicBezTo>
                  <a:close/>
                </a:path>
              </a:pathLst>
            </a:custGeom>
            <a:solidFill>
              <a:schemeClr val="accent1"/>
            </a:solidFill>
            <a:ln w="9525" cap="flat">
              <a:solidFill>
                <a:schemeClr val="tx1"/>
              </a:solidFill>
              <a:prstDash val="solid"/>
              <a:miter/>
            </a:ln>
          </p:spPr>
          <p:txBody>
            <a:bodyPr rtlCol="0" anchor="ctr">
              <a:noAutofit/>
            </a:bodyPr>
            <a:lstStyle/>
            <a:p>
              <a:endParaRPr lang="zh-CN" altLang="en-US"/>
            </a:p>
          </p:txBody>
        </p:sp>
        <p:sp>
          <p:nvSpPr>
            <p:cNvPr id="432" name="任意多边形: 形状 431">
              <a:extLst>
                <a:ext uri="{FF2B5EF4-FFF2-40B4-BE49-F238E27FC236}">
                  <a16:creationId xmlns:a16="http://schemas.microsoft.com/office/drawing/2014/main" id="{A1247DAB-017D-C6C6-C82D-6B81CE6338B5}"/>
                </a:ext>
              </a:extLst>
            </p:cNvPr>
            <p:cNvSpPr/>
            <p:nvPr/>
          </p:nvSpPr>
          <p:spPr>
            <a:xfrm>
              <a:off x="9261761" y="2164804"/>
              <a:ext cx="69739" cy="69759"/>
            </a:xfrm>
            <a:custGeom>
              <a:avLst/>
              <a:gdLst>
                <a:gd name="connsiteX0" fmla="*/ 68656 w 69739"/>
                <a:gd name="connsiteY0" fmla="*/ 26299 h 69759"/>
                <a:gd name="connsiteX1" fmla="*/ 43461 w 69739"/>
                <a:gd name="connsiteY1" fmla="*/ 68676 h 69759"/>
                <a:gd name="connsiteX2" fmla="*/ 1083 w 69739"/>
                <a:gd name="connsiteY2" fmla="*/ 43481 h 69759"/>
                <a:gd name="connsiteX3" fmla="*/ 26279 w 69739"/>
                <a:gd name="connsiteY3" fmla="*/ 1104 h 69759"/>
                <a:gd name="connsiteX4" fmla="*/ 26461 w 69739"/>
                <a:gd name="connsiteY4" fmla="*/ 1058 h 69759"/>
                <a:gd name="connsiteX5" fmla="*/ 68655 w 69739"/>
                <a:gd name="connsiteY5" fmla="*/ 26296 h 69759"/>
                <a:gd name="connsiteX6" fmla="*/ 68656 w 69739"/>
                <a:gd name="connsiteY6" fmla="*/ 26299 h 6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739" h="69759">
                  <a:moveTo>
                    <a:pt x="68656" y="26299"/>
                  </a:moveTo>
                  <a:cubicBezTo>
                    <a:pt x="73401" y="44959"/>
                    <a:pt x="62120" y="63932"/>
                    <a:pt x="43461" y="68676"/>
                  </a:cubicBezTo>
                  <a:cubicBezTo>
                    <a:pt x="24801" y="73421"/>
                    <a:pt x="5828" y="62141"/>
                    <a:pt x="1083" y="43481"/>
                  </a:cubicBezTo>
                  <a:cubicBezTo>
                    <a:pt x="-3661" y="24821"/>
                    <a:pt x="7619" y="5848"/>
                    <a:pt x="26279" y="1104"/>
                  </a:cubicBezTo>
                  <a:cubicBezTo>
                    <a:pt x="26339" y="1088"/>
                    <a:pt x="26400" y="1073"/>
                    <a:pt x="26461" y="1058"/>
                  </a:cubicBezTo>
                  <a:cubicBezTo>
                    <a:pt x="45082" y="-3625"/>
                    <a:pt x="63973" y="7675"/>
                    <a:pt x="68655" y="26296"/>
                  </a:cubicBezTo>
                  <a:cubicBezTo>
                    <a:pt x="68656" y="26297"/>
                    <a:pt x="68656" y="26298"/>
                    <a:pt x="68656" y="26299"/>
                  </a:cubicBezTo>
                  <a:close/>
                </a:path>
              </a:pathLst>
            </a:custGeom>
            <a:solidFill>
              <a:schemeClr val="accent1"/>
            </a:solidFill>
            <a:ln w="9525" cap="flat">
              <a:solidFill>
                <a:schemeClr val="tx1"/>
              </a:solidFill>
              <a:prstDash val="solid"/>
              <a:miter/>
            </a:ln>
          </p:spPr>
          <p:txBody>
            <a:bodyPr rtlCol="0" anchor="ctr">
              <a:noAutofit/>
            </a:bodyPr>
            <a:lstStyle/>
            <a:p>
              <a:endParaRPr lang="zh-CN" altLang="en-US"/>
            </a:p>
          </p:txBody>
        </p:sp>
        <p:sp>
          <p:nvSpPr>
            <p:cNvPr id="433" name="任意多边形: 形状 432">
              <a:extLst>
                <a:ext uri="{FF2B5EF4-FFF2-40B4-BE49-F238E27FC236}">
                  <a16:creationId xmlns:a16="http://schemas.microsoft.com/office/drawing/2014/main" id="{317B5086-D31C-FC93-8CD4-9905D3DFB99E}"/>
                </a:ext>
              </a:extLst>
            </p:cNvPr>
            <p:cNvSpPr/>
            <p:nvPr/>
          </p:nvSpPr>
          <p:spPr>
            <a:xfrm>
              <a:off x="10054318" y="2072136"/>
              <a:ext cx="610457" cy="523398"/>
            </a:xfrm>
            <a:custGeom>
              <a:avLst/>
              <a:gdLst>
                <a:gd name="connsiteX0" fmla="*/ 0 w 610457"/>
                <a:gd name="connsiteY0" fmla="*/ 467678 h 523398"/>
                <a:gd name="connsiteX1" fmla="*/ 857 w 610457"/>
                <a:gd name="connsiteY1" fmla="*/ 500444 h 523398"/>
                <a:gd name="connsiteX2" fmla="*/ 279082 w 610457"/>
                <a:gd name="connsiteY2" fmla="*/ 487490 h 523398"/>
                <a:gd name="connsiteX3" fmla="*/ 279082 w 610457"/>
                <a:gd name="connsiteY3" fmla="*/ 487490 h 523398"/>
                <a:gd name="connsiteX4" fmla="*/ 296513 w 610457"/>
                <a:gd name="connsiteY4" fmla="*/ 499586 h 523398"/>
                <a:gd name="connsiteX5" fmla="*/ 339566 w 610457"/>
                <a:gd name="connsiteY5" fmla="*/ 504539 h 523398"/>
                <a:gd name="connsiteX6" fmla="*/ 361855 w 610457"/>
                <a:gd name="connsiteY6" fmla="*/ 491966 h 523398"/>
                <a:gd name="connsiteX7" fmla="*/ 361855 w 610457"/>
                <a:gd name="connsiteY7" fmla="*/ 491966 h 523398"/>
                <a:gd name="connsiteX8" fmla="*/ 570643 w 610457"/>
                <a:gd name="connsiteY8" fmla="*/ 504349 h 523398"/>
                <a:gd name="connsiteX9" fmla="*/ 610457 w 610457"/>
                <a:gd name="connsiteY9" fmla="*/ 523399 h 523398"/>
                <a:gd name="connsiteX10" fmla="*/ 541591 w 610457"/>
                <a:gd name="connsiteY10" fmla="*/ 106966 h 523398"/>
                <a:gd name="connsiteX11" fmla="*/ 47625 w 610457"/>
                <a:gd name="connsiteY11" fmla="*/ 0 h 52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0457" h="523398">
                  <a:moveTo>
                    <a:pt x="0" y="467678"/>
                  </a:moveTo>
                  <a:lnTo>
                    <a:pt x="857" y="500444"/>
                  </a:lnTo>
                  <a:cubicBezTo>
                    <a:pt x="857" y="500444"/>
                    <a:pt x="176213" y="431578"/>
                    <a:pt x="279082" y="487490"/>
                  </a:cubicBezTo>
                  <a:lnTo>
                    <a:pt x="279082" y="487490"/>
                  </a:lnTo>
                  <a:cubicBezTo>
                    <a:pt x="282518" y="494171"/>
                    <a:pt x="289052" y="498706"/>
                    <a:pt x="296513" y="499586"/>
                  </a:cubicBezTo>
                  <a:lnTo>
                    <a:pt x="339566" y="504539"/>
                  </a:lnTo>
                  <a:cubicBezTo>
                    <a:pt x="348883" y="505371"/>
                    <a:pt x="357748" y="500370"/>
                    <a:pt x="361855" y="491966"/>
                  </a:cubicBezTo>
                  <a:lnTo>
                    <a:pt x="361855" y="491966"/>
                  </a:lnTo>
                  <a:cubicBezTo>
                    <a:pt x="361855" y="491966"/>
                    <a:pt x="465868" y="445770"/>
                    <a:pt x="570643" y="504349"/>
                  </a:cubicBezTo>
                  <a:lnTo>
                    <a:pt x="610457" y="523399"/>
                  </a:lnTo>
                  <a:lnTo>
                    <a:pt x="541591" y="106966"/>
                  </a:lnTo>
                  <a:lnTo>
                    <a:pt x="47625" y="0"/>
                  </a:lnTo>
                  <a:close/>
                </a:path>
              </a:pathLst>
            </a:custGeom>
            <a:solidFill>
              <a:schemeClr val="accent1"/>
            </a:solidFill>
            <a:ln w="9525" cap="flat">
              <a:solidFill>
                <a:schemeClr val="tx1"/>
              </a:solidFill>
              <a:prstDash val="solid"/>
              <a:miter/>
            </a:ln>
          </p:spPr>
          <p:txBody>
            <a:bodyPr rtlCol="0" anchor="ctr">
              <a:noAutofit/>
            </a:bodyPr>
            <a:lstStyle/>
            <a:p>
              <a:endParaRPr lang="zh-CN" altLang="en-US"/>
            </a:p>
          </p:txBody>
        </p:sp>
        <p:sp>
          <p:nvSpPr>
            <p:cNvPr id="434" name="任意多边形: 形状 433">
              <a:extLst>
                <a:ext uri="{FF2B5EF4-FFF2-40B4-BE49-F238E27FC236}">
                  <a16:creationId xmlns:a16="http://schemas.microsoft.com/office/drawing/2014/main" id="{CE397FE1-88DB-0B75-D678-09F5F6CA3281}"/>
                </a:ext>
              </a:extLst>
            </p:cNvPr>
            <p:cNvSpPr/>
            <p:nvPr/>
          </p:nvSpPr>
          <p:spPr>
            <a:xfrm>
              <a:off x="10027457" y="2280162"/>
              <a:ext cx="344233" cy="283559"/>
            </a:xfrm>
            <a:custGeom>
              <a:avLst/>
              <a:gdLst>
                <a:gd name="connsiteX0" fmla="*/ 0 w 344233"/>
                <a:gd name="connsiteY0" fmla="*/ 213074 h 283559"/>
                <a:gd name="connsiteX1" fmla="*/ 0 w 344233"/>
                <a:gd name="connsiteY1" fmla="*/ 271939 h 283559"/>
                <a:gd name="connsiteX2" fmla="*/ 344234 w 344233"/>
                <a:gd name="connsiteY2" fmla="*/ 283559 h 283559"/>
                <a:gd name="connsiteX3" fmla="*/ 307181 w 344233"/>
                <a:gd name="connsiteY3" fmla="*/ 0 h 283559"/>
                <a:gd name="connsiteX4" fmla="*/ 0 w 344233"/>
                <a:gd name="connsiteY4" fmla="*/ 213074 h 2835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233" h="283559">
                  <a:moveTo>
                    <a:pt x="0" y="213074"/>
                  </a:moveTo>
                  <a:lnTo>
                    <a:pt x="0" y="271939"/>
                  </a:lnTo>
                  <a:cubicBezTo>
                    <a:pt x="0" y="271939"/>
                    <a:pt x="174403" y="173355"/>
                    <a:pt x="344234" y="283559"/>
                  </a:cubicBezTo>
                  <a:lnTo>
                    <a:pt x="307181" y="0"/>
                  </a:lnTo>
                  <a:cubicBezTo>
                    <a:pt x="307181" y="0"/>
                    <a:pt x="14478" y="153543"/>
                    <a:pt x="0" y="213074"/>
                  </a:cubicBezTo>
                  <a:close/>
                </a:path>
              </a:pathLst>
            </a:custGeom>
            <a:solidFill>
              <a:srgbClr val="EBEBEB"/>
            </a:solidFill>
            <a:ln w="9525" cap="flat">
              <a:solidFill>
                <a:schemeClr val="tx1"/>
              </a:solidFill>
              <a:prstDash val="solid"/>
              <a:miter/>
            </a:ln>
          </p:spPr>
          <p:txBody>
            <a:bodyPr rtlCol="0" anchor="ctr">
              <a:noAutofit/>
            </a:bodyPr>
            <a:lstStyle/>
            <a:p>
              <a:endParaRPr lang="zh-CN" altLang="en-US"/>
            </a:p>
          </p:txBody>
        </p:sp>
        <p:sp>
          <p:nvSpPr>
            <p:cNvPr id="435" name="任意多边形: 形状 434">
              <a:extLst>
                <a:ext uri="{FF2B5EF4-FFF2-40B4-BE49-F238E27FC236}">
                  <a16:creationId xmlns:a16="http://schemas.microsoft.com/office/drawing/2014/main" id="{2191BE46-8282-0830-1B58-6094A2F2ED2E}"/>
                </a:ext>
              </a:extLst>
            </p:cNvPr>
            <p:cNvSpPr/>
            <p:nvPr/>
          </p:nvSpPr>
          <p:spPr>
            <a:xfrm>
              <a:off x="10005168" y="2015633"/>
              <a:ext cx="366712" cy="548087"/>
            </a:xfrm>
            <a:custGeom>
              <a:avLst/>
              <a:gdLst>
                <a:gd name="connsiteX0" fmla="*/ 0 w 366712"/>
                <a:gd name="connsiteY0" fmla="*/ 51169 h 548087"/>
                <a:gd name="connsiteX1" fmla="*/ 360807 w 366712"/>
                <a:gd name="connsiteY1" fmla="*/ 122701 h 548087"/>
                <a:gd name="connsiteX2" fmla="*/ 366713 w 366712"/>
                <a:gd name="connsiteY2" fmla="*/ 548088 h 548087"/>
                <a:gd name="connsiteX3" fmla="*/ 2762 w 366712"/>
                <a:gd name="connsiteY3" fmla="*/ 489795 h 548087"/>
              </a:gdLst>
              <a:ahLst/>
              <a:cxnLst>
                <a:cxn ang="0">
                  <a:pos x="connsiteX0" y="connsiteY0"/>
                </a:cxn>
                <a:cxn ang="0">
                  <a:pos x="connsiteX1" y="connsiteY1"/>
                </a:cxn>
                <a:cxn ang="0">
                  <a:pos x="connsiteX2" y="connsiteY2"/>
                </a:cxn>
                <a:cxn ang="0">
                  <a:pos x="connsiteX3" y="connsiteY3"/>
                </a:cxn>
              </a:cxnLst>
              <a:rect l="l" t="t" r="r" b="b"/>
              <a:pathLst>
                <a:path w="366712" h="548087">
                  <a:moveTo>
                    <a:pt x="0" y="51169"/>
                  </a:moveTo>
                  <a:cubicBezTo>
                    <a:pt x="0" y="51169"/>
                    <a:pt x="210121" y="-102470"/>
                    <a:pt x="360807" y="122701"/>
                  </a:cubicBezTo>
                  <a:lnTo>
                    <a:pt x="366713" y="548088"/>
                  </a:lnTo>
                  <a:cubicBezTo>
                    <a:pt x="366713" y="548088"/>
                    <a:pt x="182499" y="351968"/>
                    <a:pt x="2762" y="489795"/>
                  </a:cubicBezTo>
                  <a:close/>
                </a:path>
              </a:pathLst>
            </a:custGeom>
            <a:solidFill>
              <a:srgbClr val="F5F5F5"/>
            </a:solidFill>
            <a:ln w="9525" cap="flat">
              <a:solidFill>
                <a:schemeClr val="tx1"/>
              </a:solidFill>
              <a:prstDash val="solid"/>
              <a:miter/>
            </a:ln>
          </p:spPr>
          <p:txBody>
            <a:bodyPr rtlCol="0" anchor="ctr">
              <a:noAutofit/>
            </a:bodyPr>
            <a:lstStyle/>
            <a:p>
              <a:endParaRPr lang="zh-CN" altLang="en-US"/>
            </a:p>
          </p:txBody>
        </p:sp>
        <p:sp>
          <p:nvSpPr>
            <p:cNvPr id="436" name="任意多边形: 形状 435">
              <a:extLst>
                <a:ext uri="{FF2B5EF4-FFF2-40B4-BE49-F238E27FC236}">
                  <a16:creationId xmlns:a16="http://schemas.microsoft.com/office/drawing/2014/main" id="{0082E040-DB51-AD80-2D92-22EDD79CD59A}"/>
                </a:ext>
              </a:extLst>
            </p:cNvPr>
            <p:cNvSpPr/>
            <p:nvPr/>
          </p:nvSpPr>
          <p:spPr>
            <a:xfrm>
              <a:off x="10366166" y="2153479"/>
              <a:ext cx="311943" cy="424338"/>
            </a:xfrm>
            <a:custGeom>
              <a:avLst/>
              <a:gdLst>
                <a:gd name="connsiteX0" fmla="*/ 5715 w 311943"/>
                <a:gd name="connsiteY0" fmla="*/ 410242 h 424338"/>
                <a:gd name="connsiteX1" fmla="*/ 311944 w 311943"/>
                <a:gd name="connsiteY1" fmla="*/ 424339 h 424338"/>
                <a:gd name="connsiteX2" fmla="*/ 284131 w 311943"/>
                <a:gd name="connsiteY2" fmla="*/ 35909 h 424338"/>
                <a:gd name="connsiteX3" fmla="*/ 0 w 311943"/>
                <a:gd name="connsiteY3" fmla="*/ 0 h 424338"/>
              </a:gdLst>
              <a:ahLst/>
              <a:cxnLst>
                <a:cxn ang="0">
                  <a:pos x="connsiteX0" y="connsiteY0"/>
                </a:cxn>
                <a:cxn ang="0">
                  <a:pos x="connsiteX1" y="connsiteY1"/>
                </a:cxn>
                <a:cxn ang="0">
                  <a:pos x="connsiteX2" y="connsiteY2"/>
                </a:cxn>
                <a:cxn ang="0">
                  <a:pos x="connsiteX3" y="connsiteY3"/>
                </a:cxn>
              </a:cxnLst>
              <a:rect l="l" t="t" r="r" b="b"/>
              <a:pathLst>
                <a:path w="311943" h="424338">
                  <a:moveTo>
                    <a:pt x="5715" y="410242"/>
                  </a:moveTo>
                  <a:cubicBezTo>
                    <a:pt x="5715" y="410242"/>
                    <a:pt x="186690" y="301085"/>
                    <a:pt x="311944" y="424339"/>
                  </a:cubicBezTo>
                  <a:lnTo>
                    <a:pt x="284131" y="35909"/>
                  </a:lnTo>
                  <a:lnTo>
                    <a:pt x="0" y="0"/>
                  </a:lnTo>
                  <a:close/>
                </a:path>
              </a:pathLst>
            </a:custGeom>
            <a:solidFill>
              <a:srgbClr val="EBEBEB"/>
            </a:solidFill>
            <a:ln w="9525" cap="flat">
              <a:solidFill>
                <a:schemeClr val="tx1"/>
              </a:solidFill>
              <a:prstDash val="solid"/>
              <a:miter/>
            </a:ln>
          </p:spPr>
          <p:txBody>
            <a:bodyPr rtlCol="0" anchor="ctr">
              <a:noAutofit/>
            </a:bodyPr>
            <a:lstStyle/>
            <a:p>
              <a:endParaRPr lang="zh-CN" altLang="en-US"/>
            </a:p>
          </p:txBody>
        </p:sp>
        <p:sp>
          <p:nvSpPr>
            <p:cNvPr id="437" name="任意多边形: 形状 436">
              <a:extLst>
                <a:ext uri="{FF2B5EF4-FFF2-40B4-BE49-F238E27FC236}">
                  <a16:creationId xmlns:a16="http://schemas.microsoft.com/office/drawing/2014/main" id="{AF89A18C-FD03-E941-1E9F-1C6CEF733811}"/>
                </a:ext>
              </a:extLst>
            </p:cNvPr>
            <p:cNvSpPr/>
            <p:nvPr/>
          </p:nvSpPr>
          <p:spPr>
            <a:xfrm>
              <a:off x="10365690" y="2017886"/>
              <a:ext cx="313277" cy="546120"/>
            </a:xfrm>
            <a:custGeom>
              <a:avLst/>
              <a:gdLst>
                <a:gd name="connsiteX0" fmla="*/ 0 w 313277"/>
                <a:gd name="connsiteY0" fmla="*/ 120829 h 546120"/>
                <a:gd name="connsiteX1" fmla="*/ 194786 w 313277"/>
                <a:gd name="connsiteY1" fmla="*/ 1386 h 546120"/>
                <a:gd name="connsiteX2" fmla="*/ 277939 w 313277"/>
                <a:gd name="connsiteY2" fmla="*/ 14721 h 546120"/>
                <a:gd name="connsiteX3" fmla="*/ 313277 w 313277"/>
                <a:gd name="connsiteY3" fmla="*/ 405722 h 546120"/>
                <a:gd name="connsiteX4" fmla="*/ 5905 w 313277"/>
                <a:gd name="connsiteY4" fmla="*/ 546121 h 546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277" h="546120">
                  <a:moveTo>
                    <a:pt x="0" y="120829"/>
                  </a:moveTo>
                  <a:cubicBezTo>
                    <a:pt x="0" y="120829"/>
                    <a:pt x="64770" y="-15093"/>
                    <a:pt x="194786" y="1386"/>
                  </a:cubicBezTo>
                  <a:lnTo>
                    <a:pt x="277939" y="14721"/>
                  </a:lnTo>
                  <a:lnTo>
                    <a:pt x="313277" y="405722"/>
                  </a:lnTo>
                  <a:cubicBezTo>
                    <a:pt x="313277" y="405722"/>
                    <a:pt x="109442" y="377147"/>
                    <a:pt x="5905" y="546121"/>
                  </a:cubicBezTo>
                  <a:close/>
                </a:path>
              </a:pathLst>
            </a:custGeom>
            <a:solidFill>
              <a:srgbClr val="F5F5F5"/>
            </a:solidFill>
            <a:ln w="9525" cap="flat">
              <a:solidFill>
                <a:schemeClr val="tx1"/>
              </a:solidFill>
              <a:prstDash val="solid"/>
              <a:miter/>
            </a:ln>
          </p:spPr>
          <p:txBody>
            <a:bodyPr rtlCol="0" anchor="ctr">
              <a:noAutofit/>
            </a:bodyPr>
            <a:lstStyle/>
            <a:p>
              <a:endParaRPr lang="zh-CN" altLang="en-US"/>
            </a:p>
          </p:txBody>
        </p:sp>
        <p:sp>
          <p:nvSpPr>
            <p:cNvPr id="438" name="任意多边形: 形状 437">
              <a:extLst>
                <a:ext uri="{FF2B5EF4-FFF2-40B4-BE49-F238E27FC236}">
                  <a16:creationId xmlns:a16="http://schemas.microsoft.com/office/drawing/2014/main" id="{AF6216F2-C2F5-6708-DA5D-D25968B0BEBF}"/>
                </a:ext>
              </a:extLst>
            </p:cNvPr>
            <p:cNvSpPr/>
            <p:nvPr/>
          </p:nvSpPr>
          <p:spPr>
            <a:xfrm>
              <a:off x="10362302" y="2139954"/>
              <a:ext cx="10967" cy="423767"/>
            </a:xfrm>
            <a:custGeom>
              <a:avLst/>
              <a:gdLst>
                <a:gd name="connsiteX0" fmla="*/ 9579 w 10967"/>
                <a:gd name="connsiteY0" fmla="*/ 423767 h 423767"/>
                <a:gd name="connsiteX1" fmla="*/ 8436 w 10967"/>
                <a:gd name="connsiteY1" fmla="*/ 407099 h 423767"/>
                <a:gd name="connsiteX2" fmla="*/ 7293 w 10967"/>
                <a:gd name="connsiteY2" fmla="*/ 361664 h 423767"/>
                <a:gd name="connsiteX3" fmla="*/ 4531 w 10967"/>
                <a:gd name="connsiteY3" fmla="*/ 211836 h 423767"/>
                <a:gd name="connsiteX4" fmla="*/ 1483 w 10967"/>
                <a:gd name="connsiteY4" fmla="*/ 62008 h 423767"/>
                <a:gd name="connsiteX5" fmla="*/ 340 w 10967"/>
                <a:gd name="connsiteY5" fmla="*/ 16669 h 423767"/>
                <a:gd name="connsiteX6" fmla="*/ 340 w 10967"/>
                <a:gd name="connsiteY6" fmla="*/ 0 h 423767"/>
                <a:gd name="connsiteX7" fmla="*/ 2245 w 10967"/>
                <a:gd name="connsiteY7" fmla="*/ 16574 h 423767"/>
                <a:gd name="connsiteX8" fmla="*/ 5102 w 10967"/>
                <a:gd name="connsiteY8" fmla="*/ 61912 h 423767"/>
                <a:gd name="connsiteX9" fmla="*/ 9769 w 10967"/>
                <a:gd name="connsiteY9" fmla="*/ 211741 h 423767"/>
                <a:gd name="connsiteX10" fmla="*/ 10913 w 10967"/>
                <a:gd name="connsiteY10" fmla="*/ 361664 h 423767"/>
                <a:gd name="connsiteX11" fmla="*/ 10341 w 10967"/>
                <a:gd name="connsiteY11" fmla="*/ 407099 h 423767"/>
                <a:gd name="connsiteX12" fmla="*/ 9579 w 10967"/>
                <a:gd name="connsiteY12" fmla="*/ 423767 h 42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967" h="423767">
                  <a:moveTo>
                    <a:pt x="9579" y="423767"/>
                  </a:moveTo>
                  <a:cubicBezTo>
                    <a:pt x="8727" y="418253"/>
                    <a:pt x="8345" y="412677"/>
                    <a:pt x="8436" y="407099"/>
                  </a:cubicBezTo>
                  <a:cubicBezTo>
                    <a:pt x="8436" y="395383"/>
                    <a:pt x="7769" y="380143"/>
                    <a:pt x="7293" y="361664"/>
                  </a:cubicBezTo>
                  <a:cubicBezTo>
                    <a:pt x="6531" y="322421"/>
                    <a:pt x="5579" y="269939"/>
                    <a:pt x="4531" y="211836"/>
                  </a:cubicBezTo>
                  <a:cubicBezTo>
                    <a:pt x="3483" y="153733"/>
                    <a:pt x="2245" y="101251"/>
                    <a:pt x="1483" y="62008"/>
                  </a:cubicBezTo>
                  <a:cubicBezTo>
                    <a:pt x="1006" y="43624"/>
                    <a:pt x="625" y="28289"/>
                    <a:pt x="340" y="16669"/>
                  </a:cubicBezTo>
                  <a:cubicBezTo>
                    <a:pt x="-113" y="11122"/>
                    <a:pt x="-113" y="5547"/>
                    <a:pt x="340" y="0"/>
                  </a:cubicBezTo>
                  <a:cubicBezTo>
                    <a:pt x="1473" y="5456"/>
                    <a:pt x="2110" y="11003"/>
                    <a:pt x="2245" y="16574"/>
                  </a:cubicBezTo>
                  <a:cubicBezTo>
                    <a:pt x="3197" y="27241"/>
                    <a:pt x="4055" y="42767"/>
                    <a:pt x="5102" y="61912"/>
                  </a:cubicBezTo>
                  <a:cubicBezTo>
                    <a:pt x="7102" y="100012"/>
                    <a:pt x="8722" y="153257"/>
                    <a:pt x="9769" y="211741"/>
                  </a:cubicBezTo>
                  <a:cubicBezTo>
                    <a:pt x="10817" y="270224"/>
                    <a:pt x="11103" y="323279"/>
                    <a:pt x="10913" y="361664"/>
                  </a:cubicBezTo>
                  <a:cubicBezTo>
                    <a:pt x="10913" y="380143"/>
                    <a:pt x="10913" y="395383"/>
                    <a:pt x="10341" y="407099"/>
                  </a:cubicBezTo>
                  <a:cubicBezTo>
                    <a:pt x="10543" y="412666"/>
                    <a:pt x="10288" y="418241"/>
                    <a:pt x="9579" y="423767"/>
                  </a:cubicBezTo>
                  <a:close/>
                </a:path>
              </a:pathLst>
            </a:custGeom>
            <a:solidFill>
              <a:srgbClr val="263238"/>
            </a:solidFill>
            <a:ln w="9525" cap="flat">
              <a:solidFill>
                <a:schemeClr val="tx1"/>
              </a:solidFill>
              <a:prstDash val="solid"/>
              <a:miter/>
            </a:ln>
          </p:spPr>
          <p:txBody>
            <a:bodyPr rtlCol="0" anchor="ctr">
              <a:noAutofit/>
            </a:bodyPr>
            <a:lstStyle/>
            <a:p>
              <a:endParaRPr lang="zh-CN" altLang="en-US"/>
            </a:p>
          </p:txBody>
        </p:sp>
        <p:sp>
          <p:nvSpPr>
            <p:cNvPr id="439" name="任意多边形: 形状 438">
              <a:extLst>
                <a:ext uri="{FF2B5EF4-FFF2-40B4-BE49-F238E27FC236}">
                  <a16:creationId xmlns:a16="http://schemas.microsoft.com/office/drawing/2014/main" id="{604A2496-0AB7-FF32-A01A-329117A5B3C9}"/>
                </a:ext>
              </a:extLst>
            </p:cNvPr>
            <p:cNvSpPr/>
            <p:nvPr/>
          </p:nvSpPr>
          <p:spPr>
            <a:xfrm>
              <a:off x="10389598" y="2089656"/>
              <a:ext cx="208121" cy="88330"/>
            </a:xfrm>
            <a:custGeom>
              <a:avLst/>
              <a:gdLst>
                <a:gd name="connsiteX0" fmla="*/ 208121 w 208121"/>
                <a:gd name="connsiteY0" fmla="*/ 6197 h 88330"/>
                <a:gd name="connsiteX1" fmla="*/ 173736 w 208121"/>
                <a:gd name="connsiteY1" fmla="*/ 4006 h 88330"/>
                <a:gd name="connsiteX2" fmla="*/ 136684 w 208121"/>
                <a:gd name="connsiteY2" fmla="*/ 6863 h 88330"/>
                <a:gd name="connsiteX3" fmla="*/ 52673 w 208121"/>
                <a:gd name="connsiteY3" fmla="*/ 40010 h 88330"/>
                <a:gd name="connsiteX4" fmla="*/ 23622 w 208121"/>
                <a:gd name="connsiteY4" fmla="*/ 63251 h 88330"/>
                <a:gd name="connsiteX5" fmla="*/ 0 w 208121"/>
                <a:gd name="connsiteY5" fmla="*/ 88302 h 88330"/>
                <a:gd name="connsiteX6" fmla="*/ 4763 w 208121"/>
                <a:gd name="connsiteY6" fmla="*/ 80301 h 88330"/>
                <a:gd name="connsiteX7" fmla="*/ 11335 w 208121"/>
                <a:gd name="connsiteY7" fmla="*/ 71443 h 88330"/>
                <a:gd name="connsiteX8" fmla="*/ 20860 w 208121"/>
                <a:gd name="connsiteY8" fmla="*/ 60489 h 88330"/>
                <a:gd name="connsiteX9" fmla="*/ 49435 w 208121"/>
                <a:gd name="connsiteY9" fmla="*/ 35915 h 88330"/>
                <a:gd name="connsiteX10" fmla="*/ 90964 w 208121"/>
                <a:gd name="connsiteY10" fmla="*/ 14007 h 88330"/>
                <a:gd name="connsiteX11" fmla="*/ 135922 w 208121"/>
                <a:gd name="connsiteY11" fmla="*/ 2006 h 88330"/>
                <a:gd name="connsiteX12" fmla="*/ 174022 w 208121"/>
                <a:gd name="connsiteY12" fmla="*/ 291 h 88330"/>
                <a:gd name="connsiteX13" fmla="*/ 188500 w 208121"/>
                <a:gd name="connsiteY13" fmla="*/ 1720 h 88330"/>
                <a:gd name="connsiteX14" fmla="*/ 199358 w 208121"/>
                <a:gd name="connsiteY14" fmla="*/ 3625 h 88330"/>
                <a:gd name="connsiteX15" fmla="*/ 208121 w 208121"/>
                <a:gd name="connsiteY15" fmla="*/ 6197 h 88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8121" h="88330">
                  <a:moveTo>
                    <a:pt x="208121" y="6197"/>
                  </a:moveTo>
                  <a:cubicBezTo>
                    <a:pt x="208121" y="7244"/>
                    <a:pt x="194881" y="4292"/>
                    <a:pt x="173736" y="4006"/>
                  </a:cubicBezTo>
                  <a:cubicBezTo>
                    <a:pt x="161324" y="3841"/>
                    <a:pt x="148923" y="4797"/>
                    <a:pt x="136684" y="6863"/>
                  </a:cubicBezTo>
                  <a:cubicBezTo>
                    <a:pt x="106650" y="11842"/>
                    <a:pt x="78015" y="23140"/>
                    <a:pt x="52673" y="40010"/>
                  </a:cubicBezTo>
                  <a:cubicBezTo>
                    <a:pt x="42357" y="46933"/>
                    <a:pt x="32640" y="54707"/>
                    <a:pt x="23622" y="63251"/>
                  </a:cubicBezTo>
                  <a:cubicBezTo>
                    <a:pt x="8382" y="77920"/>
                    <a:pt x="857" y="88969"/>
                    <a:pt x="0" y="88302"/>
                  </a:cubicBezTo>
                  <a:cubicBezTo>
                    <a:pt x="1204" y="85425"/>
                    <a:pt x="2807" y="82732"/>
                    <a:pt x="4763" y="80301"/>
                  </a:cubicBezTo>
                  <a:cubicBezTo>
                    <a:pt x="6740" y="77196"/>
                    <a:pt x="8936" y="74236"/>
                    <a:pt x="11335" y="71443"/>
                  </a:cubicBezTo>
                  <a:cubicBezTo>
                    <a:pt x="14303" y="67617"/>
                    <a:pt x="17483" y="63960"/>
                    <a:pt x="20860" y="60489"/>
                  </a:cubicBezTo>
                  <a:cubicBezTo>
                    <a:pt x="29561" y="51386"/>
                    <a:pt x="39132" y="43155"/>
                    <a:pt x="49435" y="35915"/>
                  </a:cubicBezTo>
                  <a:cubicBezTo>
                    <a:pt x="62431" y="27109"/>
                    <a:pt x="76358" y="19762"/>
                    <a:pt x="90964" y="14007"/>
                  </a:cubicBezTo>
                  <a:cubicBezTo>
                    <a:pt x="105500" y="8480"/>
                    <a:pt x="120565" y="4459"/>
                    <a:pt x="135922" y="2006"/>
                  </a:cubicBezTo>
                  <a:cubicBezTo>
                    <a:pt x="148532" y="161"/>
                    <a:pt x="161296" y="-413"/>
                    <a:pt x="174022" y="291"/>
                  </a:cubicBezTo>
                  <a:cubicBezTo>
                    <a:pt x="178873" y="469"/>
                    <a:pt x="183708" y="947"/>
                    <a:pt x="188500" y="1720"/>
                  </a:cubicBezTo>
                  <a:cubicBezTo>
                    <a:pt x="192165" y="2054"/>
                    <a:pt x="195797" y="2691"/>
                    <a:pt x="199358" y="3625"/>
                  </a:cubicBezTo>
                  <a:cubicBezTo>
                    <a:pt x="202389" y="4052"/>
                    <a:pt x="205340" y="4919"/>
                    <a:pt x="208121" y="6197"/>
                  </a:cubicBezTo>
                  <a:close/>
                </a:path>
              </a:pathLst>
            </a:custGeom>
            <a:solidFill>
              <a:srgbClr val="263238"/>
            </a:solidFill>
            <a:ln w="9525" cap="flat">
              <a:solidFill>
                <a:schemeClr val="tx1"/>
              </a:solidFill>
              <a:prstDash val="solid"/>
              <a:miter/>
            </a:ln>
          </p:spPr>
          <p:txBody>
            <a:bodyPr rtlCol="0" anchor="ctr">
              <a:noAutofit/>
            </a:bodyPr>
            <a:lstStyle/>
            <a:p>
              <a:endParaRPr lang="zh-CN" altLang="en-US"/>
            </a:p>
          </p:txBody>
        </p:sp>
        <p:sp>
          <p:nvSpPr>
            <p:cNvPr id="440" name="任意多边形: 形状 439">
              <a:extLst>
                <a:ext uri="{FF2B5EF4-FFF2-40B4-BE49-F238E27FC236}">
                  <a16:creationId xmlns:a16="http://schemas.microsoft.com/office/drawing/2014/main" id="{45221F96-F170-1557-ACB1-33AA2E33330D}"/>
                </a:ext>
              </a:extLst>
            </p:cNvPr>
            <p:cNvSpPr/>
            <p:nvPr/>
          </p:nvSpPr>
          <p:spPr>
            <a:xfrm>
              <a:off x="10399789" y="2134005"/>
              <a:ext cx="207740" cy="88456"/>
            </a:xfrm>
            <a:custGeom>
              <a:avLst/>
              <a:gdLst>
                <a:gd name="connsiteX0" fmla="*/ 207740 w 207740"/>
                <a:gd name="connsiteY0" fmla="*/ 6330 h 88456"/>
                <a:gd name="connsiteX1" fmla="*/ 173355 w 207740"/>
                <a:gd name="connsiteY1" fmla="*/ 4139 h 88456"/>
                <a:gd name="connsiteX2" fmla="*/ 136303 w 207740"/>
                <a:gd name="connsiteY2" fmla="*/ 6997 h 88456"/>
                <a:gd name="connsiteX3" fmla="*/ 52292 w 207740"/>
                <a:gd name="connsiteY3" fmla="*/ 40144 h 88456"/>
                <a:gd name="connsiteX4" fmla="*/ 23717 w 207740"/>
                <a:gd name="connsiteY4" fmla="*/ 63289 h 88456"/>
                <a:gd name="connsiteX5" fmla="*/ 0 w 207740"/>
                <a:gd name="connsiteY5" fmla="*/ 88435 h 88456"/>
                <a:gd name="connsiteX6" fmla="*/ 4763 w 207740"/>
                <a:gd name="connsiteY6" fmla="*/ 80339 h 88456"/>
                <a:gd name="connsiteX7" fmla="*/ 11335 w 207740"/>
                <a:gd name="connsiteY7" fmla="*/ 71576 h 88456"/>
                <a:gd name="connsiteX8" fmla="*/ 20860 w 207740"/>
                <a:gd name="connsiteY8" fmla="*/ 60622 h 88456"/>
                <a:gd name="connsiteX9" fmla="*/ 49435 w 207740"/>
                <a:gd name="connsiteY9" fmla="*/ 35953 h 88456"/>
                <a:gd name="connsiteX10" fmla="*/ 90488 w 207740"/>
                <a:gd name="connsiteY10" fmla="*/ 14045 h 88456"/>
                <a:gd name="connsiteX11" fmla="*/ 135446 w 207740"/>
                <a:gd name="connsiteY11" fmla="*/ 2044 h 88456"/>
                <a:gd name="connsiteX12" fmla="*/ 173546 w 207740"/>
                <a:gd name="connsiteY12" fmla="*/ 234 h 88456"/>
                <a:gd name="connsiteX13" fmla="*/ 188023 w 207740"/>
                <a:gd name="connsiteY13" fmla="*/ 1663 h 88456"/>
                <a:gd name="connsiteX14" fmla="*/ 198882 w 207740"/>
                <a:gd name="connsiteY14" fmla="*/ 3663 h 88456"/>
                <a:gd name="connsiteX15" fmla="*/ 207740 w 207740"/>
                <a:gd name="connsiteY15" fmla="*/ 6330 h 8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7740" h="88456">
                  <a:moveTo>
                    <a:pt x="207740" y="6330"/>
                  </a:moveTo>
                  <a:cubicBezTo>
                    <a:pt x="207740" y="7378"/>
                    <a:pt x="194596" y="4425"/>
                    <a:pt x="173355" y="4139"/>
                  </a:cubicBezTo>
                  <a:cubicBezTo>
                    <a:pt x="160944" y="3974"/>
                    <a:pt x="148542" y="4930"/>
                    <a:pt x="136303" y="6997"/>
                  </a:cubicBezTo>
                  <a:cubicBezTo>
                    <a:pt x="106269" y="11975"/>
                    <a:pt x="77634" y="23273"/>
                    <a:pt x="52292" y="40144"/>
                  </a:cubicBezTo>
                  <a:cubicBezTo>
                    <a:pt x="42102" y="46999"/>
                    <a:pt x="32539" y="54744"/>
                    <a:pt x="23717" y="63289"/>
                  </a:cubicBezTo>
                  <a:cubicBezTo>
                    <a:pt x="8382" y="78053"/>
                    <a:pt x="857" y="89007"/>
                    <a:pt x="0" y="88435"/>
                  </a:cubicBezTo>
                  <a:cubicBezTo>
                    <a:pt x="1212" y="85533"/>
                    <a:pt x="2814" y="82809"/>
                    <a:pt x="4763" y="80339"/>
                  </a:cubicBezTo>
                  <a:cubicBezTo>
                    <a:pt x="6767" y="77283"/>
                    <a:pt x="8962" y="74356"/>
                    <a:pt x="11335" y="71576"/>
                  </a:cubicBezTo>
                  <a:cubicBezTo>
                    <a:pt x="14279" y="67730"/>
                    <a:pt x="17460" y="64072"/>
                    <a:pt x="20860" y="60622"/>
                  </a:cubicBezTo>
                  <a:cubicBezTo>
                    <a:pt x="29557" y="51486"/>
                    <a:pt x="39128" y="43224"/>
                    <a:pt x="49435" y="35953"/>
                  </a:cubicBezTo>
                  <a:cubicBezTo>
                    <a:pt x="62303" y="27213"/>
                    <a:pt x="76064" y="19870"/>
                    <a:pt x="90488" y="14045"/>
                  </a:cubicBezTo>
                  <a:cubicBezTo>
                    <a:pt x="104995" y="8431"/>
                    <a:pt x="120070" y="4406"/>
                    <a:pt x="135446" y="2044"/>
                  </a:cubicBezTo>
                  <a:cubicBezTo>
                    <a:pt x="148058" y="222"/>
                    <a:pt x="160817" y="-384"/>
                    <a:pt x="173546" y="234"/>
                  </a:cubicBezTo>
                  <a:cubicBezTo>
                    <a:pt x="178393" y="460"/>
                    <a:pt x="183225" y="937"/>
                    <a:pt x="188023" y="1663"/>
                  </a:cubicBezTo>
                  <a:cubicBezTo>
                    <a:pt x="191686" y="2070"/>
                    <a:pt x="195315" y="2738"/>
                    <a:pt x="198882" y="3663"/>
                  </a:cubicBezTo>
                  <a:cubicBezTo>
                    <a:pt x="201960" y="4065"/>
                    <a:pt x="204952" y="4966"/>
                    <a:pt x="207740" y="6330"/>
                  </a:cubicBezTo>
                  <a:close/>
                </a:path>
              </a:pathLst>
            </a:custGeom>
            <a:solidFill>
              <a:srgbClr val="263238"/>
            </a:solidFill>
            <a:ln w="9525" cap="flat">
              <a:solidFill>
                <a:schemeClr val="tx1"/>
              </a:solidFill>
              <a:prstDash val="solid"/>
              <a:miter/>
            </a:ln>
          </p:spPr>
          <p:txBody>
            <a:bodyPr rtlCol="0" anchor="ctr">
              <a:noAutofit/>
            </a:bodyPr>
            <a:lstStyle/>
            <a:p>
              <a:endParaRPr lang="zh-CN" altLang="en-US"/>
            </a:p>
          </p:txBody>
        </p:sp>
        <p:sp>
          <p:nvSpPr>
            <p:cNvPr id="441" name="任意多边形: 形状 440">
              <a:extLst>
                <a:ext uri="{FF2B5EF4-FFF2-40B4-BE49-F238E27FC236}">
                  <a16:creationId xmlns:a16="http://schemas.microsoft.com/office/drawing/2014/main" id="{EC57D7A6-878D-0BC4-EAFE-E19CE63B4D32}"/>
                </a:ext>
              </a:extLst>
            </p:cNvPr>
            <p:cNvSpPr/>
            <p:nvPr/>
          </p:nvSpPr>
          <p:spPr>
            <a:xfrm>
              <a:off x="10401313" y="2182335"/>
              <a:ext cx="207740" cy="88426"/>
            </a:xfrm>
            <a:custGeom>
              <a:avLst/>
              <a:gdLst>
                <a:gd name="connsiteX0" fmla="*/ 207740 w 207740"/>
                <a:gd name="connsiteY0" fmla="*/ 6292 h 88426"/>
                <a:gd name="connsiteX1" fmla="*/ 173260 w 207740"/>
                <a:gd name="connsiteY1" fmla="*/ 4101 h 88426"/>
                <a:gd name="connsiteX2" fmla="*/ 136207 w 207740"/>
                <a:gd name="connsiteY2" fmla="*/ 6959 h 88426"/>
                <a:gd name="connsiteX3" fmla="*/ 92488 w 207740"/>
                <a:gd name="connsiteY3" fmla="*/ 19055 h 88426"/>
                <a:gd name="connsiteX4" fmla="*/ 52197 w 207740"/>
                <a:gd name="connsiteY4" fmla="*/ 40106 h 88426"/>
                <a:gd name="connsiteX5" fmla="*/ 23622 w 207740"/>
                <a:gd name="connsiteY5" fmla="*/ 63251 h 88426"/>
                <a:gd name="connsiteX6" fmla="*/ 0 w 207740"/>
                <a:gd name="connsiteY6" fmla="*/ 88397 h 88426"/>
                <a:gd name="connsiteX7" fmla="*/ 4763 w 207740"/>
                <a:gd name="connsiteY7" fmla="*/ 80301 h 88426"/>
                <a:gd name="connsiteX8" fmla="*/ 11335 w 207740"/>
                <a:gd name="connsiteY8" fmla="*/ 71538 h 88426"/>
                <a:gd name="connsiteX9" fmla="*/ 20860 w 207740"/>
                <a:gd name="connsiteY9" fmla="*/ 60584 h 88426"/>
                <a:gd name="connsiteX10" fmla="*/ 49435 w 207740"/>
                <a:gd name="connsiteY10" fmla="*/ 35915 h 88426"/>
                <a:gd name="connsiteX11" fmla="*/ 90488 w 207740"/>
                <a:gd name="connsiteY11" fmla="*/ 14007 h 88426"/>
                <a:gd name="connsiteX12" fmla="*/ 135446 w 207740"/>
                <a:gd name="connsiteY12" fmla="*/ 2006 h 88426"/>
                <a:gd name="connsiteX13" fmla="*/ 173546 w 207740"/>
                <a:gd name="connsiteY13" fmla="*/ 291 h 88426"/>
                <a:gd name="connsiteX14" fmla="*/ 188119 w 207740"/>
                <a:gd name="connsiteY14" fmla="*/ 1625 h 88426"/>
                <a:gd name="connsiteX15" fmla="*/ 198882 w 207740"/>
                <a:gd name="connsiteY15" fmla="*/ 3625 h 88426"/>
                <a:gd name="connsiteX16" fmla="*/ 207740 w 207740"/>
                <a:gd name="connsiteY16" fmla="*/ 6292 h 88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7740" h="88426">
                  <a:moveTo>
                    <a:pt x="207740" y="6292"/>
                  </a:moveTo>
                  <a:cubicBezTo>
                    <a:pt x="207740" y="7340"/>
                    <a:pt x="194501" y="4387"/>
                    <a:pt x="173260" y="4101"/>
                  </a:cubicBezTo>
                  <a:cubicBezTo>
                    <a:pt x="160848" y="3940"/>
                    <a:pt x="148448" y="4896"/>
                    <a:pt x="136207" y="6959"/>
                  </a:cubicBezTo>
                  <a:cubicBezTo>
                    <a:pt x="121275" y="9558"/>
                    <a:pt x="106632" y="13610"/>
                    <a:pt x="92488" y="19055"/>
                  </a:cubicBezTo>
                  <a:cubicBezTo>
                    <a:pt x="78417" y="24771"/>
                    <a:pt x="64925" y="31820"/>
                    <a:pt x="52197" y="40106"/>
                  </a:cubicBezTo>
                  <a:cubicBezTo>
                    <a:pt x="42024" y="46985"/>
                    <a:pt x="32463" y="54729"/>
                    <a:pt x="23622" y="63251"/>
                  </a:cubicBezTo>
                  <a:cubicBezTo>
                    <a:pt x="8287" y="78015"/>
                    <a:pt x="857" y="89064"/>
                    <a:pt x="0" y="88397"/>
                  </a:cubicBezTo>
                  <a:cubicBezTo>
                    <a:pt x="1162" y="85470"/>
                    <a:pt x="2769" y="82739"/>
                    <a:pt x="4763" y="80301"/>
                  </a:cubicBezTo>
                  <a:cubicBezTo>
                    <a:pt x="6735" y="77223"/>
                    <a:pt x="8932" y="74294"/>
                    <a:pt x="11335" y="71538"/>
                  </a:cubicBezTo>
                  <a:cubicBezTo>
                    <a:pt x="14279" y="67692"/>
                    <a:pt x="17460" y="64034"/>
                    <a:pt x="20860" y="60584"/>
                  </a:cubicBezTo>
                  <a:cubicBezTo>
                    <a:pt x="29530" y="51421"/>
                    <a:pt x="39104" y="43155"/>
                    <a:pt x="49435" y="35915"/>
                  </a:cubicBezTo>
                  <a:cubicBezTo>
                    <a:pt x="62325" y="27214"/>
                    <a:pt x="76083" y="19872"/>
                    <a:pt x="90488" y="14007"/>
                  </a:cubicBezTo>
                  <a:cubicBezTo>
                    <a:pt x="104999" y="8404"/>
                    <a:pt x="120072" y="4380"/>
                    <a:pt x="135446" y="2006"/>
                  </a:cubicBezTo>
                  <a:cubicBezTo>
                    <a:pt x="148056" y="161"/>
                    <a:pt x="160820" y="-413"/>
                    <a:pt x="173546" y="291"/>
                  </a:cubicBezTo>
                  <a:cubicBezTo>
                    <a:pt x="178425" y="446"/>
                    <a:pt x="183292" y="892"/>
                    <a:pt x="188119" y="1625"/>
                  </a:cubicBezTo>
                  <a:cubicBezTo>
                    <a:pt x="191751" y="2022"/>
                    <a:pt x="195349" y="2690"/>
                    <a:pt x="198882" y="3625"/>
                  </a:cubicBezTo>
                  <a:cubicBezTo>
                    <a:pt x="201952" y="4062"/>
                    <a:pt x="204939" y="4962"/>
                    <a:pt x="207740" y="6292"/>
                  </a:cubicBezTo>
                  <a:close/>
                </a:path>
              </a:pathLst>
            </a:custGeom>
            <a:solidFill>
              <a:srgbClr val="263238"/>
            </a:solidFill>
            <a:ln w="9525" cap="flat">
              <a:solidFill>
                <a:schemeClr val="tx1"/>
              </a:solidFill>
              <a:prstDash val="solid"/>
              <a:miter/>
            </a:ln>
          </p:spPr>
          <p:txBody>
            <a:bodyPr rtlCol="0" anchor="ctr">
              <a:noAutofit/>
            </a:bodyPr>
            <a:lstStyle/>
            <a:p>
              <a:endParaRPr lang="zh-CN" altLang="en-US"/>
            </a:p>
          </p:txBody>
        </p:sp>
        <p:sp>
          <p:nvSpPr>
            <p:cNvPr id="442" name="任意多边形: 形状 441">
              <a:extLst>
                <a:ext uri="{FF2B5EF4-FFF2-40B4-BE49-F238E27FC236}">
                  <a16:creationId xmlns:a16="http://schemas.microsoft.com/office/drawing/2014/main" id="{EA35A156-43B0-11EB-0BFA-3D080144B18E}"/>
                </a:ext>
              </a:extLst>
            </p:cNvPr>
            <p:cNvSpPr/>
            <p:nvPr/>
          </p:nvSpPr>
          <p:spPr>
            <a:xfrm>
              <a:off x="10077177" y="2371160"/>
              <a:ext cx="237363" cy="81811"/>
            </a:xfrm>
            <a:custGeom>
              <a:avLst/>
              <a:gdLst>
                <a:gd name="connsiteX0" fmla="*/ 237363 w 237363"/>
                <a:gd name="connsiteY0" fmla="*/ 81786 h 81811"/>
                <a:gd name="connsiteX1" fmla="*/ 210217 w 237363"/>
                <a:gd name="connsiteY1" fmla="*/ 54163 h 81811"/>
                <a:gd name="connsiteX2" fmla="*/ 37052 w 237363"/>
                <a:gd name="connsiteY2" fmla="*/ 9872 h 81811"/>
                <a:gd name="connsiteX3" fmla="*/ 0 w 237363"/>
                <a:gd name="connsiteY3" fmla="*/ 21111 h 81811"/>
                <a:gd name="connsiteX4" fmla="*/ 9525 w 237363"/>
                <a:gd name="connsiteY4" fmla="*/ 15968 h 81811"/>
                <a:gd name="connsiteX5" fmla="*/ 36481 w 237363"/>
                <a:gd name="connsiteY5" fmla="*/ 6443 h 81811"/>
                <a:gd name="connsiteX6" fmla="*/ 213169 w 237363"/>
                <a:gd name="connsiteY6" fmla="*/ 51591 h 81811"/>
                <a:gd name="connsiteX7" fmla="*/ 232219 w 237363"/>
                <a:gd name="connsiteY7" fmla="*/ 73118 h 81811"/>
                <a:gd name="connsiteX8" fmla="*/ 237363 w 237363"/>
                <a:gd name="connsiteY8" fmla="*/ 81786 h 8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363" h="81811">
                  <a:moveTo>
                    <a:pt x="237363" y="81786"/>
                  </a:moveTo>
                  <a:cubicBezTo>
                    <a:pt x="236506" y="82452"/>
                    <a:pt x="227838" y="69975"/>
                    <a:pt x="210217" y="54163"/>
                  </a:cubicBezTo>
                  <a:cubicBezTo>
                    <a:pt x="163240" y="11917"/>
                    <a:pt x="98544" y="-4631"/>
                    <a:pt x="37052" y="9872"/>
                  </a:cubicBezTo>
                  <a:cubicBezTo>
                    <a:pt x="13716" y="15206"/>
                    <a:pt x="381" y="22064"/>
                    <a:pt x="0" y="21111"/>
                  </a:cubicBezTo>
                  <a:cubicBezTo>
                    <a:pt x="2878" y="18897"/>
                    <a:pt x="6094" y="17160"/>
                    <a:pt x="9525" y="15968"/>
                  </a:cubicBezTo>
                  <a:cubicBezTo>
                    <a:pt x="18214" y="12009"/>
                    <a:pt x="27234" y="8822"/>
                    <a:pt x="36481" y="6443"/>
                  </a:cubicBezTo>
                  <a:cubicBezTo>
                    <a:pt x="99219" y="-10545"/>
                    <a:pt x="166271" y="6589"/>
                    <a:pt x="213169" y="51591"/>
                  </a:cubicBezTo>
                  <a:cubicBezTo>
                    <a:pt x="220122" y="58210"/>
                    <a:pt x="226495" y="65412"/>
                    <a:pt x="232219" y="73118"/>
                  </a:cubicBezTo>
                  <a:cubicBezTo>
                    <a:pt x="234319" y="75761"/>
                    <a:pt x="236049" y="78677"/>
                    <a:pt x="237363" y="81786"/>
                  </a:cubicBezTo>
                  <a:close/>
                </a:path>
              </a:pathLst>
            </a:custGeom>
            <a:solidFill>
              <a:srgbClr val="263238"/>
            </a:solidFill>
            <a:ln w="9525" cap="flat">
              <a:solidFill>
                <a:schemeClr val="tx1"/>
              </a:solidFill>
              <a:prstDash val="solid"/>
              <a:miter/>
            </a:ln>
          </p:spPr>
          <p:txBody>
            <a:bodyPr rtlCol="0" anchor="ctr">
              <a:noAutofit/>
            </a:bodyPr>
            <a:lstStyle/>
            <a:p>
              <a:endParaRPr lang="zh-CN" altLang="en-US"/>
            </a:p>
          </p:txBody>
        </p:sp>
        <p:sp>
          <p:nvSpPr>
            <p:cNvPr id="443" name="任意多边形: 形状 442">
              <a:extLst>
                <a:ext uri="{FF2B5EF4-FFF2-40B4-BE49-F238E27FC236}">
                  <a16:creationId xmlns:a16="http://schemas.microsoft.com/office/drawing/2014/main" id="{14E893C5-0AAD-D7FA-9E9F-342573CBD58E}"/>
                </a:ext>
              </a:extLst>
            </p:cNvPr>
            <p:cNvSpPr/>
            <p:nvPr/>
          </p:nvSpPr>
          <p:spPr>
            <a:xfrm>
              <a:off x="10075082" y="2316371"/>
              <a:ext cx="237363" cy="82015"/>
            </a:xfrm>
            <a:custGeom>
              <a:avLst/>
              <a:gdLst>
                <a:gd name="connsiteX0" fmla="*/ 237363 w 237363"/>
                <a:gd name="connsiteY0" fmla="*/ 81996 h 82015"/>
                <a:gd name="connsiteX1" fmla="*/ 210312 w 237363"/>
                <a:gd name="connsiteY1" fmla="*/ 54279 h 82015"/>
                <a:gd name="connsiteX2" fmla="*/ 37052 w 237363"/>
                <a:gd name="connsiteY2" fmla="*/ 9987 h 82015"/>
                <a:gd name="connsiteX3" fmla="*/ 0 w 237363"/>
                <a:gd name="connsiteY3" fmla="*/ 21322 h 82015"/>
                <a:gd name="connsiteX4" fmla="*/ 9525 w 237363"/>
                <a:gd name="connsiteY4" fmla="*/ 16083 h 82015"/>
                <a:gd name="connsiteX5" fmla="*/ 36386 w 237363"/>
                <a:gd name="connsiteY5" fmla="*/ 6368 h 82015"/>
                <a:gd name="connsiteX6" fmla="*/ 213074 w 237363"/>
                <a:gd name="connsiteY6" fmla="*/ 51516 h 82015"/>
                <a:gd name="connsiteX7" fmla="*/ 232124 w 237363"/>
                <a:gd name="connsiteY7" fmla="*/ 73043 h 82015"/>
                <a:gd name="connsiteX8" fmla="*/ 237363 w 237363"/>
                <a:gd name="connsiteY8" fmla="*/ 81996 h 82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363" h="82015">
                  <a:moveTo>
                    <a:pt x="237363" y="81996"/>
                  </a:moveTo>
                  <a:cubicBezTo>
                    <a:pt x="236601" y="82568"/>
                    <a:pt x="227838" y="70090"/>
                    <a:pt x="210312" y="54279"/>
                  </a:cubicBezTo>
                  <a:cubicBezTo>
                    <a:pt x="163251" y="12120"/>
                    <a:pt x="98573" y="-4414"/>
                    <a:pt x="37052" y="9987"/>
                  </a:cubicBezTo>
                  <a:cubicBezTo>
                    <a:pt x="13811" y="15321"/>
                    <a:pt x="381" y="22179"/>
                    <a:pt x="0" y="21322"/>
                  </a:cubicBezTo>
                  <a:cubicBezTo>
                    <a:pt x="2908" y="19130"/>
                    <a:pt x="6116" y="17365"/>
                    <a:pt x="9525" y="16083"/>
                  </a:cubicBezTo>
                  <a:cubicBezTo>
                    <a:pt x="18180" y="12073"/>
                    <a:pt x="27167" y="8822"/>
                    <a:pt x="36386" y="6368"/>
                  </a:cubicBezTo>
                  <a:cubicBezTo>
                    <a:pt x="99125" y="-10483"/>
                    <a:pt x="166110" y="6633"/>
                    <a:pt x="213074" y="51516"/>
                  </a:cubicBezTo>
                  <a:cubicBezTo>
                    <a:pt x="220039" y="58124"/>
                    <a:pt x="226413" y="65326"/>
                    <a:pt x="232124" y="73043"/>
                  </a:cubicBezTo>
                  <a:cubicBezTo>
                    <a:pt x="234331" y="75733"/>
                    <a:pt x="236099" y="78755"/>
                    <a:pt x="237363" y="81996"/>
                  </a:cubicBezTo>
                  <a:close/>
                </a:path>
              </a:pathLst>
            </a:custGeom>
            <a:solidFill>
              <a:srgbClr val="263238"/>
            </a:solidFill>
            <a:ln w="9525" cap="flat">
              <a:solidFill>
                <a:schemeClr val="tx1"/>
              </a:solidFill>
              <a:prstDash val="solid"/>
              <a:miter/>
            </a:ln>
          </p:spPr>
          <p:txBody>
            <a:bodyPr rtlCol="0" anchor="ctr">
              <a:noAutofit/>
            </a:bodyPr>
            <a:lstStyle/>
            <a:p>
              <a:endParaRPr lang="zh-CN" altLang="en-US"/>
            </a:p>
          </p:txBody>
        </p:sp>
        <p:sp>
          <p:nvSpPr>
            <p:cNvPr id="444" name="任意多边形: 形状 443">
              <a:extLst>
                <a:ext uri="{FF2B5EF4-FFF2-40B4-BE49-F238E27FC236}">
                  <a16:creationId xmlns:a16="http://schemas.microsoft.com/office/drawing/2014/main" id="{15F18742-B033-C961-F921-5597558CA73D}"/>
                </a:ext>
              </a:extLst>
            </p:cNvPr>
            <p:cNvSpPr/>
            <p:nvPr/>
          </p:nvSpPr>
          <p:spPr>
            <a:xfrm>
              <a:off x="10073082" y="2261946"/>
              <a:ext cx="237363" cy="81766"/>
            </a:xfrm>
            <a:custGeom>
              <a:avLst/>
              <a:gdLst>
                <a:gd name="connsiteX0" fmla="*/ 237363 w 237363"/>
                <a:gd name="connsiteY0" fmla="*/ 81747 h 81766"/>
                <a:gd name="connsiteX1" fmla="*/ 210217 w 237363"/>
                <a:gd name="connsiteY1" fmla="*/ 54030 h 81766"/>
                <a:gd name="connsiteX2" fmla="*/ 37052 w 237363"/>
                <a:gd name="connsiteY2" fmla="*/ 9834 h 81766"/>
                <a:gd name="connsiteX3" fmla="*/ 0 w 237363"/>
                <a:gd name="connsiteY3" fmla="*/ 21073 h 81766"/>
                <a:gd name="connsiteX4" fmla="*/ 9525 w 237363"/>
                <a:gd name="connsiteY4" fmla="*/ 15834 h 81766"/>
                <a:gd name="connsiteX5" fmla="*/ 36481 w 237363"/>
                <a:gd name="connsiteY5" fmla="*/ 6309 h 81766"/>
                <a:gd name="connsiteX6" fmla="*/ 130778 w 237363"/>
                <a:gd name="connsiteY6" fmla="*/ 5738 h 81766"/>
                <a:gd name="connsiteX7" fmla="*/ 212788 w 237363"/>
                <a:gd name="connsiteY7" fmla="*/ 51267 h 81766"/>
                <a:gd name="connsiteX8" fmla="*/ 231838 w 237363"/>
                <a:gd name="connsiteY8" fmla="*/ 72794 h 81766"/>
                <a:gd name="connsiteX9" fmla="*/ 237363 w 237363"/>
                <a:gd name="connsiteY9" fmla="*/ 81747 h 8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363" h="81766">
                  <a:moveTo>
                    <a:pt x="237363" y="81747"/>
                  </a:moveTo>
                  <a:cubicBezTo>
                    <a:pt x="236506" y="82319"/>
                    <a:pt x="227838" y="69936"/>
                    <a:pt x="210217" y="54030"/>
                  </a:cubicBezTo>
                  <a:cubicBezTo>
                    <a:pt x="163198" y="11862"/>
                    <a:pt x="98528" y="-4644"/>
                    <a:pt x="37052" y="9834"/>
                  </a:cubicBezTo>
                  <a:cubicBezTo>
                    <a:pt x="13811" y="15168"/>
                    <a:pt x="381" y="22026"/>
                    <a:pt x="0" y="21073"/>
                  </a:cubicBezTo>
                  <a:cubicBezTo>
                    <a:pt x="2885" y="18845"/>
                    <a:pt x="6098" y="17078"/>
                    <a:pt x="9525" y="15834"/>
                  </a:cubicBezTo>
                  <a:cubicBezTo>
                    <a:pt x="18214" y="11876"/>
                    <a:pt x="27234" y="8689"/>
                    <a:pt x="36481" y="6309"/>
                  </a:cubicBezTo>
                  <a:cubicBezTo>
                    <a:pt x="67352" y="-1905"/>
                    <a:pt x="99809" y="-2102"/>
                    <a:pt x="130778" y="5738"/>
                  </a:cubicBezTo>
                  <a:cubicBezTo>
                    <a:pt x="161560" y="13648"/>
                    <a:pt x="189797" y="29324"/>
                    <a:pt x="212788" y="51267"/>
                  </a:cubicBezTo>
                  <a:cubicBezTo>
                    <a:pt x="219791" y="57838"/>
                    <a:pt x="226168" y="65044"/>
                    <a:pt x="231838" y="72794"/>
                  </a:cubicBezTo>
                  <a:cubicBezTo>
                    <a:pt x="234161" y="75453"/>
                    <a:pt x="236028" y="78479"/>
                    <a:pt x="237363" y="81747"/>
                  </a:cubicBezTo>
                  <a:close/>
                </a:path>
              </a:pathLst>
            </a:custGeom>
            <a:solidFill>
              <a:srgbClr val="263238"/>
            </a:solidFill>
            <a:ln w="9525" cap="flat">
              <a:solidFill>
                <a:schemeClr val="tx1"/>
              </a:solidFill>
              <a:prstDash val="solid"/>
              <a:miter/>
            </a:ln>
          </p:spPr>
          <p:txBody>
            <a:bodyPr rtlCol="0" anchor="ctr">
              <a:noAutofit/>
            </a:bodyPr>
            <a:lstStyle/>
            <a:p>
              <a:endParaRPr lang="zh-CN" altLang="en-US"/>
            </a:p>
          </p:txBody>
        </p:sp>
        <p:sp>
          <p:nvSpPr>
            <p:cNvPr id="445" name="任意多边形: 形状 444">
              <a:extLst>
                <a:ext uri="{FF2B5EF4-FFF2-40B4-BE49-F238E27FC236}">
                  <a16:creationId xmlns:a16="http://schemas.microsoft.com/office/drawing/2014/main" id="{BD96B76C-C0A6-B43C-D75F-1EF7565980C5}"/>
                </a:ext>
              </a:extLst>
            </p:cNvPr>
            <p:cNvSpPr/>
            <p:nvPr/>
          </p:nvSpPr>
          <p:spPr>
            <a:xfrm>
              <a:off x="10070986" y="2207139"/>
              <a:ext cx="237363" cy="81906"/>
            </a:xfrm>
            <a:custGeom>
              <a:avLst/>
              <a:gdLst>
                <a:gd name="connsiteX0" fmla="*/ 237363 w 237363"/>
                <a:gd name="connsiteY0" fmla="*/ 81881 h 81906"/>
                <a:gd name="connsiteX1" fmla="*/ 210312 w 237363"/>
                <a:gd name="connsiteY1" fmla="*/ 54163 h 81906"/>
                <a:gd name="connsiteX2" fmla="*/ 37147 w 237363"/>
                <a:gd name="connsiteY2" fmla="*/ 9967 h 81906"/>
                <a:gd name="connsiteX3" fmla="*/ 0 w 237363"/>
                <a:gd name="connsiteY3" fmla="*/ 21207 h 81906"/>
                <a:gd name="connsiteX4" fmla="*/ 9525 w 237363"/>
                <a:gd name="connsiteY4" fmla="*/ 15968 h 81906"/>
                <a:gd name="connsiteX5" fmla="*/ 36576 w 237363"/>
                <a:gd name="connsiteY5" fmla="*/ 6443 h 81906"/>
                <a:gd name="connsiteX6" fmla="*/ 213265 w 237363"/>
                <a:gd name="connsiteY6" fmla="*/ 51591 h 81906"/>
                <a:gd name="connsiteX7" fmla="*/ 232315 w 237363"/>
                <a:gd name="connsiteY7" fmla="*/ 73118 h 81906"/>
                <a:gd name="connsiteX8" fmla="*/ 237363 w 237363"/>
                <a:gd name="connsiteY8" fmla="*/ 81881 h 81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363" h="81906">
                  <a:moveTo>
                    <a:pt x="237363" y="81881"/>
                  </a:moveTo>
                  <a:cubicBezTo>
                    <a:pt x="236601" y="82548"/>
                    <a:pt x="227838" y="70070"/>
                    <a:pt x="210312" y="54163"/>
                  </a:cubicBezTo>
                  <a:cubicBezTo>
                    <a:pt x="163294" y="11995"/>
                    <a:pt x="98623" y="-4510"/>
                    <a:pt x="37147" y="9967"/>
                  </a:cubicBezTo>
                  <a:cubicBezTo>
                    <a:pt x="13811" y="15301"/>
                    <a:pt x="476" y="22159"/>
                    <a:pt x="0" y="21207"/>
                  </a:cubicBezTo>
                  <a:cubicBezTo>
                    <a:pt x="2908" y="19014"/>
                    <a:pt x="6116" y="17250"/>
                    <a:pt x="9525" y="15968"/>
                  </a:cubicBezTo>
                  <a:cubicBezTo>
                    <a:pt x="18233" y="11976"/>
                    <a:pt x="27288" y="8787"/>
                    <a:pt x="36576" y="6443"/>
                  </a:cubicBezTo>
                  <a:cubicBezTo>
                    <a:pt x="99314" y="-10545"/>
                    <a:pt x="166366" y="6589"/>
                    <a:pt x="213265" y="51591"/>
                  </a:cubicBezTo>
                  <a:cubicBezTo>
                    <a:pt x="220275" y="58155"/>
                    <a:pt x="226653" y="65362"/>
                    <a:pt x="232315" y="73118"/>
                  </a:cubicBezTo>
                  <a:cubicBezTo>
                    <a:pt x="234430" y="75768"/>
                    <a:pt x="236132" y="78722"/>
                    <a:pt x="237363" y="81881"/>
                  </a:cubicBezTo>
                  <a:close/>
                </a:path>
              </a:pathLst>
            </a:custGeom>
            <a:solidFill>
              <a:srgbClr val="263238"/>
            </a:solidFill>
            <a:ln w="9525" cap="flat">
              <a:solidFill>
                <a:schemeClr val="tx1"/>
              </a:solidFill>
              <a:prstDash val="solid"/>
              <a:miter/>
            </a:ln>
          </p:spPr>
          <p:txBody>
            <a:bodyPr rtlCol="0" anchor="ctr">
              <a:noAutofit/>
            </a:bodyPr>
            <a:lstStyle/>
            <a:p>
              <a:endParaRPr lang="zh-CN" altLang="en-US"/>
            </a:p>
          </p:txBody>
        </p:sp>
        <p:sp>
          <p:nvSpPr>
            <p:cNvPr id="446" name="任意多边形: 形状 445">
              <a:extLst>
                <a:ext uri="{FF2B5EF4-FFF2-40B4-BE49-F238E27FC236}">
                  <a16:creationId xmlns:a16="http://schemas.microsoft.com/office/drawing/2014/main" id="{F9271B02-4522-CB85-D946-C64C6BEFB2F8}"/>
                </a:ext>
              </a:extLst>
            </p:cNvPr>
            <p:cNvSpPr/>
            <p:nvPr/>
          </p:nvSpPr>
          <p:spPr>
            <a:xfrm>
              <a:off x="10068986" y="2152561"/>
              <a:ext cx="237362" cy="81811"/>
            </a:xfrm>
            <a:custGeom>
              <a:avLst/>
              <a:gdLst>
                <a:gd name="connsiteX0" fmla="*/ 237363 w 237362"/>
                <a:gd name="connsiteY0" fmla="*/ 81786 h 81811"/>
                <a:gd name="connsiteX1" fmla="*/ 210217 w 237362"/>
                <a:gd name="connsiteY1" fmla="*/ 54163 h 81811"/>
                <a:gd name="connsiteX2" fmla="*/ 37052 w 237362"/>
                <a:gd name="connsiteY2" fmla="*/ 9872 h 81811"/>
                <a:gd name="connsiteX3" fmla="*/ 0 w 237362"/>
                <a:gd name="connsiteY3" fmla="*/ 21111 h 81811"/>
                <a:gd name="connsiteX4" fmla="*/ 9525 w 237362"/>
                <a:gd name="connsiteY4" fmla="*/ 15968 h 81811"/>
                <a:gd name="connsiteX5" fmla="*/ 36481 w 237362"/>
                <a:gd name="connsiteY5" fmla="*/ 6443 h 81811"/>
                <a:gd name="connsiteX6" fmla="*/ 213169 w 237362"/>
                <a:gd name="connsiteY6" fmla="*/ 51591 h 81811"/>
                <a:gd name="connsiteX7" fmla="*/ 232219 w 237362"/>
                <a:gd name="connsiteY7" fmla="*/ 73118 h 81811"/>
                <a:gd name="connsiteX8" fmla="*/ 237363 w 237362"/>
                <a:gd name="connsiteY8" fmla="*/ 81786 h 8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362" h="81811">
                  <a:moveTo>
                    <a:pt x="237363" y="81786"/>
                  </a:moveTo>
                  <a:cubicBezTo>
                    <a:pt x="236601" y="82452"/>
                    <a:pt x="227838" y="69975"/>
                    <a:pt x="210217" y="54163"/>
                  </a:cubicBezTo>
                  <a:cubicBezTo>
                    <a:pt x="163239" y="11917"/>
                    <a:pt x="98544" y="-4631"/>
                    <a:pt x="37052" y="9872"/>
                  </a:cubicBezTo>
                  <a:cubicBezTo>
                    <a:pt x="13811" y="15206"/>
                    <a:pt x="381" y="22064"/>
                    <a:pt x="0" y="21111"/>
                  </a:cubicBezTo>
                  <a:cubicBezTo>
                    <a:pt x="2878" y="18897"/>
                    <a:pt x="6094" y="17160"/>
                    <a:pt x="9525" y="15968"/>
                  </a:cubicBezTo>
                  <a:cubicBezTo>
                    <a:pt x="18214" y="12009"/>
                    <a:pt x="27234" y="8822"/>
                    <a:pt x="36481" y="6443"/>
                  </a:cubicBezTo>
                  <a:cubicBezTo>
                    <a:pt x="99219" y="-10545"/>
                    <a:pt x="166271" y="6589"/>
                    <a:pt x="213169" y="51591"/>
                  </a:cubicBezTo>
                  <a:cubicBezTo>
                    <a:pt x="220175" y="58159"/>
                    <a:pt x="226553" y="65365"/>
                    <a:pt x="232219" y="73118"/>
                  </a:cubicBezTo>
                  <a:cubicBezTo>
                    <a:pt x="234360" y="75732"/>
                    <a:pt x="236093" y="78654"/>
                    <a:pt x="237363" y="81786"/>
                  </a:cubicBezTo>
                  <a:close/>
                </a:path>
              </a:pathLst>
            </a:custGeom>
            <a:solidFill>
              <a:srgbClr val="263238"/>
            </a:solidFill>
            <a:ln w="9525" cap="flat">
              <a:solidFill>
                <a:schemeClr val="tx1"/>
              </a:solidFill>
              <a:prstDash val="solid"/>
              <a:miter/>
            </a:ln>
          </p:spPr>
          <p:txBody>
            <a:bodyPr rtlCol="0" anchor="ctr">
              <a:noAutofit/>
            </a:bodyPr>
            <a:lstStyle/>
            <a:p>
              <a:endParaRPr lang="zh-CN" altLang="en-US"/>
            </a:p>
          </p:txBody>
        </p:sp>
        <p:sp>
          <p:nvSpPr>
            <p:cNvPr id="447" name="任意多边形: 形状 446">
              <a:extLst>
                <a:ext uri="{FF2B5EF4-FFF2-40B4-BE49-F238E27FC236}">
                  <a16:creationId xmlns:a16="http://schemas.microsoft.com/office/drawing/2014/main" id="{DFBF61E6-96BE-71A0-9D56-618CC1C2D707}"/>
                </a:ext>
              </a:extLst>
            </p:cNvPr>
            <p:cNvSpPr/>
            <p:nvPr/>
          </p:nvSpPr>
          <p:spPr>
            <a:xfrm>
              <a:off x="10066891" y="2098058"/>
              <a:ext cx="237458" cy="81824"/>
            </a:xfrm>
            <a:custGeom>
              <a:avLst/>
              <a:gdLst>
                <a:gd name="connsiteX0" fmla="*/ 237458 w 237458"/>
                <a:gd name="connsiteY0" fmla="*/ 81806 h 81824"/>
                <a:gd name="connsiteX1" fmla="*/ 210312 w 237458"/>
                <a:gd name="connsiteY1" fmla="*/ 54088 h 81824"/>
                <a:gd name="connsiteX2" fmla="*/ 37147 w 237458"/>
                <a:gd name="connsiteY2" fmla="*/ 9797 h 81824"/>
                <a:gd name="connsiteX3" fmla="*/ 0 w 237458"/>
                <a:gd name="connsiteY3" fmla="*/ 21132 h 81824"/>
                <a:gd name="connsiteX4" fmla="*/ 9525 w 237458"/>
                <a:gd name="connsiteY4" fmla="*/ 15893 h 81824"/>
                <a:gd name="connsiteX5" fmla="*/ 36576 w 237458"/>
                <a:gd name="connsiteY5" fmla="*/ 6368 h 81824"/>
                <a:gd name="connsiteX6" fmla="*/ 213265 w 237458"/>
                <a:gd name="connsiteY6" fmla="*/ 51516 h 81824"/>
                <a:gd name="connsiteX7" fmla="*/ 232315 w 237458"/>
                <a:gd name="connsiteY7" fmla="*/ 73043 h 81824"/>
                <a:gd name="connsiteX8" fmla="*/ 237458 w 237458"/>
                <a:gd name="connsiteY8" fmla="*/ 81806 h 81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458" h="81824">
                  <a:moveTo>
                    <a:pt x="237458" y="81806"/>
                  </a:moveTo>
                  <a:cubicBezTo>
                    <a:pt x="236601" y="82377"/>
                    <a:pt x="227933" y="69900"/>
                    <a:pt x="210312" y="54088"/>
                  </a:cubicBezTo>
                  <a:cubicBezTo>
                    <a:pt x="163280" y="11945"/>
                    <a:pt x="98638" y="-4588"/>
                    <a:pt x="37147" y="9797"/>
                  </a:cubicBezTo>
                  <a:cubicBezTo>
                    <a:pt x="13811" y="15131"/>
                    <a:pt x="476" y="21989"/>
                    <a:pt x="0" y="21132"/>
                  </a:cubicBezTo>
                  <a:cubicBezTo>
                    <a:pt x="2908" y="18939"/>
                    <a:pt x="6116" y="17175"/>
                    <a:pt x="9525" y="15893"/>
                  </a:cubicBezTo>
                  <a:cubicBezTo>
                    <a:pt x="18254" y="11952"/>
                    <a:pt x="27304" y="8766"/>
                    <a:pt x="36576" y="6368"/>
                  </a:cubicBezTo>
                  <a:cubicBezTo>
                    <a:pt x="99315" y="-10483"/>
                    <a:pt x="166300" y="6633"/>
                    <a:pt x="213265" y="51516"/>
                  </a:cubicBezTo>
                  <a:cubicBezTo>
                    <a:pt x="220218" y="58135"/>
                    <a:pt x="226591" y="65337"/>
                    <a:pt x="232315" y="73043"/>
                  </a:cubicBezTo>
                  <a:cubicBezTo>
                    <a:pt x="234387" y="75739"/>
                    <a:pt x="236115" y="78682"/>
                    <a:pt x="237458" y="81806"/>
                  </a:cubicBezTo>
                  <a:close/>
                </a:path>
              </a:pathLst>
            </a:custGeom>
            <a:solidFill>
              <a:srgbClr val="263238"/>
            </a:solidFill>
            <a:ln w="9525" cap="flat">
              <a:solidFill>
                <a:schemeClr val="tx1"/>
              </a:solidFill>
              <a:prstDash val="solid"/>
              <a:miter/>
            </a:ln>
          </p:spPr>
          <p:txBody>
            <a:bodyPr rtlCol="0" anchor="ctr">
              <a:noAutofit/>
            </a:bodyPr>
            <a:lstStyle/>
            <a:p>
              <a:endParaRPr lang="zh-CN" altLang="en-US"/>
            </a:p>
          </p:txBody>
        </p:sp>
        <p:sp>
          <p:nvSpPr>
            <p:cNvPr id="448" name="任意多边形: 形状 447">
              <a:extLst>
                <a:ext uri="{FF2B5EF4-FFF2-40B4-BE49-F238E27FC236}">
                  <a16:creationId xmlns:a16="http://schemas.microsoft.com/office/drawing/2014/main" id="{77997BCF-D003-A331-7425-2B8965341FAE}"/>
                </a:ext>
              </a:extLst>
            </p:cNvPr>
            <p:cNvSpPr/>
            <p:nvPr/>
          </p:nvSpPr>
          <p:spPr>
            <a:xfrm>
              <a:off x="10419506" y="2240922"/>
              <a:ext cx="186785" cy="193544"/>
            </a:xfrm>
            <a:custGeom>
              <a:avLst/>
              <a:gdLst>
                <a:gd name="connsiteX0" fmla="*/ 1524 w 186785"/>
                <a:gd name="connsiteY0" fmla="*/ 74197 h 193544"/>
                <a:gd name="connsiteX1" fmla="*/ 0 w 186785"/>
                <a:gd name="connsiteY1" fmla="*/ 193545 h 193544"/>
                <a:gd name="connsiteX2" fmla="*/ 186785 w 186785"/>
                <a:gd name="connsiteY2" fmla="*/ 122679 h 193544"/>
                <a:gd name="connsiteX3" fmla="*/ 180213 w 186785"/>
                <a:gd name="connsiteY3" fmla="*/ 283 h 193544"/>
                <a:gd name="connsiteX4" fmla="*/ 1524 w 186785"/>
                <a:gd name="connsiteY4" fmla="*/ 74197 h 193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785" h="193544">
                  <a:moveTo>
                    <a:pt x="1524" y="74197"/>
                  </a:moveTo>
                  <a:lnTo>
                    <a:pt x="0" y="193545"/>
                  </a:lnTo>
                  <a:cubicBezTo>
                    <a:pt x="0" y="193545"/>
                    <a:pt x="79248" y="125536"/>
                    <a:pt x="186785" y="122679"/>
                  </a:cubicBezTo>
                  <a:lnTo>
                    <a:pt x="180213" y="283"/>
                  </a:lnTo>
                  <a:cubicBezTo>
                    <a:pt x="180213" y="283"/>
                    <a:pt x="58388" y="-8671"/>
                    <a:pt x="1524" y="74197"/>
                  </a:cubicBezTo>
                </a:path>
              </a:pathLst>
            </a:custGeom>
            <a:solidFill>
              <a:schemeClr val="accent1"/>
            </a:solidFill>
            <a:ln w="9525" cap="flat">
              <a:solidFill>
                <a:schemeClr val="tx1"/>
              </a:solidFill>
              <a:prstDash val="solid"/>
              <a:miter/>
            </a:ln>
          </p:spPr>
          <p:txBody>
            <a:bodyPr rtlCol="0" anchor="ctr">
              <a:noAutofit/>
            </a:bodyPr>
            <a:lstStyle/>
            <a:p>
              <a:endParaRPr lang="zh-CN" altLang="en-US"/>
            </a:p>
          </p:txBody>
        </p:sp>
        <p:sp>
          <p:nvSpPr>
            <p:cNvPr id="449" name="任意多边形: 形状 448">
              <a:extLst>
                <a:ext uri="{FF2B5EF4-FFF2-40B4-BE49-F238E27FC236}">
                  <a16:creationId xmlns:a16="http://schemas.microsoft.com/office/drawing/2014/main" id="{6694DA65-A341-B6E2-CEAF-A4BE2DAFB753}"/>
                </a:ext>
              </a:extLst>
            </p:cNvPr>
            <p:cNvSpPr/>
            <p:nvPr/>
          </p:nvSpPr>
          <p:spPr>
            <a:xfrm>
              <a:off x="10978647" y="2806037"/>
              <a:ext cx="418600" cy="464725"/>
            </a:xfrm>
            <a:custGeom>
              <a:avLst/>
              <a:gdLst>
                <a:gd name="connsiteX0" fmla="*/ 289156 w 418600"/>
                <a:gd name="connsiteY0" fmla="*/ 0 h 464725"/>
                <a:gd name="connsiteX1" fmla="*/ 292489 w 418600"/>
                <a:gd name="connsiteY1" fmla="*/ 34766 h 464725"/>
                <a:gd name="connsiteX2" fmla="*/ 276773 w 418600"/>
                <a:gd name="connsiteY2" fmla="*/ 70294 h 464725"/>
                <a:gd name="connsiteX3" fmla="*/ 23313 w 418600"/>
                <a:gd name="connsiteY3" fmla="*/ 259651 h 464725"/>
                <a:gd name="connsiteX4" fmla="*/ 11100 w 418600"/>
                <a:gd name="connsiteY4" fmla="*/ 339546 h 464725"/>
                <a:gd name="connsiteX5" fmla="*/ 23313 w 418600"/>
                <a:gd name="connsiteY5" fmla="*/ 351758 h 464725"/>
                <a:gd name="connsiteX6" fmla="*/ 157425 w 418600"/>
                <a:gd name="connsiteY6" fmla="*/ 452533 h 464725"/>
                <a:gd name="connsiteX7" fmla="*/ 242641 w 418600"/>
                <a:gd name="connsiteY7" fmla="*/ 440397 h 464725"/>
                <a:gd name="connsiteX8" fmla="*/ 251246 w 418600"/>
                <a:gd name="connsiteY8" fmla="*/ 424434 h 464725"/>
                <a:gd name="connsiteX9" fmla="*/ 357640 w 418600"/>
                <a:gd name="connsiteY9" fmla="*/ 128111 h 464725"/>
                <a:gd name="connsiteX10" fmla="*/ 388597 w 418600"/>
                <a:gd name="connsiteY10" fmla="*/ 102394 h 464725"/>
                <a:gd name="connsiteX11" fmla="*/ 418600 w 418600"/>
                <a:gd name="connsiteY11" fmla="*/ 97631 h 46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8600" h="464725">
                  <a:moveTo>
                    <a:pt x="289156" y="0"/>
                  </a:moveTo>
                  <a:lnTo>
                    <a:pt x="292489" y="34766"/>
                  </a:lnTo>
                  <a:cubicBezTo>
                    <a:pt x="293814" y="48541"/>
                    <a:pt x="287856" y="62009"/>
                    <a:pt x="276773" y="70294"/>
                  </a:cubicBezTo>
                  <a:lnTo>
                    <a:pt x="23313" y="259651"/>
                  </a:lnTo>
                  <a:cubicBezTo>
                    <a:pt x="-2122" y="278341"/>
                    <a:pt x="-7589" y="314111"/>
                    <a:pt x="11100" y="339546"/>
                  </a:cubicBezTo>
                  <a:cubicBezTo>
                    <a:pt x="14529" y="344212"/>
                    <a:pt x="18647" y="348329"/>
                    <a:pt x="23313" y="351758"/>
                  </a:cubicBezTo>
                  <a:lnTo>
                    <a:pt x="157425" y="452533"/>
                  </a:lnTo>
                  <a:cubicBezTo>
                    <a:pt x="184308" y="472713"/>
                    <a:pt x="222460" y="467280"/>
                    <a:pt x="242641" y="440397"/>
                  </a:cubicBezTo>
                  <a:cubicBezTo>
                    <a:pt x="246290" y="435536"/>
                    <a:pt x="249191" y="430155"/>
                    <a:pt x="251246" y="424434"/>
                  </a:cubicBezTo>
                  <a:lnTo>
                    <a:pt x="357640" y="128111"/>
                  </a:lnTo>
                  <a:cubicBezTo>
                    <a:pt x="362496" y="114534"/>
                    <a:pt x="374360" y="104678"/>
                    <a:pt x="388597" y="102394"/>
                  </a:cubicBezTo>
                  <a:lnTo>
                    <a:pt x="418600" y="97631"/>
                  </a:lnTo>
                  <a:close/>
                </a:path>
              </a:pathLst>
            </a:custGeom>
            <a:solidFill>
              <a:srgbClr val="F5F5F5"/>
            </a:solidFill>
            <a:ln w="9525" cap="flat">
              <a:solidFill>
                <a:schemeClr val="tx1"/>
              </a:solidFill>
              <a:prstDash val="solid"/>
              <a:miter/>
            </a:ln>
          </p:spPr>
          <p:txBody>
            <a:bodyPr rtlCol="0" anchor="ctr">
              <a:noAutofit/>
            </a:bodyPr>
            <a:lstStyle/>
            <a:p>
              <a:endParaRPr lang="zh-CN" altLang="en-US"/>
            </a:p>
          </p:txBody>
        </p:sp>
        <p:sp>
          <p:nvSpPr>
            <p:cNvPr id="450" name="任意多边形: 形状 449">
              <a:extLst>
                <a:ext uri="{FF2B5EF4-FFF2-40B4-BE49-F238E27FC236}">
                  <a16:creationId xmlns:a16="http://schemas.microsoft.com/office/drawing/2014/main" id="{E9B2D851-4E48-0151-59A2-42D0C77394A4}"/>
                </a:ext>
              </a:extLst>
            </p:cNvPr>
            <p:cNvSpPr/>
            <p:nvPr/>
          </p:nvSpPr>
          <p:spPr>
            <a:xfrm>
              <a:off x="10977475" y="2806037"/>
              <a:ext cx="421105" cy="465163"/>
            </a:xfrm>
            <a:custGeom>
              <a:avLst/>
              <a:gdLst>
                <a:gd name="connsiteX0" fmla="*/ 290327 w 421105"/>
                <a:gd name="connsiteY0" fmla="*/ 0 h 465163"/>
                <a:gd name="connsiteX1" fmla="*/ 419867 w 421105"/>
                <a:gd name="connsiteY1" fmla="*/ 96679 h 465163"/>
                <a:gd name="connsiteX2" fmla="*/ 421105 w 421105"/>
                <a:gd name="connsiteY2" fmla="*/ 97631 h 465163"/>
                <a:gd name="connsiteX3" fmla="*/ 419486 w 421105"/>
                <a:gd name="connsiteY3" fmla="*/ 97631 h 465163"/>
                <a:gd name="connsiteX4" fmla="*/ 396722 w 421105"/>
                <a:gd name="connsiteY4" fmla="*/ 101251 h 465163"/>
                <a:gd name="connsiteX5" fmla="*/ 384910 w 421105"/>
                <a:gd name="connsiteY5" fmla="*/ 103442 h 465163"/>
                <a:gd name="connsiteX6" fmla="*/ 373861 w 421105"/>
                <a:gd name="connsiteY6" fmla="*/ 108680 h 465163"/>
                <a:gd name="connsiteX7" fmla="*/ 358812 w 421105"/>
                <a:gd name="connsiteY7" fmla="*/ 128492 h 465163"/>
                <a:gd name="connsiteX8" fmla="*/ 349287 w 421105"/>
                <a:gd name="connsiteY8" fmla="*/ 154019 h 465163"/>
                <a:gd name="connsiteX9" fmla="*/ 308901 w 421105"/>
                <a:gd name="connsiteY9" fmla="*/ 266890 h 465163"/>
                <a:gd name="connsiteX10" fmla="*/ 263276 w 421105"/>
                <a:gd name="connsiteY10" fmla="*/ 394335 h 465163"/>
                <a:gd name="connsiteX11" fmla="*/ 257275 w 421105"/>
                <a:gd name="connsiteY11" fmla="*/ 411099 h 465163"/>
                <a:gd name="connsiteX12" fmla="*/ 254227 w 421105"/>
                <a:gd name="connsiteY12" fmla="*/ 419481 h 465163"/>
                <a:gd name="connsiteX13" fmla="*/ 250989 w 421105"/>
                <a:gd name="connsiteY13" fmla="*/ 427958 h 465163"/>
                <a:gd name="connsiteX14" fmla="*/ 241464 w 421105"/>
                <a:gd name="connsiteY14" fmla="*/ 443579 h 465163"/>
                <a:gd name="connsiteX15" fmla="*/ 238225 w 421105"/>
                <a:gd name="connsiteY15" fmla="*/ 446913 h 465163"/>
                <a:gd name="connsiteX16" fmla="*/ 236701 w 421105"/>
                <a:gd name="connsiteY16" fmla="*/ 448627 h 465163"/>
                <a:gd name="connsiteX17" fmla="*/ 234892 w 421105"/>
                <a:gd name="connsiteY17" fmla="*/ 450151 h 465163"/>
                <a:gd name="connsiteX18" fmla="*/ 231272 w 421105"/>
                <a:gd name="connsiteY18" fmla="*/ 453104 h 465163"/>
                <a:gd name="connsiteX19" fmla="*/ 227367 w 421105"/>
                <a:gd name="connsiteY19" fmla="*/ 455581 h 465163"/>
                <a:gd name="connsiteX20" fmla="*/ 191458 w 421105"/>
                <a:gd name="connsiteY20" fmla="*/ 465106 h 465163"/>
                <a:gd name="connsiteX21" fmla="*/ 156215 w 421105"/>
                <a:gd name="connsiteY21" fmla="*/ 451866 h 465163"/>
                <a:gd name="connsiteX22" fmla="*/ 49154 w 421105"/>
                <a:gd name="connsiteY22" fmla="*/ 371380 h 465163"/>
                <a:gd name="connsiteX23" fmla="*/ 23437 w 421105"/>
                <a:gd name="connsiteY23" fmla="*/ 352330 h 465163"/>
                <a:gd name="connsiteX24" fmla="*/ 11718 w 421105"/>
                <a:gd name="connsiteY24" fmla="*/ 270320 h 465163"/>
                <a:gd name="connsiteX25" fmla="*/ 13054 w 421105"/>
                <a:gd name="connsiteY25" fmla="*/ 268605 h 465163"/>
                <a:gd name="connsiteX26" fmla="*/ 18198 w 421105"/>
                <a:gd name="connsiteY26" fmla="*/ 263080 h 465163"/>
                <a:gd name="connsiteX27" fmla="*/ 24008 w 421105"/>
                <a:gd name="connsiteY27" fmla="*/ 258318 h 465163"/>
                <a:gd name="connsiteX28" fmla="*/ 35724 w 421105"/>
                <a:gd name="connsiteY28" fmla="*/ 249555 h 465163"/>
                <a:gd name="connsiteX29" fmla="*/ 58679 w 421105"/>
                <a:gd name="connsiteY29" fmla="*/ 232410 h 465163"/>
                <a:gd name="connsiteX30" fmla="*/ 102685 w 421105"/>
                <a:gd name="connsiteY30" fmla="*/ 199739 h 465163"/>
                <a:gd name="connsiteX31" fmla="*/ 181647 w 421105"/>
                <a:gd name="connsiteY31" fmla="*/ 141065 h 465163"/>
                <a:gd name="connsiteX32" fmla="*/ 246798 w 421105"/>
                <a:gd name="connsiteY32" fmla="*/ 92678 h 465163"/>
                <a:gd name="connsiteX33" fmla="*/ 273563 w 421105"/>
                <a:gd name="connsiteY33" fmla="*/ 72866 h 465163"/>
                <a:gd name="connsiteX34" fmla="*/ 279469 w 421105"/>
                <a:gd name="connsiteY34" fmla="*/ 68389 h 465163"/>
                <a:gd name="connsiteX35" fmla="*/ 284422 w 421105"/>
                <a:gd name="connsiteY35" fmla="*/ 63246 h 465163"/>
                <a:gd name="connsiteX36" fmla="*/ 290804 w 421105"/>
                <a:gd name="connsiteY36" fmla="*/ 51816 h 465163"/>
                <a:gd name="connsiteX37" fmla="*/ 293089 w 421105"/>
                <a:gd name="connsiteY37" fmla="*/ 40291 h 465163"/>
                <a:gd name="connsiteX38" fmla="*/ 292518 w 421105"/>
                <a:gd name="connsiteY38" fmla="*/ 29908 h 465163"/>
                <a:gd name="connsiteX39" fmla="*/ 291089 w 421105"/>
                <a:gd name="connsiteY39" fmla="*/ 13525 h 465163"/>
                <a:gd name="connsiteX40" fmla="*/ 289946 w 421105"/>
                <a:gd name="connsiteY40" fmla="*/ 190 h 465163"/>
                <a:gd name="connsiteX41" fmla="*/ 291375 w 421105"/>
                <a:gd name="connsiteY41" fmla="*/ 13716 h 465163"/>
                <a:gd name="connsiteX42" fmla="*/ 293089 w 421105"/>
                <a:gd name="connsiteY42" fmla="*/ 29908 h 465163"/>
                <a:gd name="connsiteX43" fmla="*/ 293756 w 421105"/>
                <a:gd name="connsiteY43" fmla="*/ 40386 h 465163"/>
                <a:gd name="connsiteX44" fmla="*/ 291565 w 421105"/>
                <a:gd name="connsiteY44" fmla="*/ 52102 h 465163"/>
                <a:gd name="connsiteX45" fmla="*/ 285088 w 421105"/>
                <a:gd name="connsiteY45" fmla="*/ 63817 h 465163"/>
                <a:gd name="connsiteX46" fmla="*/ 280040 w 421105"/>
                <a:gd name="connsiteY46" fmla="*/ 69056 h 465163"/>
                <a:gd name="connsiteX47" fmla="*/ 274135 w 421105"/>
                <a:gd name="connsiteY47" fmla="*/ 73628 h 465163"/>
                <a:gd name="connsiteX48" fmla="*/ 247465 w 421105"/>
                <a:gd name="connsiteY48" fmla="*/ 93631 h 465163"/>
                <a:gd name="connsiteX49" fmla="*/ 182504 w 421105"/>
                <a:gd name="connsiteY49" fmla="*/ 142208 h 465163"/>
                <a:gd name="connsiteX50" fmla="*/ 103637 w 421105"/>
                <a:gd name="connsiteY50" fmla="*/ 201073 h 465163"/>
                <a:gd name="connsiteX51" fmla="*/ 59727 w 421105"/>
                <a:gd name="connsiteY51" fmla="*/ 233839 h 465163"/>
                <a:gd name="connsiteX52" fmla="*/ 36772 w 421105"/>
                <a:gd name="connsiteY52" fmla="*/ 250984 h 465163"/>
                <a:gd name="connsiteX53" fmla="*/ 14483 w 421105"/>
                <a:gd name="connsiteY53" fmla="*/ 270034 h 465163"/>
                <a:gd name="connsiteX54" fmla="*/ 23826 w 421105"/>
                <a:gd name="connsiteY54" fmla="*/ 350314 h 465163"/>
                <a:gd name="connsiteX55" fmla="*/ 24580 w 421105"/>
                <a:gd name="connsiteY55" fmla="*/ 350901 h 465163"/>
                <a:gd name="connsiteX56" fmla="*/ 50297 w 421105"/>
                <a:gd name="connsiteY56" fmla="*/ 369951 h 465163"/>
                <a:gd name="connsiteX57" fmla="*/ 157834 w 421105"/>
                <a:gd name="connsiteY57" fmla="*/ 450151 h 465163"/>
                <a:gd name="connsiteX58" fmla="*/ 191934 w 421105"/>
                <a:gd name="connsiteY58" fmla="*/ 463010 h 465163"/>
                <a:gd name="connsiteX59" fmla="*/ 226700 w 421105"/>
                <a:gd name="connsiteY59" fmla="*/ 453485 h 465163"/>
                <a:gd name="connsiteX60" fmla="*/ 230415 w 421105"/>
                <a:gd name="connsiteY60" fmla="*/ 451104 h 465163"/>
                <a:gd name="connsiteX61" fmla="*/ 233939 w 421105"/>
                <a:gd name="connsiteY61" fmla="*/ 448246 h 465163"/>
                <a:gd name="connsiteX62" fmla="*/ 235654 w 421105"/>
                <a:gd name="connsiteY62" fmla="*/ 446818 h 465163"/>
                <a:gd name="connsiteX63" fmla="*/ 237273 w 421105"/>
                <a:gd name="connsiteY63" fmla="*/ 445198 h 465163"/>
                <a:gd name="connsiteX64" fmla="*/ 240321 w 421105"/>
                <a:gd name="connsiteY64" fmla="*/ 441960 h 465163"/>
                <a:gd name="connsiteX65" fmla="*/ 249846 w 421105"/>
                <a:gd name="connsiteY65" fmla="*/ 426815 h 465163"/>
                <a:gd name="connsiteX66" fmla="*/ 253180 w 421105"/>
                <a:gd name="connsiteY66" fmla="*/ 418433 h 465163"/>
                <a:gd name="connsiteX67" fmla="*/ 256132 w 421105"/>
                <a:gd name="connsiteY67" fmla="*/ 410051 h 465163"/>
                <a:gd name="connsiteX68" fmla="*/ 262229 w 421105"/>
                <a:gd name="connsiteY68" fmla="*/ 393287 h 465163"/>
                <a:gd name="connsiteX69" fmla="*/ 307948 w 421105"/>
                <a:gd name="connsiteY69" fmla="*/ 265938 h 465163"/>
                <a:gd name="connsiteX70" fmla="*/ 348525 w 421105"/>
                <a:gd name="connsiteY70" fmla="*/ 153162 h 465163"/>
                <a:gd name="connsiteX71" fmla="*/ 358050 w 421105"/>
                <a:gd name="connsiteY71" fmla="*/ 127635 h 465163"/>
                <a:gd name="connsiteX72" fmla="*/ 373766 w 421105"/>
                <a:gd name="connsiteY72" fmla="*/ 107061 h 465163"/>
                <a:gd name="connsiteX73" fmla="*/ 385101 w 421105"/>
                <a:gd name="connsiteY73" fmla="*/ 101727 h 465163"/>
                <a:gd name="connsiteX74" fmla="*/ 397103 w 421105"/>
                <a:gd name="connsiteY74" fmla="*/ 99536 h 465163"/>
                <a:gd name="connsiteX75" fmla="*/ 419963 w 421105"/>
                <a:gd name="connsiteY75" fmla="*/ 95917 h 465163"/>
                <a:gd name="connsiteX76" fmla="*/ 419963 w 421105"/>
                <a:gd name="connsiteY76" fmla="*/ 97155 h 465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421105" h="465163">
                  <a:moveTo>
                    <a:pt x="290327" y="0"/>
                  </a:moveTo>
                  <a:lnTo>
                    <a:pt x="419867" y="96679"/>
                  </a:lnTo>
                  <a:lnTo>
                    <a:pt x="421105" y="97631"/>
                  </a:lnTo>
                  <a:lnTo>
                    <a:pt x="419486" y="97631"/>
                  </a:lnTo>
                  <a:lnTo>
                    <a:pt x="396722" y="101251"/>
                  </a:lnTo>
                  <a:cubicBezTo>
                    <a:pt x="392721" y="102013"/>
                    <a:pt x="388721" y="102394"/>
                    <a:pt x="384910" y="103442"/>
                  </a:cubicBezTo>
                  <a:cubicBezTo>
                    <a:pt x="380984" y="104620"/>
                    <a:pt x="377258" y="106386"/>
                    <a:pt x="373861" y="108680"/>
                  </a:cubicBezTo>
                  <a:cubicBezTo>
                    <a:pt x="366809" y="113457"/>
                    <a:pt x="361522" y="120418"/>
                    <a:pt x="358812" y="128492"/>
                  </a:cubicBezTo>
                  <a:cubicBezTo>
                    <a:pt x="355859" y="136874"/>
                    <a:pt x="352811" y="145351"/>
                    <a:pt x="349287" y="154019"/>
                  </a:cubicBezTo>
                  <a:cubicBezTo>
                    <a:pt x="336905" y="188881"/>
                    <a:pt x="323379" y="226695"/>
                    <a:pt x="308901" y="266890"/>
                  </a:cubicBezTo>
                  <a:cubicBezTo>
                    <a:pt x="294423" y="307086"/>
                    <a:pt x="279278" y="349853"/>
                    <a:pt x="263276" y="394335"/>
                  </a:cubicBezTo>
                  <a:lnTo>
                    <a:pt x="257275" y="411099"/>
                  </a:lnTo>
                  <a:cubicBezTo>
                    <a:pt x="256323" y="413861"/>
                    <a:pt x="255275" y="416719"/>
                    <a:pt x="254227" y="419481"/>
                  </a:cubicBezTo>
                  <a:cubicBezTo>
                    <a:pt x="253180" y="422243"/>
                    <a:pt x="252227" y="425196"/>
                    <a:pt x="250989" y="427958"/>
                  </a:cubicBezTo>
                  <a:cubicBezTo>
                    <a:pt x="248626" y="433619"/>
                    <a:pt x="245414" y="438886"/>
                    <a:pt x="241464" y="443579"/>
                  </a:cubicBezTo>
                  <a:lnTo>
                    <a:pt x="238225" y="446913"/>
                  </a:lnTo>
                  <a:lnTo>
                    <a:pt x="236701" y="448627"/>
                  </a:lnTo>
                  <a:lnTo>
                    <a:pt x="234892" y="450151"/>
                  </a:lnTo>
                  <a:lnTo>
                    <a:pt x="231272" y="453104"/>
                  </a:lnTo>
                  <a:lnTo>
                    <a:pt x="227367" y="455581"/>
                  </a:lnTo>
                  <a:cubicBezTo>
                    <a:pt x="216642" y="462329"/>
                    <a:pt x="204117" y="465651"/>
                    <a:pt x="191458" y="465106"/>
                  </a:cubicBezTo>
                  <a:cubicBezTo>
                    <a:pt x="178640" y="464366"/>
                    <a:pt x="166350" y="459749"/>
                    <a:pt x="156215" y="451866"/>
                  </a:cubicBezTo>
                  <a:lnTo>
                    <a:pt x="49154" y="371380"/>
                  </a:lnTo>
                  <a:lnTo>
                    <a:pt x="23437" y="352330"/>
                  </a:lnTo>
                  <a:cubicBezTo>
                    <a:pt x="-2446" y="332919"/>
                    <a:pt x="-7692" y="296202"/>
                    <a:pt x="11718" y="270320"/>
                  </a:cubicBezTo>
                  <a:cubicBezTo>
                    <a:pt x="12153" y="269740"/>
                    <a:pt x="12598" y="269168"/>
                    <a:pt x="13054" y="268605"/>
                  </a:cubicBezTo>
                  <a:lnTo>
                    <a:pt x="18198" y="263080"/>
                  </a:lnTo>
                  <a:cubicBezTo>
                    <a:pt x="20103" y="261461"/>
                    <a:pt x="22008" y="259842"/>
                    <a:pt x="24008" y="258318"/>
                  </a:cubicBezTo>
                  <a:lnTo>
                    <a:pt x="35724" y="249555"/>
                  </a:lnTo>
                  <a:lnTo>
                    <a:pt x="58679" y="232410"/>
                  </a:lnTo>
                  <a:lnTo>
                    <a:pt x="102685" y="199739"/>
                  </a:lnTo>
                  <a:lnTo>
                    <a:pt x="181647" y="141065"/>
                  </a:lnTo>
                  <a:lnTo>
                    <a:pt x="246798" y="92678"/>
                  </a:lnTo>
                  <a:lnTo>
                    <a:pt x="273563" y="72866"/>
                  </a:lnTo>
                  <a:cubicBezTo>
                    <a:pt x="275563" y="71342"/>
                    <a:pt x="277659" y="69913"/>
                    <a:pt x="279469" y="68389"/>
                  </a:cubicBezTo>
                  <a:cubicBezTo>
                    <a:pt x="281239" y="66794"/>
                    <a:pt x="282894" y="65075"/>
                    <a:pt x="284422" y="63246"/>
                  </a:cubicBezTo>
                  <a:cubicBezTo>
                    <a:pt x="287192" y="59833"/>
                    <a:pt x="289352" y="55966"/>
                    <a:pt x="290804" y="51816"/>
                  </a:cubicBezTo>
                  <a:cubicBezTo>
                    <a:pt x="292140" y="48111"/>
                    <a:pt x="292910" y="44226"/>
                    <a:pt x="293089" y="40291"/>
                  </a:cubicBezTo>
                  <a:cubicBezTo>
                    <a:pt x="293100" y="36822"/>
                    <a:pt x="292909" y="33355"/>
                    <a:pt x="292518" y="29908"/>
                  </a:cubicBezTo>
                  <a:lnTo>
                    <a:pt x="291089" y="13525"/>
                  </a:lnTo>
                  <a:cubicBezTo>
                    <a:pt x="290327" y="5239"/>
                    <a:pt x="290041" y="1429"/>
                    <a:pt x="289946" y="190"/>
                  </a:cubicBezTo>
                  <a:cubicBezTo>
                    <a:pt x="289946" y="1524"/>
                    <a:pt x="290518" y="5334"/>
                    <a:pt x="291375" y="13716"/>
                  </a:cubicBezTo>
                  <a:cubicBezTo>
                    <a:pt x="291851" y="18097"/>
                    <a:pt x="292423" y="23241"/>
                    <a:pt x="293089" y="29908"/>
                  </a:cubicBezTo>
                  <a:cubicBezTo>
                    <a:pt x="293567" y="33380"/>
                    <a:pt x="293790" y="36882"/>
                    <a:pt x="293756" y="40386"/>
                  </a:cubicBezTo>
                  <a:cubicBezTo>
                    <a:pt x="293645" y="44382"/>
                    <a:pt x="292906" y="48336"/>
                    <a:pt x="291565" y="52102"/>
                  </a:cubicBezTo>
                  <a:cubicBezTo>
                    <a:pt x="290065" y="56337"/>
                    <a:pt x="287877" y="60295"/>
                    <a:pt x="285088" y="63817"/>
                  </a:cubicBezTo>
                  <a:cubicBezTo>
                    <a:pt x="283555" y="65702"/>
                    <a:pt x="281867" y="67454"/>
                    <a:pt x="280040" y="69056"/>
                  </a:cubicBezTo>
                  <a:cubicBezTo>
                    <a:pt x="278135" y="70675"/>
                    <a:pt x="276135" y="72104"/>
                    <a:pt x="274135" y="73628"/>
                  </a:cubicBezTo>
                  <a:lnTo>
                    <a:pt x="247465" y="93631"/>
                  </a:lnTo>
                  <a:lnTo>
                    <a:pt x="182504" y="142208"/>
                  </a:lnTo>
                  <a:lnTo>
                    <a:pt x="103637" y="201073"/>
                  </a:lnTo>
                  <a:lnTo>
                    <a:pt x="59727" y="233839"/>
                  </a:lnTo>
                  <a:cubicBezTo>
                    <a:pt x="52202" y="239554"/>
                    <a:pt x="44582" y="245269"/>
                    <a:pt x="36772" y="250984"/>
                  </a:cubicBezTo>
                  <a:cubicBezTo>
                    <a:pt x="28617" y="256432"/>
                    <a:pt x="21135" y="262827"/>
                    <a:pt x="14483" y="270034"/>
                  </a:cubicBezTo>
                  <a:cubicBezTo>
                    <a:pt x="-5106" y="294782"/>
                    <a:pt x="-923" y="330725"/>
                    <a:pt x="23826" y="350314"/>
                  </a:cubicBezTo>
                  <a:cubicBezTo>
                    <a:pt x="24075" y="350512"/>
                    <a:pt x="24327" y="350708"/>
                    <a:pt x="24580" y="350901"/>
                  </a:cubicBezTo>
                  <a:lnTo>
                    <a:pt x="50297" y="369951"/>
                  </a:lnTo>
                  <a:lnTo>
                    <a:pt x="157834" y="450151"/>
                  </a:lnTo>
                  <a:cubicBezTo>
                    <a:pt x="167644" y="457777"/>
                    <a:pt x="179531" y="462260"/>
                    <a:pt x="191934" y="463010"/>
                  </a:cubicBezTo>
                  <a:cubicBezTo>
                    <a:pt x="204223" y="463461"/>
                    <a:pt x="216356" y="460137"/>
                    <a:pt x="226700" y="453485"/>
                  </a:cubicBezTo>
                  <a:lnTo>
                    <a:pt x="230415" y="451104"/>
                  </a:lnTo>
                  <a:lnTo>
                    <a:pt x="233939" y="448246"/>
                  </a:lnTo>
                  <a:lnTo>
                    <a:pt x="235654" y="446818"/>
                  </a:lnTo>
                  <a:lnTo>
                    <a:pt x="237273" y="445198"/>
                  </a:lnTo>
                  <a:lnTo>
                    <a:pt x="240321" y="441960"/>
                  </a:lnTo>
                  <a:cubicBezTo>
                    <a:pt x="244227" y="437410"/>
                    <a:pt x="247437" y="432306"/>
                    <a:pt x="249846" y="426815"/>
                  </a:cubicBezTo>
                  <a:cubicBezTo>
                    <a:pt x="251084" y="424148"/>
                    <a:pt x="252132" y="421291"/>
                    <a:pt x="253180" y="418433"/>
                  </a:cubicBezTo>
                  <a:lnTo>
                    <a:pt x="256132" y="410051"/>
                  </a:lnTo>
                  <a:cubicBezTo>
                    <a:pt x="258228" y="404431"/>
                    <a:pt x="260228" y="398812"/>
                    <a:pt x="262229" y="393287"/>
                  </a:cubicBezTo>
                  <a:cubicBezTo>
                    <a:pt x="278135" y="348805"/>
                    <a:pt x="293471" y="306134"/>
                    <a:pt x="307948" y="265938"/>
                  </a:cubicBezTo>
                  <a:lnTo>
                    <a:pt x="348525" y="153162"/>
                  </a:lnTo>
                  <a:cubicBezTo>
                    <a:pt x="351668" y="144399"/>
                    <a:pt x="354716" y="135922"/>
                    <a:pt x="358050" y="127635"/>
                  </a:cubicBezTo>
                  <a:cubicBezTo>
                    <a:pt x="360895" y="119241"/>
                    <a:pt x="366417" y="112014"/>
                    <a:pt x="373766" y="107061"/>
                  </a:cubicBezTo>
                  <a:cubicBezTo>
                    <a:pt x="377239" y="104696"/>
                    <a:pt x="381065" y="102896"/>
                    <a:pt x="385101" y="101727"/>
                  </a:cubicBezTo>
                  <a:cubicBezTo>
                    <a:pt x="389060" y="100784"/>
                    <a:pt x="393066" y="100052"/>
                    <a:pt x="397103" y="99536"/>
                  </a:cubicBezTo>
                  <a:lnTo>
                    <a:pt x="419963" y="95917"/>
                  </a:lnTo>
                  <a:lnTo>
                    <a:pt x="419963" y="97155"/>
                  </a:lnTo>
                  <a:close/>
                </a:path>
              </a:pathLst>
            </a:custGeom>
            <a:solidFill>
              <a:srgbClr val="263238"/>
            </a:solidFill>
            <a:ln w="9525" cap="flat">
              <a:solidFill>
                <a:schemeClr val="tx1"/>
              </a:solidFill>
              <a:prstDash val="solid"/>
              <a:miter/>
            </a:ln>
          </p:spPr>
          <p:txBody>
            <a:bodyPr rtlCol="0" anchor="ctr">
              <a:noAutofit/>
            </a:bodyPr>
            <a:lstStyle/>
            <a:p>
              <a:endParaRPr lang="zh-CN" altLang="en-US"/>
            </a:p>
          </p:txBody>
        </p:sp>
        <p:sp>
          <p:nvSpPr>
            <p:cNvPr id="451" name="任意多边形: 形状 450">
              <a:extLst>
                <a:ext uri="{FF2B5EF4-FFF2-40B4-BE49-F238E27FC236}">
                  <a16:creationId xmlns:a16="http://schemas.microsoft.com/office/drawing/2014/main" id="{12774DF1-D8EF-ADD2-E15C-32C902C9B94F}"/>
                </a:ext>
              </a:extLst>
            </p:cNvPr>
            <p:cNvSpPr/>
            <p:nvPr/>
          </p:nvSpPr>
          <p:spPr>
            <a:xfrm>
              <a:off x="11000572" y="2949769"/>
              <a:ext cx="281708" cy="300525"/>
            </a:xfrm>
            <a:custGeom>
              <a:avLst/>
              <a:gdLst>
                <a:gd name="connsiteX0" fmla="*/ 281708 w 281708"/>
                <a:gd name="connsiteY0" fmla="*/ 101251 h 300525"/>
                <a:gd name="connsiteX1" fmla="*/ 242180 w 281708"/>
                <a:gd name="connsiteY1" fmla="*/ 70199 h 300525"/>
                <a:gd name="connsiteX2" fmla="*/ 216176 w 281708"/>
                <a:gd name="connsiteY2" fmla="*/ 28575 h 300525"/>
                <a:gd name="connsiteX3" fmla="*/ 178076 w 281708"/>
                <a:gd name="connsiteY3" fmla="*/ 0 h 300525"/>
                <a:gd name="connsiteX4" fmla="*/ 19009 w 281708"/>
                <a:gd name="connsiteY4" fmla="*/ 122587 h 300525"/>
                <a:gd name="connsiteX5" fmla="*/ 10185 w 281708"/>
                <a:gd name="connsiteY5" fmla="*/ 191124 h 300525"/>
                <a:gd name="connsiteX6" fmla="*/ 19485 w 281708"/>
                <a:gd name="connsiteY6" fmla="*/ 200311 h 300525"/>
                <a:gd name="connsiteX7" fmla="*/ 139595 w 281708"/>
                <a:gd name="connsiteY7" fmla="*/ 290703 h 300525"/>
                <a:gd name="connsiteX8" fmla="*/ 207892 w 281708"/>
                <a:gd name="connsiteY8" fmla="*/ 281103 h 300525"/>
                <a:gd name="connsiteX9" fmla="*/ 214271 w 281708"/>
                <a:gd name="connsiteY9" fmla="*/ 269748 h 30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1708" h="300525">
                  <a:moveTo>
                    <a:pt x="281708" y="101251"/>
                  </a:moveTo>
                  <a:cubicBezTo>
                    <a:pt x="266173" y="94318"/>
                    <a:pt x="252594" y="83651"/>
                    <a:pt x="242180" y="70199"/>
                  </a:cubicBezTo>
                  <a:cubicBezTo>
                    <a:pt x="232654" y="57150"/>
                    <a:pt x="225511" y="41624"/>
                    <a:pt x="216176" y="28575"/>
                  </a:cubicBezTo>
                  <a:cubicBezTo>
                    <a:pt x="207835" y="14315"/>
                    <a:pt x="194102" y="4015"/>
                    <a:pt x="178076" y="0"/>
                  </a:cubicBezTo>
                  <a:lnTo>
                    <a:pt x="19009" y="122587"/>
                  </a:lnTo>
                  <a:cubicBezTo>
                    <a:pt x="-2354" y="139076"/>
                    <a:pt x="-6304" y="169761"/>
                    <a:pt x="10185" y="191124"/>
                  </a:cubicBezTo>
                  <a:cubicBezTo>
                    <a:pt x="12860" y="194589"/>
                    <a:pt x="15988" y="197679"/>
                    <a:pt x="19485" y="200311"/>
                  </a:cubicBezTo>
                  <a:lnTo>
                    <a:pt x="139595" y="290703"/>
                  </a:lnTo>
                  <a:cubicBezTo>
                    <a:pt x="161106" y="306912"/>
                    <a:pt x="191683" y="302614"/>
                    <a:pt x="207892" y="281103"/>
                  </a:cubicBezTo>
                  <a:cubicBezTo>
                    <a:pt x="210517" y="277621"/>
                    <a:pt x="212662" y="273801"/>
                    <a:pt x="214271" y="269748"/>
                  </a:cubicBezTo>
                  <a:close/>
                </a:path>
              </a:pathLst>
            </a:custGeom>
            <a:solidFill>
              <a:schemeClr val="accent1"/>
            </a:solidFill>
            <a:ln w="9525" cap="flat">
              <a:solidFill>
                <a:schemeClr val="tx1"/>
              </a:solidFill>
              <a:prstDash val="solid"/>
              <a:miter/>
            </a:ln>
          </p:spPr>
          <p:txBody>
            <a:bodyPr rtlCol="0" anchor="ctr">
              <a:noAutofit/>
            </a:bodyPr>
            <a:lstStyle/>
            <a:p>
              <a:endParaRPr lang="zh-CN" altLang="en-US"/>
            </a:p>
          </p:txBody>
        </p:sp>
        <p:sp>
          <p:nvSpPr>
            <p:cNvPr id="452" name="任意多边形: 形状 451">
              <a:extLst>
                <a:ext uri="{FF2B5EF4-FFF2-40B4-BE49-F238E27FC236}">
                  <a16:creationId xmlns:a16="http://schemas.microsoft.com/office/drawing/2014/main" id="{DF73E9C0-D71E-1633-65B4-D5AF99EB41D8}"/>
                </a:ext>
              </a:extLst>
            </p:cNvPr>
            <p:cNvSpPr/>
            <p:nvPr/>
          </p:nvSpPr>
          <p:spPr>
            <a:xfrm>
              <a:off x="11267707" y="2806990"/>
              <a:ext cx="125349" cy="96773"/>
            </a:xfrm>
            <a:custGeom>
              <a:avLst/>
              <a:gdLst>
                <a:gd name="connsiteX0" fmla="*/ 125349 w 125349"/>
                <a:gd name="connsiteY0" fmla="*/ 96774 h 96773"/>
                <a:gd name="connsiteX1" fmla="*/ 118967 w 125349"/>
                <a:gd name="connsiteY1" fmla="*/ 95726 h 96773"/>
                <a:gd name="connsiteX2" fmla="*/ 111633 w 125349"/>
                <a:gd name="connsiteY2" fmla="*/ 94012 h 96773"/>
                <a:gd name="connsiteX3" fmla="*/ 102108 w 125349"/>
                <a:gd name="connsiteY3" fmla="*/ 91154 h 96773"/>
                <a:gd name="connsiteX4" fmla="*/ 90678 w 125349"/>
                <a:gd name="connsiteY4" fmla="*/ 86868 h 96773"/>
                <a:gd name="connsiteX5" fmla="*/ 77914 w 125349"/>
                <a:gd name="connsiteY5" fmla="*/ 80962 h 96773"/>
                <a:gd name="connsiteX6" fmla="*/ 50863 w 125349"/>
                <a:gd name="connsiteY6" fmla="*/ 63817 h 96773"/>
                <a:gd name="connsiteX7" fmla="*/ 27337 w 125349"/>
                <a:gd name="connsiteY7" fmla="*/ 41910 h 96773"/>
                <a:gd name="connsiteX8" fmla="*/ 18478 w 125349"/>
                <a:gd name="connsiteY8" fmla="*/ 31147 h 96773"/>
                <a:gd name="connsiteX9" fmla="*/ 11430 w 125349"/>
                <a:gd name="connsiteY9" fmla="*/ 21145 h 96773"/>
                <a:gd name="connsiteX10" fmla="*/ 6191 w 125349"/>
                <a:gd name="connsiteY10" fmla="*/ 12573 h 96773"/>
                <a:gd name="connsiteX11" fmla="*/ 2667 w 125349"/>
                <a:gd name="connsiteY11" fmla="*/ 5905 h 96773"/>
                <a:gd name="connsiteX12" fmla="*/ 0 w 125349"/>
                <a:gd name="connsiteY12" fmla="*/ 0 h 96773"/>
                <a:gd name="connsiteX13" fmla="*/ 3334 w 125349"/>
                <a:gd name="connsiteY13" fmla="*/ 5525 h 96773"/>
                <a:gd name="connsiteX14" fmla="*/ 7144 w 125349"/>
                <a:gd name="connsiteY14" fmla="*/ 12001 h 96773"/>
                <a:gd name="connsiteX15" fmla="*/ 12573 w 125349"/>
                <a:gd name="connsiteY15" fmla="*/ 20383 h 96773"/>
                <a:gd name="connsiteX16" fmla="*/ 19812 w 125349"/>
                <a:gd name="connsiteY16" fmla="*/ 29908 h 96773"/>
                <a:gd name="connsiteX17" fmla="*/ 28765 w 125349"/>
                <a:gd name="connsiteY17" fmla="*/ 40481 h 96773"/>
                <a:gd name="connsiteX18" fmla="*/ 78772 w 125349"/>
                <a:gd name="connsiteY18" fmla="*/ 79153 h 96773"/>
                <a:gd name="connsiteX19" fmla="*/ 91345 w 125349"/>
                <a:gd name="connsiteY19" fmla="*/ 85153 h 96773"/>
                <a:gd name="connsiteX20" fmla="*/ 102584 w 125349"/>
                <a:gd name="connsiteY20" fmla="*/ 89630 h 96773"/>
                <a:gd name="connsiteX21" fmla="*/ 112109 w 125349"/>
                <a:gd name="connsiteY21" fmla="*/ 92773 h 96773"/>
                <a:gd name="connsiteX22" fmla="*/ 119348 w 125349"/>
                <a:gd name="connsiteY22" fmla="*/ 94774 h 96773"/>
                <a:gd name="connsiteX23" fmla="*/ 125349 w 125349"/>
                <a:gd name="connsiteY23" fmla="*/ 96774 h 9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5349" h="96773">
                  <a:moveTo>
                    <a:pt x="125349" y="96774"/>
                  </a:moveTo>
                  <a:cubicBezTo>
                    <a:pt x="123196" y="96604"/>
                    <a:pt x="121061" y="96253"/>
                    <a:pt x="118967" y="95726"/>
                  </a:cubicBezTo>
                  <a:cubicBezTo>
                    <a:pt x="116493" y="95287"/>
                    <a:pt x="114045" y="94715"/>
                    <a:pt x="111633" y="94012"/>
                  </a:cubicBezTo>
                  <a:cubicBezTo>
                    <a:pt x="108406" y="93242"/>
                    <a:pt x="105226" y="92288"/>
                    <a:pt x="102108" y="91154"/>
                  </a:cubicBezTo>
                  <a:cubicBezTo>
                    <a:pt x="98488" y="89916"/>
                    <a:pt x="94678" y="88582"/>
                    <a:pt x="90678" y="86868"/>
                  </a:cubicBezTo>
                  <a:cubicBezTo>
                    <a:pt x="86677" y="85153"/>
                    <a:pt x="82391" y="83153"/>
                    <a:pt x="77914" y="80962"/>
                  </a:cubicBezTo>
                  <a:cubicBezTo>
                    <a:pt x="68437" y="76009"/>
                    <a:pt x="59388" y="70274"/>
                    <a:pt x="50863" y="63817"/>
                  </a:cubicBezTo>
                  <a:cubicBezTo>
                    <a:pt x="42432" y="57175"/>
                    <a:pt x="34563" y="49847"/>
                    <a:pt x="27337" y="41910"/>
                  </a:cubicBezTo>
                  <a:cubicBezTo>
                    <a:pt x="24098" y="38195"/>
                    <a:pt x="21050" y="34671"/>
                    <a:pt x="18478" y="31147"/>
                  </a:cubicBezTo>
                  <a:cubicBezTo>
                    <a:pt x="15943" y="27948"/>
                    <a:pt x="13590" y="24609"/>
                    <a:pt x="11430" y="21145"/>
                  </a:cubicBezTo>
                  <a:cubicBezTo>
                    <a:pt x="9239" y="18097"/>
                    <a:pt x="7715" y="15145"/>
                    <a:pt x="6191" y="12573"/>
                  </a:cubicBezTo>
                  <a:cubicBezTo>
                    <a:pt x="4667" y="10001"/>
                    <a:pt x="3524" y="7715"/>
                    <a:pt x="2667" y="5905"/>
                  </a:cubicBezTo>
                  <a:cubicBezTo>
                    <a:pt x="1678" y="3984"/>
                    <a:pt x="787" y="2013"/>
                    <a:pt x="0" y="0"/>
                  </a:cubicBezTo>
                  <a:cubicBezTo>
                    <a:pt x="1316" y="1710"/>
                    <a:pt x="2435" y="3563"/>
                    <a:pt x="3334" y="5525"/>
                  </a:cubicBezTo>
                  <a:cubicBezTo>
                    <a:pt x="4286" y="7334"/>
                    <a:pt x="5524" y="9525"/>
                    <a:pt x="7144" y="12001"/>
                  </a:cubicBezTo>
                  <a:cubicBezTo>
                    <a:pt x="8763" y="14478"/>
                    <a:pt x="10382" y="17431"/>
                    <a:pt x="12573" y="20383"/>
                  </a:cubicBezTo>
                  <a:cubicBezTo>
                    <a:pt x="14764" y="23336"/>
                    <a:pt x="17050" y="26765"/>
                    <a:pt x="19812" y="29908"/>
                  </a:cubicBezTo>
                  <a:cubicBezTo>
                    <a:pt x="22574" y="33052"/>
                    <a:pt x="25527" y="36862"/>
                    <a:pt x="28765" y="40481"/>
                  </a:cubicBezTo>
                  <a:cubicBezTo>
                    <a:pt x="43063" y="56177"/>
                    <a:pt x="59984" y="69262"/>
                    <a:pt x="78772" y="79153"/>
                  </a:cubicBezTo>
                  <a:cubicBezTo>
                    <a:pt x="83153" y="81343"/>
                    <a:pt x="87249" y="83534"/>
                    <a:pt x="91345" y="85153"/>
                  </a:cubicBezTo>
                  <a:cubicBezTo>
                    <a:pt x="95440" y="86773"/>
                    <a:pt x="99060" y="88297"/>
                    <a:pt x="102584" y="89630"/>
                  </a:cubicBezTo>
                  <a:cubicBezTo>
                    <a:pt x="106108" y="90964"/>
                    <a:pt x="109251" y="91821"/>
                    <a:pt x="112109" y="92773"/>
                  </a:cubicBezTo>
                  <a:lnTo>
                    <a:pt x="119348" y="94774"/>
                  </a:lnTo>
                  <a:cubicBezTo>
                    <a:pt x="121393" y="95299"/>
                    <a:pt x="123398" y="95967"/>
                    <a:pt x="125349" y="96774"/>
                  </a:cubicBezTo>
                  <a:close/>
                </a:path>
              </a:pathLst>
            </a:custGeom>
            <a:solidFill>
              <a:srgbClr val="263238"/>
            </a:solidFill>
            <a:ln w="9525" cap="flat">
              <a:solidFill>
                <a:schemeClr val="tx1"/>
              </a:solidFill>
              <a:prstDash val="solid"/>
              <a:miter/>
            </a:ln>
          </p:spPr>
          <p:txBody>
            <a:bodyPr rtlCol="0" anchor="ctr">
              <a:noAutofit/>
            </a:bodyPr>
            <a:lstStyle/>
            <a:p>
              <a:endParaRPr lang="zh-CN" altLang="en-US"/>
            </a:p>
          </p:txBody>
        </p:sp>
        <p:sp>
          <p:nvSpPr>
            <p:cNvPr id="453" name="任意多边形: 形状 452">
              <a:extLst>
                <a:ext uri="{FF2B5EF4-FFF2-40B4-BE49-F238E27FC236}">
                  <a16:creationId xmlns:a16="http://schemas.microsoft.com/office/drawing/2014/main" id="{CFB0D174-62F8-2DFA-7C31-47C911F745CF}"/>
                </a:ext>
              </a:extLst>
            </p:cNvPr>
            <p:cNvSpPr/>
            <p:nvPr/>
          </p:nvSpPr>
          <p:spPr>
            <a:xfrm>
              <a:off x="11034236" y="2978997"/>
              <a:ext cx="146948" cy="167844"/>
            </a:xfrm>
            <a:custGeom>
              <a:avLst/>
              <a:gdLst>
                <a:gd name="connsiteX0" fmla="*/ 12681 w 146948"/>
                <a:gd name="connsiteY0" fmla="*/ 167844 h 167844"/>
                <a:gd name="connsiteX1" fmla="*/ 5538 w 146948"/>
                <a:gd name="connsiteY1" fmla="*/ 161272 h 167844"/>
                <a:gd name="connsiteX2" fmla="*/ 394 w 146948"/>
                <a:gd name="connsiteY2" fmla="*/ 135364 h 167844"/>
                <a:gd name="connsiteX3" fmla="*/ 5633 w 146948"/>
                <a:gd name="connsiteY3" fmla="*/ 117552 h 167844"/>
                <a:gd name="connsiteX4" fmla="*/ 17634 w 146948"/>
                <a:gd name="connsiteY4" fmla="*/ 100312 h 167844"/>
                <a:gd name="connsiteX5" fmla="*/ 52496 w 146948"/>
                <a:gd name="connsiteY5" fmla="*/ 69737 h 167844"/>
                <a:gd name="connsiteX6" fmla="*/ 146889 w 146948"/>
                <a:gd name="connsiteY6" fmla="*/ 109 h 167844"/>
                <a:gd name="connsiteX7" fmla="*/ 58878 w 146948"/>
                <a:gd name="connsiteY7" fmla="*/ 77642 h 167844"/>
                <a:gd name="connsiteX8" fmla="*/ 24492 w 146948"/>
                <a:gd name="connsiteY8" fmla="*/ 106217 h 167844"/>
                <a:gd name="connsiteX9" fmla="*/ 13062 w 146948"/>
                <a:gd name="connsiteY9" fmla="*/ 120981 h 167844"/>
                <a:gd name="connsiteX10" fmla="*/ 7443 w 146948"/>
                <a:gd name="connsiteY10" fmla="*/ 135935 h 167844"/>
                <a:gd name="connsiteX11" fmla="*/ 9062 w 146948"/>
                <a:gd name="connsiteY11" fmla="*/ 158986 h 167844"/>
                <a:gd name="connsiteX12" fmla="*/ 12681 w 146948"/>
                <a:gd name="connsiteY12" fmla="*/ 167844 h 167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948" h="167844">
                  <a:moveTo>
                    <a:pt x="12681" y="167844"/>
                  </a:moveTo>
                  <a:cubicBezTo>
                    <a:pt x="12681" y="167844"/>
                    <a:pt x="9062" y="166606"/>
                    <a:pt x="5538" y="161272"/>
                  </a:cubicBezTo>
                  <a:cubicBezTo>
                    <a:pt x="939" y="153467"/>
                    <a:pt x="-874" y="144333"/>
                    <a:pt x="394" y="135364"/>
                  </a:cubicBezTo>
                  <a:cubicBezTo>
                    <a:pt x="1035" y="129156"/>
                    <a:pt x="2810" y="123118"/>
                    <a:pt x="5633" y="117552"/>
                  </a:cubicBezTo>
                  <a:cubicBezTo>
                    <a:pt x="8873" y="111312"/>
                    <a:pt x="12907" y="105517"/>
                    <a:pt x="17634" y="100312"/>
                  </a:cubicBezTo>
                  <a:cubicBezTo>
                    <a:pt x="28515" y="89307"/>
                    <a:pt x="40165" y="79089"/>
                    <a:pt x="52496" y="69737"/>
                  </a:cubicBezTo>
                  <a:cubicBezTo>
                    <a:pt x="102883" y="29065"/>
                    <a:pt x="145079" y="-2082"/>
                    <a:pt x="146889" y="109"/>
                  </a:cubicBezTo>
                  <a:cubicBezTo>
                    <a:pt x="148698" y="2300"/>
                    <a:pt x="109265" y="36971"/>
                    <a:pt x="58878" y="77642"/>
                  </a:cubicBezTo>
                  <a:cubicBezTo>
                    <a:pt x="46924" y="86560"/>
                    <a:pt x="35447" y="96098"/>
                    <a:pt x="24492" y="106217"/>
                  </a:cubicBezTo>
                  <a:cubicBezTo>
                    <a:pt x="20092" y="110651"/>
                    <a:pt x="16253" y="115610"/>
                    <a:pt x="13062" y="120981"/>
                  </a:cubicBezTo>
                  <a:cubicBezTo>
                    <a:pt x="10437" y="125650"/>
                    <a:pt x="8542" y="130693"/>
                    <a:pt x="7443" y="135935"/>
                  </a:cubicBezTo>
                  <a:cubicBezTo>
                    <a:pt x="5827" y="143620"/>
                    <a:pt x="6388" y="151603"/>
                    <a:pt x="9062" y="158986"/>
                  </a:cubicBezTo>
                  <a:cubicBezTo>
                    <a:pt x="11157" y="164701"/>
                    <a:pt x="13253" y="167273"/>
                    <a:pt x="12681" y="167844"/>
                  </a:cubicBezTo>
                  <a:close/>
                </a:path>
              </a:pathLst>
            </a:custGeom>
            <a:solidFill>
              <a:srgbClr val="FFFFFF"/>
            </a:solidFill>
            <a:ln w="9525" cap="flat">
              <a:solidFill>
                <a:schemeClr val="tx1"/>
              </a:solidFill>
              <a:prstDash val="solid"/>
              <a:miter/>
            </a:ln>
          </p:spPr>
          <p:txBody>
            <a:bodyPr rtlCol="0" anchor="ctr">
              <a:noAutofit/>
            </a:bodyPr>
            <a:lstStyle/>
            <a:p>
              <a:endParaRPr lang="zh-CN" altLang="en-US"/>
            </a:p>
          </p:txBody>
        </p:sp>
        <p:sp>
          <p:nvSpPr>
            <p:cNvPr id="454" name="任意多边形: 形状 453">
              <a:extLst>
                <a:ext uri="{FF2B5EF4-FFF2-40B4-BE49-F238E27FC236}">
                  <a16:creationId xmlns:a16="http://schemas.microsoft.com/office/drawing/2014/main" id="{940C8215-0BEB-3CEC-DE6B-CFA21DCF39F1}"/>
                </a:ext>
              </a:extLst>
            </p:cNvPr>
            <p:cNvSpPr/>
            <p:nvPr/>
          </p:nvSpPr>
          <p:spPr>
            <a:xfrm>
              <a:off x="11157786" y="2983297"/>
              <a:ext cx="103539" cy="86963"/>
            </a:xfrm>
            <a:custGeom>
              <a:avLst/>
              <a:gdLst>
                <a:gd name="connsiteX0" fmla="*/ 103540 w 103539"/>
                <a:gd name="connsiteY0" fmla="*/ 86963 h 86963"/>
                <a:gd name="connsiteX1" fmla="*/ 98016 w 103539"/>
                <a:gd name="connsiteY1" fmla="*/ 85915 h 86963"/>
                <a:gd name="connsiteX2" fmla="*/ 83347 w 103539"/>
                <a:gd name="connsiteY2" fmla="*/ 81629 h 86963"/>
                <a:gd name="connsiteX3" fmla="*/ 62868 w 103539"/>
                <a:gd name="connsiteY3" fmla="*/ 72104 h 86963"/>
                <a:gd name="connsiteX4" fmla="*/ 52677 w 103539"/>
                <a:gd name="connsiteY4" fmla="*/ 63341 h 86963"/>
                <a:gd name="connsiteX5" fmla="*/ 44199 w 103539"/>
                <a:gd name="connsiteY5" fmla="*/ 51530 h 86963"/>
                <a:gd name="connsiteX6" fmla="*/ 31436 w 103539"/>
                <a:gd name="connsiteY6" fmla="*/ 27051 h 86963"/>
                <a:gd name="connsiteX7" fmla="*/ 17910 w 103539"/>
                <a:gd name="connsiteY7" fmla="*/ 9430 h 86963"/>
                <a:gd name="connsiteX8" fmla="*/ 5242 w 103539"/>
                <a:gd name="connsiteY8" fmla="*/ 1524 h 86963"/>
                <a:gd name="connsiteX9" fmla="*/ 3 w 103539"/>
                <a:gd name="connsiteY9" fmla="*/ 0 h 86963"/>
                <a:gd name="connsiteX10" fmla="*/ 1432 w 103539"/>
                <a:gd name="connsiteY10" fmla="*/ 0 h 86963"/>
                <a:gd name="connsiteX11" fmla="*/ 5528 w 103539"/>
                <a:gd name="connsiteY11" fmla="*/ 857 h 86963"/>
                <a:gd name="connsiteX12" fmla="*/ 18863 w 103539"/>
                <a:gd name="connsiteY12" fmla="*/ 8382 h 86963"/>
                <a:gd name="connsiteX13" fmla="*/ 33055 w 103539"/>
                <a:gd name="connsiteY13" fmla="*/ 26098 h 86963"/>
                <a:gd name="connsiteX14" fmla="*/ 45914 w 103539"/>
                <a:gd name="connsiteY14" fmla="*/ 50578 h 86963"/>
                <a:gd name="connsiteX15" fmla="*/ 54105 w 103539"/>
                <a:gd name="connsiteY15" fmla="*/ 62008 h 86963"/>
                <a:gd name="connsiteX16" fmla="*/ 63630 w 103539"/>
                <a:gd name="connsiteY16" fmla="*/ 70580 h 86963"/>
                <a:gd name="connsiteX17" fmla="*/ 83537 w 103539"/>
                <a:gd name="connsiteY17" fmla="*/ 80581 h 86963"/>
                <a:gd name="connsiteX18" fmla="*/ 97920 w 103539"/>
                <a:gd name="connsiteY18" fmla="*/ 85439 h 86963"/>
                <a:gd name="connsiteX19" fmla="*/ 103540 w 103539"/>
                <a:gd name="connsiteY19" fmla="*/ 86963 h 86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3539" h="86963">
                  <a:moveTo>
                    <a:pt x="103540" y="86963"/>
                  </a:moveTo>
                  <a:cubicBezTo>
                    <a:pt x="101660" y="86863"/>
                    <a:pt x="99802" y="86510"/>
                    <a:pt x="98016" y="85915"/>
                  </a:cubicBezTo>
                  <a:cubicBezTo>
                    <a:pt x="94586" y="85058"/>
                    <a:pt x="89538" y="83725"/>
                    <a:pt x="83347" y="81629"/>
                  </a:cubicBezTo>
                  <a:cubicBezTo>
                    <a:pt x="76131" y="79371"/>
                    <a:pt x="69245" y="76168"/>
                    <a:pt x="62868" y="72104"/>
                  </a:cubicBezTo>
                  <a:cubicBezTo>
                    <a:pt x="59142" y="69589"/>
                    <a:pt x="55722" y="66648"/>
                    <a:pt x="52677" y="63341"/>
                  </a:cubicBezTo>
                  <a:cubicBezTo>
                    <a:pt x="49429" y="59725"/>
                    <a:pt x="46586" y="55764"/>
                    <a:pt x="44199" y="51530"/>
                  </a:cubicBezTo>
                  <a:cubicBezTo>
                    <a:pt x="39151" y="43053"/>
                    <a:pt x="35531" y="34385"/>
                    <a:pt x="31436" y="27051"/>
                  </a:cubicBezTo>
                  <a:cubicBezTo>
                    <a:pt x="27875" y="20507"/>
                    <a:pt x="23311" y="14561"/>
                    <a:pt x="17910" y="9430"/>
                  </a:cubicBezTo>
                  <a:cubicBezTo>
                    <a:pt x="14233" y="6006"/>
                    <a:pt x="9933" y="3322"/>
                    <a:pt x="5242" y="1524"/>
                  </a:cubicBezTo>
                  <a:cubicBezTo>
                    <a:pt x="1908" y="381"/>
                    <a:pt x="-92" y="190"/>
                    <a:pt x="3" y="0"/>
                  </a:cubicBezTo>
                  <a:lnTo>
                    <a:pt x="1432" y="0"/>
                  </a:lnTo>
                  <a:cubicBezTo>
                    <a:pt x="2818" y="177"/>
                    <a:pt x="4187" y="463"/>
                    <a:pt x="5528" y="857"/>
                  </a:cubicBezTo>
                  <a:cubicBezTo>
                    <a:pt x="10488" y="2316"/>
                    <a:pt x="15049" y="4890"/>
                    <a:pt x="18863" y="8382"/>
                  </a:cubicBezTo>
                  <a:cubicBezTo>
                    <a:pt x="24558" y="13446"/>
                    <a:pt x="29356" y="19435"/>
                    <a:pt x="33055" y="26098"/>
                  </a:cubicBezTo>
                  <a:cubicBezTo>
                    <a:pt x="37246" y="33528"/>
                    <a:pt x="41056" y="42196"/>
                    <a:pt x="45914" y="50578"/>
                  </a:cubicBezTo>
                  <a:cubicBezTo>
                    <a:pt x="48268" y="54644"/>
                    <a:pt x="51012" y="58471"/>
                    <a:pt x="54105" y="62008"/>
                  </a:cubicBezTo>
                  <a:cubicBezTo>
                    <a:pt x="56957" y="65205"/>
                    <a:pt x="60151" y="68080"/>
                    <a:pt x="63630" y="70580"/>
                  </a:cubicBezTo>
                  <a:cubicBezTo>
                    <a:pt x="69852" y="74681"/>
                    <a:pt x="76533" y="78038"/>
                    <a:pt x="83537" y="80581"/>
                  </a:cubicBezTo>
                  <a:cubicBezTo>
                    <a:pt x="89538" y="82772"/>
                    <a:pt x="94586" y="84296"/>
                    <a:pt x="97920" y="85439"/>
                  </a:cubicBezTo>
                  <a:cubicBezTo>
                    <a:pt x="99827" y="85814"/>
                    <a:pt x="101705" y="86323"/>
                    <a:pt x="103540" y="86963"/>
                  </a:cubicBezTo>
                  <a:close/>
                </a:path>
              </a:pathLst>
            </a:custGeom>
            <a:solidFill>
              <a:srgbClr val="FAFAFA"/>
            </a:solidFill>
            <a:ln w="9525" cap="flat">
              <a:solidFill>
                <a:schemeClr val="tx1"/>
              </a:solidFill>
              <a:prstDash val="solid"/>
              <a:miter/>
            </a:ln>
          </p:spPr>
          <p:txBody>
            <a:bodyPr rtlCol="0" anchor="ctr">
              <a:noAutofit/>
            </a:bodyPr>
            <a:lstStyle/>
            <a:p>
              <a:endParaRPr lang="zh-CN" altLang="en-US"/>
            </a:p>
          </p:txBody>
        </p:sp>
        <p:sp>
          <p:nvSpPr>
            <p:cNvPr id="455" name="任意多边形: 形状 454">
              <a:extLst>
                <a:ext uri="{FF2B5EF4-FFF2-40B4-BE49-F238E27FC236}">
                  <a16:creationId xmlns:a16="http://schemas.microsoft.com/office/drawing/2014/main" id="{09EDD242-8735-F4CB-5D60-71A27BA006C8}"/>
                </a:ext>
              </a:extLst>
            </p:cNvPr>
            <p:cNvSpPr/>
            <p:nvPr/>
          </p:nvSpPr>
          <p:spPr>
            <a:xfrm>
              <a:off x="9975840" y="4653789"/>
              <a:ext cx="101337" cy="170271"/>
            </a:xfrm>
            <a:custGeom>
              <a:avLst/>
              <a:gdLst>
                <a:gd name="connsiteX0" fmla="*/ 94765 w 101337"/>
                <a:gd name="connsiteY0" fmla="*/ 2 h 170271"/>
                <a:gd name="connsiteX1" fmla="*/ 97813 w 101337"/>
                <a:gd name="connsiteY1" fmla="*/ 764 h 170271"/>
                <a:gd name="connsiteX2" fmla="*/ 101338 w 101337"/>
                <a:gd name="connsiteY2" fmla="*/ 6384 h 170271"/>
                <a:gd name="connsiteX3" fmla="*/ 86383 w 101337"/>
                <a:gd name="connsiteY3" fmla="*/ 122113 h 170271"/>
                <a:gd name="connsiteX4" fmla="*/ 74572 w 101337"/>
                <a:gd name="connsiteY4" fmla="*/ 152212 h 170271"/>
                <a:gd name="connsiteX5" fmla="*/ 20280 w 101337"/>
                <a:gd name="connsiteY5" fmla="*/ 165547 h 170271"/>
                <a:gd name="connsiteX6" fmla="*/ 754 w 101337"/>
                <a:gd name="connsiteY6" fmla="*/ 148402 h 170271"/>
                <a:gd name="connsiteX7" fmla="*/ 754 w 101337"/>
                <a:gd name="connsiteY7" fmla="*/ 141925 h 170271"/>
                <a:gd name="connsiteX8" fmla="*/ 9289 w 101337"/>
                <a:gd name="connsiteY8" fmla="*/ 139438 h 170271"/>
                <a:gd name="connsiteX9" fmla="*/ 11422 w 101337"/>
                <a:gd name="connsiteY9" fmla="*/ 141353 h 170271"/>
                <a:gd name="connsiteX10" fmla="*/ 39997 w 101337"/>
                <a:gd name="connsiteY10" fmla="*/ 157451 h 170271"/>
                <a:gd name="connsiteX11" fmla="*/ 61904 w 101337"/>
                <a:gd name="connsiteY11" fmla="*/ 146306 h 170271"/>
                <a:gd name="connsiteX12" fmla="*/ 74096 w 101337"/>
                <a:gd name="connsiteY12" fmla="*/ 111635 h 170271"/>
                <a:gd name="connsiteX13" fmla="*/ 66000 w 101337"/>
                <a:gd name="connsiteY13" fmla="*/ 120303 h 170271"/>
                <a:gd name="connsiteX14" fmla="*/ 46188 w 101337"/>
                <a:gd name="connsiteY14" fmla="*/ 126780 h 170271"/>
                <a:gd name="connsiteX15" fmla="*/ 42473 w 101337"/>
                <a:gd name="connsiteY15" fmla="*/ 126780 h 170271"/>
                <a:gd name="connsiteX16" fmla="*/ 21518 w 101337"/>
                <a:gd name="connsiteY16" fmla="*/ 111731 h 170271"/>
                <a:gd name="connsiteX17" fmla="*/ 11993 w 101337"/>
                <a:gd name="connsiteY17" fmla="*/ 74964 h 170271"/>
                <a:gd name="connsiteX18" fmla="*/ 12946 w 101337"/>
                <a:gd name="connsiteY18" fmla="*/ 54295 h 170271"/>
                <a:gd name="connsiteX19" fmla="*/ 20375 w 101337"/>
                <a:gd name="connsiteY19" fmla="*/ 6670 h 170271"/>
                <a:gd name="connsiteX20" fmla="*/ 20947 w 101337"/>
                <a:gd name="connsiteY20" fmla="*/ 4765 h 170271"/>
                <a:gd name="connsiteX21" fmla="*/ 26852 w 101337"/>
                <a:gd name="connsiteY21" fmla="*/ 288 h 170271"/>
                <a:gd name="connsiteX22" fmla="*/ 30091 w 101337"/>
                <a:gd name="connsiteY22" fmla="*/ 1145 h 170271"/>
                <a:gd name="connsiteX23" fmla="*/ 33424 w 101337"/>
                <a:gd name="connsiteY23" fmla="*/ 6479 h 170271"/>
                <a:gd name="connsiteX24" fmla="*/ 30853 w 101337"/>
                <a:gd name="connsiteY24" fmla="*/ 31149 h 170271"/>
                <a:gd name="connsiteX25" fmla="*/ 26471 w 101337"/>
                <a:gd name="connsiteY25" fmla="*/ 69249 h 170271"/>
                <a:gd name="connsiteX26" fmla="*/ 31424 w 101337"/>
                <a:gd name="connsiteY26" fmla="*/ 99157 h 170271"/>
                <a:gd name="connsiteX27" fmla="*/ 47712 w 101337"/>
                <a:gd name="connsiteY27" fmla="*/ 112588 h 170271"/>
                <a:gd name="connsiteX28" fmla="*/ 49998 w 101337"/>
                <a:gd name="connsiteY28" fmla="*/ 112588 h 170271"/>
                <a:gd name="connsiteX29" fmla="*/ 66476 w 101337"/>
                <a:gd name="connsiteY29" fmla="*/ 99348 h 170271"/>
                <a:gd name="connsiteX30" fmla="*/ 80097 w 101337"/>
                <a:gd name="connsiteY30" fmla="*/ 68963 h 170271"/>
                <a:gd name="connsiteX31" fmla="*/ 88479 w 101337"/>
                <a:gd name="connsiteY31" fmla="*/ 6003 h 170271"/>
                <a:gd name="connsiteX32" fmla="*/ 89336 w 101337"/>
                <a:gd name="connsiteY32" fmla="*/ 3241 h 170271"/>
                <a:gd name="connsiteX33" fmla="*/ 94765 w 101337"/>
                <a:gd name="connsiteY33" fmla="*/ 2 h 17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1337" h="170271">
                  <a:moveTo>
                    <a:pt x="94765" y="2"/>
                  </a:moveTo>
                  <a:cubicBezTo>
                    <a:pt x="95827" y="17"/>
                    <a:pt x="96870" y="278"/>
                    <a:pt x="97813" y="764"/>
                  </a:cubicBezTo>
                  <a:cubicBezTo>
                    <a:pt x="99931" y="1848"/>
                    <a:pt x="101284" y="4006"/>
                    <a:pt x="101338" y="6384"/>
                  </a:cubicBezTo>
                  <a:cubicBezTo>
                    <a:pt x="92321" y="77758"/>
                    <a:pt x="87336" y="116334"/>
                    <a:pt x="86383" y="122113"/>
                  </a:cubicBezTo>
                  <a:cubicBezTo>
                    <a:pt x="84828" y="132925"/>
                    <a:pt x="80785" y="143228"/>
                    <a:pt x="74572" y="152212"/>
                  </a:cubicBezTo>
                  <a:cubicBezTo>
                    <a:pt x="62337" y="169580"/>
                    <a:pt x="39170" y="175270"/>
                    <a:pt x="20280" y="165547"/>
                  </a:cubicBezTo>
                  <a:cubicBezTo>
                    <a:pt x="12021" y="162202"/>
                    <a:pt x="5138" y="156159"/>
                    <a:pt x="754" y="148402"/>
                  </a:cubicBezTo>
                  <a:cubicBezTo>
                    <a:pt x="-251" y="146360"/>
                    <a:pt x="-251" y="143967"/>
                    <a:pt x="754" y="141925"/>
                  </a:cubicBezTo>
                  <a:cubicBezTo>
                    <a:pt x="2424" y="138881"/>
                    <a:pt x="6245" y="137768"/>
                    <a:pt x="9289" y="139438"/>
                  </a:cubicBezTo>
                  <a:cubicBezTo>
                    <a:pt x="10138" y="139904"/>
                    <a:pt x="10868" y="140559"/>
                    <a:pt x="11422" y="141353"/>
                  </a:cubicBezTo>
                  <a:cubicBezTo>
                    <a:pt x="17741" y="151070"/>
                    <a:pt x="28412" y="157082"/>
                    <a:pt x="39997" y="157451"/>
                  </a:cubicBezTo>
                  <a:cubicBezTo>
                    <a:pt x="48644" y="157383"/>
                    <a:pt x="56758" y="153256"/>
                    <a:pt x="61904" y="146306"/>
                  </a:cubicBezTo>
                  <a:cubicBezTo>
                    <a:pt x="69460" y="136291"/>
                    <a:pt x="73720" y="124176"/>
                    <a:pt x="74096" y="111635"/>
                  </a:cubicBezTo>
                  <a:cubicBezTo>
                    <a:pt x="71911" y="114965"/>
                    <a:pt x="69172" y="117896"/>
                    <a:pt x="66000" y="120303"/>
                  </a:cubicBezTo>
                  <a:cubicBezTo>
                    <a:pt x="60258" y="124524"/>
                    <a:pt x="53314" y="126794"/>
                    <a:pt x="46188" y="126780"/>
                  </a:cubicBezTo>
                  <a:lnTo>
                    <a:pt x="42473" y="126780"/>
                  </a:lnTo>
                  <a:cubicBezTo>
                    <a:pt x="33545" y="125256"/>
                    <a:pt x="25815" y="119704"/>
                    <a:pt x="21518" y="111731"/>
                  </a:cubicBezTo>
                  <a:cubicBezTo>
                    <a:pt x="14935" y="100620"/>
                    <a:pt x="11633" y="87873"/>
                    <a:pt x="11993" y="74964"/>
                  </a:cubicBezTo>
                  <a:cubicBezTo>
                    <a:pt x="11993" y="68297"/>
                    <a:pt x="11993" y="61343"/>
                    <a:pt x="12946" y="54295"/>
                  </a:cubicBezTo>
                  <a:cubicBezTo>
                    <a:pt x="13994" y="43055"/>
                    <a:pt x="16470" y="27244"/>
                    <a:pt x="20375" y="6670"/>
                  </a:cubicBezTo>
                  <a:cubicBezTo>
                    <a:pt x="20477" y="6011"/>
                    <a:pt x="20669" y="5370"/>
                    <a:pt x="20947" y="4765"/>
                  </a:cubicBezTo>
                  <a:cubicBezTo>
                    <a:pt x="21678" y="2110"/>
                    <a:pt x="24098" y="275"/>
                    <a:pt x="26852" y="288"/>
                  </a:cubicBezTo>
                  <a:cubicBezTo>
                    <a:pt x="27987" y="289"/>
                    <a:pt x="29103" y="584"/>
                    <a:pt x="30091" y="1145"/>
                  </a:cubicBezTo>
                  <a:cubicBezTo>
                    <a:pt x="32119" y="2151"/>
                    <a:pt x="33409" y="4214"/>
                    <a:pt x="33424" y="6479"/>
                  </a:cubicBezTo>
                  <a:cubicBezTo>
                    <a:pt x="32973" y="14740"/>
                    <a:pt x="32114" y="22973"/>
                    <a:pt x="30853" y="31149"/>
                  </a:cubicBezTo>
                  <a:cubicBezTo>
                    <a:pt x="28667" y="43755"/>
                    <a:pt x="27204" y="56476"/>
                    <a:pt x="26471" y="69249"/>
                  </a:cubicBezTo>
                  <a:cubicBezTo>
                    <a:pt x="26102" y="79449"/>
                    <a:pt x="27787" y="89620"/>
                    <a:pt x="31424" y="99157"/>
                  </a:cubicBezTo>
                  <a:cubicBezTo>
                    <a:pt x="35139" y="108111"/>
                    <a:pt x="40949" y="112588"/>
                    <a:pt x="47712" y="112588"/>
                  </a:cubicBezTo>
                  <a:cubicBezTo>
                    <a:pt x="48471" y="112680"/>
                    <a:pt x="49238" y="112680"/>
                    <a:pt x="49998" y="112588"/>
                  </a:cubicBezTo>
                  <a:cubicBezTo>
                    <a:pt x="56898" y="110289"/>
                    <a:pt x="62745" y="105591"/>
                    <a:pt x="66476" y="99348"/>
                  </a:cubicBezTo>
                  <a:cubicBezTo>
                    <a:pt x="73073" y="90273"/>
                    <a:pt x="77711" y="79926"/>
                    <a:pt x="80097" y="68963"/>
                  </a:cubicBezTo>
                  <a:lnTo>
                    <a:pt x="88479" y="6003"/>
                  </a:lnTo>
                  <a:cubicBezTo>
                    <a:pt x="88573" y="5033"/>
                    <a:pt x="88865" y="4093"/>
                    <a:pt x="89336" y="3241"/>
                  </a:cubicBezTo>
                  <a:cubicBezTo>
                    <a:pt x="90367" y="1202"/>
                    <a:pt x="92481" y="-59"/>
                    <a:pt x="94765" y="2"/>
                  </a:cubicBezTo>
                  <a:close/>
                </a:path>
              </a:pathLst>
            </a:custGeom>
            <a:solidFill>
              <a:srgbClr val="263238"/>
            </a:solidFill>
            <a:ln w="9525" cap="flat">
              <a:solidFill>
                <a:schemeClr val="tx1"/>
              </a:solidFill>
              <a:prstDash val="solid"/>
              <a:miter/>
            </a:ln>
          </p:spPr>
          <p:txBody>
            <a:bodyPr rtlCol="0" anchor="ctr">
              <a:noAutofit/>
            </a:bodyPr>
            <a:lstStyle/>
            <a:p>
              <a:endParaRPr lang="zh-CN" altLang="en-US"/>
            </a:p>
          </p:txBody>
        </p:sp>
        <p:sp>
          <p:nvSpPr>
            <p:cNvPr id="456" name="任意多边形: 形状 455">
              <a:extLst>
                <a:ext uri="{FF2B5EF4-FFF2-40B4-BE49-F238E27FC236}">
                  <a16:creationId xmlns:a16="http://schemas.microsoft.com/office/drawing/2014/main" id="{130CA1D9-E990-5280-7E8D-F9B664375D71}"/>
                </a:ext>
              </a:extLst>
            </p:cNvPr>
            <p:cNvSpPr/>
            <p:nvPr/>
          </p:nvSpPr>
          <p:spPr>
            <a:xfrm>
              <a:off x="10343782" y="4166969"/>
              <a:ext cx="350519" cy="353282"/>
            </a:xfrm>
            <a:custGeom>
              <a:avLst/>
              <a:gdLst>
                <a:gd name="connsiteX0" fmla="*/ 210407 w 350519"/>
                <a:gd name="connsiteY0" fmla="*/ 353282 h 353282"/>
                <a:gd name="connsiteX1" fmla="*/ 0 w 350519"/>
                <a:gd name="connsiteY1" fmla="*/ 190500 h 353282"/>
                <a:gd name="connsiteX2" fmla="*/ 132493 w 350519"/>
                <a:gd name="connsiteY2" fmla="*/ 0 h 353282"/>
                <a:gd name="connsiteX3" fmla="*/ 350520 w 350519"/>
                <a:gd name="connsiteY3" fmla="*/ 190500 h 353282"/>
                <a:gd name="connsiteX4" fmla="*/ 319373 w 350519"/>
                <a:gd name="connsiteY4" fmla="*/ 303371 h 353282"/>
                <a:gd name="connsiteX5" fmla="*/ 210407 w 350519"/>
                <a:gd name="connsiteY5" fmla="*/ 353282 h 353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519" h="353282">
                  <a:moveTo>
                    <a:pt x="210407" y="353282"/>
                  </a:moveTo>
                  <a:lnTo>
                    <a:pt x="0" y="190500"/>
                  </a:lnTo>
                  <a:lnTo>
                    <a:pt x="132493" y="0"/>
                  </a:lnTo>
                  <a:lnTo>
                    <a:pt x="350520" y="190500"/>
                  </a:lnTo>
                  <a:cubicBezTo>
                    <a:pt x="350520" y="190500"/>
                    <a:pt x="349758" y="270129"/>
                    <a:pt x="319373" y="303371"/>
                  </a:cubicBezTo>
                  <a:cubicBezTo>
                    <a:pt x="288988" y="336613"/>
                    <a:pt x="210407" y="353282"/>
                    <a:pt x="210407" y="353282"/>
                  </a:cubicBezTo>
                  <a:close/>
                </a:path>
              </a:pathLst>
            </a:custGeom>
            <a:solidFill>
              <a:schemeClr val="bg1"/>
            </a:solidFill>
            <a:ln w="9525" cap="flat">
              <a:solidFill>
                <a:schemeClr val="tx1"/>
              </a:solidFill>
              <a:prstDash val="solid"/>
              <a:miter/>
            </a:ln>
          </p:spPr>
          <p:txBody>
            <a:bodyPr rtlCol="0" anchor="ctr">
              <a:noAutofit/>
            </a:bodyPr>
            <a:lstStyle/>
            <a:p>
              <a:endParaRPr lang="zh-CN" altLang="en-US"/>
            </a:p>
          </p:txBody>
        </p:sp>
        <p:sp>
          <p:nvSpPr>
            <p:cNvPr id="457" name="任意多边形: 形状 456">
              <a:extLst>
                <a:ext uri="{FF2B5EF4-FFF2-40B4-BE49-F238E27FC236}">
                  <a16:creationId xmlns:a16="http://schemas.microsoft.com/office/drawing/2014/main" id="{52B623FD-A394-484F-54BC-6EDEFF16FD45}"/>
                </a:ext>
              </a:extLst>
            </p:cNvPr>
            <p:cNvSpPr/>
            <p:nvPr/>
          </p:nvSpPr>
          <p:spPr>
            <a:xfrm>
              <a:off x="9416143" y="3708813"/>
              <a:ext cx="1102899" cy="661991"/>
            </a:xfrm>
            <a:custGeom>
              <a:avLst/>
              <a:gdLst>
                <a:gd name="connsiteX0" fmla="*/ 55626 w 1102899"/>
                <a:gd name="connsiteY0" fmla="*/ 318901 h 661991"/>
                <a:gd name="connsiteX1" fmla="*/ 405384 w 1102899"/>
                <a:gd name="connsiteY1" fmla="*/ 23626 h 661991"/>
                <a:gd name="connsiteX2" fmla="*/ 610648 w 1102899"/>
                <a:gd name="connsiteY2" fmla="*/ 32198 h 661991"/>
                <a:gd name="connsiteX3" fmla="*/ 1102900 w 1102899"/>
                <a:gd name="connsiteY3" fmla="*/ 444917 h 661991"/>
                <a:gd name="connsiteX4" fmla="*/ 924973 w 1102899"/>
                <a:gd name="connsiteY4" fmla="*/ 661991 h 661991"/>
                <a:gd name="connsiteX5" fmla="*/ 541687 w 1102899"/>
                <a:gd name="connsiteY5" fmla="*/ 362716 h 661991"/>
                <a:gd name="connsiteX6" fmla="*/ 174403 w 1102899"/>
                <a:gd name="connsiteY6" fmla="*/ 586934 h 661991"/>
                <a:gd name="connsiteX7" fmla="*/ 0 w 1102899"/>
                <a:gd name="connsiteY7" fmla="*/ 522736 h 661991"/>
                <a:gd name="connsiteX8" fmla="*/ 55626 w 1102899"/>
                <a:gd name="connsiteY8" fmla="*/ 318901 h 661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899" h="661991">
                  <a:moveTo>
                    <a:pt x="55626" y="318901"/>
                  </a:moveTo>
                  <a:cubicBezTo>
                    <a:pt x="56293" y="312805"/>
                    <a:pt x="370618" y="45343"/>
                    <a:pt x="405384" y="23626"/>
                  </a:cubicBezTo>
                  <a:cubicBezTo>
                    <a:pt x="448913" y="-3235"/>
                    <a:pt x="555498" y="-15332"/>
                    <a:pt x="610648" y="32198"/>
                  </a:cubicBezTo>
                  <a:cubicBezTo>
                    <a:pt x="661797" y="76394"/>
                    <a:pt x="1102900" y="444917"/>
                    <a:pt x="1102900" y="444917"/>
                  </a:cubicBezTo>
                  <a:lnTo>
                    <a:pt x="924973" y="661991"/>
                  </a:lnTo>
                  <a:lnTo>
                    <a:pt x="541687" y="362716"/>
                  </a:lnTo>
                  <a:cubicBezTo>
                    <a:pt x="541687" y="362716"/>
                    <a:pt x="178022" y="581791"/>
                    <a:pt x="174403" y="586934"/>
                  </a:cubicBezTo>
                  <a:cubicBezTo>
                    <a:pt x="170783" y="592078"/>
                    <a:pt x="0" y="528451"/>
                    <a:pt x="0" y="522736"/>
                  </a:cubicBezTo>
                  <a:cubicBezTo>
                    <a:pt x="0" y="517021"/>
                    <a:pt x="55626" y="318901"/>
                    <a:pt x="55626" y="318901"/>
                  </a:cubicBezTo>
                  <a:close/>
                </a:path>
              </a:pathLst>
            </a:custGeom>
            <a:solidFill>
              <a:srgbClr val="263238"/>
            </a:solidFill>
            <a:ln w="9525" cap="flat">
              <a:solidFill>
                <a:schemeClr val="tx1"/>
              </a:solidFill>
              <a:prstDash val="solid"/>
              <a:miter/>
            </a:ln>
          </p:spPr>
          <p:txBody>
            <a:bodyPr rtlCol="0" anchor="ctr">
              <a:noAutofit/>
            </a:bodyPr>
            <a:lstStyle/>
            <a:p>
              <a:endParaRPr lang="zh-CN" altLang="en-US"/>
            </a:p>
          </p:txBody>
        </p:sp>
        <p:sp>
          <p:nvSpPr>
            <p:cNvPr id="458" name="任意多边形: 形状 457">
              <a:extLst>
                <a:ext uri="{FF2B5EF4-FFF2-40B4-BE49-F238E27FC236}">
                  <a16:creationId xmlns:a16="http://schemas.microsoft.com/office/drawing/2014/main" id="{FB606C10-BAEE-038A-2D44-C244C0BD6D78}"/>
                </a:ext>
              </a:extLst>
            </p:cNvPr>
            <p:cNvSpPr/>
            <p:nvPr/>
          </p:nvSpPr>
          <p:spPr>
            <a:xfrm>
              <a:off x="10471798" y="4298319"/>
              <a:ext cx="646271" cy="407834"/>
            </a:xfrm>
            <a:custGeom>
              <a:avLst/>
              <a:gdLst>
                <a:gd name="connsiteX0" fmla="*/ 0 w 646271"/>
                <a:gd name="connsiteY0" fmla="*/ 158020 h 407834"/>
                <a:gd name="connsiteX1" fmla="*/ 185452 w 646271"/>
                <a:gd name="connsiteY1" fmla="*/ 316135 h 407834"/>
                <a:gd name="connsiteX2" fmla="*/ 226219 w 646271"/>
                <a:gd name="connsiteY2" fmla="*/ 392335 h 407834"/>
                <a:gd name="connsiteX3" fmla="*/ 291465 w 646271"/>
                <a:gd name="connsiteY3" fmla="*/ 387858 h 407834"/>
                <a:gd name="connsiteX4" fmla="*/ 646271 w 646271"/>
                <a:gd name="connsiteY4" fmla="*/ 198882 h 407834"/>
                <a:gd name="connsiteX5" fmla="*/ 611886 w 646271"/>
                <a:gd name="connsiteY5" fmla="*/ 157163 h 407834"/>
                <a:gd name="connsiteX6" fmla="*/ 323088 w 646271"/>
                <a:gd name="connsiteY6" fmla="*/ 156210 h 407834"/>
                <a:gd name="connsiteX7" fmla="*/ 161639 w 646271"/>
                <a:gd name="connsiteY7" fmla="*/ 0 h 407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6271" h="407834">
                  <a:moveTo>
                    <a:pt x="0" y="158020"/>
                  </a:moveTo>
                  <a:lnTo>
                    <a:pt x="185452" y="316135"/>
                  </a:lnTo>
                  <a:lnTo>
                    <a:pt x="226219" y="392335"/>
                  </a:lnTo>
                  <a:cubicBezTo>
                    <a:pt x="241745" y="421481"/>
                    <a:pt x="262414" y="403384"/>
                    <a:pt x="291465" y="387858"/>
                  </a:cubicBezTo>
                  <a:lnTo>
                    <a:pt x="646271" y="198882"/>
                  </a:lnTo>
                  <a:cubicBezTo>
                    <a:pt x="646271" y="198882"/>
                    <a:pt x="643985" y="154400"/>
                    <a:pt x="611886" y="157163"/>
                  </a:cubicBezTo>
                  <a:cubicBezTo>
                    <a:pt x="579787" y="159925"/>
                    <a:pt x="323088" y="156210"/>
                    <a:pt x="323088" y="156210"/>
                  </a:cubicBezTo>
                  <a:lnTo>
                    <a:pt x="161639" y="0"/>
                  </a:lnTo>
                  <a:close/>
                </a:path>
              </a:pathLst>
            </a:custGeom>
            <a:solidFill>
              <a:schemeClr val="accent1"/>
            </a:solidFill>
            <a:ln w="9525" cap="flat">
              <a:solidFill>
                <a:schemeClr val="tx1"/>
              </a:solidFill>
              <a:prstDash val="solid"/>
              <a:miter/>
            </a:ln>
          </p:spPr>
          <p:txBody>
            <a:bodyPr rtlCol="0" anchor="ctr">
              <a:noAutofit/>
            </a:bodyPr>
            <a:lstStyle/>
            <a:p>
              <a:endParaRPr lang="zh-CN" altLang="en-US"/>
            </a:p>
          </p:txBody>
        </p:sp>
        <p:sp>
          <p:nvSpPr>
            <p:cNvPr id="459" name="任意多边形: 形状 458">
              <a:extLst>
                <a:ext uri="{FF2B5EF4-FFF2-40B4-BE49-F238E27FC236}">
                  <a16:creationId xmlns:a16="http://schemas.microsoft.com/office/drawing/2014/main" id="{0CB89B29-A333-741E-5F07-A2A546E9B5C0}"/>
                </a:ext>
              </a:extLst>
            </p:cNvPr>
            <p:cNvSpPr/>
            <p:nvPr/>
          </p:nvSpPr>
          <p:spPr>
            <a:xfrm>
              <a:off x="10437201" y="4261587"/>
              <a:ext cx="228539" cy="235080"/>
            </a:xfrm>
            <a:custGeom>
              <a:avLst/>
              <a:gdLst>
                <a:gd name="connsiteX0" fmla="*/ 7642 w 228539"/>
                <a:gd name="connsiteY0" fmla="*/ 194752 h 235080"/>
                <a:gd name="connsiteX1" fmla="*/ 56028 w 228539"/>
                <a:gd name="connsiteY1" fmla="*/ 231423 h 235080"/>
                <a:gd name="connsiteX2" fmla="*/ 80317 w 228539"/>
                <a:gd name="connsiteY2" fmla="*/ 229328 h 235080"/>
                <a:gd name="connsiteX3" fmla="*/ 223859 w 228539"/>
                <a:gd name="connsiteY3" fmla="*/ 74928 h 235080"/>
                <a:gd name="connsiteX4" fmla="*/ 223859 w 228539"/>
                <a:gd name="connsiteY4" fmla="*/ 50639 h 235080"/>
                <a:gd name="connsiteX5" fmla="*/ 184902 w 228539"/>
                <a:gd name="connsiteY5" fmla="*/ 6157 h 235080"/>
                <a:gd name="connsiteX6" fmla="*/ 159362 w 228539"/>
                <a:gd name="connsiteY6" fmla="*/ 4498 h 235080"/>
                <a:gd name="connsiteX7" fmla="*/ 158137 w 228539"/>
                <a:gd name="connsiteY7" fmla="*/ 5681 h 235080"/>
                <a:gd name="connsiteX8" fmla="*/ 4975 w 228539"/>
                <a:gd name="connsiteY8" fmla="*/ 167606 h 235080"/>
                <a:gd name="connsiteX9" fmla="*/ 5578 w 228539"/>
                <a:gd name="connsiteY9" fmla="*/ 193058 h 235080"/>
                <a:gd name="connsiteX10" fmla="*/ 7642 w 228539"/>
                <a:gd name="connsiteY10" fmla="*/ 194752 h 23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539" h="235080">
                  <a:moveTo>
                    <a:pt x="7642" y="194752"/>
                  </a:moveTo>
                  <a:lnTo>
                    <a:pt x="56028" y="231423"/>
                  </a:lnTo>
                  <a:cubicBezTo>
                    <a:pt x="63478" y="237010"/>
                    <a:pt x="73935" y="236108"/>
                    <a:pt x="80317" y="229328"/>
                  </a:cubicBezTo>
                  <a:lnTo>
                    <a:pt x="223859" y="74928"/>
                  </a:lnTo>
                  <a:cubicBezTo>
                    <a:pt x="230099" y="68034"/>
                    <a:pt x="230099" y="57533"/>
                    <a:pt x="223859" y="50639"/>
                  </a:cubicBezTo>
                  <a:lnTo>
                    <a:pt x="184902" y="6157"/>
                  </a:lnTo>
                  <a:cubicBezTo>
                    <a:pt x="178307" y="-1354"/>
                    <a:pt x="166873" y="-2096"/>
                    <a:pt x="159362" y="4498"/>
                  </a:cubicBezTo>
                  <a:cubicBezTo>
                    <a:pt x="158935" y="4873"/>
                    <a:pt x="158526" y="5268"/>
                    <a:pt x="158137" y="5681"/>
                  </a:cubicBezTo>
                  <a:lnTo>
                    <a:pt x="4975" y="167606"/>
                  </a:lnTo>
                  <a:cubicBezTo>
                    <a:pt x="-1887" y="174801"/>
                    <a:pt x="-1617" y="186196"/>
                    <a:pt x="5578" y="193058"/>
                  </a:cubicBezTo>
                  <a:cubicBezTo>
                    <a:pt x="6223" y="193673"/>
                    <a:pt x="6913" y="194239"/>
                    <a:pt x="7642" y="194752"/>
                  </a:cubicBezTo>
                  <a:close/>
                </a:path>
              </a:pathLst>
            </a:custGeom>
            <a:solidFill>
              <a:schemeClr val="accent1"/>
            </a:solidFill>
            <a:ln w="9525" cap="flat">
              <a:solidFill>
                <a:schemeClr val="tx1"/>
              </a:solidFill>
              <a:prstDash val="solid"/>
              <a:miter/>
            </a:ln>
          </p:spPr>
          <p:txBody>
            <a:bodyPr rtlCol="0" anchor="ctr">
              <a:noAutofit/>
            </a:bodyPr>
            <a:lstStyle/>
            <a:p>
              <a:endParaRPr lang="zh-CN" altLang="en-US"/>
            </a:p>
          </p:txBody>
        </p:sp>
        <p:sp>
          <p:nvSpPr>
            <p:cNvPr id="460" name="任意多边形: 形状 459">
              <a:extLst>
                <a:ext uri="{FF2B5EF4-FFF2-40B4-BE49-F238E27FC236}">
                  <a16:creationId xmlns:a16="http://schemas.microsoft.com/office/drawing/2014/main" id="{C5F277A7-E90B-B580-6D7E-CFD17001FBA2}"/>
                </a:ext>
              </a:extLst>
            </p:cNvPr>
            <p:cNvSpPr/>
            <p:nvPr/>
          </p:nvSpPr>
          <p:spPr>
            <a:xfrm>
              <a:off x="10514661" y="4330418"/>
              <a:ext cx="151923" cy="162401"/>
            </a:xfrm>
            <a:custGeom>
              <a:avLst/>
              <a:gdLst>
                <a:gd name="connsiteX0" fmla="*/ 151924 w 151923"/>
                <a:gd name="connsiteY0" fmla="*/ 0 h 162401"/>
                <a:gd name="connsiteX1" fmla="*/ 132874 w 151923"/>
                <a:gd name="connsiteY1" fmla="*/ 26479 h 162401"/>
                <a:gd name="connsiteX2" fmla="*/ 81534 w 151923"/>
                <a:gd name="connsiteY2" fmla="*/ 86392 h 162401"/>
                <a:gd name="connsiteX3" fmla="*/ 25432 w 151923"/>
                <a:gd name="connsiteY3" fmla="*/ 141827 h 162401"/>
                <a:gd name="connsiteX4" fmla="*/ 7144 w 151923"/>
                <a:gd name="connsiteY4" fmla="*/ 157353 h 162401"/>
                <a:gd name="connsiteX5" fmla="*/ 0 w 151923"/>
                <a:gd name="connsiteY5" fmla="*/ 162401 h 162401"/>
                <a:gd name="connsiteX6" fmla="*/ 22955 w 151923"/>
                <a:gd name="connsiteY6" fmla="*/ 139255 h 162401"/>
                <a:gd name="connsiteX7" fmla="*/ 77915 w 151923"/>
                <a:gd name="connsiteY7" fmla="*/ 83058 h 162401"/>
                <a:gd name="connsiteX8" fmla="*/ 130112 w 151923"/>
                <a:gd name="connsiteY8" fmla="*/ 24194 h 162401"/>
                <a:gd name="connsiteX9" fmla="*/ 151924 w 151923"/>
                <a:gd name="connsiteY9" fmla="*/ 0 h 16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923" h="162401">
                  <a:moveTo>
                    <a:pt x="151924" y="0"/>
                  </a:moveTo>
                  <a:cubicBezTo>
                    <a:pt x="146333" y="9349"/>
                    <a:pt x="139960" y="18207"/>
                    <a:pt x="132874" y="26479"/>
                  </a:cubicBezTo>
                  <a:cubicBezTo>
                    <a:pt x="120301" y="42291"/>
                    <a:pt x="102489" y="63818"/>
                    <a:pt x="81534" y="86392"/>
                  </a:cubicBezTo>
                  <a:cubicBezTo>
                    <a:pt x="60579" y="108966"/>
                    <a:pt x="40481" y="128397"/>
                    <a:pt x="25432" y="141827"/>
                  </a:cubicBezTo>
                  <a:cubicBezTo>
                    <a:pt x="17812" y="148495"/>
                    <a:pt x="11621" y="153829"/>
                    <a:pt x="7144" y="157353"/>
                  </a:cubicBezTo>
                  <a:cubicBezTo>
                    <a:pt x="5036" y="159392"/>
                    <a:pt x="2626" y="161095"/>
                    <a:pt x="0" y="162401"/>
                  </a:cubicBezTo>
                  <a:cubicBezTo>
                    <a:pt x="7152" y="154206"/>
                    <a:pt x="14819" y="146475"/>
                    <a:pt x="22955" y="139255"/>
                  </a:cubicBezTo>
                  <a:cubicBezTo>
                    <a:pt x="37433" y="125254"/>
                    <a:pt x="57055" y="105537"/>
                    <a:pt x="77915" y="83058"/>
                  </a:cubicBezTo>
                  <a:cubicBezTo>
                    <a:pt x="98774" y="60579"/>
                    <a:pt x="116967" y="39434"/>
                    <a:pt x="130112" y="24194"/>
                  </a:cubicBezTo>
                  <a:cubicBezTo>
                    <a:pt x="136843" y="15659"/>
                    <a:pt x="144130" y="7577"/>
                    <a:pt x="151924" y="0"/>
                  </a:cubicBezTo>
                  <a:close/>
                </a:path>
              </a:pathLst>
            </a:custGeom>
            <a:solidFill>
              <a:srgbClr val="263238"/>
            </a:solidFill>
            <a:ln w="9525" cap="flat">
              <a:solidFill>
                <a:schemeClr val="tx1"/>
              </a:solidFill>
              <a:prstDash val="solid"/>
              <a:miter/>
            </a:ln>
          </p:spPr>
          <p:txBody>
            <a:bodyPr rtlCol="0" anchor="ctr">
              <a:noAutofit/>
            </a:bodyPr>
            <a:lstStyle/>
            <a:p>
              <a:endParaRPr lang="zh-CN" altLang="en-US"/>
            </a:p>
          </p:txBody>
        </p:sp>
        <p:sp>
          <p:nvSpPr>
            <p:cNvPr id="461" name="任意多边形: 形状 460">
              <a:extLst>
                <a:ext uri="{FF2B5EF4-FFF2-40B4-BE49-F238E27FC236}">
                  <a16:creationId xmlns:a16="http://schemas.microsoft.com/office/drawing/2014/main" id="{B4550955-F256-5140-84C4-6E52DE56F2BB}"/>
                </a:ext>
              </a:extLst>
            </p:cNvPr>
            <p:cNvSpPr/>
            <p:nvPr/>
          </p:nvSpPr>
          <p:spPr>
            <a:xfrm>
              <a:off x="10469036" y="4400808"/>
              <a:ext cx="64008" cy="66675"/>
            </a:xfrm>
            <a:custGeom>
              <a:avLst/>
              <a:gdLst>
                <a:gd name="connsiteX0" fmla="*/ 64008 w 64008"/>
                <a:gd name="connsiteY0" fmla="*/ 66675 h 66675"/>
                <a:gd name="connsiteX1" fmla="*/ 0 w 64008"/>
                <a:gd name="connsiteY1" fmla="*/ 0 h 66675"/>
                <a:gd name="connsiteX2" fmla="*/ 26575 w 64008"/>
                <a:gd name="connsiteY2" fmla="*/ 38576 h 66675"/>
                <a:gd name="connsiteX3" fmla="*/ 64008 w 64008"/>
                <a:gd name="connsiteY3" fmla="*/ 66675 h 66675"/>
              </a:gdLst>
              <a:ahLst/>
              <a:cxnLst>
                <a:cxn ang="0">
                  <a:pos x="connsiteX0" y="connsiteY0"/>
                </a:cxn>
                <a:cxn ang="0">
                  <a:pos x="connsiteX1" y="connsiteY1"/>
                </a:cxn>
                <a:cxn ang="0">
                  <a:pos x="connsiteX2" y="connsiteY2"/>
                </a:cxn>
                <a:cxn ang="0">
                  <a:pos x="connsiteX3" y="connsiteY3"/>
                </a:cxn>
              </a:cxnLst>
              <a:rect l="l" t="t" r="r" b="b"/>
              <a:pathLst>
                <a:path w="64008" h="66675">
                  <a:moveTo>
                    <a:pt x="64008" y="66675"/>
                  </a:moveTo>
                  <a:cubicBezTo>
                    <a:pt x="32183" y="57662"/>
                    <a:pt x="7707" y="32166"/>
                    <a:pt x="0" y="0"/>
                  </a:cubicBezTo>
                  <a:cubicBezTo>
                    <a:pt x="7381" y="13816"/>
                    <a:pt x="16296" y="26757"/>
                    <a:pt x="26575" y="38576"/>
                  </a:cubicBezTo>
                  <a:cubicBezTo>
                    <a:pt x="37994" y="49275"/>
                    <a:pt x="50546" y="58697"/>
                    <a:pt x="64008" y="66675"/>
                  </a:cubicBezTo>
                  <a:close/>
                </a:path>
              </a:pathLst>
            </a:custGeom>
            <a:solidFill>
              <a:srgbClr val="263238"/>
            </a:solidFill>
            <a:ln w="9525" cap="flat">
              <a:solidFill>
                <a:schemeClr val="tx1"/>
              </a:solidFill>
              <a:prstDash val="solid"/>
              <a:miter/>
            </a:ln>
          </p:spPr>
          <p:txBody>
            <a:bodyPr rtlCol="0" anchor="ctr">
              <a:noAutofit/>
            </a:bodyPr>
            <a:lstStyle/>
            <a:p>
              <a:endParaRPr lang="zh-CN" altLang="en-US"/>
            </a:p>
          </p:txBody>
        </p:sp>
        <p:sp>
          <p:nvSpPr>
            <p:cNvPr id="462" name="任意多边形: 形状 461">
              <a:extLst>
                <a:ext uri="{FF2B5EF4-FFF2-40B4-BE49-F238E27FC236}">
                  <a16:creationId xmlns:a16="http://schemas.microsoft.com/office/drawing/2014/main" id="{DD2677D1-BE31-3ABB-EC02-E0567BAAC8FC}"/>
                </a:ext>
              </a:extLst>
            </p:cNvPr>
            <p:cNvSpPr/>
            <p:nvPr/>
          </p:nvSpPr>
          <p:spPr>
            <a:xfrm>
              <a:off x="10517518" y="4349373"/>
              <a:ext cx="75438" cy="68103"/>
            </a:xfrm>
            <a:custGeom>
              <a:avLst/>
              <a:gdLst>
                <a:gd name="connsiteX0" fmla="*/ 75438 w 75438"/>
                <a:gd name="connsiteY0" fmla="*/ 68104 h 68103"/>
                <a:gd name="connsiteX1" fmla="*/ 0 w 75438"/>
                <a:gd name="connsiteY1" fmla="*/ 0 h 68103"/>
                <a:gd name="connsiteX2" fmla="*/ 38100 w 75438"/>
                <a:gd name="connsiteY2" fmla="*/ 33242 h 68103"/>
                <a:gd name="connsiteX3" fmla="*/ 75438 w 75438"/>
                <a:gd name="connsiteY3" fmla="*/ 68104 h 68103"/>
              </a:gdLst>
              <a:ahLst/>
              <a:cxnLst>
                <a:cxn ang="0">
                  <a:pos x="connsiteX0" y="connsiteY0"/>
                </a:cxn>
                <a:cxn ang="0">
                  <a:pos x="connsiteX1" y="connsiteY1"/>
                </a:cxn>
                <a:cxn ang="0">
                  <a:pos x="connsiteX2" y="connsiteY2"/>
                </a:cxn>
                <a:cxn ang="0">
                  <a:pos x="connsiteX3" y="connsiteY3"/>
                </a:cxn>
              </a:cxnLst>
              <a:rect l="l" t="t" r="r" b="b"/>
              <a:pathLst>
                <a:path w="75438" h="68103">
                  <a:moveTo>
                    <a:pt x="75438" y="68104"/>
                  </a:moveTo>
                  <a:cubicBezTo>
                    <a:pt x="46972" y="49375"/>
                    <a:pt x="21533" y="26409"/>
                    <a:pt x="0" y="0"/>
                  </a:cubicBezTo>
                  <a:cubicBezTo>
                    <a:pt x="13455" y="10185"/>
                    <a:pt x="26185" y="21292"/>
                    <a:pt x="38100" y="33242"/>
                  </a:cubicBezTo>
                  <a:cubicBezTo>
                    <a:pt x="51367" y="43951"/>
                    <a:pt x="63846" y="55601"/>
                    <a:pt x="75438" y="68104"/>
                  </a:cubicBezTo>
                  <a:close/>
                </a:path>
              </a:pathLst>
            </a:custGeom>
            <a:solidFill>
              <a:srgbClr val="263238"/>
            </a:solidFill>
            <a:ln w="9525" cap="flat">
              <a:solidFill>
                <a:schemeClr val="tx1"/>
              </a:solidFill>
              <a:prstDash val="solid"/>
              <a:miter/>
            </a:ln>
          </p:spPr>
          <p:txBody>
            <a:bodyPr rtlCol="0" anchor="ctr">
              <a:noAutofit/>
            </a:bodyPr>
            <a:lstStyle/>
            <a:p>
              <a:endParaRPr lang="zh-CN" altLang="en-US"/>
            </a:p>
          </p:txBody>
        </p:sp>
        <p:sp>
          <p:nvSpPr>
            <p:cNvPr id="463" name="任意多边形: 形状 462">
              <a:extLst>
                <a:ext uri="{FF2B5EF4-FFF2-40B4-BE49-F238E27FC236}">
                  <a16:creationId xmlns:a16="http://schemas.microsoft.com/office/drawing/2014/main" id="{4CA834C3-7FCA-8110-071D-F21DAE128F87}"/>
                </a:ext>
              </a:extLst>
            </p:cNvPr>
            <p:cNvSpPr/>
            <p:nvPr/>
          </p:nvSpPr>
          <p:spPr>
            <a:xfrm>
              <a:off x="10564477" y="4298072"/>
              <a:ext cx="79629" cy="51681"/>
            </a:xfrm>
            <a:custGeom>
              <a:avLst/>
              <a:gdLst>
                <a:gd name="connsiteX0" fmla="*/ 79629 w 79629"/>
                <a:gd name="connsiteY0" fmla="*/ 51681 h 51681"/>
                <a:gd name="connsiteX1" fmla="*/ 44863 w 79629"/>
                <a:gd name="connsiteY1" fmla="*/ 18344 h 51681"/>
                <a:gd name="connsiteX2" fmla="*/ 0 w 79629"/>
                <a:gd name="connsiteY2" fmla="*/ 913 h 51681"/>
                <a:gd name="connsiteX3" fmla="*/ 14669 w 79629"/>
                <a:gd name="connsiteY3" fmla="*/ 913 h 51681"/>
                <a:gd name="connsiteX4" fmla="*/ 47530 w 79629"/>
                <a:gd name="connsiteY4" fmla="*/ 13867 h 51681"/>
                <a:gd name="connsiteX5" fmla="*/ 73152 w 79629"/>
                <a:gd name="connsiteY5" fmla="*/ 38346 h 51681"/>
                <a:gd name="connsiteX6" fmla="*/ 79629 w 79629"/>
                <a:gd name="connsiteY6" fmla="*/ 51681 h 5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629" h="51681">
                  <a:moveTo>
                    <a:pt x="79629" y="51681"/>
                  </a:moveTo>
                  <a:cubicBezTo>
                    <a:pt x="69685" y="38972"/>
                    <a:pt x="57978" y="27746"/>
                    <a:pt x="44863" y="18344"/>
                  </a:cubicBezTo>
                  <a:cubicBezTo>
                    <a:pt x="30860" y="10331"/>
                    <a:pt x="15739" y="4456"/>
                    <a:pt x="0" y="913"/>
                  </a:cubicBezTo>
                  <a:cubicBezTo>
                    <a:pt x="4814" y="-304"/>
                    <a:pt x="9855" y="-304"/>
                    <a:pt x="14669" y="913"/>
                  </a:cubicBezTo>
                  <a:cubicBezTo>
                    <a:pt x="26342" y="3118"/>
                    <a:pt x="37492" y="7514"/>
                    <a:pt x="47530" y="13867"/>
                  </a:cubicBezTo>
                  <a:cubicBezTo>
                    <a:pt x="57596" y="20264"/>
                    <a:pt x="66303" y="28582"/>
                    <a:pt x="73152" y="38346"/>
                  </a:cubicBezTo>
                  <a:cubicBezTo>
                    <a:pt x="76285" y="42249"/>
                    <a:pt x="78498" y="46807"/>
                    <a:pt x="79629" y="51681"/>
                  </a:cubicBezTo>
                  <a:close/>
                </a:path>
              </a:pathLst>
            </a:custGeom>
            <a:solidFill>
              <a:srgbClr val="263238"/>
            </a:solidFill>
            <a:ln w="9525" cap="flat">
              <a:solidFill>
                <a:schemeClr val="tx1"/>
              </a:solidFill>
              <a:prstDash val="solid"/>
              <a:miter/>
            </a:ln>
          </p:spPr>
          <p:txBody>
            <a:bodyPr rtlCol="0" anchor="ctr">
              <a:noAutofit/>
            </a:bodyPr>
            <a:lstStyle/>
            <a:p>
              <a:endParaRPr lang="zh-CN" altLang="en-US"/>
            </a:p>
          </p:txBody>
        </p:sp>
        <p:sp>
          <p:nvSpPr>
            <p:cNvPr id="464" name="任意多边形: 形状 463">
              <a:extLst>
                <a:ext uri="{FF2B5EF4-FFF2-40B4-BE49-F238E27FC236}">
                  <a16:creationId xmlns:a16="http://schemas.microsoft.com/office/drawing/2014/main" id="{488524A7-243D-E7C4-D288-247186B82F6F}"/>
                </a:ext>
              </a:extLst>
            </p:cNvPr>
            <p:cNvSpPr/>
            <p:nvPr/>
          </p:nvSpPr>
          <p:spPr>
            <a:xfrm>
              <a:off x="10992625" y="4458339"/>
              <a:ext cx="20749" cy="95154"/>
            </a:xfrm>
            <a:custGeom>
              <a:avLst/>
              <a:gdLst>
                <a:gd name="connsiteX0" fmla="*/ 20669 w 20749"/>
                <a:gd name="connsiteY0" fmla="*/ 95155 h 95154"/>
                <a:gd name="connsiteX1" fmla="*/ 10478 w 20749"/>
                <a:gd name="connsiteY1" fmla="*/ 83915 h 95154"/>
                <a:gd name="connsiteX2" fmla="*/ 0 w 20749"/>
                <a:gd name="connsiteY2" fmla="*/ 48768 h 95154"/>
                <a:gd name="connsiteX3" fmla="*/ 8096 w 20749"/>
                <a:gd name="connsiteY3" fmla="*/ 12954 h 95154"/>
                <a:gd name="connsiteX4" fmla="*/ 15812 w 20749"/>
                <a:gd name="connsiteY4" fmla="*/ 0 h 95154"/>
                <a:gd name="connsiteX5" fmla="*/ 11335 w 20749"/>
                <a:gd name="connsiteY5" fmla="*/ 14288 h 95154"/>
                <a:gd name="connsiteX6" fmla="*/ 4953 w 20749"/>
                <a:gd name="connsiteY6" fmla="*/ 48768 h 95154"/>
                <a:gd name="connsiteX7" fmla="*/ 13525 w 20749"/>
                <a:gd name="connsiteY7" fmla="*/ 82201 h 95154"/>
                <a:gd name="connsiteX8" fmla="*/ 20669 w 20749"/>
                <a:gd name="connsiteY8" fmla="*/ 95155 h 95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49" h="95154">
                  <a:moveTo>
                    <a:pt x="20669" y="95155"/>
                  </a:moveTo>
                  <a:cubicBezTo>
                    <a:pt x="20669" y="95155"/>
                    <a:pt x="15716" y="91821"/>
                    <a:pt x="10478" y="83915"/>
                  </a:cubicBezTo>
                  <a:cubicBezTo>
                    <a:pt x="3662" y="73458"/>
                    <a:pt x="22" y="61250"/>
                    <a:pt x="0" y="48768"/>
                  </a:cubicBezTo>
                  <a:cubicBezTo>
                    <a:pt x="220" y="36402"/>
                    <a:pt x="2976" y="24212"/>
                    <a:pt x="8096" y="12954"/>
                  </a:cubicBezTo>
                  <a:cubicBezTo>
                    <a:pt x="9760" y="8156"/>
                    <a:pt x="12386" y="3748"/>
                    <a:pt x="15812" y="0"/>
                  </a:cubicBezTo>
                  <a:cubicBezTo>
                    <a:pt x="14908" y="4927"/>
                    <a:pt x="13405" y="9726"/>
                    <a:pt x="11335" y="14288"/>
                  </a:cubicBezTo>
                  <a:cubicBezTo>
                    <a:pt x="7407" y="25374"/>
                    <a:pt x="5254" y="37011"/>
                    <a:pt x="4953" y="48768"/>
                  </a:cubicBezTo>
                  <a:cubicBezTo>
                    <a:pt x="5058" y="60442"/>
                    <a:pt x="8000" y="71916"/>
                    <a:pt x="13525" y="82201"/>
                  </a:cubicBezTo>
                  <a:cubicBezTo>
                    <a:pt x="17717" y="90107"/>
                    <a:pt x="21336" y="94583"/>
                    <a:pt x="20669" y="95155"/>
                  </a:cubicBezTo>
                  <a:close/>
                </a:path>
              </a:pathLst>
            </a:custGeom>
            <a:solidFill>
              <a:srgbClr val="263238"/>
            </a:solidFill>
            <a:ln w="9525" cap="flat">
              <a:solidFill>
                <a:schemeClr val="tx1"/>
              </a:solidFill>
              <a:prstDash val="solid"/>
              <a:miter/>
            </a:ln>
          </p:spPr>
          <p:txBody>
            <a:bodyPr rtlCol="0" anchor="ctr">
              <a:noAutofit/>
            </a:bodyPr>
            <a:lstStyle/>
            <a:p>
              <a:endParaRPr lang="zh-CN" altLang="en-US"/>
            </a:p>
          </p:txBody>
        </p:sp>
        <p:sp>
          <p:nvSpPr>
            <p:cNvPr id="465" name="任意多边形: 形状 464">
              <a:extLst>
                <a:ext uri="{FF2B5EF4-FFF2-40B4-BE49-F238E27FC236}">
                  <a16:creationId xmlns:a16="http://schemas.microsoft.com/office/drawing/2014/main" id="{1B42AFAE-B144-3577-E9DC-00E9413DA2B1}"/>
                </a:ext>
              </a:extLst>
            </p:cNvPr>
            <p:cNvSpPr/>
            <p:nvPr/>
          </p:nvSpPr>
          <p:spPr>
            <a:xfrm>
              <a:off x="9296214" y="2556863"/>
              <a:ext cx="345870" cy="1070089"/>
            </a:xfrm>
            <a:custGeom>
              <a:avLst/>
              <a:gdLst>
                <a:gd name="connsiteX0" fmla="*/ 345481 w 345870"/>
                <a:gd name="connsiteY0" fmla="*/ 828961 h 1070089"/>
                <a:gd name="connsiteX1" fmla="*/ 299665 w 345870"/>
                <a:gd name="connsiteY1" fmla="*/ 746855 h 1070089"/>
                <a:gd name="connsiteX2" fmla="*/ 323288 w 345870"/>
                <a:gd name="connsiteY2" fmla="*/ 641223 h 1070089"/>
                <a:gd name="connsiteX3" fmla="*/ 301475 w 345870"/>
                <a:gd name="connsiteY3" fmla="*/ 538829 h 1070089"/>
                <a:gd name="connsiteX4" fmla="*/ 303856 w 345870"/>
                <a:gd name="connsiteY4" fmla="*/ 324993 h 1070089"/>
                <a:gd name="connsiteX5" fmla="*/ 197843 w 345870"/>
                <a:gd name="connsiteY5" fmla="*/ 44196 h 1070089"/>
                <a:gd name="connsiteX6" fmla="*/ 99164 w 345870"/>
                <a:gd name="connsiteY6" fmla="*/ 0 h 1070089"/>
                <a:gd name="connsiteX7" fmla="*/ 15059 w 345870"/>
                <a:gd name="connsiteY7" fmla="*/ 622078 h 1070089"/>
                <a:gd name="connsiteX8" fmla="*/ 7343 w 345870"/>
                <a:gd name="connsiteY8" fmla="*/ 824865 h 1070089"/>
                <a:gd name="connsiteX9" fmla="*/ 57159 w 345870"/>
                <a:gd name="connsiteY9" fmla="*/ 948690 h 1070089"/>
                <a:gd name="connsiteX10" fmla="*/ 145360 w 345870"/>
                <a:gd name="connsiteY10" fmla="*/ 1056418 h 1070089"/>
                <a:gd name="connsiteX11" fmla="*/ 270233 w 345870"/>
                <a:gd name="connsiteY11" fmla="*/ 1033177 h 1070089"/>
                <a:gd name="connsiteX12" fmla="*/ 293093 w 345870"/>
                <a:gd name="connsiteY12" fmla="*/ 930688 h 1070089"/>
                <a:gd name="connsiteX13" fmla="*/ 345481 w 345870"/>
                <a:gd name="connsiteY13" fmla="*/ 828961 h 10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5870" h="1070089">
                  <a:moveTo>
                    <a:pt x="345481" y="828961"/>
                  </a:moveTo>
                  <a:cubicBezTo>
                    <a:pt x="341576" y="797528"/>
                    <a:pt x="307381" y="777526"/>
                    <a:pt x="299665" y="746855"/>
                  </a:cubicBezTo>
                  <a:cubicBezTo>
                    <a:pt x="290140" y="711422"/>
                    <a:pt x="318715" y="677513"/>
                    <a:pt x="323288" y="641223"/>
                  </a:cubicBezTo>
                  <a:cubicBezTo>
                    <a:pt x="327860" y="606362"/>
                    <a:pt x="310619" y="572834"/>
                    <a:pt x="301475" y="538829"/>
                  </a:cubicBezTo>
                  <a:cubicBezTo>
                    <a:pt x="282425" y="469583"/>
                    <a:pt x="297189" y="395954"/>
                    <a:pt x="303856" y="324993"/>
                  </a:cubicBezTo>
                  <a:cubicBezTo>
                    <a:pt x="310524" y="254032"/>
                    <a:pt x="313858" y="121634"/>
                    <a:pt x="197843" y="44196"/>
                  </a:cubicBezTo>
                  <a:lnTo>
                    <a:pt x="99164" y="0"/>
                  </a:lnTo>
                  <a:cubicBezTo>
                    <a:pt x="15821" y="168211"/>
                    <a:pt x="50396" y="438150"/>
                    <a:pt x="15059" y="622078"/>
                  </a:cubicBezTo>
                  <a:cubicBezTo>
                    <a:pt x="2295" y="688753"/>
                    <a:pt x="-7230" y="758285"/>
                    <a:pt x="7343" y="824865"/>
                  </a:cubicBezTo>
                  <a:cubicBezTo>
                    <a:pt x="18343" y="868180"/>
                    <a:pt x="35097" y="909825"/>
                    <a:pt x="57159" y="948690"/>
                  </a:cubicBezTo>
                  <a:cubicBezTo>
                    <a:pt x="79067" y="990409"/>
                    <a:pt x="104784" y="1033177"/>
                    <a:pt x="145360" y="1056418"/>
                  </a:cubicBezTo>
                  <a:cubicBezTo>
                    <a:pt x="185937" y="1079659"/>
                    <a:pt x="247088" y="1074134"/>
                    <a:pt x="270233" y="1033177"/>
                  </a:cubicBezTo>
                  <a:cubicBezTo>
                    <a:pt x="287569" y="1002506"/>
                    <a:pt x="279282" y="963073"/>
                    <a:pt x="293093" y="930688"/>
                  </a:cubicBezTo>
                  <a:cubicBezTo>
                    <a:pt x="308428" y="894969"/>
                    <a:pt x="350339" y="867727"/>
                    <a:pt x="345481" y="828961"/>
                  </a:cubicBezTo>
                  <a:close/>
                </a:path>
              </a:pathLst>
            </a:custGeom>
            <a:solidFill>
              <a:srgbClr val="263238"/>
            </a:solidFill>
            <a:ln w="9525" cap="flat">
              <a:solidFill>
                <a:schemeClr val="tx1"/>
              </a:solidFill>
              <a:prstDash val="solid"/>
              <a:miter/>
            </a:ln>
          </p:spPr>
          <p:txBody>
            <a:bodyPr rtlCol="0" anchor="ctr">
              <a:noAutofit/>
            </a:bodyPr>
            <a:lstStyle/>
            <a:p>
              <a:endParaRPr lang="zh-CN" altLang="en-US"/>
            </a:p>
          </p:txBody>
        </p:sp>
        <p:sp>
          <p:nvSpPr>
            <p:cNvPr id="466" name="任意多边形: 形状 465">
              <a:extLst>
                <a:ext uri="{FF2B5EF4-FFF2-40B4-BE49-F238E27FC236}">
                  <a16:creationId xmlns:a16="http://schemas.microsoft.com/office/drawing/2014/main" id="{6B4A9D57-0E2E-0EC9-D114-88F426F07E64}"/>
                </a:ext>
              </a:extLst>
            </p:cNvPr>
            <p:cNvSpPr/>
            <p:nvPr/>
          </p:nvSpPr>
          <p:spPr>
            <a:xfrm>
              <a:off x="8761190" y="3180751"/>
              <a:ext cx="731335" cy="1395412"/>
            </a:xfrm>
            <a:custGeom>
              <a:avLst/>
              <a:gdLst>
                <a:gd name="connsiteX0" fmla="*/ 337580 w 731335"/>
                <a:gd name="connsiteY0" fmla="*/ 0 h 1395412"/>
                <a:gd name="connsiteX1" fmla="*/ 213755 w 731335"/>
                <a:gd name="connsiteY1" fmla="*/ 43910 h 1395412"/>
                <a:gd name="connsiteX2" fmla="*/ 51830 w 731335"/>
                <a:gd name="connsiteY2" fmla="*/ 405003 h 1395412"/>
                <a:gd name="connsiteX3" fmla="*/ 8110 w 731335"/>
                <a:gd name="connsiteY3" fmla="*/ 827151 h 1395412"/>
                <a:gd name="connsiteX4" fmla="*/ 8110 w 731335"/>
                <a:gd name="connsiteY4" fmla="*/ 1104614 h 1395412"/>
                <a:gd name="connsiteX5" fmla="*/ 197562 w 731335"/>
                <a:gd name="connsiteY5" fmla="*/ 1395412 h 1395412"/>
                <a:gd name="connsiteX6" fmla="*/ 263666 w 731335"/>
                <a:gd name="connsiteY6" fmla="*/ 1260539 h 1395412"/>
                <a:gd name="connsiteX7" fmla="*/ 522270 w 731335"/>
                <a:gd name="connsiteY7" fmla="*/ 977170 h 1395412"/>
                <a:gd name="connsiteX8" fmla="*/ 716103 w 731335"/>
                <a:gd name="connsiteY8" fmla="*/ 948595 h 1395412"/>
                <a:gd name="connsiteX9" fmla="*/ 704102 w 731335"/>
                <a:gd name="connsiteY9" fmla="*/ 710470 h 1395412"/>
                <a:gd name="connsiteX10" fmla="*/ 726486 w 731335"/>
                <a:gd name="connsiteY10" fmla="*/ 558070 h 1395412"/>
                <a:gd name="connsiteX11" fmla="*/ 701721 w 731335"/>
                <a:gd name="connsiteY11" fmla="*/ 343662 h 1395412"/>
                <a:gd name="connsiteX12" fmla="*/ 654953 w 731335"/>
                <a:gd name="connsiteY12" fmla="*/ 155638 h 1395412"/>
                <a:gd name="connsiteX13" fmla="*/ 582182 w 731335"/>
                <a:gd name="connsiteY13" fmla="*/ 87154 h 1395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335" h="1395412">
                  <a:moveTo>
                    <a:pt x="337580" y="0"/>
                  </a:moveTo>
                  <a:cubicBezTo>
                    <a:pt x="337580" y="0"/>
                    <a:pt x="264142" y="8477"/>
                    <a:pt x="213755" y="43910"/>
                  </a:cubicBezTo>
                  <a:cubicBezTo>
                    <a:pt x="134412" y="100013"/>
                    <a:pt x="79452" y="225647"/>
                    <a:pt x="51830" y="405003"/>
                  </a:cubicBezTo>
                  <a:cubicBezTo>
                    <a:pt x="28875" y="554260"/>
                    <a:pt x="15159" y="717709"/>
                    <a:pt x="8110" y="827151"/>
                  </a:cubicBezTo>
                  <a:cubicBezTo>
                    <a:pt x="-2367" y="993076"/>
                    <a:pt x="-3034" y="1067943"/>
                    <a:pt x="8110" y="1104614"/>
                  </a:cubicBezTo>
                  <a:cubicBezTo>
                    <a:pt x="27160" y="1165479"/>
                    <a:pt x="60021" y="1374267"/>
                    <a:pt x="197562" y="1395412"/>
                  </a:cubicBezTo>
                  <a:cubicBezTo>
                    <a:pt x="197562" y="1395412"/>
                    <a:pt x="245187" y="1329309"/>
                    <a:pt x="263666" y="1260539"/>
                  </a:cubicBezTo>
                  <a:cubicBezTo>
                    <a:pt x="282144" y="1191768"/>
                    <a:pt x="345390" y="1000697"/>
                    <a:pt x="522270" y="977170"/>
                  </a:cubicBezTo>
                  <a:cubicBezTo>
                    <a:pt x="538081" y="975074"/>
                    <a:pt x="716103" y="948595"/>
                    <a:pt x="716103" y="948595"/>
                  </a:cubicBezTo>
                  <a:cubicBezTo>
                    <a:pt x="716103" y="948595"/>
                    <a:pt x="704102" y="777145"/>
                    <a:pt x="704102" y="710470"/>
                  </a:cubicBezTo>
                  <a:cubicBezTo>
                    <a:pt x="704102" y="676751"/>
                    <a:pt x="715341" y="613220"/>
                    <a:pt x="726486" y="558070"/>
                  </a:cubicBezTo>
                  <a:cubicBezTo>
                    <a:pt x="740773" y="487680"/>
                    <a:pt x="720771" y="412909"/>
                    <a:pt x="701721" y="343662"/>
                  </a:cubicBezTo>
                  <a:cubicBezTo>
                    <a:pt x="682671" y="274415"/>
                    <a:pt x="668193" y="180213"/>
                    <a:pt x="654953" y="155638"/>
                  </a:cubicBezTo>
                  <a:cubicBezTo>
                    <a:pt x="637637" y="126407"/>
                    <a:pt x="612410" y="102666"/>
                    <a:pt x="582182" y="87154"/>
                  </a:cubicBezTo>
                  <a:close/>
                </a:path>
              </a:pathLst>
            </a:custGeom>
            <a:solidFill>
              <a:schemeClr val="accent1"/>
            </a:solidFill>
            <a:ln w="9525" cap="flat">
              <a:solidFill>
                <a:schemeClr val="tx1"/>
              </a:solidFill>
              <a:prstDash val="solid"/>
              <a:miter/>
            </a:ln>
          </p:spPr>
          <p:txBody>
            <a:bodyPr rtlCol="0" anchor="ctr">
              <a:noAutofit/>
            </a:bodyPr>
            <a:lstStyle/>
            <a:p>
              <a:endParaRPr lang="zh-CN" altLang="en-US"/>
            </a:p>
          </p:txBody>
        </p:sp>
        <p:sp>
          <p:nvSpPr>
            <p:cNvPr id="467" name="任意多边形: 形状 466">
              <a:extLst>
                <a:ext uri="{FF2B5EF4-FFF2-40B4-BE49-F238E27FC236}">
                  <a16:creationId xmlns:a16="http://schemas.microsoft.com/office/drawing/2014/main" id="{4E3F00EA-9451-7589-1F4A-02C5C1C4714A}"/>
                </a:ext>
              </a:extLst>
            </p:cNvPr>
            <p:cNvSpPr/>
            <p:nvPr/>
          </p:nvSpPr>
          <p:spPr>
            <a:xfrm>
              <a:off x="8901412" y="4160927"/>
              <a:ext cx="333756" cy="247405"/>
            </a:xfrm>
            <a:custGeom>
              <a:avLst/>
              <a:gdLst>
                <a:gd name="connsiteX0" fmla="*/ 333756 w 333756"/>
                <a:gd name="connsiteY0" fmla="*/ 2327 h 247405"/>
                <a:gd name="connsiteX1" fmla="*/ 316516 w 333756"/>
                <a:gd name="connsiteY1" fmla="*/ 2327 h 247405"/>
                <a:gd name="connsiteX2" fmla="*/ 269938 w 333756"/>
                <a:gd name="connsiteY2" fmla="*/ 7566 h 247405"/>
                <a:gd name="connsiteX3" fmla="*/ 203930 w 333756"/>
                <a:gd name="connsiteY3" fmla="*/ 28807 h 247405"/>
                <a:gd name="connsiteX4" fmla="*/ 132017 w 333756"/>
                <a:gd name="connsiteY4" fmla="*/ 73193 h 247405"/>
                <a:gd name="connsiteX5" fmla="*/ 34671 w 333756"/>
                <a:gd name="connsiteY5" fmla="*/ 193113 h 247405"/>
                <a:gd name="connsiteX6" fmla="*/ 9525 w 333756"/>
                <a:gd name="connsiteY6" fmla="*/ 233023 h 247405"/>
                <a:gd name="connsiteX7" fmla="*/ 0 w 333756"/>
                <a:gd name="connsiteY7" fmla="*/ 247406 h 247405"/>
                <a:gd name="connsiteX8" fmla="*/ 7906 w 333756"/>
                <a:gd name="connsiteY8" fmla="*/ 231880 h 247405"/>
                <a:gd name="connsiteX9" fmla="*/ 31528 w 333756"/>
                <a:gd name="connsiteY9" fmla="*/ 191018 h 247405"/>
                <a:gd name="connsiteX10" fmla="*/ 128588 w 333756"/>
                <a:gd name="connsiteY10" fmla="*/ 69002 h 247405"/>
                <a:gd name="connsiteX11" fmla="*/ 202121 w 333756"/>
                <a:gd name="connsiteY11" fmla="*/ 24140 h 247405"/>
                <a:gd name="connsiteX12" fmla="*/ 269462 w 333756"/>
                <a:gd name="connsiteY12" fmla="*/ 3756 h 247405"/>
                <a:gd name="connsiteX13" fmla="*/ 317087 w 333756"/>
                <a:gd name="connsiteY13" fmla="*/ 136 h 247405"/>
                <a:gd name="connsiteX14" fmla="*/ 329946 w 333756"/>
                <a:gd name="connsiteY14" fmla="*/ 1279 h 247405"/>
                <a:gd name="connsiteX15" fmla="*/ 333756 w 333756"/>
                <a:gd name="connsiteY15" fmla="*/ 2327 h 247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 h="247405">
                  <a:moveTo>
                    <a:pt x="333756" y="2327"/>
                  </a:moveTo>
                  <a:cubicBezTo>
                    <a:pt x="333756" y="2327"/>
                    <a:pt x="327565" y="2327"/>
                    <a:pt x="316516" y="2327"/>
                  </a:cubicBezTo>
                  <a:cubicBezTo>
                    <a:pt x="300858" y="2573"/>
                    <a:pt x="285260" y="4327"/>
                    <a:pt x="269938" y="7566"/>
                  </a:cubicBezTo>
                  <a:cubicBezTo>
                    <a:pt x="247226" y="12216"/>
                    <a:pt x="225092" y="19338"/>
                    <a:pt x="203930" y="28807"/>
                  </a:cubicBezTo>
                  <a:cubicBezTo>
                    <a:pt x="177949" y="40067"/>
                    <a:pt x="153729" y="55017"/>
                    <a:pt x="132017" y="73193"/>
                  </a:cubicBezTo>
                  <a:cubicBezTo>
                    <a:pt x="86677" y="113293"/>
                    <a:pt x="56388" y="160061"/>
                    <a:pt x="34671" y="193113"/>
                  </a:cubicBezTo>
                  <a:lnTo>
                    <a:pt x="9525" y="233023"/>
                  </a:lnTo>
                  <a:cubicBezTo>
                    <a:pt x="6702" y="238041"/>
                    <a:pt x="3519" y="242848"/>
                    <a:pt x="0" y="247406"/>
                  </a:cubicBezTo>
                  <a:cubicBezTo>
                    <a:pt x="2209" y="242024"/>
                    <a:pt x="4853" y="236832"/>
                    <a:pt x="7906" y="231880"/>
                  </a:cubicBezTo>
                  <a:cubicBezTo>
                    <a:pt x="13240" y="222355"/>
                    <a:pt x="21241" y="208162"/>
                    <a:pt x="31528" y="191018"/>
                  </a:cubicBezTo>
                  <a:cubicBezTo>
                    <a:pt x="57649" y="145756"/>
                    <a:pt x="90361" y="104634"/>
                    <a:pt x="128588" y="69002"/>
                  </a:cubicBezTo>
                  <a:cubicBezTo>
                    <a:pt x="150710" y="50446"/>
                    <a:pt x="175499" y="35322"/>
                    <a:pt x="202121" y="24140"/>
                  </a:cubicBezTo>
                  <a:cubicBezTo>
                    <a:pt x="223692" y="14731"/>
                    <a:pt x="246294" y="7889"/>
                    <a:pt x="269462" y="3756"/>
                  </a:cubicBezTo>
                  <a:cubicBezTo>
                    <a:pt x="285153" y="781"/>
                    <a:pt x="301127" y="-433"/>
                    <a:pt x="317087" y="136"/>
                  </a:cubicBezTo>
                  <a:cubicBezTo>
                    <a:pt x="321393" y="253"/>
                    <a:pt x="325687" y="634"/>
                    <a:pt x="329946" y="1279"/>
                  </a:cubicBezTo>
                  <a:cubicBezTo>
                    <a:pt x="331261" y="1438"/>
                    <a:pt x="332545" y="1791"/>
                    <a:pt x="333756" y="2327"/>
                  </a:cubicBezTo>
                  <a:close/>
                </a:path>
              </a:pathLst>
            </a:custGeom>
            <a:solidFill>
              <a:schemeClr val="accent1">
                <a:lumMod val="50000"/>
              </a:schemeClr>
            </a:solidFill>
            <a:ln w="9525" cap="flat">
              <a:solidFill>
                <a:schemeClr val="accent1">
                  <a:lumMod val="50000"/>
                </a:schemeClr>
              </a:solidFill>
              <a:prstDash val="solid"/>
              <a:miter/>
            </a:ln>
          </p:spPr>
          <p:txBody>
            <a:bodyPr rtlCol="0" anchor="ctr">
              <a:noAutofit/>
            </a:bodyPr>
            <a:lstStyle/>
            <a:p>
              <a:endParaRPr lang="zh-CN" altLang="en-US"/>
            </a:p>
          </p:txBody>
        </p:sp>
        <p:sp>
          <p:nvSpPr>
            <p:cNvPr id="468" name="任意多边形: 形状 467">
              <a:extLst>
                <a:ext uri="{FF2B5EF4-FFF2-40B4-BE49-F238E27FC236}">
                  <a16:creationId xmlns:a16="http://schemas.microsoft.com/office/drawing/2014/main" id="{F812A89D-67CF-82CC-0099-FC20BF921F98}"/>
                </a:ext>
              </a:extLst>
            </p:cNvPr>
            <p:cNvSpPr/>
            <p:nvPr/>
          </p:nvSpPr>
          <p:spPr>
            <a:xfrm>
              <a:off x="8876824" y="4186876"/>
              <a:ext cx="228231" cy="191667"/>
            </a:xfrm>
            <a:custGeom>
              <a:avLst/>
              <a:gdLst>
                <a:gd name="connsiteX0" fmla="*/ 13348 w 228231"/>
                <a:gd name="connsiteY0" fmla="*/ 144780 h 191667"/>
                <a:gd name="connsiteX1" fmla="*/ 584 w 228231"/>
                <a:gd name="connsiteY1" fmla="*/ 167735 h 191667"/>
                <a:gd name="connsiteX2" fmla="*/ 10109 w 228231"/>
                <a:gd name="connsiteY2" fmla="*/ 190310 h 191667"/>
                <a:gd name="connsiteX3" fmla="*/ 41542 w 228231"/>
                <a:gd name="connsiteY3" fmla="*/ 176689 h 191667"/>
                <a:gd name="connsiteX4" fmla="*/ 127933 w 228231"/>
                <a:gd name="connsiteY4" fmla="*/ 73819 h 191667"/>
                <a:gd name="connsiteX5" fmla="*/ 228232 w 228231"/>
                <a:gd name="connsiteY5" fmla="*/ 0 h 191667"/>
                <a:gd name="connsiteX6" fmla="*/ 13348 w 228231"/>
                <a:gd name="connsiteY6" fmla="*/ 144780 h 19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231" h="191667">
                  <a:moveTo>
                    <a:pt x="13348" y="144780"/>
                  </a:moveTo>
                  <a:cubicBezTo>
                    <a:pt x="7282" y="151274"/>
                    <a:pt x="2899" y="159156"/>
                    <a:pt x="584" y="167735"/>
                  </a:cubicBezTo>
                  <a:cubicBezTo>
                    <a:pt x="-1556" y="176536"/>
                    <a:pt x="2311" y="185702"/>
                    <a:pt x="10109" y="190310"/>
                  </a:cubicBezTo>
                  <a:cubicBezTo>
                    <a:pt x="21253" y="195263"/>
                    <a:pt x="33255" y="185738"/>
                    <a:pt x="41542" y="176689"/>
                  </a:cubicBezTo>
                  <a:cubicBezTo>
                    <a:pt x="71736" y="143637"/>
                    <a:pt x="97930" y="107061"/>
                    <a:pt x="127933" y="73819"/>
                  </a:cubicBezTo>
                  <a:cubicBezTo>
                    <a:pt x="157937" y="40577"/>
                    <a:pt x="186512" y="16669"/>
                    <a:pt x="228232" y="0"/>
                  </a:cubicBezTo>
                  <a:cubicBezTo>
                    <a:pt x="124790" y="31337"/>
                    <a:pt x="81547" y="60484"/>
                    <a:pt x="13348" y="144780"/>
                  </a:cubicBezTo>
                  <a:close/>
                </a:path>
              </a:pathLst>
            </a:custGeom>
            <a:solidFill>
              <a:schemeClr val="accent1">
                <a:lumMod val="50000"/>
              </a:schemeClr>
            </a:solidFill>
            <a:ln w="9525" cap="flat">
              <a:noFill/>
              <a:prstDash val="solid"/>
              <a:miter/>
            </a:ln>
          </p:spPr>
          <p:txBody>
            <a:bodyPr rtlCol="0" anchor="ctr">
              <a:noAutofit/>
            </a:bodyPr>
            <a:lstStyle/>
            <a:p>
              <a:endParaRPr lang="zh-CN" altLang="en-US"/>
            </a:p>
          </p:txBody>
        </p:sp>
        <p:sp>
          <p:nvSpPr>
            <p:cNvPr id="469" name="任意多边形: 形状 468">
              <a:extLst>
                <a:ext uri="{FF2B5EF4-FFF2-40B4-BE49-F238E27FC236}">
                  <a16:creationId xmlns:a16="http://schemas.microsoft.com/office/drawing/2014/main" id="{80A90DF2-A21F-5D4B-5000-6815EE2E2D01}"/>
                </a:ext>
              </a:extLst>
            </p:cNvPr>
            <p:cNvSpPr/>
            <p:nvPr/>
          </p:nvSpPr>
          <p:spPr>
            <a:xfrm>
              <a:off x="8829562" y="3489837"/>
              <a:ext cx="639304" cy="723471"/>
            </a:xfrm>
            <a:custGeom>
              <a:avLst/>
              <a:gdLst>
                <a:gd name="connsiteX0" fmla="*/ 625157 w 639304"/>
                <a:gd name="connsiteY0" fmla="*/ 460438 h 723471"/>
                <a:gd name="connsiteX1" fmla="*/ 617442 w 639304"/>
                <a:gd name="connsiteY1" fmla="*/ 446437 h 723471"/>
                <a:gd name="connsiteX2" fmla="*/ 598392 w 639304"/>
                <a:gd name="connsiteY2" fmla="*/ 447770 h 723471"/>
                <a:gd name="connsiteX3" fmla="*/ 365029 w 639304"/>
                <a:gd name="connsiteY3" fmla="*/ 537877 h 723471"/>
                <a:gd name="connsiteX4" fmla="*/ 222154 w 639304"/>
                <a:gd name="connsiteY4" fmla="*/ 559308 h 723471"/>
                <a:gd name="connsiteX5" fmla="*/ 126904 w 639304"/>
                <a:gd name="connsiteY5" fmla="*/ 447104 h 723471"/>
                <a:gd name="connsiteX6" fmla="*/ 130048 w 639304"/>
                <a:gd name="connsiteY6" fmla="*/ 294704 h 723471"/>
                <a:gd name="connsiteX7" fmla="*/ 153003 w 639304"/>
                <a:gd name="connsiteY7" fmla="*/ 162782 h 723471"/>
                <a:gd name="connsiteX8" fmla="*/ 44703 w 639304"/>
                <a:gd name="connsiteY8" fmla="*/ 0 h 723471"/>
                <a:gd name="connsiteX9" fmla="*/ 9175 w 639304"/>
                <a:gd name="connsiteY9" fmla="*/ 608838 h 723471"/>
                <a:gd name="connsiteX10" fmla="*/ 88995 w 639304"/>
                <a:gd name="connsiteY10" fmla="*/ 714851 h 723471"/>
                <a:gd name="connsiteX11" fmla="*/ 230632 w 639304"/>
                <a:gd name="connsiteY11" fmla="*/ 694468 h 723471"/>
                <a:gd name="connsiteX12" fmla="*/ 533145 w 639304"/>
                <a:gd name="connsiteY12" fmla="*/ 556355 h 723471"/>
                <a:gd name="connsiteX13" fmla="*/ 634015 w 639304"/>
                <a:gd name="connsiteY13" fmla="*/ 480155 h 723471"/>
                <a:gd name="connsiteX14" fmla="*/ 625157 w 639304"/>
                <a:gd name="connsiteY14" fmla="*/ 460438 h 723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9304" h="723471">
                  <a:moveTo>
                    <a:pt x="625157" y="460438"/>
                  </a:moveTo>
                  <a:cubicBezTo>
                    <a:pt x="624763" y="454866"/>
                    <a:pt x="621942" y="449747"/>
                    <a:pt x="617442" y="446437"/>
                  </a:cubicBezTo>
                  <a:cubicBezTo>
                    <a:pt x="611207" y="444041"/>
                    <a:pt x="604232" y="444529"/>
                    <a:pt x="598392" y="447770"/>
                  </a:cubicBezTo>
                  <a:lnTo>
                    <a:pt x="365029" y="537877"/>
                  </a:lnTo>
                  <a:cubicBezTo>
                    <a:pt x="319214" y="555498"/>
                    <a:pt x="269208" y="573310"/>
                    <a:pt x="222154" y="559308"/>
                  </a:cubicBezTo>
                  <a:cubicBezTo>
                    <a:pt x="172910" y="544735"/>
                    <a:pt x="139096" y="497015"/>
                    <a:pt x="126904" y="447104"/>
                  </a:cubicBezTo>
                  <a:cubicBezTo>
                    <a:pt x="114712" y="397192"/>
                    <a:pt x="121570" y="344805"/>
                    <a:pt x="130048" y="294704"/>
                  </a:cubicBezTo>
                  <a:cubicBezTo>
                    <a:pt x="138525" y="244602"/>
                    <a:pt x="153003" y="162782"/>
                    <a:pt x="153003" y="162782"/>
                  </a:cubicBezTo>
                  <a:lnTo>
                    <a:pt x="44703" y="0"/>
                  </a:lnTo>
                  <a:cubicBezTo>
                    <a:pt x="28511" y="153543"/>
                    <a:pt x="-20067" y="481584"/>
                    <a:pt x="9175" y="608838"/>
                  </a:cubicBezTo>
                  <a:cubicBezTo>
                    <a:pt x="20415" y="657320"/>
                    <a:pt x="47275" y="687800"/>
                    <a:pt x="88995" y="714851"/>
                  </a:cubicBezTo>
                  <a:cubicBezTo>
                    <a:pt x="123285" y="737045"/>
                    <a:pt x="188055" y="711327"/>
                    <a:pt x="230632" y="694468"/>
                  </a:cubicBezTo>
                  <a:cubicBezTo>
                    <a:pt x="341026" y="650462"/>
                    <a:pt x="446182" y="606362"/>
                    <a:pt x="533145" y="556355"/>
                  </a:cubicBezTo>
                  <a:cubicBezTo>
                    <a:pt x="554386" y="544068"/>
                    <a:pt x="619633" y="499872"/>
                    <a:pt x="634015" y="480155"/>
                  </a:cubicBezTo>
                  <a:cubicBezTo>
                    <a:pt x="648398" y="460438"/>
                    <a:pt x="629348" y="484632"/>
                    <a:pt x="625157" y="460438"/>
                  </a:cubicBezTo>
                  <a:close/>
                </a:path>
              </a:pathLst>
            </a:custGeom>
            <a:solidFill>
              <a:schemeClr val="accent1">
                <a:lumMod val="50000"/>
              </a:schemeClr>
            </a:solidFill>
            <a:ln w="9525" cap="flat">
              <a:noFill/>
              <a:prstDash val="solid"/>
              <a:miter/>
            </a:ln>
          </p:spPr>
          <p:txBody>
            <a:bodyPr rtlCol="0" anchor="ctr">
              <a:noAutofit/>
            </a:bodyPr>
            <a:lstStyle/>
            <a:p>
              <a:endParaRPr lang="zh-CN" altLang="en-US"/>
            </a:p>
          </p:txBody>
        </p:sp>
        <p:sp>
          <p:nvSpPr>
            <p:cNvPr id="470" name="任意多边形: 形状 469">
              <a:extLst>
                <a:ext uri="{FF2B5EF4-FFF2-40B4-BE49-F238E27FC236}">
                  <a16:creationId xmlns:a16="http://schemas.microsoft.com/office/drawing/2014/main" id="{AF3D310C-E6A0-6E6B-9D26-505D7A433A05}"/>
                </a:ext>
              </a:extLst>
            </p:cNvPr>
            <p:cNvSpPr/>
            <p:nvPr/>
          </p:nvSpPr>
          <p:spPr>
            <a:xfrm>
              <a:off x="8965975" y="4058465"/>
              <a:ext cx="1208357" cy="856216"/>
            </a:xfrm>
            <a:custGeom>
              <a:avLst/>
              <a:gdLst>
                <a:gd name="connsiteX0" fmla="*/ 16 w 1208357"/>
                <a:gd name="connsiteY0" fmla="*/ 507125 h 856216"/>
                <a:gd name="connsiteX1" fmla="*/ 366443 w 1208357"/>
                <a:gd name="connsiteY1" fmla="*/ 530271 h 856216"/>
                <a:gd name="connsiteX2" fmla="*/ 894414 w 1208357"/>
                <a:gd name="connsiteY2" fmla="*/ 388348 h 856216"/>
                <a:gd name="connsiteX3" fmla="*/ 879460 w 1208357"/>
                <a:gd name="connsiteY3" fmla="*/ 543987 h 856216"/>
                <a:gd name="connsiteX4" fmla="*/ 913940 w 1208357"/>
                <a:gd name="connsiteY4" fmla="*/ 856216 h 856216"/>
                <a:gd name="connsiteX5" fmla="*/ 1208358 w 1208357"/>
                <a:gd name="connsiteY5" fmla="*/ 856216 h 856216"/>
                <a:gd name="connsiteX6" fmla="*/ 1208358 w 1208357"/>
                <a:gd name="connsiteY6" fmla="*/ 339962 h 856216"/>
                <a:gd name="connsiteX7" fmla="*/ 1199500 w 1208357"/>
                <a:gd name="connsiteY7" fmla="*/ 112790 h 856216"/>
                <a:gd name="connsiteX8" fmla="*/ 1047100 w 1208357"/>
                <a:gd name="connsiteY8" fmla="*/ 300 h 856216"/>
                <a:gd name="connsiteX9" fmla="*/ 263859 w 1208357"/>
                <a:gd name="connsiteY9" fmla="*/ 105551 h 856216"/>
                <a:gd name="connsiteX10" fmla="*/ 114983 w 1208357"/>
                <a:gd name="connsiteY10" fmla="*/ 195658 h 856216"/>
                <a:gd name="connsiteX11" fmla="*/ 16 w 1208357"/>
                <a:gd name="connsiteY11" fmla="*/ 507125 h 856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8357" h="856216">
                  <a:moveTo>
                    <a:pt x="16" y="507125"/>
                  </a:moveTo>
                  <a:cubicBezTo>
                    <a:pt x="-2079" y="510268"/>
                    <a:pt x="196803" y="538558"/>
                    <a:pt x="366443" y="530271"/>
                  </a:cubicBezTo>
                  <a:cubicBezTo>
                    <a:pt x="536083" y="521984"/>
                    <a:pt x="894414" y="388348"/>
                    <a:pt x="894414" y="388348"/>
                  </a:cubicBezTo>
                  <a:cubicBezTo>
                    <a:pt x="885860" y="439823"/>
                    <a:pt x="880864" y="491826"/>
                    <a:pt x="879460" y="543987"/>
                  </a:cubicBezTo>
                  <a:cubicBezTo>
                    <a:pt x="878888" y="615329"/>
                    <a:pt x="913940" y="856216"/>
                    <a:pt x="913940" y="856216"/>
                  </a:cubicBezTo>
                  <a:lnTo>
                    <a:pt x="1208358" y="856216"/>
                  </a:lnTo>
                  <a:lnTo>
                    <a:pt x="1208358" y="339962"/>
                  </a:lnTo>
                  <a:cubicBezTo>
                    <a:pt x="1208358" y="339962"/>
                    <a:pt x="1200071" y="144889"/>
                    <a:pt x="1199500" y="112790"/>
                  </a:cubicBezTo>
                  <a:cubicBezTo>
                    <a:pt x="1198547" y="64308"/>
                    <a:pt x="1140921" y="-5129"/>
                    <a:pt x="1047100" y="300"/>
                  </a:cubicBezTo>
                  <a:cubicBezTo>
                    <a:pt x="967661" y="4967"/>
                    <a:pt x="263859" y="105551"/>
                    <a:pt x="263859" y="105551"/>
                  </a:cubicBezTo>
                  <a:cubicBezTo>
                    <a:pt x="263859" y="105551"/>
                    <a:pt x="157846" y="139079"/>
                    <a:pt x="114983" y="195658"/>
                  </a:cubicBezTo>
                  <a:cubicBezTo>
                    <a:pt x="72121" y="252236"/>
                    <a:pt x="16" y="507125"/>
                    <a:pt x="16" y="507125"/>
                  </a:cubicBezTo>
                  <a:close/>
                </a:path>
              </a:pathLst>
            </a:custGeom>
            <a:solidFill>
              <a:srgbClr val="263238"/>
            </a:solidFill>
            <a:ln w="9525" cap="flat">
              <a:solidFill>
                <a:schemeClr val="tx1"/>
              </a:solidFill>
              <a:prstDash val="solid"/>
              <a:miter/>
            </a:ln>
          </p:spPr>
          <p:txBody>
            <a:bodyPr rtlCol="0" anchor="ctr">
              <a:noAutofit/>
            </a:bodyPr>
            <a:lstStyle/>
            <a:p>
              <a:endParaRPr lang="zh-CN" altLang="en-US"/>
            </a:p>
          </p:txBody>
        </p:sp>
        <p:sp>
          <p:nvSpPr>
            <p:cNvPr id="471" name="任意多边形: 形状 470">
              <a:extLst>
                <a:ext uri="{FF2B5EF4-FFF2-40B4-BE49-F238E27FC236}">
                  <a16:creationId xmlns:a16="http://schemas.microsoft.com/office/drawing/2014/main" id="{61A6310C-4BB0-F27D-44EF-F4E9CE6B055B}"/>
                </a:ext>
              </a:extLst>
            </p:cNvPr>
            <p:cNvSpPr/>
            <p:nvPr/>
          </p:nvSpPr>
          <p:spPr>
            <a:xfrm>
              <a:off x="9020188" y="4390264"/>
              <a:ext cx="53054" cy="5658"/>
            </a:xfrm>
            <a:custGeom>
              <a:avLst/>
              <a:gdLst>
                <a:gd name="connsiteX0" fmla="*/ 53054 w 53054"/>
                <a:gd name="connsiteY0" fmla="*/ 3686 h 5658"/>
                <a:gd name="connsiteX1" fmla="*/ 0 w 53054"/>
                <a:gd name="connsiteY1" fmla="*/ 1971 h 5658"/>
                <a:gd name="connsiteX2" fmla="*/ 53054 w 53054"/>
                <a:gd name="connsiteY2" fmla="*/ 3686 h 5658"/>
              </a:gdLst>
              <a:ahLst/>
              <a:cxnLst>
                <a:cxn ang="0">
                  <a:pos x="connsiteX0" y="connsiteY0"/>
                </a:cxn>
                <a:cxn ang="0">
                  <a:pos x="connsiteX1" y="connsiteY1"/>
                </a:cxn>
                <a:cxn ang="0">
                  <a:pos x="connsiteX2" y="connsiteY2"/>
                </a:cxn>
              </a:cxnLst>
              <a:rect l="l" t="t" r="r" b="b"/>
              <a:pathLst>
                <a:path w="53054" h="5658">
                  <a:moveTo>
                    <a:pt x="53054" y="3686"/>
                  </a:moveTo>
                  <a:cubicBezTo>
                    <a:pt x="35442" y="6805"/>
                    <a:pt x="17374" y="6221"/>
                    <a:pt x="0" y="1971"/>
                  </a:cubicBezTo>
                  <a:cubicBezTo>
                    <a:pt x="17612" y="-1145"/>
                    <a:pt x="35680" y="-561"/>
                    <a:pt x="53054" y="3686"/>
                  </a:cubicBezTo>
                  <a:close/>
                </a:path>
              </a:pathLst>
            </a:custGeom>
            <a:solidFill>
              <a:srgbClr val="455A64"/>
            </a:solidFill>
            <a:ln w="9525" cap="flat">
              <a:solidFill>
                <a:schemeClr val="tx1"/>
              </a:solidFill>
              <a:prstDash val="solid"/>
              <a:miter/>
            </a:ln>
          </p:spPr>
          <p:txBody>
            <a:bodyPr rtlCol="0" anchor="ctr">
              <a:noAutofit/>
            </a:bodyPr>
            <a:lstStyle/>
            <a:p>
              <a:endParaRPr lang="zh-CN" altLang="en-US"/>
            </a:p>
          </p:txBody>
        </p:sp>
        <p:sp>
          <p:nvSpPr>
            <p:cNvPr id="472" name="任意多边形: 形状 471">
              <a:extLst>
                <a:ext uri="{FF2B5EF4-FFF2-40B4-BE49-F238E27FC236}">
                  <a16:creationId xmlns:a16="http://schemas.microsoft.com/office/drawing/2014/main" id="{7E91D907-E32F-05C8-C648-F91F838125F3}"/>
                </a:ext>
              </a:extLst>
            </p:cNvPr>
            <p:cNvSpPr/>
            <p:nvPr/>
          </p:nvSpPr>
          <p:spPr>
            <a:xfrm>
              <a:off x="9126487" y="4387010"/>
              <a:ext cx="53054" cy="7447"/>
            </a:xfrm>
            <a:custGeom>
              <a:avLst/>
              <a:gdLst>
                <a:gd name="connsiteX0" fmla="*/ 53054 w 53054"/>
                <a:gd name="connsiteY0" fmla="*/ 1701 h 7447"/>
                <a:gd name="connsiteX1" fmla="*/ 26765 w 53054"/>
                <a:gd name="connsiteY1" fmla="*/ 6463 h 7447"/>
                <a:gd name="connsiteX2" fmla="*/ 0 w 53054"/>
                <a:gd name="connsiteY2" fmla="*/ 5701 h 7447"/>
                <a:gd name="connsiteX3" fmla="*/ 26289 w 53054"/>
                <a:gd name="connsiteY3" fmla="*/ 939 h 7447"/>
                <a:gd name="connsiteX4" fmla="*/ 53054 w 53054"/>
                <a:gd name="connsiteY4" fmla="*/ 1701 h 7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54" h="7447">
                  <a:moveTo>
                    <a:pt x="53054" y="1701"/>
                  </a:moveTo>
                  <a:cubicBezTo>
                    <a:pt x="44716" y="5093"/>
                    <a:pt x="35764" y="6714"/>
                    <a:pt x="26765" y="6463"/>
                  </a:cubicBezTo>
                  <a:cubicBezTo>
                    <a:pt x="17882" y="7996"/>
                    <a:pt x="8782" y="7737"/>
                    <a:pt x="0" y="5701"/>
                  </a:cubicBezTo>
                  <a:cubicBezTo>
                    <a:pt x="8346" y="2336"/>
                    <a:pt x="17293" y="715"/>
                    <a:pt x="26289" y="939"/>
                  </a:cubicBezTo>
                  <a:cubicBezTo>
                    <a:pt x="35177" y="-531"/>
                    <a:pt x="44265" y="-273"/>
                    <a:pt x="53054" y="1701"/>
                  </a:cubicBezTo>
                  <a:close/>
                </a:path>
              </a:pathLst>
            </a:custGeom>
            <a:solidFill>
              <a:srgbClr val="455A64"/>
            </a:solidFill>
            <a:ln w="9525" cap="flat">
              <a:solidFill>
                <a:schemeClr val="tx1"/>
              </a:solidFill>
              <a:prstDash val="solid"/>
              <a:miter/>
            </a:ln>
          </p:spPr>
          <p:txBody>
            <a:bodyPr rtlCol="0" anchor="ctr">
              <a:noAutofit/>
            </a:bodyPr>
            <a:lstStyle/>
            <a:p>
              <a:endParaRPr lang="zh-CN" altLang="en-US"/>
            </a:p>
          </p:txBody>
        </p:sp>
        <p:sp>
          <p:nvSpPr>
            <p:cNvPr id="473" name="任意多边形: 形状 472">
              <a:extLst>
                <a:ext uri="{FF2B5EF4-FFF2-40B4-BE49-F238E27FC236}">
                  <a16:creationId xmlns:a16="http://schemas.microsoft.com/office/drawing/2014/main" id="{34602482-C57A-5B12-B9A5-176B4FC3251A}"/>
                </a:ext>
              </a:extLst>
            </p:cNvPr>
            <p:cNvSpPr/>
            <p:nvPr/>
          </p:nvSpPr>
          <p:spPr>
            <a:xfrm>
              <a:off x="9232310" y="4374500"/>
              <a:ext cx="52482" cy="8932"/>
            </a:xfrm>
            <a:custGeom>
              <a:avLst/>
              <a:gdLst>
                <a:gd name="connsiteX0" fmla="*/ 52483 w 52482"/>
                <a:gd name="connsiteY0" fmla="*/ 209 h 8932"/>
                <a:gd name="connsiteX1" fmla="*/ 26670 w 52482"/>
                <a:gd name="connsiteY1" fmla="*/ 6876 h 8932"/>
                <a:gd name="connsiteX2" fmla="*/ 0 w 52482"/>
                <a:gd name="connsiteY2" fmla="*/ 8115 h 8932"/>
                <a:gd name="connsiteX3" fmla="*/ 52483 w 52482"/>
                <a:gd name="connsiteY3" fmla="*/ 209 h 8932"/>
              </a:gdLst>
              <a:ahLst/>
              <a:cxnLst>
                <a:cxn ang="0">
                  <a:pos x="connsiteX0" y="connsiteY0"/>
                </a:cxn>
                <a:cxn ang="0">
                  <a:pos x="connsiteX1" y="connsiteY1"/>
                </a:cxn>
                <a:cxn ang="0">
                  <a:pos x="connsiteX2" y="connsiteY2"/>
                </a:cxn>
                <a:cxn ang="0">
                  <a:pos x="connsiteX3" y="connsiteY3"/>
                </a:cxn>
              </a:cxnLst>
              <a:rect l="l" t="t" r="r" b="b"/>
              <a:pathLst>
                <a:path w="52482" h="8932">
                  <a:moveTo>
                    <a:pt x="52483" y="209"/>
                  </a:moveTo>
                  <a:cubicBezTo>
                    <a:pt x="44431" y="4189"/>
                    <a:pt x="35642" y="6460"/>
                    <a:pt x="26670" y="6876"/>
                  </a:cubicBezTo>
                  <a:cubicBezTo>
                    <a:pt x="17958" y="9107"/>
                    <a:pt x="8881" y="9528"/>
                    <a:pt x="0" y="8115"/>
                  </a:cubicBezTo>
                  <a:cubicBezTo>
                    <a:pt x="16761" y="1885"/>
                    <a:pt x="34630" y="-806"/>
                    <a:pt x="52483" y="209"/>
                  </a:cubicBezTo>
                  <a:close/>
                </a:path>
              </a:pathLst>
            </a:custGeom>
            <a:solidFill>
              <a:srgbClr val="455A64"/>
            </a:solidFill>
            <a:ln w="9525" cap="flat">
              <a:solidFill>
                <a:schemeClr val="tx1"/>
              </a:solidFill>
              <a:prstDash val="solid"/>
              <a:miter/>
            </a:ln>
          </p:spPr>
          <p:txBody>
            <a:bodyPr rtlCol="0" anchor="ctr">
              <a:noAutofit/>
            </a:bodyPr>
            <a:lstStyle/>
            <a:p>
              <a:endParaRPr lang="zh-CN" altLang="en-US"/>
            </a:p>
          </p:txBody>
        </p:sp>
        <p:sp>
          <p:nvSpPr>
            <p:cNvPr id="474" name="任意多边形: 形状 473">
              <a:extLst>
                <a:ext uri="{FF2B5EF4-FFF2-40B4-BE49-F238E27FC236}">
                  <a16:creationId xmlns:a16="http://schemas.microsoft.com/office/drawing/2014/main" id="{676C5104-802A-50E5-E2F7-0089FD987FC0}"/>
                </a:ext>
              </a:extLst>
            </p:cNvPr>
            <p:cNvSpPr/>
            <p:nvPr/>
          </p:nvSpPr>
          <p:spPr>
            <a:xfrm>
              <a:off x="9337180" y="4354531"/>
              <a:ext cx="52101" cy="11252"/>
            </a:xfrm>
            <a:custGeom>
              <a:avLst/>
              <a:gdLst>
                <a:gd name="connsiteX0" fmla="*/ 52102 w 52101"/>
                <a:gd name="connsiteY0" fmla="*/ 366 h 11252"/>
                <a:gd name="connsiteX1" fmla="*/ 26575 w 52101"/>
                <a:gd name="connsiteY1" fmla="*/ 8367 h 11252"/>
                <a:gd name="connsiteX2" fmla="*/ 0 w 52101"/>
                <a:gd name="connsiteY2" fmla="*/ 10844 h 11252"/>
                <a:gd name="connsiteX3" fmla="*/ 25432 w 52101"/>
                <a:gd name="connsiteY3" fmla="*/ 2938 h 11252"/>
                <a:gd name="connsiteX4" fmla="*/ 52102 w 52101"/>
                <a:gd name="connsiteY4" fmla="*/ 366 h 11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01" h="11252">
                  <a:moveTo>
                    <a:pt x="52102" y="366"/>
                  </a:moveTo>
                  <a:cubicBezTo>
                    <a:pt x="44221" y="4730"/>
                    <a:pt x="35537" y="7452"/>
                    <a:pt x="26575" y="8367"/>
                  </a:cubicBezTo>
                  <a:cubicBezTo>
                    <a:pt x="17979" y="11002"/>
                    <a:pt x="8934" y="11845"/>
                    <a:pt x="0" y="10844"/>
                  </a:cubicBezTo>
                  <a:cubicBezTo>
                    <a:pt x="7840" y="6480"/>
                    <a:pt x="16499" y="3789"/>
                    <a:pt x="25432" y="2938"/>
                  </a:cubicBezTo>
                  <a:cubicBezTo>
                    <a:pt x="34059" y="300"/>
                    <a:pt x="43129" y="-574"/>
                    <a:pt x="52102" y="366"/>
                  </a:cubicBezTo>
                  <a:close/>
                </a:path>
              </a:pathLst>
            </a:custGeom>
            <a:solidFill>
              <a:srgbClr val="455A64"/>
            </a:solidFill>
            <a:ln w="9525" cap="flat">
              <a:solidFill>
                <a:schemeClr val="tx1"/>
              </a:solidFill>
              <a:prstDash val="solid"/>
              <a:miter/>
            </a:ln>
          </p:spPr>
          <p:txBody>
            <a:bodyPr rtlCol="0" anchor="ctr">
              <a:noAutofit/>
            </a:bodyPr>
            <a:lstStyle/>
            <a:p>
              <a:endParaRPr lang="zh-CN" altLang="en-US"/>
            </a:p>
          </p:txBody>
        </p:sp>
        <p:sp>
          <p:nvSpPr>
            <p:cNvPr id="475" name="任意多边形: 形状 474">
              <a:extLst>
                <a:ext uri="{FF2B5EF4-FFF2-40B4-BE49-F238E27FC236}">
                  <a16:creationId xmlns:a16="http://schemas.microsoft.com/office/drawing/2014/main" id="{D731931C-0BBA-00F4-D4BA-8788E95A0FFF}"/>
                </a:ext>
              </a:extLst>
            </p:cNvPr>
            <p:cNvSpPr/>
            <p:nvPr/>
          </p:nvSpPr>
          <p:spPr>
            <a:xfrm>
              <a:off x="9441193" y="4332253"/>
              <a:ext cx="51816" cy="11881"/>
            </a:xfrm>
            <a:custGeom>
              <a:avLst/>
              <a:gdLst>
                <a:gd name="connsiteX0" fmla="*/ 51816 w 51816"/>
                <a:gd name="connsiteY0" fmla="*/ 261 h 11881"/>
                <a:gd name="connsiteX1" fmla="*/ 0 w 51816"/>
                <a:gd name="connsiteY1" fmla="*/ 11881 h 11881"/>
                <a:gd name="connsiteX2" fmla="*/ 25337 w 51816"/>
                <a:gd name="connsiteY2" fmla="*/ 3309 h 11881"/>
                <a:gd name="connsiteX3" fmla="*/ 51816 w 51816"/>
                <a:gd name="connsiteY3" fmla="*/ 261 h 11881"/>
              </a:gdLst>
              <a:ahLst/>
              <a:cxnLst>
                <a:cxn ang="0">
                  <a:pos x="connsiteX0" y="connsiteY0"/>
                </a:cxn>
                <a:cxn ang="0">
                  <a:pos x="connsiteX1" y="connsiteY1"/>
                </a:cxn>
                <a:cxn ang="0">
                  <a:pos x="connsiteX2" y="connsiteY2"/>
                </a:cxn>
                <a:cxn ang="0">
                  <a:pos x="connsiteX3" y="connsiteY3"/>
                </a:cxn>
              </a:cxnLst>
              <a:rect l="l" t="t" r="r" b="b"/>
              <a:pathLst>
                <a:path w="51816" h="11881">
                  <a:moveTo>
                    <a:pt x="51816" y="261"/>
                  </a:moveTo>
                  <a:cubicBezTo>
                    <a:pt x="35522" y="7642"/>
                    <a:pt x="17886" y="11598"/>
                    <a:pt x="0" y="11881"/>
                  </a:cubicBezTo>
                  <a:cubicBezTo>
                    <a:pt x="7757" y="7292"/>
                    <a:pt x="16387" y="4373"/>
                    <a:pt x="25337" y="3309"/>
                  </a:cubicBezTo>
                  <a:cubicBezTo>
                    <a:pt x="33863" y="500"/>
                    <a:pt x="42874" y="-537"/>
                    <a:pt x="51816" y="261"/>
                  </a:cubicBezTo>
                  <a:close/>
                </a:path>
              </a:pathLst>
            </a:custGeom>
            <a:solidFill>
              <a:srgbClr val="455A64"/>
            </a:solidFill>
            <a:ln w="9525" cap="flat">
              <a:solidFill>
                <a:schemeClr val="tx1"/>
              </a:solidFill>
              <a:prstDash val="solid"/>
              <a:miter/>
            </a:ln>
          </p:spPr>
          <p:txBody>
            <a:bodyPr rtlCol="0" anchor="ctr">
              <a:noAutofit/>
            </a:bodyPr>
            <a:lstStyle/>
            <a:p>
              <a:endParaRPr lang="zh-CN" altLang="en-US"/>
            </a:p>
          </p:txBody>
        </p:sp>
        <p:sp>
          <p:nvSpPr>
            <p:cNvPr id="476" name="任意多边形: 形状 475">
              <a:extLst>
                <a:ext uri="{FF2B5EF4-FFF2-40B4-BE49-F238E27FC236}">
                  <a16:creationId xmlns:a16="http://schemas.microsoft.com/office/drawing/2014/main" id="{B0E27A2D-D543-F837-CBF0-B846D300874A}"/>
                </a:ext>
              </a:extLst>
            </p:cNvPr>
            <p:cNvSpPr/>
            <p:nvPr/>
          </p:nvSpPr>
          <p:spPr>
            <a:xfrm>
              <a:off x="9545206" y="4308540"/>
              <a:ext cx="51911" cy="12038"/>
            </a:xfrm>
            <a:custGeom>
              <a:avLst/>
              <a:gdLst>
                <a:gd name="connsiteX0" fmla="*/ 51911 w 51911"/>
                <a:gd name="connsiteY0" fmla="*/ 257 h 12038"/>
                <a:gd name="connsiteX1" fmla="*/ 26575 w 51911"/>
                <a:gd name="connsiteY1" fmla="*/ 8734 h 12038"/>
                <a:gd name="connsiteX2" fmla="*/ 0 w 51911"/>
                <a:gd name="connsiteY2" fmla="*/ 11782 h 12038"/>
                <a:gd name="connsiteX3" fmla="*/ 25337 w 51911"/>
                <a:gd name="connsiteY3" fmla="*/ 3305 h 12038"/>
                <a:gd name="connsiteX4" fmla="*/ 51911 w 51911"/>
                <a:gd name="connsiteY4" fmla="*/ 257 h 12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11" h="12038">
                  <a:moveTo>
                    <a:pt x="51911" y="257"/>
                  </a:moveTo>
                  <a:cubicBezTo>
                    <a:pt x="44096" y="4700"/>
                    <a:pt x="35490" y="7580"/>
                    <a:pt x="26575" y="8734"/>
                  </a:cubicBezTo>
                  <a:cubicBezTo>
                    <a:pt x="18013" y="11535"/>
                    <a:pt x="8973" y="12572"/>
                    <a:pt x="0" y="11782"/>
                  </a:cubicBezTo>
                  <a:cubicBezTo>
                    <a:pt x="7815" y="7338"/>
                    <a:pt x="16421" y="4459"/>
                    <a:pt x="25337" y="3305"/>
                  </a:cubicBezTo>
                  <a:cubicBezTo>
                    <a:pt x="33898" y="504"/>
                    <a:pt x="42938" y="-533"/>
                    <a:pt x="51911" y="257"/>
                  </a:cubicBezTo>
                  <a:close/>
                </a:path>
              </a:pathLst>
            </a:custGeom>
            <a:solidFill>
              <a:srgbClr val="455A64"/>
            </a:solidFill>
            <a:ln w="9525" cap="flat">
              <a:solidFill>
                <a:schemeClr val="tx1"/>
              </a:solidFill>
              <a:prstDash val="solid"/>
              <a:miter/>
            </a:ln>
          </p:spPr>
          <p:txBody>
            <a:bodyPr rtlCol="0" anchor="ctr">
              <a:noAutofit/>
            </a:bodyPr>
            <a:lstStyle/>
            <a:p>
              <a:endParaRPr lang="zh-CN" altLang="en-US"/>
            </a:p>
          </p:txBody>
        </p:sp>
        <p:sp>
          <p:nvSpPr>
            <p:cNvPr id="477" name="任意多边形: 形状 476">
              <a:extLst>
                <a:ext uri="{FF2B5EF4-FFF2-40B4-BE49-F238E27FC236}">
                  <a16:creationId xmlns:a16="http://schemas.microsoft.com/office/drawing/2014/main" id="{20CED67C-04AC-B0CD-5EC0-B93DB407AB4F}"/>
                </a:ext>
              </a:extLst>
            </p:cNvPr>
            <p:cNvSpPr/>
            <p:nvPr/>
          </p:nvSpPr>
          <p:spPr>
            <a:xfrm>
              <a:off x="9648648" y="4286956"/>
              <a:ext cx="52196" cy="11121"/>
            </a:xfrm>
            <a:custGeom>
              <a:avLst/>
              <a:gdLst>
                <a:gd name="connsiteX0" fmla="*/ 52197 w 52196"/>
                <a:gd name="connsiteY0" fmla="*/ 409 h 11121"/>
                <a:gd name="connsiteX1" fmla="*/ 26670 w 52196"/>
                <a:gd name="connsiteY1" fmla="*/ 8314 h 11121"/>
                <a:gd name="connsiteX2" fmla="*/ 0 w 52196"/>
                <a:gd name="connsiteY2" fmla="*/ 10696 h 11121"/>
                <a:gd name="connsiteX3" fmla="*/ 25622 w 52196"/>
                <a:gd name="connsiteY3" fmla="*/ 2885 h 11121"/>
                <a:gd name="connsiteX4" fmla="*/ 52197 w 52196"/>
                <a:gd name="connsiteY4" fmla="*/ 408 h 11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96" h="11121">
                  <a:moveTo>
                    <a:pt x="52197" y="409"/>
                  </a:moveTo>
                  <a:cubicBezTo>
                    <a:pt x="44319" y="4764"/>
                    <a:pt x="35631" y="7455"/>
                    <a:pt x="26670" y="8314"/>
                  </a:cubicBezTo>
                  <a:cubicBezTo>
                    <a:pt x="18032" y="10903"/>
                    <a:pt x="8960" y="11714"/>
                    <a:pt x="0" y="10696"/>
                  </a:cubicBezTo>
                  <a:cubicBezTo>
                    <a:pt x="7925" y="6386"/>
                    <a:pt x="16641" y="3729"/>
                    <a:pt x="25622" y="2885"/>
                  </a:cubicBezTo>
                  <a:cubicBezTo>
                    <a:pt x="34218" y="251"/>
                    <a:pt x="43263" y="-592"/>
                    <a:pt x="52197" y="408"/>
                  </a:cubicBezTo>
                  <a:close/>
                </a:path>
              </a:pathLst>
            </a:custGeom>
            <a:solidFill>
              <a:srgbClr val="455A64"/>
            </a:solidFill>
            <a:ln w="9525" cap="flat">
              <a:solidFill>
                <a:schemeClr val="tx1"/>
              </a:solidFill>
              <a:prstDash val="solid"/>
              <a:miter/>
            </a:ln>
          </p:spPr>
          <p:txBody>
            <a:bodyPr rtlCol="0" anchor="ctr">
              <a:noAutofit/>
            </a:bodyPr>
            <a:lstStyle/>
            <a:p>
              <a:endParaRPr lang="zh-CN" altLang="en-US"/>
            </a:p>
          </p:txBody>
        </p:sp>
        <p:sp>
          <p:nvSpPr>
            <p:cNvPr id="478" name="任意多边形: 形状 477">
              <a:extLst>
                <a:ext uri="{FF2B5EF4-FFF2-40B4-BE49-F238E27FC236}">
                  <a16:creationId xmlns:a16="http://schemas.microsoft.com/office/drawing/2014/main" id="{325F9332-2DE5-3A18-6B84-7ABA50F29B77}"/>
                </a:ext>
              </a:extLst>
            </p:cNvPr>
            <p:cNvSpPr/>
            <p:nvPr/>
          </p:nvSpPr>
          <p:spPr>
            <a:xfrm>
              <a:off x="9753137" y="4269811"/>
              <a:ext cx="52673" cy="9294"/>
            </a:xfrm>
            <a:custGeom>
              <a:avLst/>
              <a:gdLst>
                <a:gd name="connsiteX0" fmla="*/ 52673 w 52673"/>
                <a:gd name="connsiteY0" fmla="*/ 885 h 9294"/>
                <a:gd name="connsiteX1" fmla="*/ 26765 w 52673"/>
                <a:gd name="connsiteY1" fmla="*/ 7362 h 9294"/>
                <a:gd name="connsiteX2" fmla="*/ 0 w 52673"/>
                <a:gd name="connsiteY2" fmla="*/ 8410 h 9294"/>
                <a:gd name="connsiteX3" fmla="*/ 25908 w 52673"/>
                <a:gd name="connsiteY3" fmla="*/ 1933 h 9294"/>
                <a:gd name="connsiteX4" fmla="*/ 52673 w 52673"/>
                <a:gd name="connsiteY4" fmla="*/ 885 h 9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73" h="9294">
                  <a:moveTo>
                    <a:pt x="52673" y="885"/>
                  </a:moveTo>
                  <a:cubicBezTo>
                    <a:pt x="44541" y="4709"/>
                    <a:pt x="35741" y="6910"/>
                    <a:pt x="26765" y="7362"/>
                  </a:cubicBezTo>
                  <a:cubicBezTo>
                    <a:pt x="18006" y="9518"/>
                    <a:pt x="8901" y="9875"/>
                    <a:pt x="0" y="8410"/>
                  </a:cubicBezTo>
                  <a:cubicBezTo>
                    <a:pt x="8111" y="4526"/>
                    <a:pt x="16924" y="2322"/>
                    <a:pt x="25908" y="1933"/>
                  </a:cubicBezTo>
                  <a:cubicBezTo>
                    <a:pt x="34667" y="-223"/>
                    <a:pt x="43773" y="-580"/>
                    <a:pt x="52673" y="885"/>
                  </a:cubicBezTo>
                  <a:close/>
                </a:path>
              </a:pathLst>
            </a:custGeom>
            <a:solidFill>
              <a:srgbClr val="455A64"/>
            </a:solidFill>
            <a:ln w="9525" cap="flat">
              <a:solidFill>
                <a:schemeClr val="tx1"/>
              </a:solidFill>
              <a:prstDash val="solid"/>
              <a:miter/>
            </a:ln>
          </p:spPr>
          <p:txBody>
            <a:bodyPr rtlCol="0" anchor="ctr">
              <a:noAutofit/>
            </a:bodyPr>
            <a:lstStyle/>
            <a:p>
              <a:endParaRPr lang="zh-CN" altLang="en-US"/>
            </a:p>
          </p:txBody>
        </p:sp>
        <p:sp>
          <p:nvSpPr>
            <p:cNvPr id="479" name="任意多边形: 形状 478">
              <a:extLst>
                <a:ext uri="{FF2B5EF4-FFF2-40B4-BE49-F238E27FC236}">
                  <a16:creationId xmlns:a16="http://schemas.microsoft.com/office/drawing/2014/main" id="{A39D1683-8D45-DDE5-4201-65F51E2B6D3B}"/>
                </a:ext>
              </a:extLst>
            </p:cNvPr>
            <p:cNvSpPr/>
            <p:nvPr/>
          </p:nvSpPr>
          <p:spPr>
            <a:xfrm>
              <a:off x="9858388" y="4259936"/>
              <a:ext cx="53054" cy="6770"/>
            </a:xfrm>
            <a:custGeom>
              <a:avLst/>
              <a:gdLst>
                <a:gd name="connsiteX0" fmla="*/ 53054 w 53054"/>
                <a:gd name="connsiteY0" fmla="*/ 4188 h 6770"/>
                <a:gd name="connsiteX1" fmla="*/ 26670 w 53054"/>
                <a:gd name="connsiteY1" fmla="*/ 5998 h 6770"/>
                <a:gd name="connsiteX2" fmla="*/ 0 w 53054"/>
                <a:gd name="connsiteY2" fmla="*/ 5045 h 6770"/>
                <a:gd name="connsiteX3" fmla="*/ 26479 w 53054"/>
                <a:gd name="connsiteY3" fmla="*/ 473 h 6770"/>
                <a:gd name="connsiteX4" fmla="*/ 53054 w 53054"/>
                <a:gd name="connsiteY4" fmla="*/ 4188 h 6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54" h="6770">
                  <a:moveTo>
                    <a:pt x="53054" y="4188"/>
                  </a:moveTo>
                  <a:cubicBezTo>
                    <a:pt x="44375" y="5936"/>
                    <a:pt x="35506" y="6544"/>
                    <a:pt x="26670" y="5998"/>
                  </a:cubicBezTo>
                  <a:cubicBezTo>
                    <a:pt x="17795" y="7284"/>
                    <a:pt x="8761" y="6962"/>
                    <a:pt x="0" y="5045"/>
                  </a:cubicBezTo>
                  <a:cubicBezTo>
                    <a:pt x="8368" y="1542"/>
                    <a:pt x="17421" y="-21"/>
                    <a:pt x="26479" y="473"/>
                  </a:cubicBezTo>
                  <a:cubicBezTo>
                    <a:pt x="35511" y="-793"/>
                    <a:pt x="44716" y="494"/>
                    <a:pt x="53054" y="4188"/>
                  </a:cubicBezTo>
                  <a:close/>
                </a:path>
              </a:pathLst>
            </a:custGeom>
            <a:solidFill>
              <a:srgbClr val="455A64"/>
            </a:solidFill>
            <a:ln w="9525" cap="flat">
              <a:solidFill>
                <a:schemeClr val="tx1"/>
              </a:solidFill>
              <a:prstDash val="solid"/>
              <a:miter/>
            </a:ln>
          </p:spPr>
          <p:txBody>
            <a:bodyPr rtlCol="0" anchor="ctr">
              <a:noAutofit/>
            </a:bodyPr>
            <a:lstStyle/>
            <a:p>
              <a:endParaRPr lang="zh-CN" altLang="en-US"/>
            </a:p>
          </p:txBody>
        </p:sp>
        <p:sp>
          <p:nvSpPr>
            <p:cNvPr id="480" name="任意多边形: 形状 479">
              <a:extLst>
                <a:ext uri="{FF2B5EF4-FFF2-40B4-BE49-F238E27FC236}">
                  <a16:creationId xmlns:a16="http://schemas.microsoft.com/office/drawing/2014/main" id="{C64389EB-0B3E-FDBD-BC7F-56D8A3CD7A71}"/>
                </a:ext>
              </a:extLst>
            </p:cNvPr>
            <p:cNvSpPr/>
            <p:nvPr/>
          </p:nvSpPr>
          <p:spPr>
            <a:xfrm>
              <a:off x="9958170" y="4286630"/>
              <a:ext cx="16154" cy="50360"/>
            </a:xfrm>
            <a:custGeom>
              <a:avLst/>
              <a:gdLst>
                <a:gd name="connsiteX0" fmla="*/ 14423 w 16154"/>
                <a:gd name="connsiteY0" fmla="*/ 50360 h 50360"/>
                <a:gd name="connsiteX1" fmla="*/ 8517 w 16154"/>
                <a:gd name="connsiteY1" fmla="*/ 24643 h 50360"/>
                <a:gd name="connsiteX2" fmla="*/ 135 w 16154"/>
                <a:gd name="connsiteY2" fmla="*/ 68 h 50360"/>
                <a:gd name="connsiteX3" fmla="*/ 13851 w 16154"/>
                <a:gd name="connsiteY3" fmla="*/ 23309 h 50360"/>
                <a:gd name="connsiteX4" fmla="*/ 14423 w 16154"/>
                <a:gd name="connsiteY4" fmla="*/ 50360 h 50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54" h="50360">
                  <a:moveTo>
                    <a:pt x="14423" y="50360"/>
                  </a:moveTo>
                  <a:cubicBezTo>
                    <a:pt x="12708" y="50360"/>
                    <a:pt x="11661" y="38454"/>
                    <a:pt x="8517" y="24643"/>
                  </a:cubicBezTo>
                  <a:cubicBezTo>
                    <a:pt x="5374" y="10832"/>
                    <a:pt x="-1008" y="1021"/>
                    <a:pt x="135" y="68"/>
                  </a:cubicBezTo>
                  <a:cubicBezTo>
                    <a:pt x="1278" y="-884"/>
                    <a:pt x="10613" y="8165"/>
                    <a:pt x="13851" y="23309"/>
                  </a:cubicBezTo>
                  <a:cubicBezTo>
                    <a:pt x="16714" y="32071"/>
                    <a:pt x="16913" y="41486"/>
                    <a:pt x="14423" y="50360"/>
                  </a:cubicBezTo>
                  <a:close/>
                </a:path>
              </a:pathLst>
            </a:custGeom>
            <a:solidFill>
              <a:srgbClr val="455A64"/>
            </a:solidFill>
            <a:ln w="9525" cap="flat">
              <a:solidFill>
                <a:schemeClr val="tx1"/>
              </a:solidFill>
              <a:prstDash val="solid"/>
              <a:miter/>
            </a:ln>
          </p:spPr>
          <p:txBody>
            <a:bodyPr rtlCol="0" anchor="ctr">
              <a:noAutofit/>
            </a:bodyPr>
            <a:lstStyle/>
            <a:p>
              <a:endParaRPr lang="zh-CN" altLang="en-US"/>
            </a:p>
          </p:txBody>
        </p:sp>
        <p:sp>
          <p:nvSpPr>
            <p:cNvPr id="481" name="任意多边形: 形状 480">
              <a:extLst>
                <a:ext uri="{FF2B5EF4-FFF2-40B4-BE49-F238E27FC236}">
                  <a16:creationId xmlns:a16="http://schemas.microsoft.com/office/drawing/2014/main" id="{64E9DF04-0659-E61D-5A31-0B48B7AAB8B6}"/>
                </a:ext>
              </a:extLst>
            </p:cNvPr>
            <p:cNvSpPr/>
            <p:nvPr/>
          </p:nvSpPr>
          <p:spPr>
            <a:xfrm>
              <a:off x="9972210" y="4390045"/>
              <a:ext cx="6875" cy="53149"/>
            </a:xfrm>
            <a:custGeom>
              <a:avLst/>
              <a:gdLst>
                <a:gd name="connsiteX0" fmla="*/ 4574 w 6875"/>
                <a:gd name="connsiteY0" fmla="*/ 53149 h 53149"/>
                <a:gd name="connsiteX1" fmla="*/ 669 w 6875"/>
                <a:gd name="connsiteY1" fmla="*/ 26670 h 53149"/>
                <a:gd name="connsiteX2" fmla="*/ 2383 w 6875"/>
                <a:gd name="connsiteY2" fmla="*/ 0 h 53149"/>
                <a:gd name="connsiteX3" fmla="*/ 6193 w 6875"/>
                <a:gd name="connsiteY3" fmla="*/ 26479 h 53149"/>
                <a:gd name="connsiteX4" fmla="*/ 4574 w 6875"/>
                <a:gd name="connsiteY4" fmla="*/ 53149 h 53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75" h="53149">
                  <a:moveTo>
                    <a:pt x="4574" y="53149"/>
                  </a:moveTo>
                  <a:cubicBezTo>
                    <a:pt x="1511" y="44674"/>
                    <a:pt x="183" y="35669"/>
                    <a:pt x="669" y="26670"/>
                  </a:cubicBezTo>
                  <a:cubicBezTo>
                    <a:pt x="-623" y="17757"/>
                    <a:pt x="-39" y="8674"/>
                    <a:pt x="2383" y="0"/>
                  </a:cubicBezTo>
                  <a:cubicBezTo>
                    <a:pt x="5429" y="8479"/>
                    <a:pt x="6725" y="17486"/>
                    <a:pt x="6193" y="26479"/>
                  </a:cubicBezTo>
                  <a:cubicBezTo>
                    <a:pt x="7488" y="35387"/>
                    <a:pt x="6936" y="44465"/>
                    <a:pt x="4574" y="53149"/>
                  </a:cubicBezTo>
                  <a:close/>
                </a:path>
              </a:pathLst>
            </a:custGeom>
            <a:solidFill>
              <a:srgbClr val="455A64"/>
            </a:solidFill>
            <a:ln w="9525" cap="flat">
              <a:solidFill>
                <a:schemeClr val="tx1"/>
              </a:solidFill>
              <a:prstDash val="solid"/>
              <a:miter/>
            </a:ln>
          </p:spPr>
          <p:txBody>
            <a:bodyPr rtlCol="0" anchor="ctr">
              <a:noAutofit/>
            </a:bodyPr>
            <a:lstStyle/>
            <a:p>
              <a:endParaRPr lang="zh-CN" altLang="en-US"/>
            </a:p>
          </p:txBody>
        </p:sp>
        <p:sp>
          <p:nvSpPr>
            <p:cNvPr id="482" name="任意多边形: 形状 481">
              <a:extLst>
                <a:ext uri="{FF2B5EF4-FFF2-40B4-BE49-F238E27FC236}">
                  <a16:creationId xmlns:a16="http://schemas.microsoft.com/office/drawing/2014/main" id="{CD673BCB-C348-008F-4DC5-99F6D064D4AC}"/>
                </a:ext>
              </a:extLst>
            </p:cNvPr>
            <p:cNvSpPr/>
            <p:nvPr/>
          </p:nvSpPr>
          <p:spPr>
            <a:xfrm>
              <a:off x="9977330" y="4496344"/>
              <a:ext cx="6983" cy="52958"/>
            </a:xfrm>
            <a:custGeom>
              <a:avLst/>
              <a:gdLst>
                <a:gd name="connsiteX0" fmla="*/ 4693 w 6983"/>
                <a:gd name="connsiteY0" fmla="*/ 52959 h 52958"/>
                <a:gd name="connsiteX1" fmla="*/ 788 w 6983"/>
                <a:gd name="connsiteY1" fmla="*/ 26670 h 52958"/>
                <a:gd name="connsiteX2" fmla="*/ 2216 w 6983"/>
                <a:gd name="connsiteY2" fmla="*/ 0 h 52958"/>
                <a:gd name="connsiteX3" fmla="*/ 6312 w 6983"/>
                <a:gd name="connsiteY3" fmla="*/ 26384 h 52958"/>
                <a:gd name="connsiteX4" fmla="*/ 4693 w 6983"/>
                <a:gd name="connsiteY4" fmla="*/ 52959 h 52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 h="52958">
                  <a:moveTo>
                    <a:pt x="4693" y="52959"/>
                  </a:moveTo>
                  <a:cubicBezTo>
                    <a:pt x="1640" y="44547"/>
                    <a:pt x="312" y="35606"/>
                    <a:pt x="788" y="26670"/>
                  </a:cubicBezTo>
                  <a:cubicBezTo>
                    <a:pt x="-622" y="17779"/>
                    <a:pt x="-135" y="8690"/>
                    <a:pt x="2216" y="0"/>
                  </a:cubicBezTo>
                  <a:cubicBezTo>
                    <a:pt x="5347" y="8429"/>
                    <a:pt x="6740" y="17403"/>
                    <a:pt x="6312" y="26384"/>
                  </a:cubicBezTo>
                  <a:cubicBezTo>
                    <a:pt x="7591" y="35260"/>
                    <a:pt x="7040" y="44304"/>
                    <a:pt x="4693" y="52959"/>
                  </a:cubicBezTo>
                  <a:close/>
                </a:path>
              </a:pathLst>
            </a:custGeom>
            <a:solidFill>
              <a:srgbClr val="455A64"/>
            </a:solidFill>
            <a:ln w="9525" cap="flat">
              <a:solidFill>
                <a:schemeClr val="tx1"/>
              </a:solidFill>
              <a:prstDash val="solid"/>
              <a:miter/>
            </a:ln>
          </p:spPr>
          <p:txBody>
            <a:bodyPr rtlCol="0" anchor="ctr">
              <a:noAutofit/>
            </a:bodyPr>
            <a:lstStyle/>
            <a:p>
              <a:endParaRPr lang="zh-CN" altLang="en-US"/>
            </a:p>
          </p:txBody>
        </p:sp>
        <p:sp>
          <p:nvSpPr>
            <p:cNvPr id="483" name="任意多边形: 形状 482">
              <a:extLst>
                <a:ext uri="{FF2B5EF4-FFF2-40B4-BE49-F238E27FC236}">
                  <a16:creationId xmlns:a16="http://schemas.microsoft.com/office/drawing/2014/main" id="{378D73EF-6299-825B-4B05-C7C69CFA0C7A}"/>
                </a:ext>
              </a:extLst>
            </p:cNvPr>
            <p:cNvSpPr/>
            <p:nvPr/>
          </p:nvSpPr>
          <p:spPr>
            <a:xfrm>
              <a:off x="9983249" y="4602357"/>
              <a:ext cx="5922" cy="53054"/>
            </a:xfrm>
            <a:custGeom>
              <a:avLst/>
              <a:gdLst>
                <a:gd name="connsiteX0" fmla="*/ 4394 w 5922"/>
                <a:gd name="connsiteY0" fmla="*/ 53054 h 53054"/>
                <a:gd name="connsiteX1" fmla="*/ 1441 w 5922"/>
                <a:gd name="connsiteY1" fmla="*/ 0 h 53054"/>
                <a:gd name="connsiteX2" fmla="*/ 4394 w 5922"/>
                <a:gd name="connsiteY2" fmla="*/ 53054 h 53054"/>
              </a:gdLst>
              <a:ahLst/>
              <a:cxnLst>
                <a:cxn ang="0">
                  <a:pos x="connsiteX0" y="connsiteY0"/>
                </a:cxn>
                <a:cxn ang="0">
                  <a:pos x="connsiteX1" y="connsiteY1"/>
                </a:cxn>
                <a:cxn ang="0">
                  <a:pos x="connsiteX2" y="connsiteY2"/>
                </a:cxn>
              </a:cxnLst>
              <a:rect l="l" t="t" r="r" b="b"/>
              <a:pathLst>
                <a:path w="5922" h="53054">
                  <a:moveTo>
                    <a:pt x="4394" y="53054"/>
                  </a:moveTo>
                  <a:cubicBezTo>
                    <a:pt x="-200" y="35756"/>
                    <a:pt x="-1205" y="17701"/>
                    <a:pt x="1441" y="0"/>
                  </a:cubicBezTo>
                  <a:cubicBezTo>
                    <a:pt x="6159" y="17278"/>
                    <a:pt x="7166" y="35359"/>
                    <a:pt x="4394" y="53054"/>
                  </a:cubicBezTo>
                  <a:close/>
                </a:path>
              </a:pathLst>
            </a:custGeom>
            <a:solidFill>
              <a:srgbClr val="455A64"/>
            </a:solidFill>
            <a:ln w="9525" cap="flat">
              <a:solidFill>
                <a:schemeClr val="tx1"/>
              </a:solidFill>
              <a:prstDash val="solid"/>
              <a:miter/>
            </a:ln>
          </p:spPr>
          <p:txBody>
            <a:bodyPr rtlCol="0" anchor="ctr">
              <a:noAutofit/>
            </a:bodyPr>
            <a:lstStyle/>
            <a:p>
              <a:endParaRPr lang="zh-CN" altLang="en-US"/>
            </a:p>
          </p:txBody>
        </p:sp>
        <p:sp>
          <p:nvSpPr>
            <p:cNvPr id="484" name="任意多边形: 形状 483">
              <a:extLst>
                <a:ext uri="{FF2B5EF4-FFF2-40B4-BE49-F238E27FC236}">
                  <a16:creationId xmlns:a16="http://schemas.microsoft.com/office/drawing/2014/main" id="{6A7B862C-63BA-7C53-CA4E-51C9F97C4773}"/>
                </a:ext>
              </a:extLst>
            </p:cNvPr>
            <p:cNvSpPr/>
            <p:nvPr/>
          </p:nvSpPr>
          <p:spPr>
            <a:xfrm>
              <a:off x="9994191" y="4814574"/>
              <a:ext cx="5762" cy="53149"/>
            </a:xfrm>
            <a:custGeom>
              <a:avLst/>
              <a:gdLst>
                <a:gd name="connsiteX0" fmla="*/ 4024 w 5762"/>
                <a:gd name="connsiteY0" fmla="*/ 53149 h 53149"/>
                <a:gd name="connsiteX1" fmla="*/ 1738 w 5762"/>
                <a:gd name="connsiteY1" fmla="*/ 0 h 53149"/>
                <a:gd name="connsiteX2" fmla="*/ 4024 w 5762"/>
                <a:gd name="connsiteY2" fmla="*/ 53149 h 53149"/>
              </a:gdLst>
              <a:ahLst/>
              <a:cxnLst>
                <a:cxn ang="0">
                  <a:pos x="connsiteX0" y="connsiteY0"/>
                </a:cxn>
                <a:cxn ang="0">
                  <a:pos x="connsiteX1" y="connsiteY1"/>
                </a:cxn>
                <a:cxn ang="0">
                  <a:pos x="connsiteX2" y="connsiteY2"/>
                </a:cxn>
              </a:cxnLst>
              <a:rect l="l" t="t" r="r" b="b"/>
              <a:pathLst>
                <a:path w="5762" h="53149">
                  <a:moveTo>
                    <a:pt x="4024" y="53149"/>
                  </a:moveTo>
                  <a:cubicBezTo>
                    <a:pt x="-412" y="35783"/>
                    <a:pt x="-1190" y="17684"/>
                    <a:pt x="1738" y="0"/>
                  </a:cubicBezTo>
                  <a:cubicBezTo>
                    <a:pt x="6175" y="17367"/>
                    <a:pt x="6953" y="35466"/>
                    <a:pt x="4024" y="53149"/>
                  </a:cubicBezTo>
                  <a:close/>
                </a:path>
              </a:pathLst>
            </a:custGeom>
            <a:solidFill>
              <a:srgbClr val="455A64"/>
            </a:solidFill>
            <a:ln w="9525" cap="flat">
              <a:solidFill>
                <a:schemeClr val="tx1"/>
              </a:solidFill>
              <a:prstDash val="solid"/>
              <a:miter/>
            </a:ln>
          </p:spPr>
          <p:txBody>
            <a:bodyPr rtlCol="0" anchor="ctr">
              <a:noAutofit/>
            </a:bodyPr>
            <a:lstStyle/>
            <a:p>
              <a:endParaRPr lang="zh-CN" altLang="en-US"/>
            </a:p>
          </p:txBody>
        </p:sp>
        <p:sp>
          <p:nvSpPr>
            <p:cNvPr id="485" name="任意多边形: 形状 484">
              <a:extLst>
                <a:ext uri="{FF2B5EF4-FFF2-40B4-BE49-F238E27FC236}">
                  <a16:creationId xmlns:a16="http://schemas.microsoft.com/office/drawing/2014/main" id="{314954CB-4118-77D8-2FC5-3D758F91DBAA}"/>
                </a:ext>
              </a:extLst>
            </p:cNvPr>
            <p:cNvSpPr/>
            <p:nvPr/>
          </p:nvSpPr>
          <p:spPr>
            <a:xfrm>
              <a:off x="9860579" y="4194687"/>
              <a:ext cx="109347" cy="258889"/>
            </a:xfrm>
            <a:custGeom>
              <a:avLst/>
              <a:gdLst>
                <a:gd name="connsiteX0" fmla="*/ 109347 w 109347"/>
                <a:gd name="connsiteY0" fmla="*/ 0 h 258889"/>
                <a:gd name="connsiteX1" fmla="*/ 91154 w 109347"/>
                <a:gd name="connsiteY1" fmla="*/ 37052 h 258889"/>
                <a:gd name="connsiteX2" fmla="*/ 49339 w 109347"/>
                <a:gd name="connsiteY2" fmla="*/ 127159 h 258889"/>
                <a:gd name="connsiteX3" fmla="*/ 13906 w 109347"/>
                <a:gd name="connsiteY3" fmla="*/ 220028 h 258889"/>
                <a:gd name="connsiteX4" fmla="*/ 0 w 109347"/>
                <a:gd name="connsiteY4" fmla="*/ 258889 h 258889"/>
                <a:gd name="connsiteX5" fmla="*/ 2096 w 109347"/>
                <a:gd name="connsiteY5" fmla="*/ 247936 h 258889"/>
                <a:gd name="connsiteX6" fmla="*/ 10192 w 109347"/>
                <a:gd name="connsiteY6" fmla="*/ 218789 h 258889"/>
                <a:gd name="connsiteX7" fmla="*/ 44196 w 109347"/>
                <a:gd name="connsiteY7" fmla="*/ 125063 h 258889"/>
                <a:gd name="connsiteX8" fmla="*/ 87725 w 109347"/>
                <a:gd name="connsiteY8" fmla="*/ 35243 h 258889"/>
                <a:gd name="connsiteX9" fmla="*/ 102965 w 109347"/>
                <a:gd name="connsiteY9" fmla="*/ 9144 h 258889"/>
                <a:gd name="connsiteX10" fmla="*/ 109347 w 109347"/>
                <a:gd name="connsiteY10" fmla="*/ 0 h 25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347" h="258889">
                  <a:moveTo>
                    <a:pt x="109347" y="0"/>
                  </a:moveTo>
                  <a:cubicBezTo>
                    <a:pt x="103999" y="12689"/>
                    <a:pt x="97924" y="25061"/>
                    <a:pt x="91154" y="37052"/>
                  </a:cubicBezTo>
                  <a:cubicBezTo>
                    <a:pt x="79724" y="59817"/>
                    <a:pt x="64484" y="91440"/>
                    <a:pt x="49339" y="127159"/>
                  </a:cubicBezTo>
                  <a:cubicBezTo>
                    <a:pt x="34195" y="162878"/>
                    <a:pt x="22193" y="195929"/>
                    <a:pt x="13906" y="220028"/>
                  </a:cubicBezTo>
                  <a:cubicBezTo>
                    <a:pt x="9931" y="233208"/>
                    <a:pt x="5290" y="246179"/>
                    <a:pt x="0" y="258889"/>
                  </a:cubicBezTo>
                  <a:cubicBezTo>
                    <a:pt x="205" y="255161"/>
                    <a:pt x="910" y="251477"/>
                    <a:pt x="2096" y="247936"/>
                  </a:cubicBezTo>
                  <a:cubicBezTo>
                    <a:pt x="3715" y="240982"/>
                    <a:pt x="6477" y="231077"/>
                    <a:pt x="10192" y="218789"/>
                  </a:cubicBezTo>
                  <a:cubicBezTo>
                    <a:pt x="19899" y="186980"/>
                    <a:pt x="31249" y="155697"/>
                    <a:pt x="44196" y="125063"/>
                  </a:cubicBezTo>
                  <a:cubicBezTo>
                    <a:pt x="57165" y="94400"/>
                    <a:pt x="71694" y="64421"/>
                    <a:pt x="87725" y="35243"/>
                  </a:cubicBezTo>
                  <a:cubicBezTo>
                    <a:pt x="93916" y="24098"/>
                    <a:pt x="99155" y="15145"/>
                    <a:pt x="102965" y="9144"/>
                  </a:cubicBezTo>
                  <a:cubicBezTo>
                    <a:pt x="104706" y="5844"/>
                    <a:pt x="106850" y="2773"/>
                    <a:pt x="109347" y="0"/>
                  </a:cubicBezTo>
                  <a:close/>
                </a:path>
              </a:pathLst>
            </a:custGeom>
            <a:solidFill>
              <a:srgbClr val="455A64"/>
            </a:solidFill>
            <a:ln w="9525" cap="flat">
              <a:solidFill>
                <a:schemeClr val="tx1"/>
              </a:solidFill>
              <a:prstDash val="solid"/>
              <a:miter/>
            </a:ln>
          </p:spPr>
          <p:txBody>
            <a:bodyPr rtlCol="0" anchor="ctr">
              <a:noAutofit/>
            </a:bodyPr>
            <a:lstStyle/>
            <a:p>
              <a:endParaRPr lang="zh-CN" altLang="en-US"/>
            </a:p>
          </p:txBody>
        </p:sp>
        <p:sp>
          <p:nvSpPr>
            <p:cNvPr id="486" name="任意多边形: 形状 485">
              <a:extLst>
                <a:ext uri="{FF2B5EF4-FFF2-40B4-BE49-F238E27FC236}">
                  <a16:creationId xmlns:a16="http://schemas.microsoft.com/office/drawing/2014/main" id="{5E34C8B0-EA53-7DCD-02AA-5C455730F570}"/>
                </a:ext>
              </a:extLst>
            </p:cNvPr>
            <p:cNvSpPr/>
            <p:nvPr/>
          </p:nvSpPr>
          <p:spPr>
            <a:xfrm>
              <a:off x="9855912" y="4289270"/>
              <a:ext cx="206025" cy="169176"/>
            </a:xfrm>
            <a:custGeom>
              <a:avLst/>
              <a:gdLst>
                <a:gd name="connsiteX0" fmla="*/ 206026 w 206025"/>
                <a:gd name="connsiteY0" fmla="*/ 0 h 169176"/>
                <a:gd name="connsiteX1" fmla="*/ 170497 w 206025"/>
                <a:gd name="connsiteY1" fmla="*/ 17526 h 169176"/>
                <a:gd name="connsiteX2" fmla="*/ 90869 w 206025"/>
                <a:gd name="connsiteY2" fmla="*/ 69723 h 169176"/>
                <a:gd name="connsiteX3" fmla="*/ 24194 w 206025"/>
                <a:gd name="connsiteY3" fmla="*/ 137732 h 169176"/>
                <a:gd name="connsiteX4" fmla="*/ 0 w 206025"/>
                <a:gd name="connsiteY4" fmla="*/ 169164 h 169176"/>
                <a:gd name="connsiteX5" fmla="*/ 4858 w 206025"/>
                <a:gd name="connsiteY5" fmla="*/ 159639 h 169176"/>
                <a:gd name="connsiteX6" fmla="*/ 21050 w 206025"/>
                <a:gd name="connsiteY6" fmla="*/ 135350 h 169176"/>
                <a:gd name="connsiteX7" fmla="*/ 168783 w 206025"/>
                <a:gd name="connsiteY7" fmla="*/ 14097 h 169176"/>
                <a:gd name="connsiteX8" fmla="*/ 195739 w 206025"/>
                <a:gd name="connsiteY8" fmla="*/ 2953 h 169176"/>
                <a:gd name="connsiteX9" fmla="*/ 206026 w 206025"/>
                <a:gd name="connsiteY9" fmla="*/ 0 h 16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025" h="169176">
                  <a:moveTo>
                    <a:pt x="206026" y="0"/>
                  </a:moveTo>
                  <a:cubicBezTo>
                    <a:pt x="206026" y="857"/>
                    <a:pt x="192214" y="6382"/>
                    <a:pt x="170497" y="17526"/>
                  </a:cubicBezTo>
                  <a:cubicBezTo>
                    <a:pt x="142241" y="32159"/>
                    <a:pt x="115559" y="49650"/>
                    <a:pt x="90869" y="69723"/>
                  </a:cubicBezTo>
                  <a:cubicBezTo>
                    <a:pt x="66327" y="89999"/>
                    <a:pt x="43980" y="112793"/>
                    <a:pt x="24194" y="137732"/>
                  </a:cubicBezTo>
                  <a:cubicBezTo>
                    <a:pt x="8953" y="156782"/>
                    <a:pt x="762" y="169640"/>
                    <a:pt x="0" y="169164"/>
                  </a:cubicBezTo>
                  <a:cubicBezTo>
                    <a:pt x="1150" y="165771"/>
                    <a:pt x="2786" y="162562"/>
                    <a:pt x="4858" y="159639"/>
                  </a:cubicBezTo>
                  <a:cubicBezTo>
                    <a:pt x="9826" y="151265"/>
                    <a:pt x="15231" y="143157"/>
                    <a:pt x="21050" y="135350"/>
                  </a:cubicBezTo>
                  <a:cubicBezTo>
                    <a:pt x="59457" y="83287"/>
                    <a:pt x="110230" y="41614"/>
                    <a:pt x="168783" y="14097"/>
                  </a:cubicBezTo>
                  <a:cubicBezTo>
                    <a:pt x="177535" y="9840"/>
                    <a:pt x="186537" y="6119"/>
                    <a:pt x="195739" y="2953"/>
                  </a:cubicBezTo>
                  <a:cubicBezTo>
                    <a:pt x="199006" y="1472"/>
                    <a:pt x="202471" y="477"/>
                    <a:pt x="206026" y="0"/>
                  </a:cubicBezTo>
                  <a:close/>
                </a:path>
              </a:pathLst>
            </a:custGeom>
            <a:solidFill>
              <a:srgbClr val="455A64"/>
            </a:solidFill>
            <a:ln w="9525" cap="flat">
              <a:solidFill>
                <a:schemeClr val="tx1"/>
              </a:solidFill>
              <a:prstDash val="solid"/>
              <a:miter/>
            </a:ln>
          </p:spPr>
          <p:txBody>
            <a:bodyPr rtlCol="0" anchor="ctr">
              <a:noAutofit/>
            </a:bodyPr>
            <a:lstStyle/>
            <a:p>
              <a:endParaRPr lang="zh-CN" altLang="en-US"/>
            </a:p>
          </p:txBody>
        </p:sp>
        <p:sp>
          <p:nvSpPr>
            <p:cNvPr id="487" name="任意多边形: 形状 486">
              <a:extLst>
                <a:ext uri="{FF2B5EF4-FFF2-40B4-BE49-F238E27FC236}">
                  <a16:creationId xmlns:a16="http://schemas.microsoft.com/office/drawing/2014/main" id="{D793B399-CD1F-8E07-8C5A-544FCB4C0E90}"/>
                </a:ext>
              </a:extLst>
            </p:cNvPr>
            <p:cNvSpPr/>
            <p:nvPr/>
          </p:nvSpPr>
          <p:spPr>
            <a:xfrm>
              <a:off x="9920110" y="4057816"/>
              <a:ext cx="254400" cy="372138"/>
            </a:xfrm>
            <a:custGeom>
              <a:avLst/>
              <a:gdLst>
                <a:gd name="connsiteX0" fmla="*/ 254222 w 254400"/>
                <a:gd name="connsiteY0" fmla="*/ 372138 h 372138"/>
                <a:gd name="connsiteX1" fmla="*/ 253460 w 254400"/>
                <a:gd name="connsiteY1" fmla="*/ 366423 h 372138"/>
                <a:gd name="connsiteX2" fmla="*/ 252508 w 254400"/>
                <a:gd name="connsiteY2" fmla="*/ 350136 h 372138"/>
                <a:gd name="connsiteX3" fmla="*/ 250031 w 254400"/>
                <a:gd name="connsiteY3" fmla="*/ 290033 h 372138"/>
                <a:gd name="connsiteX4" fmla="*/ 247079 w 254400"/>
                <a:gd name="connsiteY4" fmla="*/ 200974 h 372138"/>
                <a:gd name="connsiteX5" fmla="*/ 245078 w 254400"/>
                <a:gd name="connsiteY5" fmla="*/ 148586 h 372138"/>
                <a:gd name="connsiteX6" fmla="*/ 235553 w 254400"/>
                <a:gd name="connsiteY6" fmla="*/ 93532 h 372138"/>
                <a:gd name="connsiteX7" fmla="*/ 226028 w 254400"/>
                <a:gd name="connsiteY7" fmla="*/ 66862 h 372138"/>
                <a:gd name="connsiteX8" fmla="*/ 210598 w 254400"/>
                <a:gd name="connsiteY8" fmla="*/ 44955 h 372138"/>
                <a:gd name="connsiteX9" fmla="*/ 168212 w 254400"/>
                <a:gd name="connsiteY9" fmla="*/ 16380 h 372138"/>
                <a:gd name="connsiteX10" fmla="*/ 123063 w 254400"/>
                <a:gd name="connsiteY10" fmla="*/ 5140 h 372138"/>
                <a:gd name="connsiteX11" fmla="*/ 81820 w 254400"/>
                <a:gd name="connsiteY11" fmla="*/ 5140 h 372138"/>
                <a:gd name="connsiteX12" fmla="*/ 22003 w 254400"/>
                <a:gd name="connsiteY12" fmla="*/ 9807 h 372138"/>
                <a:gd name="connsiteX13" fmla="*/ 5715 w 254400"/>
                <a:gd name="connsiteY13" fmla="*/ 11045 h 372138"/>
                <a:gd name="connsiteX14" fmla="*/ 0 w 254400"/>
                <a:gd name="connsiteY14" fmla="*/ 11045 h 372138"/>
                <a:gd name="connsiteX15" fmla="*/ 5620 w 254400"/>
                <a:gd name="connsiteY15" fmla="*/ 9903 h 372138"/>
                <a:gd name="connsiteX16" fmla="*/ 21812 w 254400"/>
                <a:gd name="connsiteY16" fmla="*/ 7616 h 372138"/>
                <a:gd name="connsiteX17" fmla="*/ 81629 w 254400"/>
                <a:gd name="connsiteY17" fmla="*/ 1235 h 372138"/>
                <a:gd name="connsiteX18" fmla="*/ 123349 w 254400"/>
                <a:gd name="connsiteY18" fmla="*/ 187 h 372138"/>
                <a:gd name="connsiteX19" fmla="*/ 170212 w 254400"/>
                <a:gd name="connsiteY19" fmla="*/ 11331 h 372138"/>
                <a:gd name="connsiteX20" fmla="*/ 214503 w 254400"/>
                <a:gd name="connsiteY20" fmla="*/ 40954 h 372138"/>
                <a:gd name="connsiteX21" fmla="*/ 230982 w 254400"/>
                <a:gd name="connsiteY21" fmla="*/ 64386 h 372138"/>
                <a:gd name="connsiteX22" fmla="*/ 240507 w 254400"/>
                <a:gd name="connsiteY22" fmla="*/ 91913 h 372138"/>
                <a:gd name="connsiteX23" fmla="*/ 250032 w 254400"/>
                <a:gd name="connsiteY23" fmla="*/ 147920 h 372138"/>
                <a:gd name="connsiteX24" fmla="*/ 251650 w 254400"/>
                <a:gd name="connsiteY24" fmla="*/ 200688 h 372138"/>
                <a:gd name="connsiteX25" fmla="*/ 253460 w 254400"/>
                <a:gd name="connsiteY25" fmla="*/ 289747 h 372138"/>
                <a:gd name="connsiteX26" fmla="*/ 254222 w 254400"/>
                <a:gd name="connsiteY26" fmla="*/ 349850 h 372138"/>
                <a:gd name="connsiteX27" fmla="*/ 254222 w 254400"/>
                <a:gd name="connsiteY27" fmla="*/ 366233 h 372138"/>
                <a:gd name="connsiteX28" fmla="*/ 254222 w 254400"/>
                <a:gd name="connsiteY28" fmla="*/ 372138 h 37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54400" h="372138">
                  <a:moveTo>
                    <a:pt x="254222" y="372138"/>
                  </a:moveTo>
                  <a:cubicBezTo>
                    <a:pt x="253714" y="370276"/>
                    <a:pt x="253458" y="368354"/>
                    <a:pt x="253460" y="366423"/>
                  </a:cubicBezTo>
                  <a:cubicBezTo>
                    <a:pt x="253460" y="362042"/>
                    <a:pt x="252889" y="356898"/>
                    <a:pt x="252508" y="350136"/>
                  </a:cubicBezTo>
                  <a:cubicBezTo>
                    <a:pt x="251936" y="335086"/>
                    <a:pt x="251079" y="314798"/>
                    <a:pt x="250031" y="290033"/>
                  </a:cubicBezTo>
                  <a:cubicBezTo>
                    <a:pt x="248983" y="265268"/>
                    <a:pt x="248126" y="234311"/>
                    <a:pt x="247079" y="200974"/>
                  </a:cubicBezTo>
                  <a:cubicBezTo>
                    <a:pt x="246316" y="184305"/>
                    <a:pt x="246412" y="166494"/>
                    <a:pt x="245078" y="148586"/>
                  </a:cubicBezTo>
                  <a:cubicBezTo>
                    <a:pt x="243531" y="129990"/>
                    <a:pt x="240343" y="111567"/>
                    <a:pt x="235553" y="93532"/>
                  </a:cubicBezTo>
                  <a:cubicBezTo>
                    <a:pt x="233029" y="84423"/>
                    <a:pt x="229845" y="75510"/>
                    <a:pt x="226028" y="66862"/>
                  </a:cubicBezTo>
                  <a:cubicBezTo>
                    <a:pt x="222234" y="58697"/>
                    <a:pt x="217007" y="51278"/>
                    <a:pt x="210598" y="44955"/>
                  </a:cubicBezTo>
                  <a:cubicBezTo>
                    <a:pt x="198444" y="32785"/>
                    <a:pt x="184051" y="23082"/>
                    <a:pt x="168212" y="16380"/>
                  </a:cubicBezTo>
                  <a:cubicBezTo>
                    <a:pt x="153964" y="9937"/>
                    <a:pt x="138668" y="6129"/>
                    <a:pt x="123063" y="5140"/>
                  </a:cubicBezTo>
                  <a:cubicBezTo>
                    <a:pt x="109326" y="4368"/>
                    <a:pt x="95557" y="4368"/>
                    <a:pt x="81820" y="5140"/>
                  </a:cubicBezTo>
                  <a:cubicBezTo>
                    <a:pt x="56579" y="6569"/>
                    <a:pt x="36195" y="8664"/>
                    <a:pt x="22003" y="9807"/>
                  </a:cubicBezTo>
                  <a:lnTo>
                    <a:pt x="5715" y="11045"/>
                  </a:lnTo>
                  <a:cubicBezTo>
                    <a:pt x="3818" y="11295"/>
                    <a:pt x="1897" y="11295"/>
                    <a:pt x="0" y="11045"/>
                  </a:cubicBezTo>
                  <a:cubicBezTo>
                    <a:pt x="1818" y="10431"/>
                    <a:pt x="3706" y="10047"/>
                    <a:pt x="5620" y="9903"/>
                  </a:cubicBezTo>
                  <a:lnTo>
                    <a:pt x="21812" y="7616"/>
                  </a:lnTo>
                  <a:cubicBezTo>
                    <a:pt x="35909" y="5807"/>
                    <a:pt x="56197" y="3140"/>
                    <a:pt x="81629" y="1235"/>
                  </a:cubicBezTo>
                  <a:cubicBezTo>
                    <a:pt x="95505" y="91"/>
                    <a:pt x="109434" y="-258"/>
                    <a:pt x="123349" y="187"/>
                  </a:cubicBezTo>
                  <a:cubicBezTo>
                    <a:pt x="139522" y="992"/>
                    <a:pt x="155408" y="4770"/>
                    <a:pt x="170212" y="11331"/>
                  </a:cubicBezTo>
                  <a:cubicBezTo>
                    <a:pt x="186742" y="18269"/>
                    <a:pt x="201779" y="28327"/>
                    <a:pt x="214503" y="40954"/>
                  </a:cubicBezTo>
                  <a:cubicBezTo>
                    <a:pt x="221350" y="47719"/>
                    <a:pt x="226930" y="55655"/>
                    <a:pt x="230982" y="64386"/>
                  </a:cubicBezTo>
                  <a:cubicBezTo>
                    <a:pt x="234878" y="73296"/>
                    <a:pt x="238063" y="82500"/>
                    <a:pt x="240507" y="91913"/>
                  </a:cubicBezTo>
                  <a:cubicBezTo>
                    <a:pt x="245343" y="110261"/>
                    <a:pt x="248531" y="129005"/>
                    <a:pt x="250032" y="147920"/>
                  </a:cubicBezTo>
                  <a:cubicBezTo>
                    <a:pt x="251270" y="166398"/>
                    <a:pt x="251079" y="183829"/>
                    <a:pt x="251650" y="200688"/>
                  </a:cubicBezTo>
                  <a:cubicBezTo>
                    <a:pt x="252317" y="234026"/>
                    <a:pt x="252984" y="264125"/>
                    <a:pt x="253460" y="289747"/>
                  </a:cubicBezTo>
                  <a:cubicBezTo>
                    <a:pt x="253937" y="315369"/>
                    <a:pt x="254032" y="334895"/>
                    <a:pt x="254222" y="349850"/>
                  </a:cubicBezTo>
                  <a:cubicBezTo>
                    <a:pt x="254222" y="356422"/>
                    <a:pt x="254222" y="361851"/>
                    <a:pt x="254222" y="366233"/>
                  </a:cubicBezTo>
                  <a:cubicBezTo>
                    <a:pt x="254460" y="368194"/>
                    <a:pt x="254460" y="370177"/>
                    <a:pt x="254222" y="372138"/>
                  </a:cubicBezTo>
                  <a:close/>
                </a:path>
              </a:pathLst>
            </a:custGeom>
            <a:solidFill>
              <a:srgbClr val="455A64"/>
            </a:solidFill>
            <a:ln w="9525" cap="flat">
              <a:solidFill>
                <a:schemeClr val="tx1"/>
              </a:solidFill>
              <a:prstDash val="solid"/>
              <a:miter/>
            </a:ln>
          </p:spPr>
          <p:txBody>
            <a:bodyPr rtlCol="0" anchor="ctr">
              <a:noAutofit/>
            </a:bodyPr>
            <a:lstStyle/>
            <a:p>
              <a:endParaRPr lang="zh-CN" altLang="en-US"/>
            </a:p>
          </p:txBody>
        </p:sp>
        <p:sp>
          <p:nvSpPr>
            <p:cNvPr id="488" name="任意多边形: 形状 487">
              <a:extLst>
                <a:ext uri="{FF2B5EF4-FFF2-40B4-BE49-F238E27FC236}">
                  <a16:creationId xmlns:a16="http://schemas.microsoft.com/office/drawing/2014/main" id="{C909D000-9BAE-8270-BA7E-FD9BC6CB1648}"/>
                </a:ext>
              </a:extLst>
            </p:cNvPr>
            <p:cNvSpPr/>
            <p:nvPr/>
          </p:nvSpPr>
          <p:spPr>
            <a:xfrm>
              <a:off x="9265076" y="4077546"/>
              <a:ext cx="631221" cy="83422"/>
            </a:xfrm>
            <a:custGeom>
              <a:avLst/>
              <a:gdLst>
                <a:gd name="connsiteX0" fmla="*/ 631222 w 631221"/>
                <a:gd name="connsiteY0" fmla="*/ 174 h 83422"/>
                <a:gd name="connsiteX1" fmla="*/ 624840 w 631221"/>
                <a:gd name="connsiteY1" fmla="*/ 1317 h 83422"/>
                <a:gd name="connsiteX2" fmla="*/ 606457 w 631221"/>
                <a:gd name="connsiteY2" fmla="*/ 3698 h 83422"/>
                <a:gd name="connsiteX3" fmla="*/ 538734 w 631221"/>
                <a:gd name="connsiteY3" fmla="*/ 11890 h 83422"/>
                <a:gd name="connsiteX4" fmla="*/ 315373 w 631221"/>
                <a:gd name="connsiteY4" fmla="*/ 39703 h 83422"/>
                <a:gd name="connsiteX5" fmla="*/ 92392 w 631221"/>
                <a:gd name="connsiteY5" fmla="*/ 70850 h 83422"/>
                <a:gd name="connsiteX6" fmla="*/ 24860 w 631221"/>
                <a:gd name="connsiteY6" fmla="*/ 80375 h 83422"/>
                <a:gd name="connsiteX7" fmla="*/ 6477 w 631221"/>
                <a:gd name="connsiteY7" fmla="*/ 82851 h 83422"/>
                <a:gd name="connsiteX8" fmla="*/ 0 w 631221"/>
                <a:gd name="connsiteY8" fmla="*/ 83423 h 83422"/>
                <a:gd name="connsiteX9" fmla="*/ 6287 w 631221"/>
                <a:gd name="connsiteY9" fmla="*/ 81899 h 83422"/>
                <a:gd name="connsiteX10" fmla="*/ 24479 w 631221"/>
                <a:gd name="connsiteY10" fmla="*/ 78470 h 83422"/>
                <a:gd name="connsiteX11" fmla="*/ 91821 w 631221"/>
                <a:gd name="connsiteY11" fmla="*/ 67135 h 83422"/>
                <a:gd name="connsiteX12" fmla="*/ 314706 w 631221"/>
                <a:gd name="connsiteY12" fmla="*/ 34655 h 83422"/>
                <a:gd name="connsiteX13" fmla="*/ 538353 w 631221"/>
                <a:gd name="connsiteY13" fmla="*/ 8175 h 83422"/>
                <a:gd name="connsiteX14" fmla="*/ 606266 w 631221"/>
                <a:gd name="connsiteY14" fmla="*/ 1603 h 83422"/>
                <a:gd name="connsiteX15" fmla="*/ 624745 w 631221"/>
                <a:gd name="connsiteY15" fmla="*/ 174 h 83422"/>
                <a:gd name="connsiteX16" fmla="*/ 631222 w 631221"/>
                <a:gd name="connsiteY16" fmla="*/ 174 h 83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1221" h="83422">
                  <a:moveTo>
                    <a:pt x="631222" y="174"/>
                  </a:moveTo>
                  <a:cubicBezTo>
                    <a:pt x="629143" y="788"/>
                    <a:pt x="627003" y="1172"/>
                    <a:pt x="624840" y="1317"/>
                  </a:cubicBezTo>
                  <a:lnTo>
                    <a:pt x="606457" y="3698"/>
                  </a:lnTo>
                  <a:lnTo>
                    <a:pt x="538734" y="11890"/>
                  </a:lnTo>
                  <a:cubicBezTo>
                    <a:pt x="481584" y="18653"/>
                    <a:pt x="402526" y="28273"/>
                    <a:pt x="315373" y="39703"/>
                  </a:cubicBezTo>
                  <a:cubicBezTo>
                    <a:pt x="228219" y="51133"/>
                    <a:pt x="149352" y="62468"/>
                    <a:pt x="92392" y="70850"/>
                  </a:cubicBezTo>
                  <a:lnTo>
                    <a:pt x="24860" y="80375"/>
                  </a:lnTo>
                  <a:lnTo>
                    <a:pt x="6477" y="82851"/>
                  </a:lnTo>
                  <a:cubicBezTo>
                    <a:pt x="4331" y="83169"/>
                    <a:pt x="2168" y="83360"/>
                    <a:pt x="0" y="83423"/>
                  </a:cubicBezTo>
                  <a:cubicBezTo>
                    <a:pt x="2014" y="82624"/>
                    <a:pt x="4130" y="82111"/>
                    <a:pt x="6287" y="81899"/>
                  </a:cubicBezTo>
                  <a:lnTo>
                    <a:pt x="24479" y="78470"/>
                  </a:lnTo>
                  <a:cubicBezTo>
                    <a:pt x="40386" y="75612"/>
                    <a:pt x="63341" y="71707"/>
                    <a:pt x="91821" y="67135"/>
                  </a:cubicBezTo>
                  <a:cubicBezTo>
                    <a:pt x="148971" y="57610"/>
                    <a:pt x="227457" y="46180"/>
                    <a:pt x="314706" y="34655"/>
                  </a:cubicBezTo>
                  <a:cubicBezTo>
                    <a:pt x="401955" y="23129"/>
                    <a:pt x="481013" y="14081"/>
                    <a:pt x="538353" y="8175"/>
                  </a:cubicBezTo>
                  <a:cubicBezTo>
                    <a:pt x="566928" y="5222"/>
                    <a:pt x="590169" y="2937"/>
                    <a:pt x="606266" y="1603"/>
                  </a:cubicBezTo>
                  <a:lnTo>
                    <a:pt x="624745" y="174"/>
                  </a:lnTo>
                  <a:cubicBezTo>
                    <a:pt x="626898" y="-58"/>
                    <a:pt x="629069" y="-58"/>
                    <a:pt x="631222" y="174"/>
                  </a:cubicBezTo>
                  <a:close/>
                </a:path>
              </a:pathLst>
            </a:custGeom>
            <a:solidFill>
              <a:srgbClr val="455A64"/>
            </a:solidFill>
            <a:ln w="9525" cap="flat">
              <a:solidFill>
                <a:schemeClr val="tx1"/>
              </a:solidFill>
              <a:prstDash val="solid"/>
              <a:miter/>
            </a:ln>
          </p:spPr>
          <p:txBody>
            <a:bodyPr rtlCol="0" anchor="ctr">
              <a:noAutofit/>
            </a:bodyPr>
            <a:lstStyle/>
            <a:p>
              <a:endParaRPr lang="zh-CN" altLang="en-US"/>
            </a:p>
          </p:txBody>
        </p:sp>
        <p:sp>
          <p:nvSpPr>
            <p:cNvPr id="489" name="任意多边形: 形状 488">
              <a:extLst>
                <a:ext uri="{FF2B5EF4-FFF2-40B4-BE49-F238E27FC236}">
                  <a16:creationId xmlns:a16="http://schemas.microsoft.com/office/drawing/2014/main" id="{FF961AED-238F-D746-72E0-133513AE7007}"/>
                </a:ext>
              </a:extLst>
            </p:cNvPr>
            <p:cNvSpPr/>
            <p:nvPr/>
          </p:nvSpPr>
          <p:spPr>
            <a:xfrm>
              <a:off x="9902775" y="4914967"/>
              <a:ext cx="244887" cy="254340"/>
            </a:xfrm>
            <a:custGeom>
              <a:avLst/>
              <a:gdLst>
                <a:gd name="connsiteX0" fmla="*/ 17145 w 244887"/>
                <a:gd name="connsiteY0" fmla="*/ 203930 h 254340"/>
                <a:gd name="connsiteX1" fmla="*/ 0 w 244887"/>
                <a:gd name="connsiteY1" fmla="*/ 0 h 254340"/>
                <a:gd name="connsiteX2" fmla="*/ 244888 w 244887"/>
                <a:gd name="connsiteY2" fmla="*/ 0 h 254340"/>
                <a:gd name="connsiteX3" fmla="*/ 238220 w 244887"/>
                <a:gd name="connsiteY3" fmla="*/ 199454 h 254340"/>
                <a:gd name="connsiteX4" fmla="*/ 125921 w 244887"/>
                <a:gd name="connsiteY4" fmla="*/ 254318 h 254340"/>
                <a:gd name="connsiteX5" fmla="*/ 17145 w 244887"/>
                <a:gd name="connsiteY5" fmla="*/ 203930 h 25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887" h="254340">
                  <a:moveTo>
                    <a:pt x="17145" y="203930"/>
                  </a:moveTo>
                  <a:lnTo>
                    <a:pt x="0" y="0"/>
                  </a:lnTo>
                  <a:lnTo>
                    <a:pt x="244888" y="0"/>
                  </a:lnTo>
                  <a:lnTo>
                    <a:pt x="238220" y="199454"/>
                  </a:lnTo>
                  <a:cubicBezTo>
                    <a:pt x="238220" y="199454"/>
                    <a:pt x="170974" y="255651"/>
                    <a:pt x="125921" y="254318"/>
                  </a:cubicBezTo>
                  <a:cubicBezTo>
                    <a:pt x="80867" y="252984"/>
                    <a:pt x="17145" y="203930"/>
                    <a:pt x="17145" y="203930"/>
                  </a:cubicBezTo>
                  <a:close/>
                </a:path>
              </a:pathLst>
            </a:custGeom>
            <a:solidFill>
              <a:schemeClr val="bg1"/>
            </a:solidFill>
            <a:ln w="9525" cap="flat">
              <a:solidFill>
                <a:schemeClr val="tx1"/>
              </a:solidFill>
              <a:prstDash val="solid"/>
              <a:miter/>
            </a:ln>
          </p:spPr>
          <p:txBody>
            <a:bodyPr rtlCol="0" anchor="ctr">
              <a:noAutofit/>
            </a:bodyPr>
            <a:lstStyle/>
            <a:p>
              <a:endParaRPr lang="zh-CN" altLang="en-US"/>
            </a:p>
          </p:txBody>
        </p:sp>
        <p:sp>
          <p:nvSpPr>
            <p:cNvPr id="490" name="任意多边形: 形状 489">
              <a:extLst>
                <a:ext uri="{FF2B5EF4-FFF2-40B4-BE49-F238E27FC236}">
                  <a16:creationId xmlns:a16="http://schemas.microsoft.com/office/drawing/2014/main" id="{DBC1C6CC-B6A9-4936-07E0-39CA1B5CBB3B}"/>
                </a:ext>
              </a:extLst>
            </p:cNvPr>
            <p:cNvSpPr/>
            <p:nvPr/>
          </p:nvSpPr>
          <p:spPr>
            <a:xfrm>
              <a:off x="9901918" y="4959354"/>
              <a:ext cx="531409" cy="317849"/>
            </a:xfrm>
            <a:custGeom>
              <a:avLst/>
              <a:gdLst>
                <a:gd name="connsiteX0" fmla="*/ 0 w 531409"/>
                <a:gd name="connsiteY0" fmla="*/ 9715 h 317849"/>
                <a:gd name="connsiteX1" fmla="*/ 0 w 531409"/>
                <a:gd name="connsiteY1" fmla="*/ 9715 h 317849"/>
                <a:gd name="connsiteX2" fmla="*/ 22003 w 531409"/>
                <a:gd name="connsiteY2" fmla="*/ 317849 h 317849"/>
                <a:gd name="connsiteX3" fmla="*/ 525018 w 531409"/>
                <a:gd name="connsiteY3" fmla="*/ 317849 h 317849"/>
                <a:gd name="connsiteX4" fmla="*/ 513588 w 531409"/>
                <a:gd name="connsiteY4" fmla="*/ 260699 h 317849"/>
                <a:gd name="connsiteX5" fmla="*/ 246221 w 531409"/>
                <a:gd name="connsiteY5" fmla="*/ 176784 h 317849"/>
                <a:gd name="connsiteX6" fmla="*/ 243840 w 531409"/>
                <a:gd name="connsiteY6" fmla="*/ 0 h 317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409" h="317849">
                  <a:moveTo>
                    <a:pt x="0" y="9715"/>
                  </a:moveTo>
                  <a:lnTo>
                    <a:pt x="0" y="9715"/>
                  </a:lnTo>
                  <a:lnTo>
                    <a:pt x="22003" y="317849"/>
                  </a:lnTo>
                  <a:lnTo>
                    <a:pt x="525018" y="317849"/>
                  </a:lnTo>
                  <a:cubicBezTo>
                    <a:pt x="525018" y="317849"/>
                    <a:pt x="545306" y="274606"/>
                    <a:pt x="513588" y="260699"/>
                  </a:cubicBezTo>
                  <a:cubicBezTo>
                    <a:pt x="481870" y="246793"/>
                    <a:pt x="246221" y="176784"/>
                    <a:pt x="246221" y="176784"/>
                  </a:cubicBezTo>
                  <a:lnTo>
                    <a:pt x="243840" y="0"/>
                  </a:lnTo>
                  <a:close/>
                </a:path>
              </a:pathLst>
            </a:custGeom>
            <a:solidFill>
              <a:schemeClr val="accent1"/>
            </a:solidFill>
            <a:ln w="9525" cap="flat">
              <a:solidFill>
                <a:schemeClr val="tx1"/>
              </a:solidFill>
              <a:prstDash val="solid"/>
              <a:miter/>
            </a:ln>
          </p:spPr>
          <p:txBody>
            <a:bodyPr rtlCol="0" anchor="ctr">
              <a:noAutofit/>
            </a:bodyPr>
            <a:lstStyle/>
            <a:p>
              <a:endParaRPr lang="zh-CN" altLang="en-US"/>
            </a:p>
          </p:txBody>
        </p:sp>
        <p:sp>
          <p:nvSpPr>
            <p:cNvPr id="491" name="任意多边形: 形状 490">
              <a:extLst>
                <a:ext uri="{FF2B5EF4-FFF2-40B4-BE49-F238E27FC236}">
                  <a16:creationId xmlns:a16="http://schemas.microsoft.com/office/drawing/2014/main" id="{18D4E45D-F41D-9854-EA33-F0BD4293FD2E}"/>
                </a:ext>
              </a:extLst>
            </p:cNvPr>
            <p:cNvSpPr/>
            <p:nvPr/>
          </p:nvSpPr>
          <p:spPr>
            <a:xfrm>
              <a:off x="9880993" y="4939818"/>
              <a:ext cx="274610" cy="112805"/>
            </a:xfrm>
            <a:custGeom>
              <a:avLst/>
              <a:gdLst>
                <a:gd name="connsiteX0" fmla="*/ 160 w 274610"/>
                <a:gd name="connsiteY0" fmla="*/ 32966 h 112805"/>
                <a:gd name="connsiteX1" fmla="*/ 8828 w 274610"/>
                <a:gd name="connsiteY1" fmla="*/ 96498 h 112805"/>
                <a:gd name="connsiteX2" fmla="*/ 28544 w 274610"/>
                <a:gd name="connsiteY2" fmla="*/ 112786 h 112805"/>
                <a:gd name="connsiteX3" fmla="*/ 251715 w 274610"/>
                <a:gd name="connsiteY3" fmla="*/ 100879 h 112805"/>
                <a:gd name="connsiteX4" fmla="*/ 270194 w 274610"/>
                <a:gd name="connsiteY4" fmla="*/ 82687 h 112805"/>
                <a:gd name="connsiteX5" fmla="*/ 274575 w 274610"/>
                <a:gd name="connsiteY5" fmla="*/ 20203 h 112805"/>
                <a:gd name="connsiteX6" fmla="*/ 256713 w 274610"/>
                <a:gd name="connsiteY6" fmla="*/ 35 h 112805"/>
                <a:gd name="connsiteX7" fmla="*/ 254953 w 274610"/>
                <a:gd name="connsiteY7" fmla="*/ 10 h 112805"/>
                <a:gd name="connsiteX8" fmla="*/ 18733 w 274610"/>
                <a:gd name="connsiteY8" fmla="*/ 10773 h 112805"/>
                <a:gd name="connsiteX9" fmla="*/ 25 w 274610"/>
                <a:gd name="connsiteY9" fmla="*/ 31449 h 112805"/>
                <a:gd name="connsiteX10" fmla="*/ 160 w 274610"/>
                <a:gd name="connsiteY10" fmla="*/ 32966 h 1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610" h="112805">
                  <a:moveTo>
                    <a:pt x="160" y="32966"/>
                  </a:moveTo>
                  <a:lnTo>
                    <a:pt x="8828" y="96498"/>
                  </a:lnTo>
                  <a:cubicBezTo>
                    <a:pt x="10237" y="106187"/>
                    <a:pt x="18763" y="113230"/>
                    <a:pt x="28544" y="112786"/>
                  </a:cubicBezTo>
                  <a:lnTo>
                    <a:pt x="251715" y="100879"/>
                  </a:lnTo>
                  <a:cubicBezTo>
                    <a:pt x="261575" y="100329"/>
                    <a:pt x="269490" y="92537"/>
                    <a:pt x="270194" y="82687"/>
                  </a:cubicBezTo>
                  <a:lnTo>
                    <a:pt x="274575" y="20203"/>
                  </a:lnTo>
                  <a:cubicBezTo>
                    <a:pt x="275212" y="9701"/>
                    <a:pt x="267215" y="671"/>
                    <a:pt x="256713" y="35"/>
                  </a:cubicBezTo>
                  <a:cubicBezTo>
                    <a:pt x="256127" y="-1"/>
                    <a:pt x="255540" y="-9"/>
                    <a:pt x="254953" y="10"/>
                  </a:cubicBezTo>
                  <a:lnTo>
                    <a:pt x="18733" y="10773"/>
                  </a:lnTo>
                  <a:cubicBezTo>
                    <a:pt x="7858" y="11316"/>
                    <a:pt x="-518" y="20573"/>
                    <a:pt x="25" y="31449"/>
                  </a:cubicBezTo>
                  <a:cubicBezTo>
                    <a:pt x="50" y="31956"/>
                    <a:pt x="95" y="32463"/>
                    <a:pt x="160" y="32966"/>
                  </a:cubicBezTo>
                  <a:close/>
                </a:path>
              </a:pathLst>
            </a:custGeom>
            <a:solidFill>
              <a:schemeClr val="accent1"/>
            </a:solidFill>
            <a:ln w="9525" cap="flat">
              <a:solidFill>
                <a:schemeClr val="tx1"/>
              </a:solidFill>
              <a:prstDash val="solid"/>
              <a:miter/>
            </a:ln>
          </p:spPr>
          <p:txBody>
            <a:bodyPr rtlCol="0" anchor="ctr">
              <a:noAutofit/>
            </a:bodyPr>
            <a:lstStyle/>
            <a:p>
              <a:endParaRPr lang="zh-CN" altLang="en-US"/>
            </a:p>
          </p:txBody>
        </p:sp>
        <p:sp>
          <p:nvSpPr>
            <p:cNvPr id="492" name="任意多边形: 形状 491">
              <a:extLst>
                <a:ext uri="{FF2B5EF4-FFF2-40B4-BE49-F238E27FC236}">
                  <a16:creationId xmlns:a16="http://schemas.microsoft.com/office/drawing/2014/main" id="{5E8D3EB9-D29E-3EC9-7BAA-D7931D20FF8E}"/>
                </a:ext>
              </a:extLst>
            </p:cNvPr>
            <p:cNvSpPr/>
            <p:nvPr/>
          </p:nvSpPr>
          <p:spPr>
            <a:xfrm>
              <a:off x="9902203" y="5041172"/>
              <a:ext cx="242125" cy="13286"/>
            </a:xfrm>
            <a:custGeom>
              <a:avLst/>
              <a:gdLst>
                <a:gd name="connsiteX0" fmla="*/ 242126 w 242125"/>
                <a:gd name="connsiteY0" fmla="*/ 2 h 13286"/>
                <a:gd name="connsiteX1" fmla="*/ 232601 w 242125"/>
                <a:gd name="connsiteY1" fmla="*/ 2002 h 13286"/>
                <a:gd name="connsiteX2" fmla="*/ 206883 w 242125"/>
                <a:gd name="connsiteY2" fmla="*/ 5431 h 13286"/>
                <a:gd name="connsiteX3" fmla="*/ 121158 w 242125"/>
                <a:gd name="connsiteY3" fmla="*/ 12385 h 13286"/>
                <a:gd name="connsiteX4" fmla="*/ 35433 w 242125"/>
                <a:gd name="connsiteY4" fmla="*/ 12385 h 13286"/>
                <a:gd name="connsiteX5" fmla="*/ 9525 w 242125"/>
                <a:gd name="connsiteY5" fmla="*/ 10479 h 13286"/>
                <a:gd name="connsiteX6" fmla="*/ 0 w 242125"/>
                <a:gd name="connsiteY6" fmla="*/ 8955 h 13286"/>
                <a:gd name="connsiteX7" fmla="*/ 35433 w 242125"/>
                <a:gd name="connsiteY7" fmla="*/ 8955 h 13286"/>
                <a:gd name="connsiteX8" fmla="*/ 121158 w 242125"/>
                <a:gd name="connsiteY8" fmla="*/ 7717 h 13286"/>
                <a:gd name="connsiteX9" fmla="*/ 206407 w 242125"/>
                <a:gd name="connsiteY9" fmla="*/ 2288 h 13286"/>
                <a:gd name="connsiteX10" fmla="*/ 242126 w 242125"/>
                <a:gd name="connsiteY10" fmla="*/ 2 h 1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125" h="13286">
                  <a:moveTo>
                    <a:pt x="242126" y="2"/>
                  </a:moveTo>
                  <a:cubicBezTo>
                    <a:pt x="239055" y="1095"/>
                    <a:pt x="235851" y="1768"/>
                    <a:pt x="232601" y="2002"/>
                  </a:cubicBezTo>
                  <a:cubicBezTo>
                    <a:pt x="226600" y="2955"/>
                    <a:pt x="217742" y="4193"/>
                    <a:pt x="206883" y="5431"/>
                  </a:cubicBezTo>
                  <a:cubicBezTo>
                    <a:pt x="185166" y="8098"/>
                    <a:pt x="154972" y="10956"/>
                    <a:pt x="121158" y="12385"/>
                  </a:cubicBezTo>
                  <a:cubicBezTo>
                    <a:pt x="87344" y="13813"/>
                    <a:pt x="57340" y="13337"/>
                    <a:pt x="35433" y="12385"/>
                  </a:cubicBezTo>
                  <a:cubicBezTo>
                    <a:pt x="24479" y="11718"/>
                    <a:pt x="15621" y="11146"/>
                    <a:pt x="9525" y="10479"/>
                  </a:cubicBezTo>
                  <a:cubicBezTo>
                    <a:pt x="6298" y="10377"/>
                    <a:pt x="3097" y="9865"/>
                    <a:pt x="0" y="8955"/>
                  </a:cubicBezTo>
                  <a:cubicBezTo>
                    <a:pt x="11800" y="8251"/>
                    <a:pt x="23633" y="8251"/>
                    <a:pt x="35433" y="8955"/>
                  </a:cubicBezTo>
                  <a:cubicBezTo>
                    <a:pt x="57245" y="8955"/>
                    <a:pt x="87439" y="8955"/>
                    <a:pt x="121158" y="7717"/>
                  </a:cubicBezTo>
                  <a:cubicBezTo>
                    <a:pt x="154877" y="6479"/>
                    <a:pt x="184595" y="4003"/>
                    <a:pt x="206407" y="2288"/>
                  </a:cubicBezTo>
                  <a:cubicBezTo>
                    <a:pt x="218247" y="717"/>
                    <a:pt x="230181" y="-46"/>
                    <a:pt x="242126" y="2"/>
                  </a:cubicBezTo>
                  <a:close/>
                </a:path>
              </a:pathLst>
            </a:custGeom>
            <a:solidFill>
              <a:srgbClr val="263238"/>
            </a:solidFill>
            <a:ln w="9525" cap="flat">
              <a:solidFill>
                <a:schemeClr val="tx1"/>
              </a:solidFill>
              <a:prstDash val="solid"/>
              <a:miter/>
            </a:ln>
          </p:spPr>
          <p:txBody>
            <a:bodyPr rtlCol="0" anchor="ctr">
              <a:noAutofit/>
            </a:bodyPr>
            <a:lstStyle/>
            <a:p>
              <a:endParaRPr lang="zh-CN" altLang="en-US"/>
            </a:p>
          </p:txBody>
        </p:sp>
        <p:sp>
          <p:nvSpPr>
            <p:cNvPr id="493" name="任意多边形: 形状 492">
              <a:extLst>
                <a:ext uri="{FF2B5EF4-FFF2-40B4-BE49-F238E27FC236}">
                  <a16:creationId xmlns:a16="http://schemas.microsoft.com/office/drawing/2014/main" id="{E2943892-16CC-4204-3609-A7363D0FCAFA}"/>
                </a:ext>
              </a:extLst>
            </p:cNvPr>
            <p:cNvSpPr/>
            <p:nvPr/>
          </p:nvSpPr>
          <p:spPr>
            <a:xfrm>
              <a:off x="9935543" y="4947638"/>
              <a:ext cx="17999" cy="102774"/>
            </a:xfrm>
            <a:custGeom>
              <a:avLst/>
              <a:gdLst>
                <a:gd name="connsiteX0" fmla="*/ 18000 w 17999"/>
                <a:gd name="connsiteY0" fmla="*/ 102775 h 102774"/>
                <a:gd name="connsiteX1" fmla="*/ 5427 w 17999"/>
                <a:gd name="connsiteY1" fmla="*/ 0 h 102774"/>
                <a:gd name="connsiteX2" fmla="*/ 5427 w 17999"/>
                <a:gd name="connsiteY2" fmla="*/ 52102 h 102774"/>
                <a:gd name="connsiteX3" fmla="*/ 18000 w 17999"/>
                <a:gd name="connsiteY3" fmla="*/ 102775 h 102774"/>
              </a:gdLst>
              <a:ahLst/>
              <a:cxnLst>
                <a:cxn ang="0">
                  <a:pos x="connsiteX0" y="connsiteY0"/>
                </a:cxn>
                <a:cxn ang="0">
                  <a:pos x="connsiteX1" y="connsiteY1"/>
                </a:cxn>
                <a:cxn ang="0">
                  <a:pos x="connsiteX2" y="connsiteY2"/>
                </a:cxn>
                <a:cxn ang="0">
                  <a:pos x="connsiteX3" y="connsiteY3"/>
                </a:cxn>
              </a:cxnLst>
              <a:rect l="l" t="t" r="r" b="b"/>
              <a:pathLst>
                <a:path w="17999" h="102774">
                  <a:moveTo>
                    <a:pt x="18000" y="102775"/>
                  </a:moveTo>
                  <a:cubicBezTo>
                    <a:pt x="-352" y="71773"/>
                    <a:pt x="-4910" y="34512"/>
                    <a:pt x="5427" y="0"/>
                  </a:cubicBezTo>
                  <a:cubicBezTo>
                    <a:pt x="4326" y="17350"/>
                    <a:pt x="4326" y="34752"/>
                    <a:pt x="5427" y="52102"/>
                  </a:cubicBezTo>
                  <a:cubicBezTo>
                    <a:pt x="8536" y="69243"/>
                    <a:pt x="12735" y="86168"/>
                    <a:pt x="18000" y="102775"/>
                  </a:cubicBezTo>
                  <a:close/>
                </a:path>
              </a:pathLst>
            </a:custGeom>
            <a:solidFill>
              <a:srgbClr val="263238"/>
            </a:solidFill>
            <a:ln w="9525" cap="flat">
              <a:solidFill>
                <a:schemeClr val="tx1"/>
              </a:solidFill>
              <a:prstDash val="solid"/>
              <a:miter/>
            </a:ln>
          </p:spPr>
          <p:txBody>
            <a:bodyPr rtlCol="0" anchor="ctr">
              <a:noAutofit/>
            </a:bodyPr>
            <a:lstStyle/>
            <a:p>
              <a:endParaRPr lang="zh-CN" altLang="en-US"/>
            </a:p>
          </p:txBody>
        </p:sp>
        <p:sp>
          <p:nvSpPr>
            <p:cNvPr id="494" name="任意多边形: 形状 493">
              <a:extLst>
                <a:ext uri="{FF2B5EF4-FFF2-40B4-BE49-F238E27FC236}">
                  <a16:creationId xmlns:a16="http://schemas.microsoft.com/office/drawing/2014/main" id="{AA7EBC70-9A2E-063C-4EFB-D8D675FFAA8C}"/>
                </a:ext>
              </a:extLst>
            </p:cNvPr>
            <p:cNvSpPr/>
            <p:nvPr/>
          </p:nvSpPr>
          <p:spPr>
            <a:xfrm>
              <a:off x="10009836" y="4947638"/>
              <a:ext cx="6970" cy="102584"/>
            </a:xfrm>
            <a:custGeom>
              <a:avLst/>
              <a:gdLst>
                <a:gd name="connsiteX0" fmla="*/ 4763 w 6970"/>
                <a:gd name="connsiteY0" fmla="*/ 102584 h 102584"/>
                <a:gd name="connsiteX1" fmla="*/ 1714 w 6970"/>
                <a:gd name="connsiteY1" fmla="*/ 51340 h 102584"/>
                <a:gd name="connsiteX2" fmla="*/ 286 w 6970"/>
                <a:gd name="connsiteY2" fmla="*/ 0 h 102584"/>
                <a:gd name="connsiteX3" fmla="*/ 4763 w 6970"/>
                <a:gd name="connsiteY3" fmla="*/ 102584 h 102584"/>
              </a:gdLst>
              <a:ahLst/>
              <a:cxnLst>
                <a:cxn ang="0">
                  <a:pos x="connsiteX0" y="connsiteY0"/>
                </a:cxn>
                <a:cxn ang="0">
                  <a:pos x="connsiteX1" y="connsiteY1"/>
                </a:cxn>
                <a:cxn ang="0">
                  <a:pos x="connsiteX2" y="connsiteY2"/>
                </a:cxn>
                <a:cxn ang="0">
                  <a:pos x="connsiteX3" y="connsiteY3"/>
                </a:cxn>
              </a:cxnLst>
              <a:rect l="l" t="t" r="r" b="b"/>
              <a:pathLst>
                <a:path w="6970" h="102584">
                  <a:moveTo>
                    <a:pt x="4763" y="102584"/>
                  </a:moveTo>
                  <a:cubicBezTo>
                    <a:pt x="2624" y="85588"/>
                    <a:pt x="1605" y="68470"/>
                    <a:pt x="1714" y="51340"/>
                  </a:cubicBezTo>
                  <a:cubicBezTo>
                    <a:pt x="106" y="34277"/>
                    <a:pt x="-372" y="17126"/>
                    <a:pt x="286" y="0"/>
                  </a:cubicBezTo>
                  <a:cubicBezTo>
                    <a:pt x="7291" y="33731"/>
                    <a:pt x="8803" y="68371"/>
                    <a:pt x="4763" y="102584"/>
                  </a:cubicBezTo>
                  <a:close/>
                </a:path>
              </a:pathLst>
            </a:custGeom>
            <a:solidFill>
              <a:srgbClr val="263238"/>
            </a:solidFill>
            <a:ln w="9525" cap="flat">
              <a:solidFill>
                <a:schemeClr val="tx1"/>
              </a:solidFill>
              <a:prstDash val="solid"/>
              <a:miter/>
            </a:ln>
          </p:spPr>
          <p:txBody>
            <a:bodyPr rtlCol="0" anchor="ctr">
              <a:noAutofit/>
            </a:bodyPr>
            <a:lstStyle/>
            <a:p>
              <a:endParaRPr lang="zh-CN" altLang="en-US"/>
            </a:p>
          </p:txBody>
        </p:sp>
        <p:sp>
          <p:nvSpPr>
            <p:cNvPr id="495" name="任意多边形: 形状 494">
              <a:extLst>
                <a:ext uri="{FF2B5EF4-FFF2-40B4-BE49-F238E27FC236}">
                  <a16:creationId xmlns:a16="http://schemas.microsoft.com/office/drawing/2014/main" id="{694FD4DE-8067-6EE9-6573-4C5579B342E5}"/>
                </a:ext>
              </a:extLst>
            </p:cNvPr>
            <p:cNvSpPr/>
            <p:nvPr/>
          </p:nvSpPr>
          <p:spPr>
            <a:xfrm>
              <a:off x="10085138" y="4944780"/>
              <a:ext cx="10674" cy="104108"/>
            </a:xfrm>
            <a:custGeom>
              <a:avLst/>
              <a:gdLst>
                <a:gd name="connsiteX0" fmla="*/ 3279 w 10674"/>
                <a:gd name="connsiteY0" fmla="*/ 104108 h 104108"/>
                <a:gd name="connsiteX1" fmla="*/ 5375 w 10674"/>
                <a:gd name="connsiteY1" fmla="*/ 51911 h 104108"/>
                <a:gd name="connsiteX2" fmla="*/ 231 w 10674"/>
                <a:gd name="connsiteY2" fmla="*/ 0 h 104108"/>
                <a:gd name="connsiteX3" fmla="*/ 10328 w 10674"/>
                <a:gd name="connsiteY3" fmla="*/ 51721 h 104108"/>
                <a:gd name="connsiteX4" fmla="*/ 3279 w 10674"/>
                <a:gd name="connsiteY4" fmla="*/ 104108 h 104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74" h="104108">
                  <a:moveTo>
                    <a:pt x="3279" y="104108"/>
                  </a:moveTo>
                  <a:cubicBezTo>
                    <a:pt x="1755" y="104108"/>
                    <a:pt x="6327" y="80677"/>
                    <a:pt x="5375" y="51911"/>
                  </a:cubicBezTo>
                  <a:cubicBezTo>
                    <a:pt x="4422" y="23146"/>
                    <a:pt x="-1198" y="381"/>
                    <a:pt x="231" y="0"/>
                  </a:cubicBezTo>
                  <a:cubicBezTo>
                    <a:pt x="7177" y="16344"/>
                    <a:pt x="10616" y="33964"/>
                    <a:pt x="10328" y="51721"/>
                  </a:cubicBezTo>
                  <a:cubicBezTo>
                    <a:pt x="11634" y="69483"/>
                    <a:pt x="9234" y="87323"/>
                    <a:pt x="3279" y="104108"/>
                  </a:cubicBezTo>
                  <a:close/>
                </a:path>
              </a:pathLst>
            </a:custGeom>
            <a:solidFill>
              <a:srgbClr val="263238"/>
            </a:solidFill>
            <a:ln w="9525" cap="flat">
              <a:solidFill>
                <a:schemeClr val="tx1"/>
              </a:solidFill>
              <a:prstDash val="solid"/>
              <a:miter/>
            </a:ln>
          </p:spPr>
          <p:txBody>
            <a:bodyPr rtlCol="0" anchor="ctr">
              <a:noAutofit/>
            </a:bodyPr>
            <a:lstStyle/>
            <a:p>
              <a:endParaRPr lang="zh-CN" altLang="en-US"/>
            </a:p>
          </p:txBody>
        </p:sp>
        <p:sp>
          <p:nvSpPr>
            <p:cNvPr id="496" name="任意多边形: 形状 495">
              <a:extLst>
                <a:ext uri="{FF2B5EF4-FFF2-40B4-BE49-F238E27FC236}">
                  <a16:creationId xmlns:a16="http://schemas.microsoft.com/office/drawing/2014/main" id="{C48671DD-FCF8-5E3E-F337-30E3B908C710}"/>
                </a:ext>
              </a:extLst>
            </p:cNvPr>
            <p:cNvSpPr/>
            <p:nvPr/>
          </p:nvSpPr>
          <p:spPr>
            <a:xfrm>
              <a:off x="9921729" y="5197239"/>
              <a:ext cx="75620" cy="78249"/>
            </a:xfrm>
            <a:custGeom>
              <a:avLst/>
              <a:gdLst>
                <a:gd name="connsiteX0" fmla="*/ 75438 w 75620"/>
                <a:gd name="connsiteY0" fmla="*/ 78250 h 78249"/>
                <a:gd name="connsiteX1" fmla="*/ 69818 w 75620"/>
                <a:gd name="connsiteY1" fmla="*/ 62343 h 78249"/>
                <a:gd name="connsiteX2" fmla="*/ 48292 w 75620"/>
                <a:gd name="connsiteY2" fmla="*/ 28910 h 78249"/>
                <a:gd name="connsiteX3" fmla="*/ 15621 w 75620"/>
                <a:gd name="connsiteY3" fmla="*/ 6336 h 78249"/>
                <a:gd name="connsiteX4" fmla="*/ 0 w 75620"/>
                <a:gd name="connsiteY4" fmla="*/ 49 h 78249"/>
                <a:gd name="connsiteX5" fmla="*/ 16954 w 75620"/>
                <a:gd name="connsiteY5" fmla="*/ 3002 h 78249"/>
                <a:gd name="connsiteX6" fmla="*/ 73057 w 75620"/>
                <a:gd name="connsiteY6" fmla="*/ 61200 h 78249"/>
                <a:gd name="connsiteX7" fmla="*/ 75438 w 75620"/>
                <a:gd name="connsiteY7" fmla="*/ 78249 h 78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620" h="78249">
                  <a:moveTo>
                    <a:pt x="75438" y="78250"/>
                  </a:moveTo>
                  <a:cubicBezTo>
                    <a:pt x="73298" y="73045"/>
                    <a:pt x="71423" y="67736"/>
                    <a:pt x="69818" y="62343"/>
                  </a:cubicBezTo>
                  <a:cubicBezTo>
                    <a:pt x="64843" y="49927"/>
                    <a:pt x="57536" y="38578"/>
                    <a:pt x="48292" y="28910"/>
                  </a:cubicBezTo>
                  <a:cubicBezTo>
                    <a:pt x="38982" y="19322"/>
                    <a:pt x="27883" y="11652"/>
                    <a:pt x="15621" y="6336"/>
                  </a:cubicBezTo>
                  <a:cubicBezTo>
                    <a:pt x="10282" y="4585"/>
                    <a:pt x="5064" y="2485"/>
                    <a:pt x="0" y="49"/>
                  </a:cubicBezTo>
                  <a:cubicBezTo>
                    <a:pt x="5801" y="-243"/>
                    <a:pt x="11594" y="766"/>
                    <a:pt x="16954" y="3002"/>
                  </a:cubicBezTo>
                  <a:cubicBezTo>
                    <a:pt x="43787" y="12467"/>
                    <a:pt x="64582" y="34038"/>
                    <a:pt x="73057" y="61200"/>
                  </a:cubicBezTo>
                  <a:cubicBezTo>
                    <a:pt x="75203" y="66611"/>
                    <a:pt x="76019" y="72457"/>
                    <a:pt x="75438" y="78249"/>
                  </a:cubicBezTo>
                  <a:close/>
                </a:path>
              </a:pathLst>
            </a:custGeom>
            <a:solidFill>
              <a:srgbClr val="263238"/>
            </a:solidFill>
            <a:ln w="9525" cap="flat">
              <a:solidFill>
                <a:schemeClr val="tx1"/>
              </a:solidFill>
              <a:prstDash val="solid"/>
              <a:miter/>
            </a:ln>
          </p:spPr>
          <p:txBody>
            <a:bodyPr rtlCol="0" anchor="ctr">
              <a:noAutofit/>
            </a:bodyPr>
            <a:lstStyle/>
            <a:p>
              <a:endParaRPr lang="zh-CN" altLang="en-US"/>
            </a:p>
          </p:txBody>
        </p:sp>
        <p:sp>
          <p:nvSpPr>
            <p:cNvPr id="497" name="任意多边形: 形状 496">
              <a:extLst>
                <a:ext uri="{FF2B5EF4-FFF2-40B4-BE49-F238E27FC236}">
                  <a16:creationId xmlns:a16="http://schemas.microsoft.com/office/drawing/2014/main" id="{177B721D-88A6-C2B2-F884-1982ECE8E44F}"/>
                </a:ext>
              </a:extLst>
            </p:cNvPr>
            <p:cNvSpPr/>
            <p:nvPr/>
          </p:nvSpPr>
          <p:spPr>
            <a:xfrm>
              <a:off x="10295164" y="5194145"/>
              <a:ext cx="35569" cy="75819"/>
            </a:xfrm>
            <a:custGeom>
              <a:avLst/>
              <a:gdLst>
                <a:gd name="connsiteX0" fmla="*/ 4423 w 35569"/>
                <a:gd name="connsiteY0" fmla="*/ 75819 h 75819"/>
                <a:gd name="connsiteX1" fmla="*/ 422 w 35569"/>
                <a:gd name="connsiteY1" fmla="*/ 63246 h 75819"/>
                <a:gd name="connsiteX2" fmla="*/ 23949 w 35569"/>
                <a:gd name="connsiteY2" fmla="*/ 6096 h 75819"/>
                <a:gd name="connsiteX3" fmla="*/ 35569 w 35569"/>
                <a:gd name="connsiteY3" fmla="*/ 0 h 75819"/>
                <a:gd name="connsiteX4" fmla="*/ 26044 w 35569"/>
                <a:gd name="connsiteY4" fmla="*/ 8763 h 75819"/>
                <a:gd name="connsiteX5" fmla="*/ 3660 w 35569"/>
                <a:gd name="connsiteY5" fmla="*/ 62960 h 75819"/>
                <a:gd name="connsiteX6" fmla="*/ 4422 w 35569"/>
                <a:gd name="connsiteY6" fmla="*/ 75819 h 75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569" h="75819">
                  <a:moveTo>
                    <a:pt x="4423" y="75819"/>
                  </a:moveTo>
                  <a:cubicBezTo>
                    <a:pt x="3851" y="75819"/>
                    <a:pt x="1470" y="71342"/>
                    <a:pt x="422" y="63246"/>
                  </a:cubicBezTo>
                  <a:cubicBezTo>
                    <a:pt x="-2099" y="41416"/>
                    <a:pt x="6790" y="19825"/>
                    <a:pt x="23949" y="6096"/>
                  </a:cubicBezTo>
                  <a:cubicBezTo>
                    <a:pt x="27195" y="3045"/>
                    <a:pt x="31213" y="937"/>
                    <a:pt x="35569" y="0"/>
                  </a:cubicBezTo>
                  <a:cubicBezTo>
                    <a:pt x="35569" y="762"/>
                    <a:pt x="31759" y="3334"/>
                    <a:pt x="26044" y="8763"/>
                  </a:cubicBezTo>
                  <a:cubicBezTo>
                    <a:pt x="11352" y="22917"/>
                    <a:pt x="3238" y="42564"/>
                    <a:pt x="3660" y="62960"/>
                  </a:cubicBezTo>
                  <a:cubicBezTo>
                    <a:pt x="4297" y="67215"/>
                    <a:pt x="4552" y="71519"/>
                    <a:pt x="4422" y="75819"/>
                  </a:cubicBezTo>
                  <a:close/>
                </a:path>
              </a:pathLst>
            </a:custGeom>
            <a:solidFill>
              <a:srgbClr val="263238"/>
            </a:solidFill>
            <a:ln w="9525" cap="flat">
              <a:solidFill>
                <a:schemeClr val="tx1"/>
              </a:solidFill>
              <a:prstDash val="solid"/>
              <a:miter/>
            </a:ln>
          </p:spPr>
          <p:txBody>
            <a:bodyPr rtlCol="0" anchor="ctr">
              <a:noAutofit/>
            </a:bodyPr>
            <a:lstStyle/>
            <a:p>
              <a:endParaRPr lang="zh-CN" altLang="en-US"/>
            </a:p>
          </p:txBody>
        </p:sp>
        <p:sp>
          <p:nvSpPr>
            <p:cNvPr id="498" name="任意多边形: 形状 497">
              <a:extLst>
                <a:ext uri="{FF2B5EF4-FFF2-40B4-BE49-F238E27FC236}">
                  <a16:creationId xmlns:a16="http://schemas.microsoft.com/office/drawing/2014/main" id="{8E63E9D4-1332-E0CC-3276-548501055DC0}"/>
                </a:ext>
              </a:extLst>
            </p:cNvPr>
            <p:cNvSpPr/>
            <p:nvPr/>
          </p:nvSpPr>
          <p:spPr>
            <a:xfrm>
              <a:off x="9224785" y="2553243"/>
              <a:ext cx="350977" cy="263556"/>
            </a:xfrm>
            <a:custGeom>
              <a:avLst/>
              <a:gdLst>
                <a:gd name="connsiteX0" fmla="*/ 300800 w 350977"/>
                <a:gd name="connsiteY0" fmla="*/ 76200 h 263556"/>
                <a:gd name="connsiteX1" fmla="*/ 125063 w 350977"/>
                <a:gd name="connsiteY1" fmla="*/ 0 h 263556"/>
                <a:gd name="connsiteX2" fmla="*/ 0 w 350977"/>
                <a:gd name="connsiteY2" fmla="*/ 83630 h 263556"/>
                <a:gd name="connsiteX3" fmla="*/ 349377 w 350977"/>
                <a:gd name="connsiteY3" fmla="*/ 263557 h 263556"/>
                <a:gd name="connsiteX4" fmla="*/ 300800 w 350977"/>
                <a:gd name="connsiteY4" fmla="*/ 76200 h 26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977" h="263556">
                  <a:moveTo>
                    <a:pt x="300800" y="76200"/>
                  </a:moveTo>
                  <a:cubicBezTo>
                    <a:pt x="255074" y="27883"/>
                    <a:pt x="191586" y="354"/>
                    <a:pt x="125063" y="0"/>
                  </a:cubicBezTo>
                  <a:cubicBezTo>
                    <a:pt x="87821" y="0"/>
                    <a:pt x="4858" y="33147"/>
                    <a:pt x="0" y="83630"/>
                  </a:cubicBezTo>
                  <a:cubicBezTo>
                    <a:pt x="110014" y="159830"/>
                    <a:pt x="232029" y="199739"/>
                    <a:pt x="349377" y="263557"/>
                  </a:cubicBezTo>
                  <a:cubicBezTo>
                    <a:pt x="355759" y="199454"/>
                    <a:pt x="343757" y="123920"/>
                    <a:pt x="300800" y="76200"/>
                  </a:cubicBezTo>
                  <a:close/>
                </a:path>
              </a:pathLst>
            </a:custGeom>
            <a:solidFill>
              <a:srgbClr val="263238"/>
            </a:solidFill>
            <a:ln w="9525" cap="flat">
              <a:solidFill>
                <a:schemeClr val="tx1"/>
              </a:solidFill>
              <a:prstDash val="solid"/>
              <a:miter/>
            </a:ln>
          </p:spPr>
          <p:txBody>
            <a:bodyPr rtlCol="0" anchor="ctr">
              <a:noAutofit/>
            </a:bodyPr>
            <a:lstStyle/>
            <a:p>
              <a:endParaRPr lang="zh-CN" altLang="en-US"/>
            </a:p>
          </p:txBody>
        </p:sp>
        <p:sp>
          <p:nvSpPr>
            <p:cNvPr id="499" name="任意多边形: 形状 498">
              <a:extLst>
                <a:ext uri="{FF2B5EF4-FFF2-40B4-BE49-F238E27FC236}">
                  <a16:creationId xmlns:a16="http://schemas.microsoft.com/office/drawing/2014/main" id="{A64862CF-9856-F13B-47C2-7D6563B9B5FE}"/>
                </a:ext>
              </a:extLst>
            </p:cNvPr>
            <p:cNvSpPr/>
            <p:nvPr/>
          </p:nvSpPr>
          <p:spPr>
            <a:xfrm>
              <a:off x="9098769" y="2586323"/>
              <a:ext cx="467063" cy="870843"/>
            </a:xfrm>
            <a:custGeom>
              <a:avLst/>
              <a:gdLst>
                <a:gd name="connsiteX0" fmla="*/ 194405 w 467063"/>
                <a:gd name="connsiteY0" fmla="*/ 870367 h 870843"/>
                <a:gd name="connsiteX1" fmla="*/ 0 w 467063"/>
                <a:gd name="connsiteY1" fmla="*/ 578140 h 870843"/>
                <a:gd name="connsiteX2" fmla="*/ 72676 w 467063"/>
                <a:gd name="connsiteY2" fmla="*/ 185996 h 870843"/>
                <a:gd name="connsiteX3" fmla="*/ 295180 w 467063"/>
                <a:gd name="connsiteY3" fmla="*/ 3687 h 870843"/>
                <a:gd name="connsiteX4" fmla="*/ 305943 w 467063"/>
                <a:gd name="connsiteY4" fmla="*/ 6450 h 870843"/>
                <a:gd name="connsiteX5" fmla="*/ 463868 w 467063"/>
                <a:gd name="connsiteY5" fmla="*/ 250766 h 870843"/>
                <a:gd name="connsiteX6" fmla="*/ 410909 w 467063"/>
                <a:gd name="connsiteY6" fmla="*/ 519657 h 870843"/>
                <a:gd name="connsiteX7" fmla="*/ 265081 w 467063"/>
                <a:gd name="connsiteY7" fmla="*/ 619383 h 870843"/>
                <a:gd name="connsiteX8" fmla="*/ 252317 w 467063"/>
                <a:gd name="connsiteY8" fmla="*/ 678343 h 870843"/>
                <a:gd name="connsiteX9" fmla="*/ 194405 w 467063"/>
                <a:gd name="connsiteY9" fmla="*/ 870843 h 870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7063" h="870843">
                  <a:moveTo>
                    <a:pt x="194405" y="870367"/>
                  </a:moveTo>
                  <a:cubicBezTo>
                    <a:pt x="178118" y="872748"/>
                    <a:pt x="0" y="578140"/>
                    <a:pt x="0" y="578140"/>
                  </a:cubicBezTo>
                  <a:lnTo>
                    <a:pt x="72676" y="185996"/>
                  </a:lnTo>
                  <a:cubicBezTo>
                    <a:pt x="92393" y="67791"/>
                    <a:pt x="177451" y="-19268"/>
                    <a:pt x="295180" y="3687"/>
                  </a:cubicBezTo>
                  <a:lnTo>
                    <a:pt x="305943" y="6450"/>
                  </a:lnTo>
                  <a:cubicBezTo>
                    <a:pt x="414261" y="34218"/>
                    <a:pt x="483025" y="140598"/>
                    <a:pt x="463868" y="250766"/>
                  </a:cubicBezTo>
                  <a:cubicBezTo>
                    <a:pt x="446151" y="353160"/>
                    <a:pt x="425768" y="466031"/>
                    <a:pt x="410909" y="519657"/>
                  </a:cubicBezTo>
                  <a:cubicBezTo>
                    <a:pt x="380905" y="630623"/>
                    <a:pt x="265081" y="619383"/>
                    <a:pt x="265081" y="619383"/>
                  </a:cubicBezTo>
                  <a:cubicBezTo>
                    <a:pt x="265081" y="619383"/>
                    <a:pt x="259271" y="645387"/>
                    <a:pt x="252317" y="678343"/>
                  </a:cubicBezTo>
                  <a:lnTo>
                    <a:pt x="194405" y="870843"/>
                  </a:lnTo>
                  <a:close/>
                </a:path>
              </a:pathLst>
            </a:custGeom>
            <a:solidFill>
              <a:schemeClr val="bg1"/>
            </a:solidFill>
            <a:ln w="9525" cap="flat">
              <a:solidFill>
                <a:schemeClr val="tx1"/>
              </a:solidFill>
              <a:prstDash val="solid"/>
              <a:miter/>
            </a:ln>
          </p:spPr>
          <p:txBody>
            <a:bodyPr rtlCol="0" anchor="ctr">
              <a:noAutofit/>
            </a:bodyPr>
            <a:lstStyle/>
            <a:p>
              <a:endParaRPr lang="zh-CN" altLang="en-US"/>
            </a:p>
          </p:txBody>
        </p:sp>
        <p:sp>
          <p:nvSpPr>
            <p:cNvPr id="500" name="任意多边形: 形状 499">
              <a:extLst>
                <a:ext uri="{FF2B5EF4-FFF2-40B4-BE49-F238E27FC236}">
                  <a16:creationId xmlns:a16="http://schemas.microsoft.com/office/drawing/2014/main" id="{E87F3197-FCA9-E010-BC86-A5B4A4CB2378}"/>
                </a:ext>
              </a:extLst>
            </p:cNvPr>
            <p:cNvSpPr/>
            <p:nvPr/>
          </p:nvSpPr>
          <p:spPr>
            <a:xfrm>
              <a:off x="9229643" y="3126458"/>
              <a:ext cx="133921" cy="108585"/>
            </a:xfrm>
            <a:custGeom>
              <a:avLst/>
              <a:gdLst>
                <a:gd name="connsiteX0" fmla="*/ 133921 w 133921"/>
                <a:gd name="connsiteY0" fmla="*/ 80105 h 108585"/>
                <a:gd name="connsiteX1" fmla="*/ 0 w 133921"/>
                <a:gd name="connsiteY1" fmla="*/ 0 h 108585"/>
                <a:gd name="connsiteX2" fmla="*/ 128207 w 133921"/>
                <a:gd name="connsiteY2" fmla="*/ 108585 h 108585"/>
              </a:gdLst>
              <a:ahLst/>
              <a:cxnLst>
                <a:cxn ang="0">
                  <a:pos x="connsiteX0" y="connsiteY0"/>
                </a:cxn>
                <a:cxn ang="0">
                  <a:pos x="connsiteX1" y="connsiteY1"/>
                </a:cxn>
                <a:cxn ang="0">
                  <a:pos x="connsiteX2" y="connsiteY2"/>
                </a:cxn>
              </a:cxnLst>
              <a:rect l="l" t="t" r="r" b="b"/>
              <a:pathLst>
                <a:path w="133921" h="108585">
                  <a:moveTo>
                    <a:pt x="133921" y="80105"/>
                  </a:moveTo>
                  <a:cubicBezTo>
                    <a:pt x="82535" y="66770"/>
                    <a:pt x="36054" y="38968"/>
                    <a:pt x="0" y="0"/>
                  </a:cubicBezTo>
                  <a:cubicBezTo>
                    <a:pt x="0" y="0"/>
                    <a:pt x="14478" y="90107"/>
                    <a:pt x="128207" y="108585"/>
                  </a:cubicBezTo>
                  <a:close/>
                </a:path>
              </a:pathLst>
            </a:custGeom>
            <a:solidFill>
              <a:schemeClr val="bg1">
                <a:lumMod val="95000"/>
              </a:schemeClr>
            </a:solidFill>
            <a:ln w="9525" cap="flat">
              <a:solidFill>
                <a:schemeClr val="tx1"/>
              </a:solidFill>
              <a:prstDash val="solid"/>
              <a:miter/>
            </a:ln>
          </p:spPr>
          <p:txBody>
            <a:bodyPr rtlCol="0" anchor="ctr">
              <a:noAutofit/>
            </a:bodyPr>
            <a:lstStyle/>
            <a:p>
              <a:endParaRPr lang="zh-CN" altLang="en-US"/>
            </a:p>
          </p:txBody>
        </p:sp>
        <p:sp>
          <p:nvSpPr>
            <p:cNvPr id="501" name="任意多边形: 形状 500">
              <a:extLst>
                <a:ext uri="{FF2B5EF4-FFF2-40B4-BE49-F238E27FC236}">
                  <a16:creationId xmlns:a16="http://schemas.microsoft.com/office/drawing/2014/main" id="{43E58DE7-DE97-3C18-87D5-DE2563C5B31D}"/>
                </a:ext>
              </a:extLst>
            </p:cNvPr>
            <p:cNvSpPr/>
            <p:nvPr/>
          </p:nvSpPr>
          <p:spPr>
            <a:xfrm>
              <a:off x="9312839" y="3003239"/>
              <a:ext cx="52550" cy="49463"/>
            </a:xfrm>
            <a:custGeom>
              <a:avLst/>
              <a:gdLst>
                <a:gd name="connsiteX0" fmla="*/ 14054 w 52550"/>
                <a:gd name="connsiteY0" fmla="*/ 4156 h 49463"/>
                <a:gd name="connsiteX1" fmla="*/ 48394 w 52550"/>
                <a:gd name="connsiteY1" fmla="*/ 11039 h 49463"/>
                <a:gd name="connsiteX2" fmla="*/ 41511 w 52550"/>
                <a:gd name="connsiteY2" fmla="*/ 45379 h 49463"/>
                <a:gd name="connsiteX3" fmla="*/ 31771 w 52550"/>
                <a:gd name="connsiteY3" fmla="*/ 49209 h 49463"/>
                <a:gd name="connsiteX4" fmla="*/ 12244 w 52550"/>
                <a:gd name="connsiteY4" fmla="*/ 45209 h 49463"/>
                <a:gd name="connsiteX5" fmla="*/ 1481 w 52550"/>
                <a:gd name="connsiteY5" fmla="*/ 34636 h 49463"/>
                <a:gd name="connsiteX6" fmla="*/ 4339 w 52550"/>
                <a:gd name="connsiteY6" fmla="*/ 13681 h 49463"/>
                <a:gd name="connsiteX7" fmla="*/ 18150 w 52550"/>
                <a:gd name="connsiteY7" fmla="*/ 2061 h 49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0" h="49463">
                  <a:moveTo>
                    <a:pt x="14054" y="4156"/>
                  </a:moveTo>
                  <a:cubicBezTo>
                    <a:pt x="25438" y="-3426"/>
                    <a:pt x="40812" y="-344"/>
                    <a:pt x="48394" y="11039"/>
                  </a:cubicBezTo>
                  <a:cubicBezTo>
                    <a:pt x="55976" y="22423"/>
                    <a:pt x="52895" y="37797"/>
                    <a:pt x="41511" y="45379"/>
                  </a:cubicBezTo>
                  <a:cubicBezTo>
                    <a:pt x="38574" y="47335"/>
                    <a:pt x="35253" y="48641"/>
                    <a:pt x="31771" y="49209"/>
                  </a:cubicBezTo>
                  <a:cubicBezTo>
                    <a:pt x="24998" y="50087"/>
                    <a:pt x="18126" y="48679"/>
                    <a:pt x="12244" y="45209"/>
                  </a:cubicBezTo>
                  <a:cubicBezTo>
                    <a:pt x="7576" y="42986"/>
                    <a:pt x="3787" y="39264"/>
                    <a:pt x="1481" y="34636"/>
                  </a:cubicBezTo>
                  <a:cubicBezTo>
                    <a:pt x="-1243" y="27626"/>
                    <a:pt x="-163" y="19706"/>
                    <a:pt x="4339" y="13681"/>
                  </a:cubicBezTo>
                  <a:cubicBezTo>
                    <a:pt x="7790" y="8615"/>
                    <a:pt x="12568" y="4595"/>
                    <a:pt x="18150" y="2061"/>
                  </a:cubicBezTo>
                </a:path>
              </a:pathLst>
            </a:custGeom>
            <a:solidFill>
              <a:schemeClr val="bg1">
                <a:lumMod val="95000"/>
              </a:schemeClr>
            </a:solidFill>
            <a:ln w="9525" cap="flat">
              <a:noFill/>
              <a:prstDash val="solid"/>
              <a:miter/>
            </a:ln>
          </p:spPr>
          <p:txBody>
            <a:bodyPr rtlCol="0" anchor="ctr">
              <a:noAutofit/>
            </a:bodyPr>
            <a:lstStyle/>
            <a:p>
              <a:endParaRPr lang="zh-CN" altLang="en-US"/>
            </a:p>
          </p:txBody>
        </p:sp>
        <p:sp>
          <p:nvSpPr>
            <p:cNvPr id="502" name="任意多边形: 形状 501">
              <a:extLst>
                <a:ext uri="{FF2B5EF4-FFF2-40B4-BE49-F238E27FC236}">
                  <a16:creationId xmlns:a16="http://schemas.microsoft.com/office/drawing/2014/main" id="{DE614382-148F-D8B9-0033-5FCC7229B62F}"/>
                </a:ext>
              </a:extLst>
            </p:cNvPr>
            <p:cNvSpPr/>
            <p:nvPr/>
          </p:nvSpPr>
          <p:spPr>
            <a:xfrm>
              <a:off x="9478030" y="2905359"/>
              <a:ext cx="32340" cy="31306"/>
            </a:xfrm>
            <a:custGeom>
              <a:avLst/>
              <a:gdLst>
                <a:gd name="connsiteX0" fmla="*/ 32029 w 32340"/>
                <a:gd name="connsiteY0" fmla="*/ 18884 h 31306"/>
                <a:gd name="connsiteX1" fmla="*/ 12979 w 32340"/>
                <a:gd name="connsiteY1" fmla="*/ 30980 h 31306"/>
                <a:gd name="connsiteX2" fmla="*/ 243 w 32340"/>
                <a:gd name="connsiteY2" fmla="*/ 12765 h 31306"/>
                <a:gd name="connsiteX3" fmla="*/ 311 w 32340"/>
                <a:gd name="connsiteY3" fmla="*/ 12407 h 31306"/>
                <a:gd name="connsiteX4" fmla="*/ 19361 w 32340"/>
                <a:gd name="connsiteY4" fmla="*/ 310 h 31306"/>
                <a:gd name="connsiteX5" fmla="*/ 32097 w 32340"/>
                <a:gd name="connsiteY5" fmla="*/ 18525 h 31306"/>
                <a:gd name="connsiteX6" fmla="*/ 32029 w 32340"/>
                <a:gd name="connsiteY6" fmla="*/ 18884 h 3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40" h="31306">
                  <a:moveTo>
                    <a:pt x="32029" y="18884"/>
                  </a:moveTo>
                  <a:cubicBezTo>
                    <a:pt x="29954" y="27374"/>
                    <a:pt x="21546" y="32713"/>
                    <a:pt x="12979" y="30980"/>
                  </a:cubicBezTo>
                  <a:cubicBezTo>
                    <a:pt x="4432" y="29467"/>
                    <a:pt x="-1270" y="21312"/>
                    <a:pt x="243" y="12765"/>
                  </a:cubicBezTo>
                  <a:cubicBezTo>
                    <a:pt x="265" y="12645"/>
                    <a:pt x="287" y="12526"/>
                    <a:pt x="311" y="12407"/>
                  </a:cubicBezTo>
                  <a:cubicBezTo>
                    <a:pt x="2429" y="3947"/>
                    <a:pt x="10804" y="-1371"/>
                    <a:pt x="19361" y="310"/>
                  </a:cubicBezTo>
                  <a:cubicBezTo>
                    <a:pt x="27908" y="1823"/>
                    <a:pt x="33610" y="9978"/>
                    <a:pt x="32097" y="18525"/>
                  </a:cubicBezTo>
                  <a:cubicBezTo>
                    <a:pt x="32076" y="18645"/>
                    <a:pt x="32053" y="18764"/>
                    <a:pt x="32029" y="18884"/>
                  </a:cubicBezTo>
                  <a:close/>
                </a:path>
              </a:pathLst>
            </a:custGeom>
            <a:solidFill>
              <a:srgbClr val="263238"/>
            </a:solidFill>
            <a:ln w="9525" cap="flat">
              <a:solidFill>
                <a:schemeClr val="tx1"/>
              </a:solidFill>
              <a:prstDash val="solid"/>
              <a:miter/>
            </a:ln>
          </p:spPr>
          <p:txBody>
            <a:bodyPr rtlCol="0" anchor="ctr">
              <a:noAutofit/>
            </a:bodyPr>
            <a:lstStyle/>
            <a:p>
              <a:endParaRPr lang="zh-CN" altLang="en-US"/>
            </a:p>
          </p:txBody>
        </p:sp>
        <p:sp>
          <p:nvSpPr>
            <p:cNvPr id="503" name="任意多边形: 形状 502">
              <a:extLst>
                <a:ext uri="{FF2B5EF4-FFF2-40B4-BE49-F238E27FC236}">
                  <a16:creationId xmlns:a16="http://schemas.microsoft.com/office/drawing/2014/main" id="{00658276-2697-C26C-6B1B-4969BA1029DA}"/>
                </a:ext>
              </a:extLst>
            </p:cNvPr>
            <p:cNvSpPr/>
            <p:nvPr/>
          </p:nvSpPr>
          <p:spPr>
            <a:xfrm>
              <a:off x="9462255" y="2859321"/>
              <a:ext cx="63366" cy="26287"/>
            </a:xfrm>
            <a:custGeom>
              <a:avLst/>
              <a:gdLst>
                <a:gd name="connsiteX0" fmla="*/ 62854 w 63366"/>
                <a:gd name="connsiteY0" fmla="*/ 26154 h 26287"/>
                <a:gd name="connsiteX1" fmla="*/ 33422 w 63366"/>
                <a:gd name="connsiteY1" fmla="*/ 11295 h 26287"/>
                <a:gd name="connsiteX2" fmla="*/ 275 w 63366"/>
                <a:gd name="connsiteY2" fmla="*/ 9771 h 26287"/>
                <a:gd name="connsiteX3" fmla="*/ 9038 w 63366"/>
                <a:gd name="connsiteY3" fmla="*/ 2818 h 26287"/>
                <a:gd name="connsiteX4" fmla="*/ 36279 w 63366"/>
                <a:gd name="connsiteY4" fmla="*/ 1484 h 26287"/>
                <a:gd name="connsiteX5" fmla="*/ 58663 w 63366"/>
                <a:gd name="connsiteY5" fmla="*/ 15867 h 26287"/>
                <a:gd name="connsiteX6" fmla="*/ 62854 w 63366"/>
                <a:gd name="connsiteY6" fmla="*/ 26154 h 2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366" h="26287">
                  <a:moveTo>
                    <a:pt x="62854" y="26154"/>
                  </a:moveTo>
                  <a:cubicBezTo>
                    <a:pt x="60377" y="27678"/>
                    <a:pt x="50567" y="15677"/>
                    <a:pt x="33422" y="11295"/>
                  </a:cubicBezTo>
                  <a:cubicBezTo>
                    <a:pt x="16277" y="6914"/>
                    <a:pt x="1608" y="12343"/>
                    <a:pt x="275" y="9771"/>
                  </a:cubicBezTo>
                  <a:cubicBezTo>
                    <a:pt x="-1059" y="7199"/>
                    <a:pt x="2561" y="5390"/>
                    <a:pt x="9038" y="2818"/>
                  </a:cubicBezTo>
                  <a:cubicBezTo>
                    <a:pt x="17766" y="-412"/>
                    <a:pt x="27277" y="-878"/>
                    <a:pt x="36279" y="1484"/>
                  </a:cubicBezTo>
                  <a:cubicBezTo>
                    <a:pt x="45061" y="3819"/>
                    <a:pt x="52890" y="8849"/>
                    <a:pt x="58663" y="15867"/>
                  </a:cubicBezTo>
                  <a:cubicBezTo>
                    <a:pt x="63235" y="21201"/>
                    <a:pt x="64092" y="25392"/>
                    <a:pt x="62854" y="26154"/>
                  </a:cubicBezTo>
                  <a:close/>
                </a:path>
              </a:pathLst>
            </a:custGeom>
            <a:solidFill>
              <a:srgbClr val="263238"/>
            </a:solidFill>
            <a:ln w="9525" cap="flat">
              <a:solidFill>
                <a:schemeClr val="tx1"/>
              </a:solidFill>
              <a:prstDash val="solid"/>
              <a:miter/>
            </a:ln>
          </p:spPr>
          <p:txBody>
            <a:bodyPr rtlCol="0" anchor="ctr">
              <a:noAutofit/>
            </a:bodyPr>
            <a:lstStyle/>
            <a:p>
              <a:endParaRPr lang="zh-CN" altLang="en-US"/>
            </a:p>
          </p:txBody>
        </p:sp>
        <p:sp>
          <p:nvSpPr>
            <p:cNvPr id="504" name="任意多边形: 形状 503">
              <a:extLst>
                <a:ext uri="{FF2B5EF4-FFF2-40B4-BE49-F238E27FC236}">
                  <a16:creationId xmlns:a16="http://schemas.microsoft.com/office/drawing/2014/main" id="{E396F4C5-DEC4-F4EA-27CE-CED819300B62}"/>
                </a:ext>
              </a:extLst>
            </p:cNvPr>
            <p:cNvSpPr/>
            <p:nvPr/>
          </p:nvSpPr>
          <p:spPr>
            <a:xfrm>
              <a:off x="9323078" y="2869926"/>
              <a:ext cx="32412" cy="31290"/>
            </a:xfrm>
            <a:custGeom>
              <a:avLst/>
              <a:gdLst>
                <a:gd name="connsiteX0" fmla="*/ 32104 w 32412"/>
                <a:gd name="connsiteY0" fmla="*/ 18884 h 31290"/>
                <a:gd name="connsiteX1" fmla="*/ 13054 w 32412"/>
                <a:gd name="connsiteY1" fmla="*/ 30980 h 31290"/>
                <a:gd name="connsiteX2" fmla="*/ 245 w 32412"/>
                <a:gd name="connsiteY2" fmla="*/ 12652 h 31290"/>
                <a:gd name="connsiteX3" fmla="*/ 291 w 32412"/>
                <a:gd name="connsiteY3" fmla="*/ 12407 h 31290"/>
                <a:gd name="connsiteX4" fmla="*/ 19341 w 32412"/>
                <a:gd name="connsiteY4" fmla="*/ 310 h 31290"/>
                <a:gd name="connsiteX5" fmla="*/ 32185 w 32412"/>
                <a:gd name="connsiteY5" fmla="*/ 18449 h 31290"/>
                <a:gd name="connsiteX6" fmla="*/ 32104 w 32412"/>
                <a:gd name="connsiteY6" fmla="*/ 18884 h 31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12" h="31290">
                  <a:moveTo>
                    <a:pt x="32104" y="18884"/>
                  </a:moveTo>
                  <a:cubicBezTo>
                    <a:pt x="29986" y="27344"/>
                    <a:pt x="21612" y="32661"/>
                    <a:pt x="13054" y="30980"/>
                  </a:cubicBezTo>
                  <a:cubicBezTo>
                    <a:pt x="4456" y="29456"/>
                    <a:pt x="-1279" y="21250"/>
                    <a:pt x="245" y="12652"/>
                  </a:cubicBezTo>
                  <a:cubicBezTo>
                    <a:pt x="260" y="12570"/>
                    <a:pt x="275" y="12488"/>
                    <a:pt x="291" y="12407"/>
                  </a:cubicBezTo>
                  <a:cubicBezTo>
                    <a:pt x="2409" y="3947"/>
                    <a:pt x="10783" y="-1371"/>
                    <a:pt x="19341" y="310"/>
                  </a:cubicBezTo>
                  <a:cubicBezTo>
                    <a:pt x="27897" y="1772"/>
                    <a:pt x="33647" y="9893"/>
                    <a:pt x="32185" y="18449"/>
                  </a:cubicBezTo>
                  <a:cubicBezTo>
                    <a:pt x="32160" y="18594"/>
                    <a:pt x="32133" y="18739"/>
                    <a:pt x="32104" y="18884"/>
                  </a:cubicBezTo>
                  <a:close/>
                </a:path>
              </a:pathLst>
            </a:custGeom>
            <a:solidFill>
              <a:srgbClr val="263238"/>
            </a:solidFill>
            <a:ln w="9525" cap="flat">
              <a:solidFill>
                <a:schemeClr val="tx1"/>
              </a:solidFill>
              <a:prstDash val="solid"/>
              <a:miter/>
            </a:ln>
          </p:spPr>
          <p:txBody>
            <a:bodyPr rtlCol="0" anchor="ctr">
              <a:noAutofit/>
            </a:bodyPr>
            <a:lstStyle/>
            <a:p>
              <a:endParaRPr lang="zh-CN" altLang="en-US"/>
            </a:p>
          </p:txBody>
        </p:sp>
        <p:sp>
          <p:nvSpPr>
            <p:cNvPr id="505" name="任意多边形: 形状 504">
              <a:extLst>
                <a:ext uri="{FF2B5EF4-FFF2-40B4-BE49-F238E27FC236}">
                  <a16:creationId xmlns:a16="http://schemas.microsoft.com/office/drawing/2014/main" id="{F1515D73-B48B-1A3E-828F-47214A57DDBE}"/>
                </a:ext>
              </a:extLst>
            </p:cNvPr>
            <p:cNvSpPr/>
            <p:nvPr/>
          </p:nvSpPr>
          <p:spPr>
            <a:xfrm>
              <a:off x="9296797" y="2821126"/>
              <a:ext cx="63148" cy="26287"/>
            </a:xfrm>
            <a:custGeom>
              <a:avLst/>
              <a:gdLst>
                <a:gd name="connsiteX0" fmla="*/ 62671 w 63148"/>
                <a:gd name="connsiteY0" fmla="*/ 26154 h 26287"/>
                <a:gd name="connsiteX1" fmla="*/ 33239 w 63148"/>
                <a:gd name="connsiteY1" fmla="*/ 11391 h 26287"/>
                <a:gd name="connsiteX2" fmla="*/ 92 w 63148"/>
                <a:gd name="connsiteY2" fmla="*/ 9771 h 26287"/>
                <a:gd name="connsiteX3" fmla="*/ 8855 w 63148"/>
                <a:gd name="connsiteY3" fmla="*/ 2818 h 26287"/>
                <a:gd name="connsiteX4" fmla="*/ 36097 w 63148"/>
                <a:gd name="connsiteY4" fmla="*/ 1484 h 26287"/>
                <a:gd name="connsiteX5" fmla="*/ 58766 w 63148"/>
                <a:gd name="connsiteY5" fmla="*/ 15867 h 26287"/>
                <a:gd name="connsiteX6" fmla="*/ 62671 w 63148"/>
                <a:gd name="connsiteY6" fmla="*/ 26154 h 2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48" h="26287">
                  <a:moveTo>
                    <a:pt x="62671" y="26154"/>
                  </a:moveTo>
                  <a:cubicBezTo>
                    <a:pt x="60100" y="27678"/>
                    <a:pt x="50384" y="15677"/>
                    <a:pt x="33239" y="11391"/>
                  </a:cubicBezTo>
                  <a:cubicBezTo>
                    <a:pt x="16094" y="7104"/>
                    <a:pt x="1330" y="12343"/>
                    <a:pt x="92" y="9771"/>
                  </a:cubicBezTo>
                  <a:cubicBezTo>
                    <a:pt x="-575" y="8628"/>
                    <a:pt x="2378" y="5390"/>
                    <a:pt x="8855" y="2818"/>
                  </a:cubicBezTo>
                  <a:cubicBezTo>
                    <a:pt x="17584" y="-412"/>
                    <a:pt x="27094" y="-878"/>
                    <a:pt x="36097" y="1484"/>
                  </a:cubicBezTo>
                  <a:cubicBezTo>
                    <a:pt x="44975" y="3783"/>
                    <a:pt x="52905" y="8814"/>
                    <a:pt x="58766" y="15867"/>
                  </a:cubicBezTo>
                  <a:cubicBezTo>
                    <a:pt x="63052" y="21296"/>
                    <a:pt x="63814" y="25488"/>
                    <a:pt x="62671" y="26154"/>
                  </a:cubicBezTo>
                  <a:close/>
                </a:path>
              </a:pathLst>
            </a:custGeom>
            <a:solidFill>
              <a:srgbClr val="263238"/>
            </a:solidFill>
            <a:ln w="9525" cap="flat">
              <a:solidFill>
                <a:schemeClr val="tx1"/>
              </a:solidFill>
              <a:prstDash val="solid"/>
              <a:miter/>
            </a:ln>
          </p:spPr>
          <p:txBody>
            <a:bodyPr rtlCol="0" anchor="ctr">
              <a:noAutofit/>
            </a:bodyPr>
            <a:lstStyle/>
            <a:p>
              <a:endParaRPr lang="zh-CN" altLang="en-US"/>
            </a:p>
          </p:txBody>
        </p:sp>
        <p:sp>
          <p:nvSpPr>
            <p:cNvPr id="506" name="任意多边形: 形状 505">
              <a:extLst>
                <a:ext uri="{FF2B5EF4-FFF2-40B4-BE49-F238E27FC236}">
                  <a16:creationId xmlns:a16="http://schemas.microsoft.com/office/drawing/2014/main" id="{3407901B-B07F-6075-CCD7-DCC1349F59ED}"/>
                </a:ext>
              </a:extLst>
            </p:cNvPr>
            <p:cNvSpPr/>
            <p:nvPr/>
          </p:nvSpPr>
          <p:spPr>
            <a:xfrm>
              <a:off x="9384901" y="2844898"/>
              <a:ext cx="47084" cy="152606"/>
            </a:xfrm>
            <a:custGeom>
              <a:avLst/>
              <a:gdLst>
                <a:gd name="connsiteX0" fmla="*/ 0 w 47084"/>
                <a:gd name="connsiteY0" fmla="*/ 144590 h 152606"/>
                <a:gd name="connsiteX1" fmla="*/ 29051 w 47084"/>
                <a:gd name="connsiteY1" fmla="*/ 146686 h 152606"/>
                <a:gd name="connsiteX2" fmla="*/ 39433 w 47084"/>
                <a:gd name="connsiteY2" fmla="*/ 144781 h 152606"/>
                <a:gd name="connsiteX3" fmla="*/ 39433 w 47084"/>
                <a:gd name="connsiteY3" fmla="*/ 131065 h 152606"/>
                <a:gd name="connsiteX4" fmla="*/ 35052 w 47084"/>
                <a:gd name="connsiteY4" fmla="*/ 94489 h 152606"/>
                <a:gd name="connsiteX5" fmla="*/ 28384 w 47084"/>
                <a:gd name="connsiteY5" fmla="*/ 1 h 152606"/>
                <a:gd name="connsiteX6" fmla="*/ 42672 w 47084"/>
                <a:gd name="connsiteY6" fmla="*/ 93727 h 152606"/>
                <a:gd name="connsiteX7" fmla="*/ 46387 w 47084"/>
                <a:gd name="connsiteY7" fmla="*/ 130303 h 152606"/>
                <a:gd name="connsiteX8" fmla="*/ 44291 w 47084"/>
                <a:gd name="connsiteY8" fmla="*/ 148114 h 152606"/>
                <a:gd name="connsiteX9" fmla="*/ 35433 w 47084"/>
                <a:gd name="connsiteY9" fmla="*/ 152591 h 152606"/>
                <a:gd name="connsiteX10" fmla="*/ 27813 w 47084"/>
                <a:gd name="connsiteY10" fmla="*/ 151734 h 152606"/>
                <a:gd name="connsiteX11" fmla="*/ 0 w 47084"/>
                <a:gd name="connsiteY11" fmla="*/ 144590 h 152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084" h="152606">
                  <a:moveTo>
                    <a:pt x="0" y="144590"/>
                  </a:moveTo>
                  <a:cubicBezTo>
                    <a:pt x="9733" y="144047"/>
                    <a:pt x="19496" y="144751"/>
                    <a:pt x="29051" y="146686"/>
                  </a:cubicBezTo>
                  <a:cubicBezTo>
                    <a:pt x="33528" y="147352"/>
                    <a:pt x="37909" y="147543"/>
                    <a:pt x="39433" y="144781"/>
                  </a:cubicBezTo>
                  <a:cubicBezTo>
                    <a:pt x="40831" y="140315"/>
                    <a:pt x="40831" y="135530"/>
                    <a:pt x="39433" y="131065"/>
                  </a:cubicBezTo>
                  <a:cubicBezTo>
                    <a:pt x="38005" y="119444"/>
                    <a:pt x="36576" y="107252"/>
                    <a:pt x="35052" y="94489"/>
                  </a:cubicBezTo>
                  <a:cubicBezTo>
                    <a:pt x="29242" y="42482"/>
                    <a:pt x="26289" y="191"/>
                    <a:pt x="28384" y="1"/>
                  </a:cubicBezTo>
                  <a:cubicBezTo>
                    <a:pt x="30480" y="-190"/>
                    <a:pt x="36862" y="41720"/>
                    <a:pt x="42672" y="93727"/>
                  </a:cubicBezTo>
                  <a:cubicBezTo>
                    <a:pt x="44005" y="106427"/>
                    <a:pt x="45244" y="118619"/>
                    <a:pt x="46387" y="130303"/>
                  </a:cubicBezTo>
                  <a:cubicBezTo>
                    <a:pt x="47798" y="136302"/>
                    <a:pt x="47056" y="142606"/>
                    <a:pt x="44291" y="148114"/>
                  </a:cubicBezTo>
                  <a:cubicBezTo>
                    <a:pt x="42203" y="150912"/>
                    <a:pt x="38924" y="152569"/>
                    <a:pt x="35433" y="152591"/>
                  </a:cubicBezTo>
                  <a:cubicBezTo>
                    <a:pt x="32865" y="152681"/>
                    <a:pt x="30297" y="152392"/>
                    <a:pt x="27813" y="151734"/>
                  </a:cubicBezTo>
                  <a:cubicBezTo>
                    <a:pt x="18287" y="150489"/>
                    <a:pt x="8947" y="148090"/>
                    <a:pt x="0" y="144590"/>
                  </a:cubicBezTo>
                  <a:close/>
                </a:path>
              </a:pathLst>
            </a:custGeom>
            <a:solidFill>
              <a:srgbClr val="263238"/>
            </a:solidFill>
            <a:ln w="9525" cap="flat">
              <a:solidFill>
                <a:schemeClr val="tx1"/>
              </a:solidFill>
              <a:prstDash val="solid"/>
              <a:miter/>
            </a:ln>
          </p:spPr>
          <p:txBody>
            <a:bodyPr rtlCol="0" anchor="ctr">
              <a:noAutofit/>
            </a:bodyPr>
            <a:lstStyle/>
            <a:p>
              <a:endParaRPr lang="zh-CN" altLang="en-US"/>
            </a:p>
          </p:txBody>
        </p:sp>
        <p:sp>
          <p:nvSpPr>
            <p:cNvPr id="507" name="任意多边形: 形状 506">
              <a:extLst>
                <a:ext uri="{FF2B5EF4-FFF2-40B4-BE49-F238E27FC236}">
                  <a16:creationId xmlns:a16="http://schemas.microsoft.com/office/drawing/2014/main" id="{D12F3EA2-733D-424D-E611-ECCD0D3BAD6D}"/>
                </a:ext>
              </a:extLst>
            </p:cNvPr>
            <p:cNvSpPr/>
            <p:nvPr/>
          </p:nvSpPr>
          <p:spPr>
            <a:xfrm>
              <a:off x="9325297" y="2988130"/>
              <a:ext cx="49134" cy="61334"/>
            </a:xfrm>
            <a:custGeom>
              <a:avLst/>
              <a:gdLst>
                <a:gd name="connsiteX0" fmla="*/ 6168 w 49134"/>
                <a:gd name="connsiteY0" fmla="*/ 25 h 61334"/>
                <a:gd name="connsiteX1" fmla="*/ 16836 w 49134"/>
                <a:gd name="connsiteY1" fmla="*/ 36410 h 61334"/>
                <a:gd name="connsiteX2" fmla="*/ 49126 w 49134"/>
                <a:gd name="connsiteY2" fmla="*/ 59366 h 61334"/>
                <a:gd name="connsiteX3" fmla="*/ 35315 w 49134"/>
                <a:gd name="connsiteY3" fmla="*/ 59937 h 61334"/>
                <a:gd name="connsiteX4" fmla="*/ 8073 w 49134"/>
                <a:gd name="connsiteY4" fmla="*/ 41840 h 61334"/>
                <a:gd name="connsiteX5" fmla="*/ 358 w 49134"/>
                <a:gd name="connsiteY5" fmla="*/ 11645 h 61334"/>
                <a:gd name="connsiteX6" fmla="*/ 6168 w 49134"/>
                <a:gd name="connsiteY6" fmla="*/ 25 h 6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134" h="61334">
                  <a:moveTo>
                    <a:pt x="6168" y="25"/>
                  </a:moveTo>
                  <a:cubicBezTo>
                    <a:pt x="9026" y="596"/>
                    <a:pt x="4263" y="19075"/>
                    <a:pt x="16836" y="36410"/>
                  </a:cubicBezTo>
                  <a:cubicBezTo>
                    <a:pt x="29409" y="53746"/>
                    <a:pt x="49602" y="56794"/>
                    <a:pt x="49126" y="59366"/>
                  </a:cubicBezTo>
                  <a:cubicBezTo>
                    <a:pt x="48650" y="61937"/>
                    <a:pt x="43792" y="61842"/>
                    <a:pt x="35315" y="59937"/>
                  </a:cubicBezTo>
                  <a:cubicBezTo>
                    <a:pt x="24383" y="57309"/>
                    <a:pt x="14733" y="50899"/>
                    <a:pt x="8073" y="41840"/>
                  </a:cubicBezTo>
                  <a:cubicBezTo>
                    <a:pt x="1716" y="33141"/>
                    <a:pt x="-1047" y="22328"/>
                    <a:pt x="358" y="11645"/>
                  </a:cubicBezTo>
                  <a:cubicBezTo>
                    <a:pt x="1692" y="3644"/>
                    <a:pt x="5121" y="-356"/>
                    <a:pt x="6168" y="25"/>
                  </a:cubicBezTo>
                  <a:close/>
                </a:path>
              </a:pathLst>
            </a:custGeom>
            <a:solidFill>
              <a:srgbClr val="263238"/>
            </a:solidFill>
            <a:ln w="9525" cap="flat">
              <a:noFill/>
              <a:prstDash val="solid"/>
              <a:miter/>
            </a:ln>
          </p:spPr>
          <p:txBody>
            <a:bodyPr rtlCol="0" anchor="ctr">
              <a:noAutofit/>
            </a:bodyPr>
            <a:lstStyle/>
            <a:p>
              <a:endParaRPr lang="zh-CN" altLang="en-US"/>
            </a:p>
          </p:txBody>
        </p:sp>
        <p:sp>
          <p:nvSpPr>
            <p:cNvPr id="508" name="任意多边形: 形状 507">
              <a:extLst>
                <a:ext uri="{FF2B5EF4-FFF2-40B4-BE49-F238E27FC236}">
                  <a16:creationId xmlns:a16="http://schemas.microsoft.com/office/drawing/2014/main" id="{A561BF21-EE23-6BE9-66B5-6689A97FE79C}"/>
                </a:ext>
              </a:extLst>
            </p:cNvPr>
            <p:cNvSpPr/>
            <p:nvPr/>
          </p:nvSpPr>
          <p:spPr>
            <a:xfrm>
              <a:off x="9296912" y="2756950"/>
              <a:ext cx="80309" cy="24921"/>
            </a:xfrm>
            <a:custGeom>
              <a:avLst/>
              <a:gdLst>
                <a:gd name="connsiteX0" fmla="*/ 80083 w 80309"/>
                <a:gd name="connsiteY0" fmla="*/ 23560 h 24921"/>
                <a:gd name="connsiteX1" fmla="*/ 39983 w 80309"/>
                <a:gd name="connsiteY1" fmla="*/ 18417 h 24921"/>
                <a:gd name="connsiteX2" fmla="*/ 73 w 80309"/>
                <a:gd name="connsiteY2" fmla="*/ 12130 h 24921"/>
                <a:gd name="connsiteX3" fmla="*/ 11027 w 80309"/>
                <a:gd name="connsiteY3" fmla="*/ 3367 h 24921"/>
                <a:gd name="connsiteX4" fmla="*/ 71987 w 80309"/>
                <a:gd name="connsiteY4" fmla="*/ 12035 h 24921"/>
                <a:gd name="connsiteX5" fmla="*/ 80083 w 80309"/>
                <a:gd name="connsiteY5" fmla="*/ 23560 h 2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309" h="24921">
                  <a:moveTo>
                    <a:pt x="80083" y="23560"/>
                  </a:moveTo>
                  <a:cubicBezTo>
                    <a:pt x="77226" y="27751"/>
                    <a:pt x="61033" y="21179"/>
                    <a:pt x="39983" y="18417"/>
                  </a:cubicBezTo>
                  <a:cubicBezTo>
                    <a:pt x="18933" y="15655"/>
                    <a:pt x="1883" y="16988"/>
                    <a:pt x="73" y="12130"/>
                  </a:cubicBezTo>
                  <a:cubicBezTo>
                    <a:pt x="-594" y="9844"/>
                    <a:pt x="3312" y="6225"/>
                    <a:pt x="11027" y="3367"/>
                  </a:cubicBezTo>
                  <a:cubicBezTo>
                    <a:pt x="31603" y="-3226"/>
                    <a:pt x="54065" y="-33"/>
                    <a:pt x="71987" y="12035"/>
                  </a:cubicBezTo>
                  <a:cubicBezTo>
                    <a:pt x="78559" y="16893"/>
                    <a:pt x="81131" y="21560"/>
                    <a:pt x="80083" y="23560"/>
                  </a:cubicBezTo>
                  <a:close/>
                </a:path>
              </a:pathLst>
            </a:custGeom>
            <a:solidFill>
              <a:srgbClr val="263238"/>
            </a:solidFill>
            <a:ln w="9525" cap="flat">
              <a:solidFill>
                <a:schemeClr val="tx1"/>
              </a:solidFill>
              <a:prstDash val="solid"/>
              <a:miter/>
            </a:ln>
          </p:spPr>
          <p:txBody>
            <a:bodyPr rtlCol="0" anchor="ctr">
              <a:noAutofit/>
            </a:bodyPr>
            <a:lstStyle/>
            <a:p>
              <a:endParaRPr lang="zh-CN" altLang="en-US"/>
            </a:p>
          </p:txBody>
        </p:sp>
        <p:sp>
          <p:nvSpPr>
            <p:cNvPr id="509" name="任意多边形: 形状 508">
              <a:extLst>
                <a:ext uri="{FF2B5EF4-FFF2-40B4-BE49-F238E27FC236}">
                  <a16:creationId xmlns:a16="http://schemas.microsoft.com/office/drawing/2014/main" id="{722CCEE2-4F75-A94B-F09B-5DEA7A3870BD}"/>
                </a:ext>
              </a:extLst>
            </p:cNvPr>
            <p:cNvSpPr/>
            <p:nvPr/>
          </p:nvSpPr>
          <p:spPr>
            <a:xfrm>
              <a:off x="9473175" y="2808532"/>
              <a:ext cx="58501" cy="27491"/>
            </a:xfrm>
            <a:custGeom>
              <a:avLst/>
              <a:gdLst>
                <a:gd name="connsiteX0" fmla="*/ 57268 w 58501"/>
                <a:gd name="connsiteY0" fmla="*/ 26747 h 27491"/>
                <a:gd name="connsiteX1" fmla="*/ 28693 w 58501"/>
                <a:gd name="connsiteY1" fmla="*/ 18936 h 27491"/>
                <a:gd name="connsiteX2" fmla="*/ 118 w 58501"/>
                <a:gd name="connsiteY2" fmla="*/ 10078 h 27491"/>
                <a:gd name="connsiteX3" fmla="*/ 8500 w 58501"/>
                <a:gd name="connsiteY3" fmla="*/ 2077 h 27491"/>
                <a:gd name="connsiteX4" fmla="*/ 54791 w 58501"/>
                <a:gd name="connsiteY4" fmla="*/ 15507 h 27491"/>
                <a:gd name="connsiteX5" fmla="*/ 57268 w 58501"/>
                <a:gd name="connsiteY5" fmla="*/ 26747 h 2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01" h="27491">
                  <a:moveTo>
                    <a:pt x="57268" y="26747"/>
                  </a:moveTo>
                  <a:cubicBezTo>
                    <a:pt x="53267" y="29795"/>
                    <a:pt x="42504" y="22746"/>
                    <a:pt x="28693" y="18936"/>
                  </a:cubicBezTo>
                  <a:cubicBezTo>
                    <a:pt x="14882" y="15126"/>
                    <a:pt x="1832" y="14841"/>
                    <a:pt x="118" y="10078"/>
                  </a:cubicBezTo>
                  <a:cubicBezTo>
                    <a:pt x="-644" y="7792"/>
                    <a:pt x="2308" y="4363"/>
                    <a:pt x="8500" y="2077"/>
                  </a:cubicBezTo>
                  <a:cubicBezTo>
                    <a:pt x="25225" y="-3313"/>
                    <a:pt x="43548" y="2003"/>
                    <a:pt x="54791" y="15507"/>
                  </a:cubicBezTo>
                  <a:cubicBezTo>
                    <a:pt x="58792" y="20746"/>
                    <a:pt x="59458" y="25128"/>
                    <a:pt x="57268" y="26747"/>
                  </a:cubicBezTo>
                  <a:close/>
                </a:path>
              </a:pathLst>
            </a:custGeom>
            <a:solidFill>
              <a:srgbClr val="263238"/>
            </a:solidFill>
            <a:ln w="9525" cap="flat">
              <a:solidFill>
                <a:schemeClr val="tx1"/>
              </a:solidFill>
              <a:prstDash val="solid"/>
              <a:miter/>
            </a:ln>
          </p:spPr>
          <p:txBody>
            <a:bodyPr rtlCol="0" anchor="ctr">
              <a:noAutofit/>
            </a:bodyPr>
            <a:lstStyle/>
            <a:p>
              <a:endParaRPr lang="zh-CN" altLang="en-US"/>
            </a:p>
          </p:txBody>
        </p:sp>
        <p:sp>
          <p:nvSpPr>
            <p:cNvPr id="510" name="任意多边形: 形状 509">
              <a:extLst>
                <a:ext uri="{FF2B5EF4-FFF2-40B4-BE49-F238E27FC236}">
                  <a16:creationId xmlns:a16="http://schemas.microsoft.com/office/drawing/2014/main" id="{EE19F586-872A-15D0-C9D3-BF2082DD5707}"/>
                </a:ext>
              </a:extLst>
            </p:cNvPr>
            <p:cNvSpPr/>
            <p:nvPr/>
          </p:nvSpPr>
          <p:spPr>
            <a:xfrm>
              <a:off x="8821577" y="2537843"/>
              <a:ext cx="601137" cy="826835"/>
            </a:xfrm>
            <a:custGeom>
              <a:avLst/>
              <a:gdLst>
                <a:gd name="connsiteX0" fmla="*/ 509602 w 601137"/>
                <a:gd name="connsiteY0" fmla="*/ 106841 h 826835"/>
                <a:gd name="connsiteX1" fmla="*/ 601137 w 601137"/>
                <a:gd name="connsiteY1" fmla="*/ 27021 h 826835"/>
                <a:gd name="connsiteX2" fmla="*/ 333104 w 601137"/>
                <a:gd name="connsiteY2" fmla="*/ 92458 h 826835"/>
                <a:gd name="connsiteX3" fmla="*/ 291003 w 601137"/>
                <a:gd name="connsiteY3" fmla="*/ 168658 h 826835"/>
                <a:gd name="connsiteX4" fmla="*/ 190705 w 601137"/>
                <a:gd name="connsiteY4" fmla="*/ 260098 h 826835"/>
                <a:gd name="connsiteX5" fmla="*/ 181847 w 601137"/>
                <a:gd name="connsiteY5" fmla="*/ 353729 h 826835"/>
                <a:gd name="connsiteX6" fmla="*/ 79263 w 601137"/>
                <a:gd name="connsiteY6" fmla="*/ 466409 h 826835"/>
                <a:gd name="connsiteX7" fmla="*/ 95074 w 601137"/>
                <a:gd name="connsiteY7" fmla="*/ 571184 h 826835"/>
                <a:gd name="connsiteX8" fmla="*/ 43925 w 601137"/>
                <a:gd name="connsiteY8" fmla="*/ 626810 h 826835"/>
                <a:gd name="connsiteX9" fmla="*/ 50307 w 601137"/>
                <a:gd name="connsiteY9" fmla="*/ 826835 h 826835"/>
                <a:gd name="connsiteX10" fmla="*/ 123744 w 601137"/>
                <a:gd name="connsiteY10" fmla="*/ 710535 h 826835"/>
                <a:gd name="connsiteX11" fmla="*/ 244426 w 601137"/>
                <a:gd name="connsiteY11" fmla="*/ 663386 h 826835"/>
                <a:gd name="connsiteX12" fmla="*/ 318626 w 601137"/>
                <a:gd name="connsiteY12" fmla="*/ 658814 h 826835"/>
                <a:gd name="connsiteX13" fmla="*/ 339390 w 601137"/>
                <a:gd name="connsiteY13" fmla="*/ 601664 h 826835"/>
                <a:gd name="connsiteX14" fmla="*/ 317673 w 601137"/>
                <a:gd name="connsiteY14" fmla="*/ 540609 h 826835"/>
                <a:gd name="connsiteX15" fmla="*/ 312339 w 601137"/>
                <a:gd name="connsiteY15" fmla="*/ 477363 h 826835"/>
                <a:gd name="connsiteX16" fmla="*/ 388539 w 601137"/>
                <a:gd name="connsiteY16" fmla="*/ 393638 h 826835"/>
                <a:gd name="connsiteX17" fmla="*/ 387968 w 601137"/>
                <a:gd name="connsiteY17" fmla="*/ 318105 h 826835"/>
                <a:gd name="connsiteX18" fmla="*/ 397493 w 601137"/>
                <a:gd name="connsiteY18" fmla="*/ 244477 h 826835"/>
                <a:gd name="connsiteX19" fmla="*/ 483694 w 601137"/>
                <a:gd name="connsiteY19" fmla="*/ 180945 h 826835"/>
                <a:gd name="connsiteX20" fmla="*/ 477503 w 601137"/>
                <a:gd name="connsiteY20" fmla="*/ 133320 h 826835"/>
                <a:gd name="connsiteX21" fmla="*/ 509602 w 601137"/>
                <a:gd name="connsiteY21" fmla="*/ 106841 h 8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1137" h="826835">
                  <a:moveTo>
                    <a:pt x="509602" y="106841"/>
                  </a:moveTo>
                  <a:lnTo>
                    <a:pt x="601137" y="27021"/>
                  </a:lnTo>
                  <a:cubicBezTo>
                    <a:pt x="501125" y="-38225"/>
                    <a:pt x="376633" y="27021"/>
                    <a:pt x="333104" y="92458"/>
                  </a:cubicBezTo>
                  <a:cubicBezTo>
                    <a:pt x="316626" y="117128"/>
                    <a:pt x="311387" y="147417"/>
                    <a:pt x="291003" y="168658"/>
                  </a:cubicBezTo>
                  <a:cubicBezTo>
                    <a:pt x="258237" y="203138"/>
                    <a:pt x="207279" y="215521"/>
                    <a:pt x="190705" y="260098"/>
                  </a:cubicBezTo>
                  <a:cubicBezTo>
                    <a:pt x="179656" y="289625"/>
                    <a:pt x="193086" y="324201"/>
                    <a:pt x="181847" y="353729"/>
                  </a:cubicBezTo>
                  <a:cubicBezTo>
                    <a:pt x="163273" y="402401"/>
                    <a:pt x="87645" y="415070"/>
                    <a:pt x="79263" y="466409"/>
                  </a:cubicBezTo>
                  <a:cubicBezTo>
                    <a:pt x="73548" y="501842"/>
                    <a:pt x="104980" y="536799"/>
                    <a:pt x="95074" y="571184"/>
                  </a:cubicBezTo>
                  <a:cubicBezTo>
                    <a:pt x="88026" y="595854"/>
                    <a:pt x="61737" y="608332"/>
                    <a:pt x="43925" y="626810"/>
                  </a:cubicBezTo>
                  <a:cubicBezTo>
                    <a:pt x="-23512" y="696819"/>
                    <a:pt x="-6843" y="792069"/>
                    <a:pt x="50307" y="826835"/>
                  </a:cubicBezTo>
                  <a:cubicBezTo>
                    <a:pt x="69357" y="787021"/>
                    <a:pt x="88407" y="741110"/>
                    <a:pt x="123744" y="710535"/>
                  </a:cubicBezTo>
                  <a:cubicBezTo>
                    <a:pt x="159082" y="679960"/>
                    <a:pt x="198325" y="656814"/>
                    <a:pt x="244426" y="663386"/>
                  </a:cubicBezTo>
                  <a:cubicBezTo>
                    <a:pt x="271668" y="667292"/>
                    <a:pt x="295385" y="673578"/>
                    <a:pt x="318626" y="658814"/>
                  </a:cubicBezTo>
                  <a:cubicBezTo>
                    <a:pt x="336914" y="647289"/>
                    <a:pt x="342724" y="622524"/>
                    <a:pt x="339390" y="601664"/>
                  </a:cubicBezTo>
                  <a:cubicBezTo>
                    <a:pt x="336057" y="580805"/>
                    <a:pt x="325484" y="560802"/>
                    <a:pt x="317673" y="540609"/>
                  </a:cubicBezTo>
                  <a:cubicBezTo>
                    <a:pt x="309863" y="520416"/>
                    <a:pt x="304719" y="497651"/>
                    <a:pt x="312339" y="477363"/>
                  </a:cubicBezTo>
                  <a:cubicBezTo>
                    <a:pt x="325865" y="441740"/>
                    <a:pt x="372633" y="428500"/>
                    <a:pt x="388539" y="393638"/>
                  </a:cubicBezTo>
                  <a:cubicBezTo>
                    <a:pt x="398922" y="370302"/>
                    <a:pt x="392635" y="343346"/>
                    <a:pt x="387968" y="318105"/>
                  </a:cubicBezTo>
                  <a:cubicBezTo>
                    <a:pt x="383301" y="292864"/>
                    <a:pt x="381110" y="264194"/>
                    <a:pt x="397493" y="244477"/>
                  </a:cubicBezTo>
                  <a:cubicBezTo>
                    <a:pt x="421020" y="215902"/>
                    <a:pt x="474836" y="216664"/>
                    <a:pt x="483694" y="180945"/>
                  </a:cubicBezTo>
                  <a:cubicBezTo>
                    <a:pt x="487599" y="165134"/>
                    <a:pt x="480075" y="149036"/>
                    <a:pt x="477503" y="133320"/>
                  </a:cubicBezTo>
                  <a:cubicBezTo>
                    <a:pt x="474931" y="117604"/>
                    <a:pt x="493410" y="107984"/>
                    <a:pt x="509602" y="106841"/>
                  </a:cubicBezTo>
                  <a:close/>
                </a:path>
              </a:pathLst>
            </a:custGeom>
            <a:solidFill>
              <a:srgbClr val="263238"/>
            </a:solidFill>
            <a:ln w="9525" cap="flat">
              <a:solidFill>
                <a:schemeClr val="tx1"/>
              </a:solidFill>
              <a:prstDash val="solid"/>
              <a:miter/>
            </a:ln>
          </p:spPr>
          <p:txBody>
            <a:bodyPr rtlCol="0" anchor="ctr">
              <a:noAutofit/>
            </a:bodyPr>
            <a:lstStyle/>
            <a:p>
              <a:endParaRPr lang="zh-CN" altLang="en-US"/>
            </a:p>
          </p:txBody>
        </p:sp>
        <p:sp>
          <p:nvSpPr>
            <p:cNvPr id="511" name="任意多边形: 形状 510">
              <a:extLst>
                <a:ext uri="{FF2B5EF4-FFF2-40B4-BE49-F238E27FC236}">
                  <a16:creationId xmlns:a16="http://schemas.microsoft.com/office/drawing/2014/main" id="{7CD320D8-0F07-9AB8-C1B3-3A9F50777140}"/>
                </a:ext>
              </a:extLst>
            </p:cNvPr>
            <p:cNvSpPr/>
            <p:nvPr/>
          </p:nvSpPr>
          <p:spPr>
            <a:xfrm>
              <a:off x="8984914" y="2901192"/>
              <a:ext cx="349131" cy="646747"/>
            </a:xfrm>
            <a:custGeom>
              <a:avLst/>
              <a:gdLst>
                <a:gd name="connsiteX0" fmla="*/ 5937 w 349131"/>
                <a:gd name="connsiteY0" fmla="*/ 316897 h 646747"/>
                <a:gd name="connsiteX1" fmla="*/ 105092 w 349131"/>
                <a:gd name="connsiteY1" fmla="*/ 302800 h 646747"/>
                <a:gd name="connsiteX2" fmla="*/ 158813 w 349131"/>
                <a:gd name="connsiteY2" fmla="*/ 361474 h 646747"/>
                <a:gd name="connsiteX3" fmla="*/ 297593 w 349131"/>
                <a:gd name="connsiteY3" fmla="*/ 646748 h 646747"/>
                <a:gd name="connsiteX4" fmla="*/ 346646 w 349131"/>
                <a:gd name="connsiteY4" fmla="*/ 501491 h 646747"/>
                <a:gd name="connsiteX5" fmla="*/ 333121 w 349131"/>
                <a:gd name="connsiteY5" fmla="*/ 433864 h 646747"/>
                <a:gd name="connsiteX6" fmla="*/ 341598 w 349131"/>
                <a:gd name="connsiteY6" fmla="*/ 369856 h 646747"/>
                <a:gd name="connsiteX7" fmla="*/ 303498 w 349131"/>
                <a:gd name="connsiteY7" fmla="*/ 302133 h 646747"/>
                <a:gd name="connsiteX8" fmla="*/ 244538 w 349131"/>
                <a:gd name="connsiteY8" fmla="*/ 262985 h 646747"/>
                <a:gd name="connsiteX9" fmla="*/ 240728 w 349131"/>
                <a:gd name="connsiteY9" fmla="*/ 168592 h 646747"/>
                <a:gd name="connsiteX10" fmla="*/ 180149 w 349131"/>
                <a:gd name="connsiteY10" fmla="*/ 124968 h 646747"/>
                <a:gd name="connsiteX11" fmla="*/ 177006 w 349131"/>
                <a:gd name="connsiteY11" fmla="*/ 82106 h 646747"/>
                <a:gd name="connsiteX12" fmla="*/ 222440 w 349131"/>
                <a:gd name="connsiteY12" fmla="*/ 35433 h 646747"/>
                <a:gd name="connsiteX13" fmla="*/ 153860 w 349131"/>
                <a:gd name="connsiteY13" fmla="*/ 0 h 646747"/>
                <a:gd name="connsiteX14" fmla="*/ 50228 w 349131"/>
                <a:gd name="connsiteY14" fmla="*/ 78200 h 646747"/>
                <a:gd name="connsiteX15" fmla="*/ 413 w 349131"/>
                <a:gd name="connsiteY15" fmla="*/ 313087 h 646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9131" h="646747">
                  <a:moveTo>
                    <a:pt x="5937" y="316897"/>
                  </a:moveTo>
                  <a:cubicBezTo>
                    <a:pt x="32131" y="300609"/>
                    <a:pt x="78613" y="293656"/>
                    <a:pt x="105092" y="302800"/>
                  </a:cubicBezTo>
                  <a:cubicBezTo>
                    <a:pt x="137858" y="314039"/>
                    <a:pt x="145193" y="336899"/>
                    <a:pt x="158813" y="361474"/>
                  </a:cubicBezTo>
                  <a:cubicBezTo>
                    <a:pt x="210344" y="453962"/>
                    <a:pt x="261588" y="547211"/>
                    <a:pt x="297593" y="646748"/>
                  </a:cubicBezTo>
                  <a:cubicBezTo>
                    <a:pt x="337723" y="609913"/>
                    <a:pt x="356229" y="555114"/>
                    <a:pt x="346646" y="501491"/>
                  </a:cubicBezTo>
                  <a:cubicBezTo>
                    <a:pt x="342265" y="478822"/>
                    <a:pt x="332930" y="456914"/>
                    <a:pt x="333121" y="433864"/>
                  </a:cubicBezTo>
                  <a:cubicBezTo>
                    <a:pt x="333121" y="412337"/>
                    <a:pt x="341789" y="391382"/>
                    <a:pt x="341598" y="369856"/>
                  </a:cubicBezTo>
                  <a:cubicBezTo>
                    <a:pt x="341129" y="342302"/>
                    <a:pt x="326804" y="316840"/>
                    <a:pt x="303498" y="302133"/>
                  </a:cubicBezTo>
                  <a:cubicBezTo>
                    <a:pt x="283019" y="289560"/>
                    <a:pt x="255206" y="284512"/>
                    <a:pt x="244538" y="262985"/>
                  </a:cubicBezTo>
                  <a:cubicBezTo>
                    <a:pt x="230156" y="234410"/>
                    <a:pt x="257588" y="196310"/>
                    <a:pt x="240728" y="168592"/>
                  </a:cubicBezTo>
                  <a:cubicBezTo>
                    <a:pt x="227489" y="147161"/>
                    <a:pt x="194532" y="145733"/>
                    <a:pt x="180149" y="124968"/>
                  </a:cubicBezTo>
                  <a:cubicBezTo>
                    <a:pt x="172348" y="111992"/>
                    <a:pt x="171181" y="96080"/>
                    <a:pt x="177006" y="82106"/>
                  </a:cubicBezTo>
                  <a:cubicBezTo>
                    <a:pt x="182150" y="68104"/>
                    <a:pt x="212630" y="61055"/>
                    <a:pt x="222440" y="35433"/>
                  </a:cubicBezTo>
                  <a:lnTo>
                    <a:pt x="153860" y="0"/>
                  </a:lnTo>
                  <a:lnTo>
                    <a:pt x="50228" y="78200"/>
                  </a:lnTo>
                  <a:cubicBezTo>
                    <a:pt x="50228" y="78200"/>
                    <a:pt x="-5302" y="309182"/>
                    <a:pt x="413" y="313087"/>
                  </a:cubicBezTo>
                </a:path>
              </a:pathLst>
            </a:custGeom>
            <a:solidFill>
              <a:srgbClr val="263238"/>
            </a:solidFill>
            <a:ln w="9525" cap="flat">
              <a:noFill/>
              <a:prstDash val="solid"/>
              <a:miter/>
            </a:ln>
          </p:spPr>
          <p:txBody>
            <a:bodyPr rtlCol="0" anchor="ctr">
              <a:noAutofit/>
            </a:bodyPr>
            <a:lstStyle/>
            <a:p>
              <a:endParaRPr lang="zh-CN" altLang="en-US"/>
            </a:p>
          </p:txBody>
        </p:sp>
        <p:sp>
          <p:nvSpPr>
            <p:cNvPr id="512" name="任意多边形: 形状 511">
              <a:extLst>
                <a:ext uri="{FF2B5EF4-FFF2-40B4-BE49-F238E27FC236}">
                  <a16:creationId xmlns:a16="http://schemas.microsoft.com/office/drawing/2014/main" id="{9FD51DDF-140F-16E6-C6C4-F38E739155A0}"/>
                </a:ext>
              </a:extLst>
            </p:cNvPr>
            <p:cNvSpPr/>
            <p:nvPr/>
          </p:nvSpPr>
          <p:spPr>
            <a:xfrm>
              <a:off x="9589264" y="2802227"/>
              <a:ext cx="72452" cy="724662"/>
            </a:xfrm>
            <a:custGeom>
              <a:avLst/>
              <a:gdLst>
                <a:gd name="connsiteX0" fmla="*/ 29475 w 72452"/>
                <a:gd name="connsiteY0" fmla="*/ 724662 h 724662"/>
                <a:gd name="connsiteX1" fmla="*/ 47954 w 72452"/>
                <a:gd name="connsiteY1" fmla="*/ 701993 h 724662"/>
                <a:gd name="connsiteX2" fmla="*/ 69195 w 72452"/>
                <a:gd name="connsiteY2" fmla="*/ 626745 h 724662"/>
                <a:gd name="connsiteX3" fmla="*/ 55383 w 72452"/>
                <a:gd name="connsiteY3" fmla="*/ 574358 h 724662"/>
                <a:gd name="connsiteX4" fmla="*/ 26808 w 72452"/>
                <a:gd name="connsiteY4" fmla="*/ 517208 h 724662"/>
                <a:gd name="connsiteX5" fmla="*/ 23856 w 72452"/>
                <a:gd name="connsiteY5" fmla="*/ 446627 h 724662"/>
                <a:gd name="connsiteX6" fmla="*/ 30333 w 72452"/>
                <a:gd name="connsiteY6" fmla="*/ 371761 h 724662"/>
                <a:gd name="connsiteX7" fmla="*/ 15093 w 72452"/>
                <a:gd name="connsiteY7" fmla="*/ 227362 h 724662"/>
                <a:gd name="connsiteX8" fmla="*/ 614 w 72452"/>
                <a:gd name="connsiteY8" fmla="*/ 109061 h 724662"/>
                <a:gd name="connsiteX9" fmla="*/ 4329 w 72452"/>
                <a:gd name="connsiteY9" fmla="*/ 28766 h 724662"/>
                <a:gd name="connsiteX10" fmla="*/ 8806 w 72452"/>
                <a:gd name="connsiteY10" fmla="*/ 7334 h 724662"/>
                <a:gd name="connsiteX11" fmla="*/ 10806 w 72452"/>
                <a:gd name="connsiteY11" fmla="*/ 0 h 724662"/>
                <a:gd name="connsiteX12" fmla="*/ 9759 w 72452"/>
                <a:gd name="connsiteY12" fmla="*/ 7620 h 724662"/>
                <a:gd name="connsiteX13" fmla="*/ 6234 w 72452"/>
                <a:gd name="connsiteY13" fmla="*/ 29051 h 724662"/>
                <a:gd name="connsiteX14" fmla="*/ 4139 w 72452"/>
                <a:gd name="connsiteY14" fmla="*/ 108871 h 724662"/>
                <a:gd name="connsiteX15" fmla="*/ 19569 w 72452"/>
                <a:gd name="connsiteY15" fmla="*/ 226600 h 724662"/>
                <a:gd name="connsiteX16" fmla="*/ 35285 w 72452"/>
                <a:gd name="connsiteY16" fmla="*/ 371856 h 724662"/>
                <a:gd name="connsiteX17" fmla="*/ 28713 w 72452"/>
                <a:gd name="connsiteY17" fmla="*/ 447199 h 724662"/>
                <a:gd name="connsiteX18" fmla="*/ 31190 w 72452"/>
                <a:gd name="connsiteY18" fmla="*/ 515779 h 724662"/>
                <a:gd name="connsiteX19" fmla="*/ 58812 w 72452"/>
                <a:gd name="connsiteY19" fmla="*/ 572929 h 724662"/>
                <a:gd name="connsiteX20" fmla="*/ 72433 w 72452"/>
                <a:gd name="connsiteY20" fmla="*/ 627031 h 724662"/>
                <a:gd name="connsiteX21" fmla="*/ 49287 w 72452"/>
                <a:gd name="connsiteY21" fmla="*/ 703231 h 724662"/>
                <a:gd name="connsiteX22" fmla="*/ 29475 w 72452"/>
                <a:gd name="connsiteY22" fmla="*/ 724662 h 724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452" h="724662">
                  <a:moveTo>
                    <a:pt x="29475" y="724662"/>
                  </a:moveTo>
                  <a:cubicBezTo>
                    <a:pt x="36199" y="717584"/>
                    <a:pt x="42377" y="710006"/>
                    <a:pt x="47954" y="701993"/>
                  </a:cubicBezTo>
                  <a:cubicBezTo>
                    <a:pt x="62564" y="679673"/>
                    <a:pt x="69978" y="653410"/>
                    <a:pt x="69195" y="626745"/>
                  </a:cubicBezTo>
                  <a:cubicBezTo>
                    <a:pt x="68514" y="608477"/>
                    <a:pt x="63798" y="590587"/>
                    <a:pt x="55383" y="574358"/>
                  </a:cubicBezTo>
                  <a:cubicBezTo>
                    <a:pt x="44690" y="555915"/>
                    <a:pt x="35146" y="536828"/>
                    <a:pt x="26808" y="517208"/>
                  </a:cubicBezTo>
                  <a:cubicBezTo>
                    <a:pt x="20274" y="494243"/>
                    <a:pt x="19262" y="470058"/>
                    <a:pt x="23856" y="446627"/>
                  </a:cubicBezTo>
                  <a:cubicBezTo>
                    <a:pt x="28062" y="421891"/>
                    <a:pt x="30228" y="396852"/>
                    <a:pt x="30333" y="371761"/>
                  </a:cubicBezTo>
                  <a:cubicBezTo>
                    <a:pt x="29034" y="323304"/>
                    <a:pt x="23938" y="275023"/>
                    <a:pt x="15093" y="227362"/>
                  </a:cubicBezTo>
                  <a:cubicBezTo>
                    <a:pt x="8106" y="188223"/>
                    <a:pt x="3273" y="148730"/>
                    <a:pt x="614" y="109061"/>
                  </a:cubicBezTo>
                  <a:cubicBezTo>
                    <a:pt x="-884" y="82239"/>
                    <a:pt x="360" y="55334"/>
                    <a:pt x="4329" y="28766"/>
                  </a:cubicBezTo>
                  <a:cubicBezTo>
                    <a:pt x="5758" y="19241"/>
                    <a:pt x="7758" y="12192"/>
                    <a:pt x="8806" y="7334"/>
                  </a:cubicBezTo>
                  <a:cubicBezTo>
                    <a:pt x="9245" y="4833"/>
                    <a:pt x="9914" y="2378"/>
                    <a:pt x="10806" y="0"/>
                  </a:cubicBezTo>
                  <a:cubicBezTo>
                    <a:pt x="10701" y="2568"/>
                    <a:pt x="10350" y="5119"/>
                    <a:pt x="9759" y="7620"/>
                  </a:cubicBezTo>
                  <a:cubicBezTo>
                    <a:pt x="9092" y="12478"/>
                    <a:pt x="7377" y="19717"/>
                    <a:pt x="6234" y="29051"/>
                  </a:cubicBezTo>
                  <a:cubicBezTo>
                    <a:pt x="3008" y="55531"/>
                    <a:pt x="2306" y="82258"/>
                    <a:pt x="4139" y="108871"/>
                  </a:cubicBezTo>
                  <a:cubicBezTo>
                    <a:pt x="7269" y="148351"/>
                    <a:pt x="12420" y="187646"/>
                    <a:pt x="19569" y="226600"/>
                  </a:cubicBezTo>
                  <a:cubicBezTo>
                    <a:pt x="28756" y="274510"/>
                    <a:pt x="34013" y="323090"/>
                    <a:pt x="35285" y="371856"/>
                  </a:cubicBezTo>
                  <a:cubicBezTo>
                    <a:pt x="35171" y="397108"/>
                    <a:pt x="32972" y="422308"/>
                    <a:pt x="28713" y="447199"/>
                  </a:cubicBezTo>
                  <a:cubicBezTo>
                    <a:pt x="24137" y="469936"/>
                    <a:pt x="24986" y="493431"/>
                    <a:pt x="31190" y="515779"/>
                  </a:cubicBezTo>
                  <a:cubicBezTo>
                    <a:pt x="39218" y="535377"/>
                    <a:pt x="48443" y="554463"/>
                    <a:pt x="58812" y="572929"/>
                  </a:cubicBezTo>
                  <a:cubicBezTo>
                    <a:pt x="67322" y="589724"/>
                    <a:pt x="71976" y="608208"/>
                    <a:pt x="72433" y="627031"/>
                  </a:cubicBezTo>
                  <a:cubicBezTo>
                    <a:pt x="72904" y="654230"/>
                    <a:pt x="64806" y="680888"/>
                    <a:pt x="49287" y="703231"/>
                  </a:cubicBezTo>
                  <a:cubicBezTo>
                    <a:pt x="43882" y="711396"/>
                    <a:pt x="37192" y="718634"/>
                    <a:pt x="29475" y="724662"/>
                  </a:cubicBezTo>
                  <a:close/>
                </a:path>
              </a:pathLst>
            </a:custGeom>
            <a:solidFill>
              <a:srgbClr val="263238"/>
            </a:solidFill>
            <a:ln w="9525" cap="flat">
              <a:solidFill>
                <a:schemeClr val="tx1"/>
              </a:solidFill>
              <a:prstDash val="solid"/>
              <a:miter/>
            </a:ln>
          </p:spPr>
          <p:txBody>
            <a:bodyPr rtlCol="0" anchor="ctr">
              <a:noAutofit/>
            </a:bodyPr>
            <a:lstStyle/>
            <a:p>
              <a:endParaRPr lang="zh-CN" altLang="en-US"/>
            </a:p>
          </p:txBody>
        </p:sp>
        <p:sp>
          <p:nvSpPr>
            <p:cNvPr id="513" name="任意多边形: 形状 512">
              <a:extLst>
                <a:ext uri="{FF2B5EF4-FFF2-40B4-BE49-F238E27FC236}">
                  <a16:creationId xmlns:a16="http://schemas.microsoft.com/office/drawing/2014/main" id="{65CF24EB-B3B9-20E8-43DB-94467F7EB7A7}"/>
                </a:ext>
              </a:extLst>
            </p:cNvPr>
            <p:cNvSpPr/>
            <p:nvPr/>
          </p:nvSpPr>
          <p:spPr>
            <a:xfrm>
              <a:off x="8808109" y="2679354"/>
              <a:ext cx="336094" cy="590264"/>
            </a:xfrm>
            <a:custGeom>
              <a:avLst/>
              <a:gdLst>
                <a:gd name="connsiteX0" fmla="*/ 336095 w 336094"/>
                <a:gd name="connsiteY0" fmla="*/ 0 h 590264"/>
                <a:gd name="connsiteX1" fmla="*/ 332666 w 336094"/>
                <a:gd name="connsiteY1" fmla="*/ 6763 h 590264"/>
                <a:gd name="connsiteX2" fmla="*/ 317712 w 336094"/>
                <a:gd name="connsiteY2" fmla="*/ 22479 h 590264"/>
                <a:gd name="connsiteX3" fmla="*/ 287136 w 336094"/>
                <a:gd name="connsiteY3" fmla="*/ 38195 h 590264"/>
                <a:gd name="connsiteX4" fmla="*/ 245036 w 336094"/>
                <a:gd name="connsiteY4" fmla="*/ 54293 h 590264"/>
                <a:gd name="connsiteX5" fmla="*/ 205793 w 336094"/>
                <a:gd name="connsiteY5" fmla="*/ 88773 h 590264"/>
                <a:gd name="connsiteX6" fmla="*/ 196268 w 336094"/>
                <a:gd name="connsiteY6" fmla="*/ 149447 h 590264"/>
                <a:gd name="connsiteX7" fmla="*/ 194363 w 336094"/>
                <a:gd name="connsiteY7" fmla="*/ 183737 h 590264"/>
                <a:gd name="connsiteX8" fmla="*/ 182933 w 336094"/>
                <a:gd name="connsiteY8" fmla="*/ 218027 h 590264"/>
                <a:gd name="connsiteX9" fmla="*/ 155787 w 336094"/>
                <a:gd name="connsiteY9" fmla="*/ 243935 h 590264"/>
                <a:gd name="connsiteX10" fmla="*/ 122925 w 336094"/>
                <a:gd name="connsiteY10" fmla="*/ 262985 h 590264"/>
                <a:gd name="connsiteX11" fmla="*/ 94350 w 336094"/>
                <a:gd name="connsiteY11" fmla="*/ 286417 h 590264"/>
                <a:gd name="connsiteX12" fmla="*/ 81682 w 336094"/>
                <a:gd name="connsiteY12" fmla="*/ 319183 h 590264"/>
                <a:gd name="connsiteX13" fmla="*/ 82349 w 336094"/>
                <a:gd name="connsiteY13" fmla="*/ 388239 h 590264"/>
                <a:gd name="connsiteX14" fmla="*/ 77967 w 336094"/>
                <a:gd name="connsiteY14" fmla="*/ 420815 h 590264"/>
                <a:gd name="connsiteX15" fmla="*/ 64537 w 336094"/>
                <a:gd name="connsiteY15" fmla="*/ 448818 h 590264"/>
                <a:gd name="connsiteX16" fmla="*/ 30723 w 336094"/>
                <a:gd name="connsiteY16" fmla="*/ 492157 h 590264"/>
                <a:gd name="connsiteX17" fmla="*/ 2148 w 336094"/>
                <a:gd name="connsiteY17" fmla="*/ 563213 h 590264"/>
                <a:gd name="connsiteX18" fmla="*/ 11007 w 336094"/>
                <a:gd name="connsiteY18" fmla="*/ 590264 h 590264"/>
                <a:gd name="connsiteX19" fmla="*/ 9673 w 336094"/>
                <a:gd name="connsiteY19" fmla="*/ 588836 h 590264"/>
                <a:gd name="connsiteX20" fmla="*/ 6530 w 336094"/>
                <a:gd name="connsiteY20" fmla="*/ 584168 h 590264"/>
                <a:gd name="connsiteX21" fmla="*/ 243 w 336094"/>
                <a:gd name="connsiteY21" fmla="*/ 563404 h 590264"/>
                <a:gd name="connsiteX22" fmla="*/ 28056 w 336094"/>
                <a:gd name="connsiteY22" fmla="*/ 489966 h 590264"/>
                <a:gd name="connsiteX23" fmla="*/ 61203 w 336094"/>
                <a:gd name="connsiteY23" fmla="*/ 446627 h 590264"/>
                <a:gd name="connsiteX24" fmla="*/ 73872 w 336094"/>
                <a:gd name="connsiteY24" fmla="*/ 419576 h 590264"/>
                <a:gd name="connsiteX25" fmla="*/ 77872 w 336094"/>
                <a:gd name="connsiteY25" fmla="*/ 388239 h 590264"/>
                <a:gd name="connsiteX26" fmla="*/ 76920 w 336094"/>
                <a:gd name="connsiteY26" fmla="*/ 318516 h 590264"/>
                <a:gd name="connsiteX27" fmla="*/ 90540 w 336094"/>
                <a:gd name="connsiteY27" fmla="*/ 283464 h 590264"/>
                <a:gd name="connsiteX28" fmla="*/ 120068 w 336094"/>
                <a:gd name="connsiteY28" fmla="*/ 258794 h 590264"/>
                <a:gd name="connsiteX29" fmla="*/ 152834 w 336094"/>
                <a:gd name="connsiteY29" fmla="*/ 239744 h 590264"/>
                <a:gd name="connsiteX30" fmla="*/ 178551 w 336094"/>
                <a:gd name="connsiteY30" fmla="*/ 215456 h 590264"/>
                <a:gd name="connsiteX31" fmla="*/ 191410 w 336094"/>
                <a:gd name="connsiteY31" fmla="*/ 149447 h 590264"/>
                <a:gd name="connsiteX32" fmla="*/ 201507 w 336094"/>
                <a:gd name="connsiteY32" fmla="*/ 86963 h 590264"/>
                <a:gd name="connsiteX33" fmla="*/ 243036 w 336094"/>
                <a:gd name="connsiteY33" fmla="*/ 51054 h 590264"/>
                <a:gd name="connsiteX34" fmla="*/ 285612 w 336094"/>
                <a:gd name="connsiteY34" fmla="*/ 35624 h 590264"/>
                <a:gd name="connsiteX35" fmla="*/ 315997 w 336094"/>
                <a:gd name="connsiteY35" fmla="*/ 20860 h 590264"/>
                <a:gd name="connsiteX36" fmla="*/ 336095 w 336094"/>
                <a:gd name="connsiteY36" fmla="*/ 0 h 59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36094" h="590264">
                  <a:moveTo>
                    <a:pt x="336095" y="0"/>
                  </a:moveTo>
                  <a:cubicBezTo>
                    <a:pt x="335112" y="2332"/>
                    <a:pt x="333966" y="4592"/>
                    <a:pt x="332666" y="6763"/>
                  </a:cubicBezTo>
                  <a:cubicBezTo>
                    <a:pt x="328664" y="12856"/>
                    <a:pt x="323599" y="18180"/>
                    <a:pt x="317712" y="22479"/>
                  </a:cubicBezTo>
                  <a:cubicBezTo>
                    <a:pt x="308306" y="29124"/>
                    <a:pt x="298014" y="34414"/>
                    <a:pt x="287136" y="38195"/>
                  </a:cubicBezTo>
                  <a:cubicBezTo>
                    <a:pt x="274754" y="43148"/>
                    <a:pt x="260181" y="47720"/>
                    <a:pt x="245036" y="54293"/>
                  </a:cubicBezTo>
                  <a:cubicBezTo>
                    <a:pt x="228253" y="60724"/>
                    <a:pt x="214330" y="72957"/>
                    <a:pt x="205793" y="88773"/>
                  </a:cubicBezTo>
                  <a:cubicBezTo>
                    <a:pt x="197030" y="106013"/>
                    <a:pt x="196935" y="127540"/>
                    <a:pt x="196268" y="149447"/>
                  </a:cubicBezTo>
                  <a:cubicBezTo>
                    <a:pt x="196330" y="160905"/>
                    <a:pt x="195694" y="172357"/>
                    <a:pt x="194363" y="183737"/>
                  </a:cubicBezTo>
                  <a:cubicBezTo>
                    <a:pt x="193068" y="195857"/>
                    <a:pt x="189169" y="207555"/>
                    <a:pt x="182933" y="218027"/>
                  </a:cubicBezTo>
                  <a:cubicBezTo>
                    <a:pt x="175979" y="228621"/>
                    <a:pt x="166693" y="237483"/>
                    <a:pt x="155787" y="243935"/>
                  </a:cubicBezTo>
                  <a:cubicBezTo>
                    <a:pt x="145214" y="250793"/>
                    <a:pt x="133784" y="256318"/>
                    <a:pt x="122925" y="262985"/>
                  </a:cubicBezTo>
                  <a:cubicBezTo>
                    <a:pt x="111988" y="268894"/>
                    <a:pt x="102287" y="276848"/>
                    <a:pt x="94350" y="286417"/>
                  </a:cubicBezTo>
                  <a:cubicBezTo>
                    <a:pt x="87323" y="296037"/>
                    <a:pt x="82954" y="307338"/>
                    <a:pt x="81682" y="319183"/>
                  </a:cubicBezTo>
                  <a:cubicBezTo>
                    <a:pt x="78729" y="342614"/>
                    <a:pt x="82730" y="365855"/>
                    <a:pt x="82349" y="388239"/>
                  </a:cubicBezTo>
                  <a:cubicBezTo>
                    <a:pt x="82409" y="399248"/>
                    <a:pt x="80934" y="410212"/>
                    <a:pt x="77967" y="420815"/>
                  </a:cubicBezTo>
                  <a:cubicBezTo>
                    <a:pt x="74832" y="430735"/>
                    <a:pt x="70311" y="440163"/>
                    <a:pt x="64537" y="448818"/>
                  </a:cubicBezTo>
                  <a:cubicBezTo>
                    <a:pt x="53583" y="465582"/>
                    <a:pt x="41010" y="479012"/>
                    <a:pt x="30723" y="492157"/>
                  </a:cubicBezTo>
                  <a:cubicBezTo>
                    <a:pt x="12869" y="511576"/>
                    <a:pt x="2710" y="536840"/>
                    <a:pt x="2148" y="563213"/>
                  </a:cubicBezTo>
                  <a:cubicBezTo>
                    <a:pt x="2797" y="572829"/>
                    <a:pt x="5842" y="582128"/>
                    <a:pt x="11007" y="590264"/>
                  </a:cubicBezTo>
                  <a:cubicBezTo>
                    <a:pt x="11007" y="590264"/>
                    <a:pt x="11007" y="590264"/>
                    <a:pt x="9673" y="588836"/>
                  </a:cubicBezTo>
                  <a:cubicBezTo>
                    <a:pt x="8523" y="587351"/>
                    <a:pt x="7473" y="585792"/>
                    <a:pt x="6530" y="584168"/>
                  </a:cubicBezTo>
                  <a:cubicBezTo>
                    <a:pt x="2968" y="577778"/>
                    <a:pt x="824" y="570696"/>
                    <a:pt x="243" y="563404"/>
                  </a:cubicBezTo>
                  <a:cubicBezTo>
                    <a:pt x="-1566" y="544354"/>
                    <a:pt x="6625" y="516255"/>
                    <a:pt x="28056" y="489966"/>
                  </a:cubicBezTo>
                  <a:cubicBezTo>
                    <a:pt x="38248" y="476631"/>
                    <a:pt x="50726" y="463010"/>
                    <a:pt x="61203" y="446627"/>
                  </a:cubicBezTo>
                  <a:cubicBezTo>
                    <a:pt x="66696" y="438262"/>
                    <a:pt x="70962" y="429152"/>
                    <a:pt x="73872" y="419576"/>
                  </a:cubicBezTo>
                  <a:cubicBezTo>
                    <a:pt x="76676" y="409372"/>
                    <a:pt x="78023" y="398821"/>
                    <a:pt x="77872" y="388239"/>
                  </a:cubicBezTo>
                  <a:cubicBezTo>
                    <a:pt x="77872" y="366332"/>
                    <a:pt x="74062" y="343091"/>
                    <a:pt x="76920" y="318516"/>
                  </a:cubicBezTo>
                  <a:cubicBezTo>
                    <a:pt x="78302" y="305838"/>
                    <a:pt x="83000" y="293749"/>
                    <a:pt x="90540" y="283464"/>
                  </a:cubicBezTo>
                  <a:cubicBezTo>
                    <a:pt x="98660" y="273374"/>
                    <a:pt x="108695" y="264990"/>
                    <a:pt x="120068" y="258794"/>
                  </a:cubicBezTo>
                  <a:cubicBezTo>
                    <a:pt x="131212" y="252127"/>
                    <a:pt x="142547" y="246602"/>
                    <a:pt x="152834" y="239744"/>
                  </a:cubicBezTo>
                  <a:cubicBezTo>
                    <a:pt x="163119" y="233679"/>
                    <a:pt x="171908" y="225378"/>
                    <a:pt x="178551" y="215456"/>
                  </a:cubicBezTo>
                  <a:cubicBezTo>
                    <a:pt x="191029" y="195453"/>
                    <a:pt x="190839" y="171260"/>
                    <a:pt x="191410" y="149447"/>
                  </a:cubicBezTo>
                  <a:cubicBezTo>
                    <a:pt x="191982" y="127635"/>
                    <a:pt x="192077" y="105347"/>
                    <a:pt x="201507" y="86963"/>
                  </a:cubicBezTo>
                  <a:cubicBezTo>
                    <a:pt x="210602" y="70406"/>
                    <a:pt x="225339" y="57664"/>
                    <a:pt x="243036" y="51054"/>
                  </a:cubicBezTo>
                  <a:cubicBezTo>
                    <a:pt x="258561" y="44291"/>
                    <a:pt x="273230" y="40196"/>
                    <a:pt x="285612" y="35624"/>
                  </a:cubicBezTo>
                  <a:cubicBezTo>
                    <a:pt x="296360" y="32095"/>
                    <a:pt x="306581" y="27129"/>
                    <a:pt x="315997" y="20860"/>
                  </a:cubicBezTo>
                  <a:cubicBezTo>
                    <a:pt x="324017" y="15312"/>
                    <a:pt x="330849" y="8220"/>
                    <a:pt x="336095" y="0"/>
                  </a:cubicBezTo>
                  <a:close/>
                </a:path>
              </a:pathLst>
            </a:custGeom>
            <a:solidFill>
              <a:srgbClr val="263238"/>
            </a:solidFill>
            <a:ln w="9525" cap="flat">
              <a:solidFill>
                <a:schemeClr val="tx1"/>
              </a:solidFill>
              <a:prstDash val="solid"/>
              <a:miter/>
            </a:ln>
          </p:spPr>
          <p:txBody>
            <a:bodyPr rtlCol="0" anchor="ctr">
              <a:noAutofit/>
            </a:bodyPr>
            <a:lstStyle/>
            <a:p>
              <a:endParaRPr lang="zh-CN" altLang="en-US"/>
            </a:p>
          </p:txBody>
        </p:sp>
        <p:sp>
          <p:nvSpPr>
            <p:cNvPr id="514" name="任意多边形: 形状 513">
              <a:extLst>
                <a:ext uri="{FF2B5EF4-FFF2-40B4-BE49-F238E27FC236}">
                  <a16:creationId xmlns:a16="http://schemas.microsoft.com/office/drawing/2014/main" id="{107CF557-6C88-70BF-0F1C-79280B41A860}"/>
                </a:ext>
              </a:extLst>
            </p:cNvPr>
            <p:cNvSpPr/>
            <p:nvPr/>
          </p:nvSpPr>
          <p:spPr>
            <a:xfrm>
              <a:off x="9258409" y="2561523"/>
              <a:ext cx="319453" cy="243276"/>
            </a:xfrm>
            <a:custGeom>
              <a:avLst/>
              <a:gdLst>
                <a:gd name="connsiteX0" fmla="*/ 223075 w 319453"/>
                <a:gd name="connsiteY0" fmla="*/ 40679 h 243276"/>
                <a:gd name="connsiteX1" fmla="*/ 0 w 319453"/>
                <a:gd name="connsiteY1" fmla="*/ 19058 h 243276"/>
                <a:gd name="connsiteX2" fmla="*/ 33433 w 319453"/>
                <a:gd name="connsiteY2" fmla="*/ 91352 h 243276"/>
                <a:gd name="connsiteX3" fmla="*/ 74962 w 319453"/>
                <a:gd name="connsiteY3" fmla="*/ 115641 h 243276"/>
                <a:gd name="connsiteX4" fmla="*/ 76390 w 319453"/>
                <a:gd name="connsiteY4" fmla="*/ 168219 h 243276"/>
                <a:gd name="connsiteX5" fmla="*/ 193358 w 319453"/>
                <a:gd name="connsiteY5" fmla="*/ 207938 h 243276"/>
                <a:gd name="connsiteX6" fmla="*/ 204502 w 319453"/>
                <a:gd name="connsiteY6" fmla="*/ 172220 h 243276"/>
                <a:gd name="connsiteX7" fmla="*/ 208597 w 319453"/>
                <a:gd name="connsiteY7" fmla="*/ 221273 h 243276"/>
                <a:gd name="connsiteX8" fmla="*/ 318992 w 319453"/>
                <a:gd name="connsiteY8" fmla="*/ 243276 h 243276"/>
                <a:gd name="connsiteX9" fmla="*/ 223075 w 319453"/>
                <a:gd name="connsiteY9" fmla="*/ 40679 h 24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9453" h="243276">
                  <a:moveTo>
                    <a:pt x="223075" y="40679"/>
                  </a:moveTo>
                  <a:cubicBezTo>
                    <a:pt x="157391" y="-4431"/>
                    <a:pt x="73126" y="-12598"/>
                    <a:pt x="0" y="19058"/>
                  </a:cubicBezTo>
                  <a:lnTo>
                    <a:pt x="33433" y="91352"/>
                  </a:lnTo>
                  <a:cubicBezTo>
                    <a:pt x="50292" y="85733"/>
                    <a:pt x="68675" y="99068"/>
                    <a:pt x="74962" y="115641"/>
                  </a:cubicBezTo>
                  <a:cubicBezTo>
                    <a:pt x="79868" y="132766"/>
                    <a:pt x="80359" y="150853"/>
                    <a:pt x="76390" y="168219"/>
                  </a:cubicBezTo>
                  <a:lnTo>
                    <a:pt x="193358" y="207938"/>
                  </a:lnTo>
                  <a:lnTo>
                    <a:pt x="204502" y="172220"/>
                  </a:lnTo>
                  <a:cubicBezTo>
                    <a:pt x="205835" y="188507"/>
                    <a:pt x="207264" y="204890"/>
                    <a:pt x="208597" y="221273"/>
                  </a:cubicBezTo>
                  <a:cubicBezTo>
                    <a:pt x="245948" y="225499"/>
                    <a:pt x="282876" y="232859"/>
                    <a:pt x="318992" y="243276"/>
                  </a:cubicBezTo>
                  <a:cubicBezTo>
                    <a:pt x="324016" y="163737"/>
                    <a:pt x="287783" y="87205"/>
                    <a:pt x="223075" y="40679"/>
                  </a:cubicBezTo>
                  <a:close/>
                </a:path>
              </a:pathLst>
            </a:custGeom>
            <a:solidFill>
              <a:srgbClr val="263238"/>
            </a:solidFill>
            <a:ln w="9525" cap="flat">
              <a:noFill/>
              <a:prstDash val="solid"/>
              <a:miter/>
            </a:ln>
          </p:spPr>
          <p:txBody>
            <a:bodyPr rtlCol="0" anchor="ctr">
              <a:noAutofit/>
            </a:bodyPr>
            <a:lstStyle/>
            <a:p>
              <a:endParaRPr lang="zh-CN" altLang="en-US"/>
            </a:p>
          </p:txBody>
        </p:sp>
        <p:sp>
          <p:nvSpPr>
            <p:cNvPr id="515" name="任意多边形: 形状 514">
              <a:extLst>
                <a:ext uri="{FF2B5EF4-FFF2-40B4-BE49-F238E27FC236}">
                  <a16:creationId xmlns:a16="http://schemas.microsoft.com/office/drawing/2014/main" id="{17BFA0D1-E4D9-60C0-3A94-B8D856E2D2FD}"/>
                </a:ext>
              </a:extLst>
            </p:cNvPr>
            <p:cNvSpPr/>
            <p:nvPr/>
          </p:nvSpPr>
          <p:spPr>
            <a:xfrm>
              <a:off x="9415834" y="2577056"/>
              <a:ext cx="90809" cy="213741"/>
            </a:xfrm>
            <a:custGeom>
              <a:avLst/>
              <a:gdLst>
                <a:gd name="connsiteX0" fmla="*/ 88129 w 90809"/>
                <a:gd name="connsiteY0" fmla="*/ 213741 h 213741"/>
                <a:gd name="connsiteX1" fmla="*/ 86700 w 90809"/>
                <a:gd name="connsiteY1" fmla="*/ 178689 h 213741"/>
                <a:gd name="connsiteX2" fmla="*/ 81081 w 90809"/>
                <a:gd name="connsiteY2" fmla="*/ 141351 h 213741"/>
                <a:gd name="connsiteX3" fmla="*/ 67270 w 90809"/>
                <a:gd name="connsiteY3" fmla="*/ 97346 h 213741"/>
                <a:gd name="connsiteX4" fmla="*/ 46029 w 90809"/>
                <a:gd name="connsiteY4" fmla="*/ 56293 h 213741"/>
                <a:gd name="connsiteX5" fmla="*/ 23645 w 90809"/>
                <a:gd name="connsiteY5" fmla="*/ 25813 h 213741"/>
                <a:gd name="connsiteX6" fmla="*/ 23 w 90809"/>
                <a:gd name="connsiteY6" fmla="*/ 0 h 213741"/>
                <a:gd name="connsiteX7" fmla="*/ 7643 w 90809"/>
                <a:gd name="connsiteY7" fmla="*/ 5620 h 213741"/>
                <a:gd name="connsiteX8" fmla="*/ 26693 w 90809"/>
                <a:gd name="connsiteY8" fmla="*/ 23527 h 213741"/>
                <a:gd name="connsiteX9" fmla="*/ 50220 w 90809"/>
                <a:gd name="connsiteY9" fmla="*/ 53816 h 213741"/>
                <a:gd name="connsiteX10" fmla="*/ 85938 w 90809"/>
                <a:gd name="connsiteY10" fmla="*/ 140398 h 213741"/>
                <a:gd name="connsiteX11" fmla="*/ 90606 w 90809"/>
                <a:gd name="connsiteY11" fmla="*/ 178498 h 213741"/>
                <a:gd name="connsiteX12" fmla="*/ 90034 w 90809"/>
                <a:gd name="connsiteY12" fmla="*/ 204311 h 213741"/>
                <a:gd name="connsiteX13" fmla="*/ 88129 w 90809"/>
                <a:gd name="connsiteY13" fmla="*/ 213741 h 21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0809" h="213741">
                  <a:moveTo>
                    <a:pt x="88129" y="213741"/>
                  </a:moveTo>
                  <a:cubicBezTo>
                    <a:pt x="87272" y="213741"/>
                    <a:pt x="88129" y="200216"/>
                    <a:pt x="86700" y="178689"/>
                  </a:cubicBezTo>
                  <a:cubicBezTo>
                    <a:pt x="85712" y="166126"/>
                    <a:pt x="83834" y="153649"/>
                    <a:pt x="81081" y="141351"/>
                  </a:cubicBezTo>
                  <a:cubicBezTo>
                    <a:pt x="77683" y="126331"/>
                    <a:pt x="73064" y="111613"/>
                    <a:pt x="67270" y="97346"/>
                  </a:cubicBezTo>
                  <a:cubicBezTo>
                    <a:pt x="61273" y="83127"/>
                    <a:pt x="54171" y="69401"/>
                    <a:pt x="46029" y="56293"/>
                  </a:cubicBezTo>
                  <a:cubicBezTo>
                    <a:pt x="39273" y="45633"/>
                    <a:pt x="31794" y="35450"/>
                    <a:pt x="23645" y="25813"/>
                  </a:cubicBezTo>
                  <a:cubicBezTo>
                    <a:pt x="9643" y="9430"/>
                    <a:pt x="-549" y="762"/>
                    <a:pt x="23" y="0"/>
                  </a:cubicBezTo>
                  <a:cubicBezTo>
                    <a:pt x="2770" y="1575"/>
                    <a:pt x="5326" y="3461"/>
                    <a:pt x="7643" y="5620"/>
                  </a:cubicBezTo>
                  <a:cubicBezTo>
                    <a:pt x="14405" y="11134"/>
                    <a:pt x="20771" y="17118"/>
                    <a:pt x="26693" y="23527"/>
                  </a:cubicBezTo>
                  <a:cubicBezTo>
                    <a:pt x="35318" y="32990"/>
                    <a:pt x="43184" y="43118"/>
                    <a:pt x="50220" y="53816"/>
                  </a:cubicBezTo>
                  <a:cubicBezTo>
                    <a:pt x="67525" y="80142"/>
                    <a:pt x="79648" y="109528"/>
                    <a:pt x="85938" y="140398"/>
                  </a:cubicBezTo>
                  <a:cubicBezTo>
                    <a:pt x="88568" y="152944"/>
                    <a:pt x="90129" y="165689"/>
                    <a:pt x="90606" y="178498"/>
                  </a:cubicBezTo>
                  <a:cubicBezTo>
                    <a:pt x="91006" y="187106"/>
                    <a:pt x="90815" y="195730"/>
                    <a:pt x="90034" y="204311"/>
                  </a:cubicBezTo>
                  <a:cubicBezTo>
                    <a:pt x="89845" y="207528"/>
                    <a:pt x="89204" y="210703"/>
                    <a:pt x="88129" y="213741"/>
                  </a:cubicBezTo>
                  <a:close/>
                </a:path>
              </a:pathLst>
            </a:custGeom>
            <a:solidFill>
              <a:srgbClr val="E0E0E0"/>
            </a:solidFill>
            <a:ln w="9525" cap="flat">
              <a:solidFill>
                <a:schemeClr val="tx1"/>
              </a:solidFill>
              <a:prstDash val="solid"/>
              <a:miter/>
            </a:ln>
          </p:spPr>
          <p:txBody>
            <a:bodyPr rtlCol="0" anchor="ctr">
              <a:noAutofit/>
            </a:bodyPr>
            <a:lstStyle/>
            <a:p>
              <a:endParaRPr lang="zh-CN" altLang="en-US"/>
            </a:p>
          </p:txBody>
        </p:sp>
        <p:sp>
          <p:nvSpPr>
            <p:cNvPr id="516" name="任意多边形: 形状 515">
              <a:extLst>
                <a:ext uri="{FF2B5EF4-FFF2-40B4-BE49-F238E27FC236}">
                  <a16:creationId xmlns:a16="http://schemas.microsoft.com/office/drawing/2014/main" id="{917F56CF-2F46-0AD9-8322-D0C6756D53F5}"/>
                </a:ext>
              </a:extLst>
            </p:cNvPr>
            <p:cNvSpPr/>
            <p:nvPr/>
          </p:nvSpPr>
          <p:spPr>
            <a:xfrm>
              <a:off x="9999263" y="3670891"/>
              <a:ext cx="214312" cy="105362"/>
            </a:xfrm>
            <a:custGeom>
              <a:avLst/>
              <a:gdLst>
                <a:gd name="connsiteX0" fmla="*/ 214313 w 214312"/>
                <a:gd name="connsiteY0" fmla="*/ 11922 h 105362"/>
                <a:gd name="connsiteX1" fmla="*/ 46768 w 214312"/>
                <a:gd name="connsiteY1" fmla="*/ 30972 h 105362"/>
                <a:gd name="connsiteX2" fmla="*/ 0 w 214312"/>
                <a:gd name="connsiteY2" fmla="*/ 48879 h 105362"/>
                <a:gd name="connsiteX3" fmla="*/ 14573 w 214312"/>
                <a:gd name="connsiteY3" fmla="*/ 105362 h 105362"/>
              </a:gdLst>
              <a:ahLst/>
              <a:cxnLst>
                <a:cxn ang="0">
                  <a:pos x="connsiteX0" y="connsiteY0"/>
                </a:cxn>
                <a:cxn ang="0">
                  <a:pos x="connsiteX1" y="connsiteY1"/>
                </a:cxn>
                <a:cxn ang="0">
                  <a:pos x="connsiteX2" y="connsiteY2"/>
                </a:cxn>
                <a:cxn ang="0">
                  <a:pos x="connsiteX3" y="connsiteY3"/>
                </a:cxn>
              </a:cxnLst>
              <a:rect l="l" t="t" r="r" b="b"/>
              <a:pathLst>
                <a:path w="214312" h="105362">
                  <a:moveTo>
                    <a:pt x="214313" y="11922"/>
                  </a:moveTo>
                  <a:cubicBezTo>
                    <a:pt x="214313" y="11922"/>
                    <a:pt x="144018" y="-24940"/>
                    <a:pt x="46768" y="30972"/>
                  </a:cubicBezTo>
                  <a:lnTo>
                    <a:pt x="0" y="48879"/>
                  </a:lnTo>
                  <a:lnTo>
                    <a:pt x="14573" y="105362"/>
                  </a:lnTo>
                  <a:close/>
                </a:path>
              </a:pathLst>
            </a:custGeom>
            <a:solidFill>
              <a:srgbClr val="EBEBEB"/>
            </a:solidFill>
            <a:ln w="9525" cap="flat">
              <a:solidFill>
                <a:schemeClr val="tx1"/>
              </a:solidFill>
              <a:prstDash val="solid"/>
              <a:miter/>
            </a:ln>
          </p:spPr>
          <p:txBody>
            <a:bodyPr rtlCol="0" anchor="ctr">
              <a:noAutofit/>
            </a:bodyPr>
            <a:lstStyle/>
            <a:p>
              <a:endParaRPr lang="zh-CN" altLang="en-US"/>
            </a:p>
          </p:txBody>
        </p:sp>
        <p:sp>
          <p:nvSpPr>
            <p:cNvPr id="517" name="任意多边形: 形状 516">
              <a:extLst>
                <a:ext uri="{FF2B5EF4-FFF2-40B4-BE49-F238E27FC236}">
                  <a16:creationId xmlns:a16="http://schemas.microsoft.com/office/drawing/2014/main" id="{8C782BAE-D7BD-5A2E-D953-5AFA5A61DA0A}"/>
                </a:ext>
              </a:extLst>
            </p:cNvPr>
            <p:cNvSpPr/>
            <p:nvPr/>
          </p:nvSpPr>
          <p:spPr>
            <a:xfrm>
              <a:off x="10017156" y="3675753"/>
              <a:ext cx="196419" cy="137076"/>
            </a:xfrm>
            <a:custGeom>
              <a:avLst/>
              <a:gdLst>
                <a:gd name="connsiteX0" fmla="*/ 33732 w 196419"/>
                <a:gd name="connsiteY0" fmla="*/ 133553 h 137076"/>
                <a:gd name="connsiteX1" fmla="*/ 107360 w 196419"/>
                <a:gd name="connsiteY1" fmla="*/ 51447 h 137076"/>
                <a:gd name="connsiteX2" fmla="*/ 126982 w 196419"/>
                <a:gd name="connsiteY2" fmla="*/ 43827 h 137076"/>
                <a:gd name="connsiteX3" fmla="*/ 196419 w 196419"/>
                <a:gd name="connsiteY3" fmla="*/ 31349 h 137076"/>
                <a:gd name="connsiteX4" fmla="*/ 196419 w 196419"/>
                <a:gd name="connsiteY4" fmla="*/ 7061 h 137076"/>
                <a:gd name="connsiteX5" fmla="*/ 60878 w 196419"/>
                <a:gd name="connsiteY5" fmla="*/ 34874 h 137076"/>
                <a:gd name="connsiteX6" fmla="*/ 1347 w 196419"/>
                <a:gd name="connsiteY6" fmla="*/ 137077 h 137076"/>
                <a:gd name="connsiteX7" fmla="*/ 31065 w 196419"/>
                <a:gd name="connsiteY7" fmla="*/ 133838 h 137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419" h="137076">
                  <a:moveTo>
                    <a:pt x="33732" y="133553"/>
                  </a:moveTo>
                  <a:cubicBezTo>
                    <a:pt x="33732" y="133553"/>
                    <a:pt x="59068" y="78974"/>
                    <a:pt x="107360" y="51447"/>
                  </a:cubicBezTo>
                  <a:cubicBezTo>
                    <a:pt x="113713" y="48448"/>
                    <a:pt x="120270" y="45902"/>
                    <a:pt x="126982" y="43827"/>
                  </a:cubicBezTo>
                  <a:cubicBezTo>
                    <a:pt x="149368" y="36197"/>
                    <a:pt x="172777" y="31990"/>
                    <a:pt x="196419" y="31349"/>
                  </a:cubicBezTo>
                  <a:lnTo>
                    <a:pt x="196419" y="7061"/>
                  </a:lnTo>
                  <a:cubicBezTo>
                    <a:pt x="196419" y="7061"/>
                    <a:pt x="129173" y="-21038"/>
                    <a:pt x="60878" y="34874"/>
                  </a:cubicBezTo>
                  <a:cubicBezTo>
                    <a:pt x="-14274" y="96310"/>
                    <a:pt x="1347" y="137077"/>
                    <a:pt x="1347" y="137077"/>
                  </a:cubicBezTo>
                  <a:lnTo>
                    <a:pt x="31065" y="133838"/>
                  </a:lnTo>
                </a:path>
              </a:pathLst>
            </a:custGeom>
            <a:solidFill>
              <a:srgbClr val="455A64"/>
            </a:solidFill>
            <a:ln w="9525" cap="flat">
              <a:solidFill>
                <a:schemeClr val="tx1"/>
              </a:solidFill>
              <a:prstDash val="solid"/>
              <a:miter/>
            </a:ln>
          </p:spPr>
          <p:txBody>
            <a:bodyPr rtlCol="0" anchor="ctr">
              <a:noAutofit/>
            </a:bodyPr>
            <a:lstStyle/>
            <a:p>
              <a:endParaRPr lang="zh-CN" altLang="en-US"/>
            </a:p>
          </p:txBody>
        </p:sp>
        <p:sp>
          <p:nvSpPr>
            <p:cNvPr id="518" name="任意多边形: 形状 517">
              <a:extLst>
                <a:ext uri="{FF2B5EF4-FFF2-40B4-BE49-F238E27FC236}">
                  <a16:creationId xmlns:a16="http://schemas.microsoft.com/office/drawing/2014/main" id="{F0AEA446-394C-7C4E-BFE6-FDB7ECA9A825}"/>
                </a:ext>
              </a:extLst>
            </p:cNvPr>
            <p:cNvSpPr/>
            <p:nvPr/>
          </p:nvSpPr>
          <p:spPr>
            <a:xfrm>
              <a:off x="9577782" y="3648859"/>
              <a:ext cx="448151" cy="354279"/>
            </a:xfrm>
            <a:custGeom>
              <a:avLst/>
              <a:gdLst>
                <a:gd name="connsiteX0" fmla="*/ 184880 w 448151"/>
                <a:gd name="connsiteY0" fmla="*/ 57195 h 354279"/>
                <a:gd name="connsiteX1" fmla="*/ 376428 w 448151"/>
                <a:gd name="connsiteY1" fmla="*/ 45 h 354279"/>
                <a:gd name="connsiteX2" fmla="*/ 418719 w 448151"/>
                <a:gd name="connsiteY2" fmla="*/ 39002 h 354279"/>
                <a:gd name="connsiteX3" fmla="*/ 448151 w 448151"/>
                <a:gd name="connsiteY3" fmla="*/ 133586 h 354279"/>
                <a:gd name="connsiteX4" fmla="*/ 1524 w 448151"/>
                <a:gd name="connsiteY4" fmla="*/ 354280 h 354279"/>
                <a:gd name="connsiteX5" fmla="*/ 0 w 448151"/>
                <a:gd name="connsiteY5" fmla="*/ 267126 h 354279"/>
                <a:gd name="connsiteX6" fmla="*/ 71247 w 448151"/>
                <a:gd name="connsiteY6" fmla="*/ 97676 h 35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8151" h="354279">
                  <a:moveTo>
                    <a:pt x="184880" y="57195"/>
                  </a:moveTo>
                  <a:cubicBezTo>
                    <a:pt x="184880" y="57195"/>
                    <a:pt x="346234" y="-1860"/>
                    <a:pt x="376428" y="45"/>
                  </a:cubicBezTo>
                  <a:cubicBezTo>
                    <a:pt x="395478" y="1188"/>
                    <a:pt x="404431" y="-431"/>
                    <a:pt x="418719" y="39002"/>
                  </a:cubicBezTo>
                  <a:cubicBezTo>
                    <a:pt x="432245" y="76340"/>
                    <a:pt x="448151" y="133586"/>
                    <a:pt x="448151" y="133586"/>
                  </a:cubicBezTo>
                  <a:lnTo>
                    <a:pt x="1524" y="354280"/>
                  </a:lnTo>
                  <a:lnTo>
                    <a:pt x="0" y="267126"/>
                  </a:lnTo>
                  <a:lnTo>
                    <a:pt x="71247" y="97676"/>
                  </a:lnTo>
                  <a:close/>
                </a:path>
              </a:pathLst>
            </a:custGeom>
            <a:solidFill>
              <a:srgbClr val="455A64"/>
            </a:solidFill>
            <a:ln w="9525" cap="flat">
              <a:solidFill>
                <a:schemeClr val="tx1"/>
              </a:solidFill>
              <a:prstDash val="solid"/>
              <a:miter/>
            </a:ln>
          </p:spPr>
          <p:txBody>
            <a:bodyPr rtlCol="0" anchor="ctr">
              <a:noAutofit/>
            </a:bodyPr>
            <a:lstStyle/>
            <a:p>
              <a:endParaRPr lang="zh-CN" altLang="en-US"/>
            </a:p>
          </p:txBody>
        </p:sp>
        <p:sp>
          <p:nvSpPr>
            <p:cNvPr id="519" name="任意多边形: 形状 518">
              <a:extLst>
                <a:ext uri="{FF2B5EF4-FFF2-40B4-BE49-F238E27FC236}">
                  <a16:creationId xmlns:a16="http://schemas.microsoft.com/office/drawing/2014/main" id="{D170286C-53CC-7514-2BAB-0C668FC6DFAE}"/>
                </a:ext>
              </a:extLst>
            </p:cNvPr>
            <p:cNvSpPr/>
            <p:nvPr/>
          </p:nvSpPr>
          <p:spPr>
            <a:xfrm>
              <a:off x="9657697" y="3640831"/>
              <a:ext cx="348900" cy="152757"/>
            </a:xfrm>
            <a:custGeom>
              <a:avLst/>
              <a:gdLst>
                <a:gd name="connsiteX0" fmla="*/ 0 w 348900"/>
                <a:gd name="connsiteY0" fmla="*/ 152758 h 152757"/>
                <a:gd name="connsiteX1" fmla="*/ 226885 w 348900"/>
                <a:gd name="connsiteY1" fmla="*/ 79034 h 152757"/>
                <a:gd name="connsiteX2" fmla="*/ 301276 w 348900"/>
                <a:gd name="connsiteY2" fmla="*/ 21027 h 152757"/>
                <a:gd name="connsiteX3" fmla="*/ 348901 w 348900"/>
                <a:gd name="connsiteY3" fmla="*/ 77320 h 152757"/>
                <a:gd name="connsiteX4" fmla="*/ 290703 w 348900"/>
                <a:gd name="connsiteY4" fmla="*/ 453 h 152757"/>
                <a:gd name="connsiteX5" fmla="*/ 104775 w 348900"/>
                <a:gd name="connsiteY5" fmla="*/ 65223 h 152757"/>
                <a:gd name="connsiteX6" fmla="*/ 2953 w 348900"/>
                <a:gd name="connsiteY6" fmla="*/ 150091 h 152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900" h="152757">
                  <a:moveTo>
                    <a:pt x="0" y="152758"/>
                  </a:moveTo>
                  <a:lnTo>
                    <a:pt x="226885" y="79034"/>
                  </a:lnTo>
                  <a:cubicBezTo>
                    <a:pt x="226885" y="79034"/>
                    <a:pt x="264224" y="16455"/>
                    <a:pt x="301276" y="21027"/>
                  </a:cubicBezTo>
                  <a:cubicBezTo>
                    <a:pt x="338328" y="25599"/>
                    <a:pt x="348901" y="77320"/>
                    <a:pt x="348901" y="77320"/>
                  </a:cubicBezTo>
                  <a:cubicBezTo>
                    <a:pt x="348901" y="77320"/>
                    <a:pt x="332423" y="-6881"/>
                    <a:pt x="290703" y="453"/>
                  </a:cubicBezTo>
                  <a:cubicBezTo>
                    <a:pt x="260128" y="5787"/>
                    <a:pt x="104775" y="65223"/>
                    <a:pt x="104775" y="65223"/>
                  </a:cubicBezTo>
                  <a:lnTo>
                    <a:pt x="2953" y="150091"/>
                  </a:lnTo>
                </a:path>
              </a:pathLst>
            </a:custGeom>
            <a:solidFill>
              <a:srgbClr val="EBEBEB"/>
            </a:solidFill>
            <a:ln w="9525" cap="flat">
              <a:solidFill>
                <a:schemeClr val="tx1"/>
              </a:solidFill>
              <a:prstDash val="solid"/>
              <a:miter/>
            </a:ln>
          </p:spPr>
          <p:txBody>
            <a:bodyPr rtlCol="0" anchor="ctr">
              <a:noAutofit/>
            </a:bodyPr>
            <a:lstStyle/>
            <a:p>
              <a:endParaRPr lang="zh-CN" altLang="en-US"/>
            </a:p>
          </p:txBody>
        </p:sp>
        <p:sp>
          <p:nvSpPr>
            <p:cNvPr id="520" name="任意多边形: 形状 519">
              <a:extLst>
                <a:ext uri="{FF2B5EF4-FFF2-40B4-BE49-F238E27FC236}">
                  <a16:creationId xmlns:a16="http://schemas.microsoft.com/office/drawing/2014/main" id="{A8E847E1-5045-535D-3341-A12DAB16767D}"/>
                </a:ext>
              </a:extLst>
            </p:cNvPr>
            <p:cNvSpPr/>
            <p:nvPr/>
          </p:nvSpPr>
          <p:spPr>
            <a:xfrm>
              <a:off x="9579306" y="3782350"/>
              <a:ext cx="471677" cy="248412"/>
            </a:xfrm>
            <a:custGeom>
              <a:avLst/>
              <a:gdLst>
                <a:gd name="connsiteX0" fmla="*/ 446532 w 471677"/>
                <a:gd name="connsiteY0" fmla="*/ 0 h 248412"/>
                <a:gd name="connsiteX1" fmla="*/ 471678 w 471677"/>
                <a:gd name="connsiteY1" fmla="*/ 26956 h 248412"/>
                <a:gd name="connsiteX2" fmla="*/ 35052 w 471677"/>
                <a:gd name="connsiteY2" fmla="*/ 248412 h 248412"/>
                <a:gd name="connsiteX3" fmla="*/ 0 w 471677"/>
                <a:gd name="connsiteY3" fmla="*/ 220694 h 248412"/>
                <a:gd name="connsiteX4" fmla="*/ 446532 w 471677"/>
                <a:gd name="connsiteY4" fmla="*/ 0 h 248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677" h="248412">
                  <a:moveTo>
                    <a:pt x="446532" y="0"/>
                  </a:moveTo>
                  <a:lnTo>
                    <a:pt x="471678" y="26956"/>
                  </a:lnTo>
                  <a:lnTo>
                    <a:pt x="35052" y="248412"/>
                  </a:lnTo>
                  <a:lnTo>
                    <a:pt x="0" y="220694"/>
                  </a:lnTo>
                  <a:lnTo>
                    <a:pt x="446532" y="0"/>
                  </a:lnTo>
                  <a:close/>
                </a:path>
              </a:pathLst>
            </a:custGeom>
            <a:solidFill>
              <a:srgbClr val="455A64"/>
            </a:solidFill>
            <a:ln w="9525" cap="flat">
              <a:solidFill>
                <a:schemeClr val="tx1"/>
              </a:solidFill>
              <a:prstDash val="solid"/>
              <a:miter/>
            </a:ln>
          </p:spPr>
          <p:txBody>
            <a:bodyPr rtlCol="0" anchor="ctr">
              <a:noAutofit/>
            </a:bodyPr>
            <a:lstStyle/>
            <a:p>
              <a:endParaRPr lang="zh-CN" altLang="en-US"/>
            </a:p>
          </p:txBody>
        </p:sp>
        <p:sp>
          <p:nvSpPr>
            <p:cNvPr id="521" name="任意多边形: 形状 520">
              <a:extLst>
                <a:ext uri="{FF2B5EF4-FFF2-40B4-BE49-F238E27FC236}">
                  <a16:creationId xmlns:a16="http://schemas.microsoft.com/office/drawing/2014/main" id="{B4F33F30-ECC7-2389-0CE9-49E1E14F9E68}"/>
                </a:ext>
              </a:extLst>
            </p:cNvPr>
            <p:cNvSpPr/>
            <p:nvPr/>
          </p:nvSpPr>
          <p:spPr>
            <a:xfrm>
              <a:off x="9490491" y="3692732"/>
              <a:ext cx="276076" cy="264400"/>
            </a:xfrm>
            <a:custGeom>
              <a:avLst/>
              <a:gdLst>
                <a:gd name="connsiteX0" fmla="*/ 276076 w 276076"/>
                <a:gd name="connsiteY0" fmla="*/ 9988 h 264400"/>
                <a:gd name="connsiteX1" fmla="*/ 166062 w 276076"/>
                <a:gd name="connsiteY1" fmla="*/ 101714 h 264400"/>
                <a:gd name="connsiteX2" fmla="*/ 258455 w 276076"/>
                <a:gd name="connsiteY2" fmla="*/ 71710 h 264400"/>
                <a:gd name="connsiteX3" fmla="*/ 227117 w 276076"/>
                <a:gd name="connsiteY3" fmla="*/ 133337 h 264400"/>
                <a:gd name="connsiteX4" fmla="*/ 215783 w 276076"/>
                <a:gd name="connsiteY4" fmla="*/ 180962 h 264400"/>
                <a:gd name="connsiteX5" fmla="*/ 189589 w 276076"/>
                <a:gd name="connsiteY5" fmla="*/ 222777 h 264400"/>
                <a:gd name="connsiteX6" fmla="*/ 103864 w 276076"/>
                <a:gd name="connsiteY6" fmla="*/ 256781 h 264400"/>
                <a:gd name="connsiteX7" fmla="*/ 36427 w 276076"/>
                <a:gd name="connsiteY7" fmla="*/ 264401 h 264400"/>
                <a:gd name="connsiteX8" fmla="*/ 137 w 276076"/>
                <a:gd name="connsiteY8" fmla="*/ 172675 h 264400"/>
                <a:gd name="connsiteX9" fmla="*/ 7661 w 276076"/>
                <a:gd name="connsiteY9" fmla="*/ 109905 h 264400"/>
                <a:gd name="connsiteX10" fmla="*/ 85671 w 276076"/>
                <a:gd name="connsiteY10" fmla="*/ 22942 h 264400"/>
                <a:gd name="connsiteX11" fmla="*/ 167015 w 276076"/>
                <a:gd name="connsiteY11" fmla="*/ 38278 h 264400"/>
                <a:gd name="connsiteX12" fmla="*/ 219688 w 276076"/>
                <a:gd name="connsiteY12" fmla="*/ 15227 h 264400"/>
                <a:gd name="connsiteX13" fmla="*/ 259883 w 276076"/>
                <a:gd name="connsiteY13" fmla="*/ 178 h 264400"/>
                <a:gd name="connsiteX14" fmla="*/ 276076 w 276076"/>
                <a:gd name="connsiteY14" fmla="*/ 9988 h 26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6076" h="264400">
                  <a:moveTo>
                    <a:pt x="276076" y="9988"/>
                  </a:moveTo>
                  <a:lnTo>
                    <a:pt x="166062" y="101714"/>
                  </a:lnTo>
                  <a:lnTo>
                    <a:pt x="258455" y="71710"/>
                  </a:lnTo>
                  <a:cubicBezTo>
                    <a:pt x="256263" y="95501"/>
                    <a:pt x="245050" y="117551"/>
                    <a:pt x="227117" y="133337"/>
                  </a:cubicBezTo>
                  <a:cubicBezTo>
                    <a:pt x="227117" y="133337"/>
                    <a:pt x="237881" y="167913"/>
                    <a:pt x="215783" y="180962"/>
                  </a:cubicBezTo>
                  <a:cubicBezTo>
                    <a:pt x="215783" y="180962"/>
                    <a:pt x="222926" y="201155"/>
                    <a:pt x="189589" y="222777"/>
                  </a:cubicBezTo>
                  <a:cubicBezTo>
                    <a:pt x="162756" y="238087"/>
                    <a:pt x="133896" y="249535"/>
                    <a:pt x="103864" y="256781"/>
                  </a:cubicBezTo>
                  <a:lnTo>
                    <a:pt x="36427" y="264401"/>
                  </a:lnTo>
                  <a:cubicBezTo>
                    <a:pt x="14245" y="238846"/>
                    <a:pt x="1443" y="206489"/>
                    <a:pt x="137" y="172675"/>
                  </a:cubicBezTo>
                  <a:cubicBezTo>
                    <a:pt x="-1197" y="117430"/>
                    <a:pt x="7661" y="109905"/>
                    <a:pt x="7661" y="109905"/>
                  </a:cubicBezTo>
                  <a:cubicBezTo>
                    <a:pt x="10138" y="103143"/>
                    <a:pt x="71384" y="25895"/>
                    <a:pt x="85671" y="22942"/>
                  </a:cubicBezTo>
                  <a:cubicBezTo>
                    <a:pt x="99959" y="19989"/>
                    <a:pt x="167015" y="38278"/>
                    <a:pt x="167015" y="38278"/>
                  </a:cubicBezTo>
                  <a:lnTo>
                    <a:pt x="219688" y="15227"/>
                  </a:lnTo>
                  <a:cubicBezTo>
                    <a:pt x="219688" y="15227"/>
                    <a:pt x="252073" y="-1918"/>
                    <a:pt x="259883" y="178"/>
                  </a:cubicBezTo>
                  <a:cubicBezTo>
                    <a:pt x="259979" y="558"/>
                    <a:pt x="275409" y="2940"/>
                    <a:pt x="276076" y="9988"/>
                  </a:cubicBezTo>
                  <a:close/>
                </a:path>
              </a:pathLst>
            </a:custGeom>
            <a:solidFill>
              <a:schemeClr val="bg1"/>
            </a:solidFill>
            <a:ln w="9525" cap="flat">
              <a:solidFill>
                <a:schemeClr val="tx1"/>
              </a:solidFill>
              <a:prstDash val="solid"/>
              <a:miter/>
            </a:ln>
          </p:spPr>
          <p:txBody>
            <a:bodyPr rtlCol="0" anchor="ctr">
              <a:noAutofit/>
            </a:bodyPr>
            <a:lstStyle/>
            <a:p>
              <a:endParaRPr lang="zh-CN" altLang="en-US"/>
            </a:p>
          </p:txBody>
        </p:sp>
        <p:sp>
          <p:nvSpPr>
            <p:cNvPr id="522" name="任意多边形: 形状 521">
              <a:extLst>
                <a:ext uri="{FF2B5EF4-FFF2-40B4-BE49-F238E27FC236}">
                  <a16:creationId xmlns:a16="http://schemas.microsoft.com/office/drawing/2014/main" id="{E0F2FA25-7854-AB20-DEF4-4844BB5E3903}"/>
                </a:ext>
              </a:extLst>
            </p:cNvPr>
            <p:cNvSpPr/>
            <p:nvPr/>
          </p:nvSpPr>
          <p:spPr>
            <a:xfrm>
              <a:off x="9586994" y="3730944"/>
              <a:ext cx="70634" cy="27023"/>
            </a:xfrm>
            <a:custGeom>
              <a:avLst/>
              <a:gdLst>
                <a:gd name="connsiteX0" fmla="*/ 70608 w 70634"/>
                <a:gd name="connsiteY0" fmla="*/ 446 h 27023"/>
                <a:gd name="connsiteX1" fmla="*/ 36603 w 70634"/>
                <a:gd name="connsiteY1" fmla="*/ 17020 h 27023"/>
                <a:gd name="connsiteX2" fmla="*/ 27 w 70634"/>
                <a:gd name="connsiteY2" fmla="*/ 26545 h 27023"/>
                <a:gd name="connsiteX3" fmla="*/ 34031 w 70634"/>
                <a:gd name="connsiteY3" fmla="*/ 9971 h 27023"/>
                <a:gd name="connsiteX4" fmla="*/ 70608 w 70634"/>
                <a:gd name="connsiteY4" fmla="*/ 446 h 27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634" h="27023">
                  <a:moveTo>
                    <a:pt x="70608" y="446"/>
                  </a:moveTo>
                  <a:cubicBezTo>
                    <a:pt x="71369" y="2447"/>
                    <a:pt x="56129" y="9971"/>
                    <a:pt x="36603" y="17020"/>
                  </a:cubicBezTo>
                  <a:cubicBezTo>
                    <a:pt x="17077" y="24068"/>
                    <a:pt x="789" y="28545"/>
                    <a:pt x="27" y="26545"/>
                  </a:cubicBezTo>
                  <a:cubicBezTo>
                    <a:pt x="-735" y="24545"/>
                    <a:pt x="14600" y="17020"/>
                    <a:pt x="34031" y="9971"/>
                  </a:cubicBezTo>
                  <a:cubicBezTo>
                    <a:pt x="53462" y="2923"/>
                    <a:pt x="69941" y="-1459"/>
                    <a:pt x="70608" y="446"/>
                  </a:cubicBezTo>
                  <a:close/>
                </a:path>
              </a:pathLst>
            </a:custGeom>
            <a:solidFill>
              <a:schemeClr val="bg1">
                <a:lumMod val="95000"/>
              </a:schemeClr>
            </a:solidFill>
            <a:ln w="9525" cap="flat">
              <a:solidFill>
                <a:schemeClr val="tx1"/>
              </a:solidFill>
              <a:prstDash val="solid"/>
              <a:miter/>
            </a:ln>
          </p:spPr>
          <p:txBody>
            <a:bodyPr rtlCol="0" anchor="ctr">
              <a:noAutofit/>
            </a:bodyPr>
            <a:lstStyle/>
            <a:p>
              <a:endParaRPr lang="zh-CN" altLang="en-US"/>
            </a:p>
          </p:txBody>
        </p:sp>
        <p:sp>
          <p:nvSpPr>
            <p:cNvPr id="523" name="任意多边形: 形状 522">
              <a:extLst>
                <a:ext uri="{FF2B5EF4-FFF2-40B4-BE49-F238E27FC236}">
                  <a16:creationId xmlns:a16="http://schemas.microsoft.com/office/drawing/2014/main" id="{584B17FF-E771-0AA9-897D-01473263957D}"/>
                </a:ext>
              </a:extLst>
            </p:cNvPr>
            <p:cNvSpPr/>
            <p:nvPr/>
          </p:nvSpPr>
          <p:spPr>
            <a:xfrm>
              <a:off x="9670764" y="3823895"/>
              <a:ext cx="47588" cy="25142"/>
            </a:xfrm>
            <a:custGeom>
              <a:avLst/>
              <a:gdLst>
                <a:gd name="connsiteX0" fmla="*/ 47511 w 47588"/>
                <a:gd name="connsiteY0" fmla="*/ 364 h 25142"/>
                <a:gd name="connsiteX1" fmla="*/ 25413 w 47588"/>
                <a:gd name="connsiteY1" fmla="*/ 15890 h 25142"/>
                <a:gd name="connsiteX2" fmla="*/ 77 w 47588"/>
                <a:gd name="connsiteY2" fmla="*/ 24748 h 25142"/>
                <a:gd name="connsiteX3" fmla="*/ 22175 w 47588"/>
                <a:gd name="connsiteY3" fmla="*/ 9222 h 25142"/>
                <a:gd name="connsiteX4" fmla="*/ 47511 w 47588"/>
                <a:gd name="connsiteY4" fmla="*/ 364 h 25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88" h="25142">
                  <a:moveTo>
                    <a:pt x="47511" y="364"/>
                  </a:moveTo>
                  <a:cubicBezTo>
                    <a:pt x="48559" y="2174"/>
                    <a:pt x="38843" y="9889"/>
                    <a:pt x="25413" y="15890"/>
                  </a:cubicBezTo>
                  <a:cubicBezTo>
                    <a:pt x="11983" y="21891"/>
                    <a:pt x="1124" y="26558"/>
                    <a:pt x="77" y="24748"/>
                  </a:cubicBezTo>
                  <a:cubicBezTo>
                    <a:pt x="-971" y="22938"/>
                    <a:pt x="8840" y="15223"/>
                    <a:pt x="22175" y="9222"/>
                  </a:cubicBezTo>
                  <a:cubicBezTo>
                    <a:pt x="35510" y="3222"/>
                    <a:pt x="46463" y="-1350"/>
                    <a:pt x="47511" y="364"/>
                  </a:cubicBezTo>
                  <a:close/>
                </a:path>
              </a:pathLst>
            </a:custGeom>
            <a:solidFill>
              <a:schemeClr val="bg1">
                <a:lumMod val="95000"/>
              </a:schemeClr>
            </a:solidFill>
            <a:ln w="9525" cap="flat">
              <a:solidFill>
                <a:schemeClr val="tx1"/>
              </a:solidFill>
              <a:prstDash val="solid"/>
              <a:miter/>
            </a:ln>
          </p:spPr>
          <p:txBody>
            <a:bodyPr rtlCol="0" anchor="ctr">
              <a:noAutofit/>
            </a:bodyPr>
            <a:lstStyle/>
            <a:p>
              <a:endParaRPr lang="zh-CN" altLang="en-US"/>
            </a:p>
          </p:txBody>
        </p:sp>
        <p:sp>
          <p:nvSpPr>
            <p:cNvPr id="524" name="任意多边形: 形状 523">
              <a:extLst>
                <a:ext uri="{FF2B5EF4-FFF2-40B4-BE49-F238E27FC236}">
                  <a16:creationId xmlns:a16="http://schemas.microsoft.com/office/drawing/2014/main" id="{417178BB-9E83-609F-3D4B-064307B44DE4}"/>
                </a:ext>
              </a:extLst>
            </p:cNvPr>
            <p:cNvSpPr/>
            <p:nvPr/>
          </p:nvSpPr>
          <p:spPr>
            <a:xfrm>
              <a:off x="9669821" y="3873497"/>
              <a:ext cx="36507" cy="19567"/>
            </a:xfrm>
            <a:custGeom>
              <a:avLst/>
              <a:gdLst>
                <a:gd name="connsiteX0" fmla="*/ 67 w 36507"/>
                <a:gd name="connsiteY0" fmla="*/ 18962 h 19567"/>
                <a:gd name="connsiteX1" fmla="*/ 16641 w 36507"/>
                <a:gd name="connsiteY1" fmla="*/ 6389 h 19567"/>
                <a:gd name="connsiteX2" fmla="*/ 36453 w 36507"/>
                <a:gd name="connsiteY2" fmla="*/ 579 h 19567"/>
                <a:gd name="connsiteX3" fmla="*/ 19879 w 36507"/>
                <a:gd name="connsiteY3" fmla="*/ 13056 h 19567"/>
                <a:gd name="connsiteX4" fmla="*/ 67 w 36507"/>
                <a:gd name="connsiteY4" fmla="*/ 18962 h 19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07" h="19567">
                  <a:moveTo>
                    <a:pt x="67" y="18962"/>
                  </a:moveTo>
                  <a:cubicBezTo>
                    <a:pt x="-790" y="17057"/>
                    <a:pt x="6640" y="11437"/>
                    <a:pt x="16641" y="6389"/>
                  </a:cubicBezTo>
                  <a:cubicBezTo>
                    <a:pt x="26642" y="1341"/>
                    <a:pt x="35691" y="-1231"/>
                    <a:pt x="36453" y="579"/>
                  </a:cubicBezTo>
                  <a:cubicBezTo>
                    <a:pt x="37215" y="2388"/>
                    <a:pt x="29976" y="8008"/>
                    <a:pt x="19879" y="13056"/>
                  </a:cubicBezTo>
                  <a:cubicBezTo>
                    <a:pt x="9783" y="18105"/>
                    <a:pt x="925" y="20867"/>
                    <a:pt x="67" y="18962"/>
                  </a:cubicBezTo>
                  <a:close/>
                </a:path>
              </a:pathLst>
            </a:custGeom>
            <a:solidFill>
              <a:schemeClr val="bg1">
                <a:lumMod val="95000"/>
              </a:schemeClr>
            </a:solidFill>
            <a:ln w="9525" cap="flat">
              <a:solidFill>
                <a:schemeClr val="tx1"/>
              </a:solidFill>
              <a:prstDash val="solid"/>
              <a:miter/>
            </a:ln>
          </p:spPr>
          <p:txBody>
            <a:bodyPr rtlCol="0" anchor="ctr">
              <a:noAutofit/>
            </a:bodyPr>
            <a:lstStyle/>
            <a:p>
              <a:endParaRPr lang="zh-CN" altLang="en-US"/>
            </a:p>
          </p:txBody>
        </p:sp>
        <p:sp>
          <p:nvSpPr>
            <p:cNvPr id="525" name="任意多边形: 形状 524">
              <a:extLst>
                <a:ext uri="{FF2B5EF4-FFF2-40B4-BE49-F238E27FC236}">
                  <a16:creationId xmlns:a16="http://schemas.microsoft.com/office/drawing/2014/main" id="{53E35433-7FC5-F05A-A578-00DB478B61DC}"/>
                </a:ext>
              </a:extLst>
            </p:cNvPr>
            <p:cNvSpPr/>
            <p:nvPr/>
          </p:nvSpPr>
          <p:spPr>
            <a:xfrm>
              <a:off x="9582636" y="3783564"/>
              <a:ext cx="440633" cy="214372"/>
            </a:xfrm>
            <a:custGeom>
              <a:avLst/>
              <a:gdLst>
                <a:gd name="connsiteX0" fmla="*/ 440630 w 440633"/>
                <a:gd name="connsiteY0" fmla="*/ 24 h 214372"/>
                <a:gd name="connsiteX1" fmla="*/ 221555 w 440633"/>
                <a:gd name="connsiteY1" fmla="*/ 109562 h 214372"/>
                <a:gd name="connsiteX2" fmla="*/ 3 w 440633"/>
                <a:gd name="connsiteY2" fmla="*/ 214337 h 214372"/>
                <a:gd name="connsiteX3" fmla="*/ 219079 w 440633"/>
                <a:gd name="connsiteY3" fmla="*/ 104799 h 214372"/>
                <a:gd name="connsiteX4" fmla="*/ 440630 w 440633"/>
                <a:gd name="connsiteY4" fmla="*/ 24 h 214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633" h="214372">
                  <a:moveTo>
                    <a:pt x="440630" y="24"/>
                  </a:moveTo>
                  <a:cubicBezTo>
                    <a:pt x="441297" y="1262"/>
                    <a:pt x="342999" y="50316"/>
                    <a:pt x="221555" y="109562"/>
                  </a:cubicBezTo>
                  <a:cubicBezTo>
                    <a:pt x="100111" y="168807"/>
                    <a:pt x="670" y="215861"/>
                    <a:pt x="3" y="214337"/>
                  </a:cubicBezTo>
                  <a:cubicBezTo>
                    <a:pt x="-663" y="212813"/>
                    <a:pt x="97635" y="164140"/>
                    <a:pt x="219079" y="104799"/>
                  </a:cubicBezTo>
                  <a:cubicBezTo>
                    <a:pt x="340522" y="45458"/>
                    <a:pt x="440058" y="-1214"/>
                    <a:pt x="440630" y="24"/>
                  </a:cubicBezTo>
                  <a:close/>
                </a:path>
              </a:pathLst>
            </a:custGeom>
            <a:solidFill>
              <a:srgbClr val="263238"/>
            </a:solidFill>
            <a:ln w="9525" cap="flat">
              <a:solidFill>
                <a:schemeClr val="tx1"/>
              </a:solidFill>
              <a:prstDash val="solid"/>
              <a:miter/>
            </a:ln>
          </p:spPr>
          <p:txBody>
            <a:bodyPr rtlCol="0" anchor="ctr">
              <a:noAutofit/>
            </a:bodyPr>
            <a:lstStyle/>
            <a:p>
              <a:endParaRPr lang="zh-CN" altLang="en-US"/>
            </a:p>
          </p:txBody>
        </p:sp>
        <p:sp>
          <p:nvSpPr>
            <p:cNvPr id="526" name="任意多边形: 形状 525">
              <a:extLst>
                <a:ext uri="{FF2B5EF4-FFF2-40B4-BE49-F238E27FC236}">
                  <a16:creationId xmlns:a16="http://schemas.microsoft.com/office/drawing/2014/main" id="{E43EC683-93F1-190C-6D59-3B8AECB4294E}"/>
                </a:ext>
              </a:extLst>
            </p:cNvPr>
            <p:cNvSpPr/>
            <p:nvPr/>
          </p:nvSpPr>
          <p:spPr>
            <a:xfrm>
              <a:off x="9706667" y="3810159"/>
              <a:ext cx="217224" cy="199855"/>
            </a:xfrm>
            <a:custGeom>
              <a:avLst/>
              <a:gdLst>
                <a:gd name="connsiteX0" fmla="*/ 121432 w 217224"/>
                <a:gd name="connsiteY0" fmla="*/ 23054 h 199855"/>
                <a:gd name="connsiteX1" fmla="*/ 103620 w 217224"/>
                <a:gd name="connsiteY1" fmla="*/ 43914 h 199855"/>
                <a:gd name="connsiteX2" fmla="*/ 106668 w 217224"/>
                <a:gd name="connsiteY2" fmla="*/ 62964 h 199855"/>
                <a:gd name="connsiteX3" fmla="*/ 78569 w 217224"/>
                <a:gd name="connsiteY3" fmla="*/ 14101 h 199855"/>
                <a:gd name="connsiteX4" fmla="*/ 51233 w 217224"/>
                <a:gd name="connsiteY4" fmla="*/ 23626 h 199855"/>
                <a:gd name="connsiteX5" fmla="*/ 54662 w 217224"/>
                <a:gd name="connsiteY5" fmla="*/ 53439 h 199855"/>
                <a:gd name="connsiteX6" fmla="*/ 35612 w 217224"/>
                <a:gd name="connsiteY6" fmla="*/ 55821 h 199855"/>
                <a:gd name="connsiteX7" fmla="*/ 26087 w 217224"/>
                <a:gd name="connsiteY7" fmla="*/ 88015 h 199855"/>
                <a:gd name="connsiteX8" fmla="*/ 179 w 217224"/>
                <a:gd name="connsiteY8" fmla="*/ 105255 h 199855"/>
                <a:gd name="connsiteX9" fmla="*/ 2369 w 217224"/>
                <a:gd name="connsiteY9" fmla="*/ 138307 h 199855"/>
                <a:gd name="connsiteX10" fmla="*/ 19610 w 217224"/>
                <a:gd name="connsiteY10" fmla="*/ 162786 h 199855"/>
                <a:gd name="connsiteX11" fmla="*/ 83903 w 217224"/>
                <a:gd name="connsiteY11" fmla="*/ 199743 h 199855"/>
                <a:gd name="connsiteX12" fmla="*/ 107526 w 217224"/>
                <a:gd name="connsiteY12" fmla="*/ 179550 h 199855"/>
                <a:gd name="connsiteX13" fmla="*/ 138196 w 217224"/>
                <a:gd name="connsiteY13" fmla="*/ 170025 h 199855"/>
                <a:gd name="connsiteX14" fmla="*/ 149150 w 217224"/>
                <a:gd name="connsiteY14" fmla="*/ 156309 h 199855"/>
                <a:gd name="connsiteX15" fmla="*/ 180582 w 217224"/>
                <a:gd name="connsiteY15" fmla="*/ 138593 h 199855"/>
                <a:gd name="connsiteX16" fmla="*/ 186583 w 217224"/>
                <a:gd name="connsiteY16" fmla="*/ 124877 h 199855"/>
                <a:gd name="connsiteX17" fmla="*/ 212015 w 217224"/>
                <a:gd name="connsiteY17" fmla="*/ 105827 h 199855"/>
                <a:gd name="connsiteX18" fmla="*/ 216492 w 217224"/>
                <a:gd name="connsiteY18" fmla="*/ 79157 h 199855"/>
                <a:gd name="connsiteX19" fmla="*/ 213348 w 217224"/>
                <a:gd name="connsiteY19" fmla="*/ 64298 h 199855"/>
                <a:gd name="connsiteX20" fmla="*/ 196298 w 217224"/>
                <a:gd name="connsiteY20" fmla="*/ 72870 h 199855"/>
                <a:gd name="connsiteX21" fmla="*/ 160961 w 217224"/>
                <a:gd name="connsiteY21" fmla="*/ 55630 h 199855"/>
                <a:gd name="connsiteX22" fmla="*/ 121432 w 217224"/>
                <a:gd name="connsiteY22" fmla="*/ 23054 h 199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7224" h="199855">
                  <a:moveTo>
                    <a:pt x="121432" y="23054"/>
                  </a:moveTo>
                  <a:cubicBezTo>
                    <a:pt x="121432" y="23054"/>
                    <a:pt x="100668" y="25055"/>
                    <a:pt x="103620" y="43914"/>
                  </a:cubicBezTo>
                  <a:lnTo>
                    <a:pt x="106668" y="62964"/>
                  </a:lnTo>
                  <a:cubicBezTo>
                    <a:pt x="106668" y="62964"/>
                    <a:pt x="81713" y="22864"/>
                    <a:pt x="78569" y="14101"/>
                  </a:cubicBezTo>
                  <a:cubicBezTo>
                    <a:pt x="69044" y="-11426"/>
                    <a:pt x="46946" y="1338"/>
                    <a:pt x="51233" y="23626"/>
                  </a:cubicBezTo>
                  <a:cubicBezTo>
                    <a:pt x="52376" y="29531"/>
                    <a:pt x="54662" y="53439"/>
                    <a:pt x="54662" y="53439"/>
                  </a:cubicBezTo>
                  <a:cubicBezTo>
                    <a:pt x="54662" y="53439"/>
                    <a:pt x="49423" y="45629"/>
                    <a:pt x="35612" y="55821"/>
                  </a:cubicBezTo>
                  <a:cubicBezTo>
                    <a:pt x="32278" y="58297"/>
                    <a:pt x="26087" y="88015"/>
                    <a:pt x="26087" y="88015"/>
                  </a:cubicBezTo>
                  <a:lnTo>
                    <a:pt x="179" y="105255"/>
                  </a:lnTo>
                  <a:cubicBezTo>
                    <a:pt x="-375" y="116320"/>
                    <a:pt x="360" y="127412"/>
                    <a:pt x="2369" y="138307"/>
                  </a:cubicBezTo>
                  <a:cubicBezTo>
                    <a:pt x="4645" y="148429"/>
                    <a:pt x="10846" y="157233"/>
                    <a:pt x="19610" y="162786"/>
                  </a:cubicBezTo>
                  <a:cubicBezTo>
                    <a:pt x="23515" y="165930"/>
                    <a:pt x="69902" y="202125"/>
                    <a:pt x="83903" y="199743"/>
                  </a:cubicBezTo>
                  <a:cubicBezTo>
                    <a:pt x="97905" y="197362"/>
                    <a:pt x="108002" y="184503"/>
                    <a:pt x="107526" y="179550"/>
                  </a:cubicBezTo>
                  <a:cubicBezTo>
                    <a:pt x="107049" y="174597"/>
                    <a:pt x="128385" y="179550"/>
                    <a:pt x="138196" y="170025"/>
                  </a:cubicBezTo>
                  <a:cubicBezTo>
                    <a:pt x="148007" y="160500"/>
                    <a:pt x="148673" y="158881"/>
                    <a:pt x="149150" y="156309"/>
                  </a:cubicBezTo>
                  <a:cubicBezTo>
                    <a:pt x="149626" y="153738"/>
                    <a:pt x="173153" y="146784"/>
                    <a:pt x="180582" y="138593"/>
                  </a:cubicBezTo>
                  <a:cubicBezTo>
                    <a:pt x="188012" y="130401"/>
                    <a:pt x="186583" y="124877"/>
                    <a:pt x="186583" y="124877"/>
                  </a:cubicBezTo>
                  <a:cubicBezTo>
                    <a:pt x="186583" y="124877"/>
                    <a:pt x="207633" y="118590"/>
                    <a:pt x="212015" y="105827"/>
                  </a:cubicBezTo>
                  <a:cubicBezTo>
                    <a:pt x="216718" y="97783"/>
                    <a:pt x="218311" y="88295"/>
                    <a:pt x="216492" y="79157"/>
                  </a:cubicBezTo>
                  <a:lnTo>
                    <a:pt x="213348" y="64298"/>
                  </a:lnTo>
                  <a:lnTo>
                    <a:pt x="196298" y="72870"/>
                  </a:lnTo>
                  <a:lnTo>
                    <a:pt x="160961" y="55630"/>
                  </a:lnTo>
                  <a:cubicBezTo>
                    <a:pt x="160961" y="55630"/>
                    <a:pt x="134291" y="17530"/>
                    <a:pt x="121432" y="23054"/>
                  </a:cubicBezTo>
                  <a:close/>
                </a:path>
              </a:pathLst>
            </a:custGeom>
            <a:solidFill>
              <a:schemeClr val="bg1"/>
            </a:solidFill>
            <a:ln w="9525" cap="flat">
              <a:solidFill>
                <a:schemeClr val="tx1"/>
              </a:solidFill>
              <a:prstDash val="solid"/>
              <a:miter/>
            </a:ln>
          </p:spPr>
          <p:txBody>
            <a:bodyPr rtlCol="0" anchor="ctr">
              <a:noAutofit/>
            </a:bodyPr>
            <a:lstStyle/>
            <a:p>
              <a:endParaRPr lang="zh-CN" altLang="en-US"/>
            </a:p>
          </p:txBody>
        </p:sp>
        <p:sp>
          <p:nvSpPr>
            <p:cNvPr id="527" name="任意多边形: 形状 526">
              <a:extLst>
                <a:ext uri="{FF2B5EF4-FFF2-40B4-BE49-F238E27FC236}">
                  <a16:creationId xmlns:a16="http://schemas.microsoft.com/office/drawing/2014/main" id="{F1ACC821-D2B6-841C-9DFA-C387252E6CD1}"/>
                </a:ext>
              </a:extLst>
            </p:cNvPr>
            <p:cNvSpPr/>
            <p:nvPr/>
          </p:nvSpPr>
          <p:spPr>
            <a:xfrm>
              <a:off x="9806027" y="3862026"/>
              <a:ext cx="68123" cy="63598"/>
            </a:xfrm>
            <a:custGeom>
              <a:avLst/>
              <a:gdLst>
                <a:gd name="connsiteX0" fmla="*/ 68078 w 68123"/>
                <a:gd name="connsiteY0" fmla="*/ 63389 h 63598"/>
                <a:gd name="connsiteX1" fmla="*/ 28168 w 68123"/>
                <a:gd name="connsiteY1" fmla="*/ 38148 h 63598"/>
                <a:gd name="connsiteX2" fmla="*/ 165 w 68123"/>
                <a:gd name="connsiteY2" fmla="*/ 48 h 63598"/>
                <a:gd name="connsiteX3" fmla="*/ 33217 w 68123"/>
                <a:gd name="connsiteY3" fmla="*/ 32623 h 63598"/>
                <a:gd name="connsiteX4" fmla="*/ 68078 w 68123"/>
                <a:gd name="connsiteY4" fmla="*/ 63389 h 63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123" h="63598">
                  <a:moveTo>
                    <a:pt x="68078" y="63389"/>
                  </a:moveTo>
                  <a:cubicBezTo>
                    <a:pt x="67221" y="65103"/>
                    <a:pt x="47409" y="56245"/>
                    <a:pt x="28168" y="38148"/>
                  </a:cubicBezTo>
                  <a:cubicBezTo>
                    <a:pt x="8928" y="20050"/>
                    <a:pt x="-1455" y="1095"/>
                    <a:pt x="165" y="48"/>
                  </a:cubicBezTo>
                  <a:cubicBezTo>
                    <a:pt x="1784" y="-1000"/>
                    <a:pt x="14547" y="15383"/>
                    <a:pt x="33217" y="32623"/>
                  </a:cubicBezTo>
                  <a:cubicBezTo>
                    <a:pt x="51886" y="49863"/>
                    <a:pt x="69126" y="61484"/>
                    <a:pt x="68078" y="63389"/>
                  </a:cubicBezTo>
                  <a:close/>
                </a:path>
              </a:pathLst>
            </a:custGeom>
            <a:solidFill>
              <a:schemeClr val="bg1">
                <a:lumMod val="95000"/>
              </a:schemeClr>
            </a:solidFill>
            <a:ln w="9525" cap="flat">
              <a:solidFill>
                <a:schemeClr val="tx1"/>
              </a:solidFill>
              <a:prstDash val="solid"/>
              <a:miter/>
            </a:ln>
          </p:spPr>
          <p:txBody>
            <a:bodyPr rtlCol="0" anchor="ctr">
              <a:noAutofit/>
            </a:bodyPr>
            <a:lstStyle/>
            <a:p>
              <a:endParaRPr lang="zh-CN" altLang="en-US"/>
            </a:p>
          </p:txBody>
        </p:sp>
        <p:sp>
          <p:nvSpPr>
            <p:cNvPr id="528" name="任意多边形: 形状 527">
              <a:extLst>
                <a:ext uri="{FF2B5EF4-FFF2-40B4-BE49-F238E27FC236}">
                  <a16:creationId xmlns:a16="http://schemas.microsoft.com/office/drawing/2014/main" id="{3800B86B-833A-686E-7058-0F60029C0809}"/>
                </a:ext>
              </a:extLst>
            </p:cNvPr>
            <p:cNvSpPr/>
            <p:nvPr/>
          </p:nvSpPr>
          <p:spPr>
            <a:xfrm>
              <a:off x="9761099" y="3863767"/>
              <a:ext cx="62623" cy="82793"/>
            </a:xfrm>
            <a:custGeom>
              <a:avLst/>
              <a:gdLst>
                <a:gd name="connsiteX0" fmla="*/ 62523 w 62623"/>
                <a:gd name="connsiteY0" fmla="*/ 82698 h 82793"/>
                <a:gd name="connsiteX1" fmla="*/ 24995 w 62623"/>
                <a:gd name="connsiteY1" fmla="*/ 46122 h 82793"/>
                <a:gd name="connsiteX2" fmla="*/ 229 w 62623"/>
                <a:gd name="connsiteY2" fmla="*/ 21 h 82793"/>
                <a:gd name="connsiteX3" fmla="*/ 30900 w 62623"/>
                <a:gd name="connsiteY3" fmla="*/ 41646 h 82793"/>
                <a:gd name="connsiteX4" fmla="*/ 62523 w 62623"/>
                <a:gd name="connsiteY4" fmla="*/ 82698 h 82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623" h="82793">
                  <a:moveTo>
                    <a:pt x="62523" y="82698"/>
                  </a:moveTo>
                  <a:cubicBezTo>
                    <a:pt x="61285" y="84127"/>
                    <a:pt x="42616" y="69363"/>
                    <a:pt x="24995" y="46122"/>
                  </a:cubicBezTo>
                  <a:cubicBezTo>
                    <a:pt x="7373" y="22881"/>
                    <a:pt x="-1580" y="783"/>
                    <a:pt x="229" y="21"/>
                  </a:cubicBezTo>
                  <a:cubicBezTo>
                    <a:pt x="2039" y="-741"/>
                    <a:pt x="13755" y="19071"/>
                    <a:pt x="30900" y="41646"/>
                  </a:cubicBezTo>
                  <a:cubicBezTo>
                    <a:pt x="48045" y="64220"/>
                    <a:pt x="64047" y="81079"/>
                    <a:pt x="62523" y="82698"/>
                  </a:cubicBezTo>
                  <a:close/>
                </a:path>
              </a:pathLst>
            </a:custGeom>
            <a:solidFill>
              <a:schemeClr val="bg1">
                <a:lumMod val="95000"/>
              </a:schemeClr>
            </a:solidFill>
            <a:ln w="9525" cap="flat">
              <a:solidFill>
                <a:schemeClr val="tx1"/>
              </a:solidFill>
              <a:prstDash val="solid"/>
              <a:miter/>
            </a:ln>
          </p:spPr>
          <p:txBody>
            <a:bodyPr rtlCol="0" anchor="ctr">
              <a:noAutofit/>
            </a:bodyPr>
            <a:lstStyle/>
            <a:p>
              <a:endParaRPr lang="zh-CN" altLang="en-US"/>
            </a:p>
          </p:txBody>
        </p:sp>
        <p:sp>
          <p:nvSpPr>
            <p:cNvPr id="529" name="任意多边形: 形状 528">
              <a:extLst>
                <a:ext uri="{FF2B5EF4-FFF2-40B4-BE49-F238E27FC236}">
                  <a16:creationId xmlns:a16="http://schemas.microsoft.com/office/drawing/2014/main" id="{D91D8F08-0295-4755-D30F-230F4BC82715}"/>
                </a:ext>
              </a:extLst>
            </p:cNvPr>
            <p:cNvSpPr/>
            <p:nvPr/>
          </p:nvSpPr>
          <p:spPr>
            <a:xfrm>
              <a:off x="9731752" y="3898354"/>
              <a:ext cx="65889" cy="74592"/>
            </a:xfrm>
            <a:custGeom>
              <a:avLst/>
              <a:gdLst>
                <a:gd name="connsiteX0" fmla="*/ 65866 w 65889"/>
                <a:gd name="connsiteY0" fmla="*/ 74114 h 74592"/>
                <a:gd name="connsiteX1" fmla="*/ 50245 w 65889"/>
                <a:gd name="connsiteY1" fmla="*/ 71542 h 74592"/>
                <a:gd name="connsiteX2" fmla="*/ 18432 w 65889"/>
                <a:gd name="connsiteY2" fmla="*/ 50111 h 74592"/>
                <a:gd name="connsiteX3" fmla="*/ 1192 w 65889"/>
                <a:gd name="connsiteY3" fmla="*/ 15821 h 74592"/>
                <a:gd name="connsiteX4" fmla="*/ 1192 w 65889"/>
                <a:gd name="connsiteY4" fmla="*/ 10 h 74592"/>
                <a:gd name="connsiteX5" fmla="*/ 24433 w 65889"/>
                <a:gd name="connsiteY5" fmla="*/ 45158 h 74592"/>
                <a:gd name="connsiteX6" fmla="*/ 65866 w 65889"/>
                <a:gd name="connsiteY6" fmla="*/ 74114 h 7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889" h="74592">
                  <a:moveTo>
                    <a:pt x="65866" y="74114"/>
                  </a:moveTo>
                  <a:cubicBezTo>
                    <a:pt x="65866" y="75067"/>
                    <a:pt x="59580" y="74781"/>
                    <a:pt x="50245" y="71542"/>
                  </a:cubicBezTo>
                  <a:cubicBezTo>
                    <a:pt x="38035" y="67133"/>
                    <a:pt x="27106" y="59770"/>
                    <a:pt x="18432" y="50111"/>
                  </a:cubicBezTo>
                  <a:cubicBezTo>
                    <a:pt x="9854" y="40339"/>
                    <a:pt x="3919" y="28535"/>
                    <a:pt x="1192" y="15821"/>
                  </a:cubicBezTo>
                  <a:cubicBezTo>
                    <a:pt x="-713" y="6296"/>
                    <a:pt x="-47" y="10"/>
                    <a:pt x="1192" y="10"/>
                  </a:cubicBezTo>
                  <a:cubicBezTo>
                    <a:pt x="3573" y="-562"/>
                    <a:pt x="5573" y="24013"/>
                    <a:pt x="24433" y="45158"/>
                  </a:cubicBezTo>
                  <a:cubicBezTo>
                    <a:pt x="43292" y="66304"/>
                    <a:pt x="66724" y="72209"/>
                    <a:pt x="65866" y="74114"/>
                  </a:cubicBezTo>
                  <a:close/>
                </a:path>
              </a:pathLst>
            </a:custGeom>
            <a:solidFill>
              <a:schemeClr val="bg1">
                <a:lumMod val="95000"/>
              </a:schemeClr>
            </a:solidFill>
            <a:ln w="9525" cap="flat">
              <a:solidFill>
                <a:schemeClr val="tx1"/>
              </a:solidFill>
              <a:prstDash val="solid"/>
              <a:miter/>
            </a:ln>
          </p:spPr>
          <p:txBody>
            <a:bodyPr rtlCol="0" anchor="ctr">
              <a:noAutofit/>
            </a:bodyPr>
            <a:lstStyle/>
            <a:p>
              <a:endParaRPr lang="zh-CN" altLang="en-US"/>
            </a:p>
          </p:txBody>
        </p:sp>
        <p:sp>
          <p:nvSpPr>
            <p:cNvPr id="530" name="任意多边形: 形状 529">
              <a:extLst>
                <a:ext uri="{FF2B5EF4-FFF2-40B4-BE49-F238E27FC236}">
                  <a16:creationId xmlns:a16="http://schemas.microsoft.com/office/drawing/2014/main" id="{AE0D2ACE-75E3-3FF1-6B8F-84B4BAA891EF}"/>
                </a:ext>
              </a:extLst>
            </p:cNvPr>
            <p:cNvSpPr/>
            <p:nvPr/>
          </p:nvSpPr>
          <p:spPr>
            <a:xfrm>
              <a:off x="9660459" y="3660383"/>
              <a:ext cx="390525" cy="148922"/>
            </a:xfrm>
            <a:custGeom>
              <a:avLst/>
              <a:gdLst>
                <a:gd name="connsiteX0" fmla="*/ 390525 w 390525"/>
                <a:gd name="connsiteY0" fmla="*/ 148923 h 148922"/>
                <a:gd name="connsiteX1" fmla="*/ 382905 w 390525"/>
                <a:gd name="connsiteY1" fmla="*/ 142731 h 148922"/>
                <a:gd name="connsiteX2" fmla="*/ 361950 w 390525"/>
                <a:gd name="connsiteY2" fmla="*/ 124158 h 148922"/>
                <a:gd name="connsiteX3" fmla="*/ 361950 w 390525"/>
                <a:gd name="connsiteY3" fmla="*/ 124158 h 148922"/>
                <a:gd name="connsiteX4" fmla="*/ 361950 w 390525"/>
                <a:gd name="connsiteY4" fmla="*/ 124158 h 148922"/>
                <a:gd name="connsiteX5" fmla="*/ 351854 w 390525"/>
                <a:gd name="connsiteY5" fmla="*/ 85581 h 148922"/>
                <a:gd name="connsiteX6" fmla="*/ 333375 w 390525"/>
                <a:gd name="connsiteY6" fmla="*/ 37956 h 148922"/>
                <a:gd name="connsiteX7" fmla="*/ 317182 w 390525"/>
                <a:gd name="connsiteY7" fmla="*/ 14239 h 148922"/>
                <a:gd name="connsiteX8" fmla="*/ 305276 w 390525"/>
                <a:gd name="connsiteY8" fmla="*/ 6143 h 148922"/>
                <a:gd name="connsiteX9" fmla="*/ 298228 w 390525"/>
                <a:gd name="connsiteY9" fmla="*/ 4714 h 148922"/>
                <a:gd name="connsiteX10" fmla="*/ 262795 w 390525"/>
                <a:gd name="connsiteY10" fmla="*/ 19859 h 148922"/>
                <a:gd name="connsiteX11" fmla="*/ 239173 w 390525"/>
                <a:gd name="connsiteY11" fmla="*/ 44433 h 148922"/>
                <a:gd name="connsiteX12" fmla="*/ 226600 w 390525"/>
                <a:gd name="connsiteY12" fmla="*/ 61673 h 148922"/>
                <a:gd name="connsiteX13" fmla="*/ 226600 w 390525"/>
                <a:gd name="connsiteY13" fmla="*/ 62436 h 148922"/>
                <a:gd name="connsiteX14" fmla="*/ 225743 w 390525"/>
                <a:gd name="connsiteY14" fmla="*/ 62436 h 148922"/>
                <a:gd name="connsiteX15" fmla="*/ 66675 w 390525"/>
                <a:gd name="connsiteY15" fmla="*/ 116823 h 148922"/>
                <a:gd name="connsiteX16" fmla="*/ 18098 w 390525"/>
                <a:gd name="connsiteY16" fmla="*/ 129777 h 148922"/>
                <a:gd name="connsiteX17" fmla="*/ 4763 w 390525"/>
                <a:gd name="connsiteY17" fmla="*/ 132540 h 148922"/>
                <a:gd name="connsiteX18" fmla="*/ 0 w 390525"/>
                <a:gd name="connsiteY18" fmla="*/ 133111 h 148922"/>
                <a:gd name="connsiteX19" fmla="*/ 4477 w 390525"/>
                <a:gd name="connsiteY19" fmla="*/ 131587 h 148922"/>
                <a:gd name="connsiteX20" fmla="*/ 17621 w 390525"/>
                <a:gd name="connsiteY20" fmla="*/ 128063 h 148922"/>
                <a:gd name="connsiteX21" fmla="*/ 65246 w 390525"/>
                <a:gd name="connsiteY21" fmla="*/ 113585 h 148922"/>
                <a:gd name="connsiteX22" fmla="*/ 223838 w 390525"/>
                <a:gd name="connsiteY22" fmla="*/ 57768 h 148922"/>
                <a:gd name="connsiteX23" fmla="*/ 222504 w 390525"/>
                <a:gd name="connsiteY23" fmla="*/ 58816 h 148922"/>
                <a:gd name="connsiteX24" fmla="*/ 235363 w 390525"/>
                <a:gd name="connsiteY24" fmla="*/ 41004 h 148922"/>
                <a:gd name="connsiteX25" fmla="*/ 259747 w 390525"/>
                <a:gd name="connsiteY25" fmla="*/ 15858 h 148922"/>
                <a:gd name="connsiteX26" fmla="*/ 290036 w 390525"/>
                <a:gd name="connsiteY26" fmla="*/ 142 h 148922"/>
                <a:gd name="connsiteX27" fmla="*/ 298609 w 390525"/>
                <a:gd name="connsiteY27" fmla="*/ 142 h 148922"/>
                <a:gd name="connsiteX28" fmla="*/ 306991 w 390525"/>
                <a:gd name="connsiteY28" fmla="*/ 1952 h 148922"/>
                <a:gd name="connsiteX29" fmla="*/ 320516 w 390525"/>
                <a:gd name="connsiteY29" fmla="*/ 11477 h 148922"/>
                <a:gd name="connsiteX30" fmla="*/ 337281 w 390525"/>
                <a:gd name="connsiteY30" fmla="*/ 36432 h 148922"/>
                <a:gd name="connsiteX31" fmla="*/ 355378 w 390525"/>
                <a:gd name="connsiteY31" fmla="*/ 85200 h 148922"/>
                <a:gd name="connsiteX32" fmla="*/ 364903 w 390525"/>
                <a:gd name="connsiteY32" fmla="*/ 124253 h 148922"/>
                <a:gd name="connsiteX33" fmla="*/ 364903 w 390525"/>
                <a:gd name="connsiteY33" fmla="*/ 123586 h 148922"/>
                <a:gd name="connsiteX34" fmla="*/ 385096 w 390525"/>
                <a:gd name="connsiteY34" fmla="*/ 142636 h 148922"/>
                <a:gd name="connsiteX35" fmla="*/ 390525 w 390525"/>
                <a:gd name="connsiteY35" fmla="*/ 148923 h 148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90525" h="148922">
                  <a:moveTo>
                    <a:pt x="390525" y="148923"/>
                  </a:moveTo>
                  <a:cubicBezTo>
                    <a:pt x="387824" y="147066"/>
                    <a:pt x="385276" y="144995"/>
                    <a:pt x="382905" y="142731"/>
                  </a:cubicBezTo>
                  <a:lnTo>
                    <a:pt x="361950" y="124158"/>
                  </a:lnTo>
                  <a:lnTo>
                    <a:pt x="361950" y="124158"/>
                  </a:lnTo>
                  <a:lnTo>
                    <a:pt x="361950" y="124158"/>
                  </a:lnTo>
                  <a:cubicBezTo>
                    <a:pt x="359569" y="113394"/>
                    <a:pt x="356330" y="100345"/>
                    <a:pt x="351854" y="85581"/>
                  </a:cubicBezTo>
                  <a:cubicBezTo>
                    <a:pt x="347045" y="69215"/>
                    <a:pt x="340864" y="53283"/>
                    <a:pt x="333375" y="37956"/>
                  </a:cubicBezTo>
                  <a:cubicBezTo>
                    <a:pt x="329115" y="29331"/>
                    <a:pt x="323664" y="21347"/>
                    <a:pt x="317182" y="14239"/>
                  </a:cubicBezTo>
                  <a:cubicBezTo>
                    <a:pt x="313847" y="10710"/>
                    <a:pt x="309784" y="7947"/>
                    <a:pt x="305276" y="6143"/>
                  </a:cubicBezTo>
                  <a:cubicBezTo>
                    <a:pt x="303086" y="5381"/>
                    <a:pt x="300609" y="5286"/>
                    <a:pt x="298228" y="4714"/>
                  </a:cubicBezTo>
                  <a:cubicBezTo>
                    <a:pt x="284765" y="4308"/>
                    <a:pt x="271805" y="9848"/>
                    <a:pt x="262795" y="19859"/>
                  </a:cubicBezTo>
                  <a:cubicBezTo>
                    <a:pt x="254142" y="27264"/>
                    <a:pt x="246230" y="35494"/>
                    <a:pt x="239173" y="44433"/>
                  </a:cubicBezTo>
                  <a:cubicBezTo>
                    <a:pt x="234696" y="49966"/>
                    <a:pt x="230500" y="55720"/>
                    <a:pt x="226600" y="61673"/>
                  </a:cubicBezTo>
                  <a:lnTo>
                    <a:pt x="226600" y="62436"/>
                  </a:lnTo>
                  <a:lnTo>
                    <a:pt x="225743" y="62436"/>
                  </a:lnTo>
                  <a:cubicBezTo>
                    <a:pt x="162782" y="83200"/>
                    <a:pt x="107633" y="104822"/>
                    <a:pt x="66675" y="116823"/>
                  </a:cubicBezTo>
                  <a:cubicBezTo>
                    <a:pt x="46292" y="123015"/>
                    <a:pt x="29623" y="127301"/>
                    <a:pt x="18098" y="129777"/>
                  </a:cubicBezTo>
                  <a:cubicBezTo>
                    <a:pt x="12287" y="131206"/>
                    <a:pt x="7811" y="131968"/>
                    <a:pt x="4763" y="132540"/>
                  </a:cubicBezTo>
                  <a:cubicBezTo>
                    <a:pt x="3216" y="132987"/>
                    <a:pt x="1608" y="133180"/>
                    <a:pt x="0" y="133111"/>
                  </a:cubicBezTo>
                  <a:cubicBezTo>
                    <a:pt x="1441" y="132463"/>
                    <a:pt x="2940" y="131952"/>
                    <a:pt x="4477" y="131587"/>
                  </a:cubicBezTo>
                  <a:lnTo>
                    <a:pt x="17621" y="128063"/>
                  </a:lnTo>
                  <a:cubicBezTo>
                    <a:pt x="29051" y="124920"/>
                    <a:pt x="45434" y="120157"/>
                    <a:pt x="65246" y="113585"/>
                  </a:cubicBezTo>
                  <a:cubicBezTo>
                    <a:pt x="105823" y="100821"/>
                    <a:pt x="160496" y="78723"/>
                    <a:pt x="223838" y="57768"/>
                  </a:cubicBezTo>
                  <a:lnTo>
                    <a:pt x="222504" y="58816"/>
                  </a:lnTo>
                  <a:cubicBezTo>
                    <a:pt x="226483" y="52663"/>
                    <a:pt x="230775" y="46718"/>
                    <a:pt x="235363" y="41004"/>
                  </a:cubicBezTo>
                  <a:cubicBezTo>
                    <a:pt x="242652" y="31848"/>
                    <a:pt x="250819" y="23426"/>
                    <a:pt x="259747" y="15858"/>
                  </a:cubicBezTo>
                  <a:cubicBezTo>
                    <a:pt x="268358" y="8151"/>
                    <a:pt x="278777" y="2745"/>
                    <a:pt x="290036" y="142"/>
                  </a:cubicBezTo>
                  <a:cubicBezTo>
                    <a:pt x="292891" y="-47"/>
                    <a:pt x="295755" y="-47"/>
                    <a:pt x="298609" y="142"/>
                  </a:cubicBezTo>
                  <a:cubicBezTo>
                    <a:pt x="301434" y="589"/>
                    <a:pt x="304233" y="1193"/>
                    <a:pt x="306991" y="1952"/>
                  </a:cubicBezTo>
                  <a:cubicBezTo>
                    <a:pt x="312161" y="4064"/>
                    <a:pt x="316786" y="7321"/>
                    <a:pt x="320516" y="11477"/>
                  </a:cubicBezTo>
                  <a:cubicBezTo>
                    <a:pt x="327343" y="18893"/>
                    <a:pt x="332996" y="27309"/>
                    <a:pt x="337281" y="36432"/>
                  </a:cubicBezTo>
                  <a:cubicBezTo>
                    <a:pt x="344717" y="52132"/>
                    <a:pt x="350773" y="68450"/>
                    <a:pt x="355378" y="85200"/>
                  </a:cubicBezTo>
                  <a:cubicBezTo>
                    <a:pt x="359569" y="100059"/>
                    <a:pt x="362521" y="113299"/>
                    <a:pt x="364903" y="124253"/>
                  </a:cubicBezTo>
                  <a:lnTo>
                    <a:pt x="364903" y="123586"/>
                  </a:lnTo>
                  <a:lnTo>
                    <a:pt x="385096" y="142636"/>
                  </a:lnTo>
                  <a:cubicBezTo>
                    <a:pt x="387076" y="144578"/>
                    <a:pt x="388892" y="146680"/>
                    <a:pt x="390525" y="148923"/>
                  </a:cubicBezTo>
                  <a:close/>
                </a:path>
              </a:pathLst>
            </a:custGeom>
            <a:solidFill>
              <a:srgbClr val="263238"/>
            </a:solidFill>
            <a:ln w="9525" cap="flat">
              <a:solidFill>
                <a:schemeClr val="tx1"/>
              </a:solidFill>
              <a:prstDash val="solid"/>
              <a:miter/>
            </a:ln>
          </p:spPr>
          <p:txBody>
            <a:bodyPr rtlCol="0" anchor="ctr">
              <a:noAutofit/>
            </a:bodyPr>
            <a:lstStyle/>
            <a:p>
              <a:endParaRPr lang="zh-CN" altLang="en-US"/>
            </a:p>
          </p:txBody>
        </p:sp>
        <p:sp>
          <p:nvSpPr>
            <p:cNvPr id="531" name="任意多边形: 形状 530">
              <a:extLst>
                <a:ext uri="{FF2B5EF4-FFF2-40B4-BE49-F238E27FC236}">
                  <a16:creationId xmlns:a16="http://schemas.microsoft.com/office/drawing/2014/main" id="{CD45AE1C-FC8C-EADD-394B-5F64CAD59B32}"/>
                </a:ext>
              </a:extLst>
            </p:cNvPr>
            <p:cNvSpPr/>
            <p:nvPr/>
          </p:nvSpPr>
          <p:spPr>
            <a:xfrm>
              <a:off x="8855977" y="3802733"/>
              <a:ext cx="687323" cy="361220"/>
            </a:xfrm>
            <a:custGeom>
              <a:avLst/>
              <a:gdLst>
                <a:gd name="connsiteX0" fmla="*/ 656844 w 687323"/>
                <a:gd name="connsiteY0" fmla="*/ 0 h 361220"/>
                <a:gd name="connsiteX1" fmla="*/ 407480 w 687323"/>
                <a:gd name="connsiteY1" fmla="*/ 70771 h 361220"/>
                <a:gd name="connsiteX2" fmla="*/ 246602 w 687323"/>
                <a:gd name="connsiteY2" fmla="*/ 98012 h 361220"/>
                <a:gd name="connsiteX3" fmla="*/ 0 w 687323"/>
                <a:gd name="connsiteY3" fmla="*/ 213265 h 361220"/>
                <a:gd name="connsiteX4" fmla="*/ 85725 w 687323"/>
                <a:gd name="connsiteY4" fmla="*/ 360426 h 361220"/>
                <a:gd name="connsiteX5" fmla="*/ 444913 w 687323"/>
                <a:gd name="connsiteY5" fmla="*/ 258413 h 361220"/>
                <a:gd name="connsiteX6" fmla="*/ 687324 w 687323"/>
                <a:gd name="connsiteY6" fmla="*/ 152971 h 361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7323" h="361220">
                  <a:moveTo>
                    <a:pt x="656844" y="0"/>
                  </a:moveTo>
                  <a:cubicBezTo>
                    <a:pt x="656844" y="0"/>
                    <a:pt x="459105" y="58102"/>
                    <a:pt x="407480" y="70771"/>
                  </a:cubicBezTo>
                  <a:cubicBezTo>
                    <a:pt x="370808" y="79724"/>
                    <a:pt x="246602" y="98012"/>
                    <a:pt x="246602" y="98012"/>
                  </a:cubicBezTo>
                  <a:lnTo>
                    <a:pt x="0" y="213265"/>
                  </a:lnTo>
                  <a:cubicBezTo>
                    <a:pt x="8192" y="295180"/>
                    <a:pt x="38100" y="352615"/>
                    <a:pt x="85725" y="360426"/>
                  </a:cubicBezTo>
                  <a:cubicBezTo>
                    <a:pt x="133350" y="368237"/>
                    <a:pt x="329089" y="317278"/>
                    <a:pt x="444913" y="258413"/>
                  </a:cubicBezTo>
                  <a:cubicBezTo>
                    <a:pt x="523848" y="219117"/>
                    <a:pt x="604759" y="183923"/>
                    <a:pt x="687324" y="152971"/>
                  </a:cubicBezTo>
                  <a:close/>
                </a:path>
              </a:pathLst>
            </a:custGeom>
            <a:solidFill>
              <a:schemeClr val="bg1"/>
            </a:solidFill>
            <a:ln w="9525" cap="flat">
              <a:solidFill>
                <a:schemeClr val="tx1"/>
              </a:solidFill>
              <a:prstDash val="solid"/>
              <a:miter/>
            </a:ln>
          </p:spPr>
          <p:txBody>
            <a:bodyPr rtlCol="0" anchor="ctr">
              <a:noAutofit/>
            </a:bodyPr>
            <a:lstStyle/>
            <a:p>
              <a:endParaRPr lang="zh-CN" altLang="en-US"/>
            </a:p>
          </p:txBody>
        </p:sp>
        <p:sp>
          <p:nvSpPr>
            <p:cNvPr id="532" name="任意多边形: 形状 531">
              <a:extLst>
                <a:ext uri="{FF2B5EF4-FFF2-40B4-BE49-F238E27FC236}">
                  <a16:creationId xmlns:a16="http://schemas.microsoft.com/office/drawing/2014/main" id="{3A919B01-DEA9-9281-C622-966628A389A0}"/>
                </a:ext>
              </a:extLst>
            </p:cNvPr>
            <p:cNvSpPr/>
            <p:nvPr/>
          </p:nvSpPr>
          <p:spPr>
            <a:xfrm>
              <a:off x="8855353" y="3245358"/>
              <a:ext cx="289904" cy="771116"/>
            </a:xfrm>
            <a:custGeom>
              <a:avLst/>
              <a:gdLst>
                <a:gd name="connsiteX0" fmla="*/ 153214 w 289904"/>
                <a:gd name="connsiteY0" fmla="*/ 1306 h 771116"/>
                <a:gd name="connsiteX1" fmla="*/ 111209 w 289904"/>
                <a:gd name="connsiteY1" fmla="*/ 23880 h 771116"/>
                <a:gd name="connsiteX2" fmla="*/ 21674 w 289904"/>
                <a:gd name="connsiteY2" fmla="*/ 228191 h 771116"/>
                <a:gd name="connsiteX3" fmla="*/ 624 w 289904"/>
                <a:gd name="connsiteY3" fmla="*/ 771116 h 771116"/>
                <a:gd name="connsiteX4" fmla="*/ 262085 w 289904"/>
                <a:gd name="connsiteY4" fmla="*/ 661674 h 771116"/>
                <a:gd name="connsiteX5" fmla="*/ 289803 w 289904"/>
                <a:gd name="connsiteY5" fmla="*/ 201617 h 771116"/>
                <a:gd name="connsiteX6" fmla="*/ 153214 w 289904"/>
                <a:gd name="connsiteY6" fmla="*/ 1306 h 77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904" h="771116">
                  <a:moveTo>
                    <a:pt x="153214" y="1306"/>
                  </a:moveTo>
                  <a:cubicBezTo>
                    <a:pt x="137091" y="3949"/>
                    <a:pt x="122310" y="11892"/>
                    <a:pt x="111209" y="23880"/>
                  </a:cubicBezTo>
                  <a:cubicBezTo>
                    <a:pt x="85873" y="50645"/>
                    <a:pt x="40819" y="112558"/>
                    <a:pt x="21674" y="228191"/>
                  </a:cubicBezTo>
                  <a:cubicBezTo>
                    <a:pt x="-5663" y="393545"/>
                    <a:pt x="624" y="771116"/>
                    <a:pt x="624" y="771116"/>
                  </a:cubicBezTo>
                  <a:lnTo>
                    <a:pt x="262085" y="661674"/>
                  </a:lnTo>
                  <a:cubicBezTo>
                    <a:pt x="262085" y="661674"/>
                    <a:pt x="287041" y="299724"/>
                    <a:pt x="289803" y="201617"/>
                  </a:cubicBezTo>
                  <a:cubicBezTo>
                    <a:pt x="292089" y="116844"/>
                    <a:pt x="255989" y="-14506"/>
                    <a:pt x="153214" y="1306"/>
                  </a:cubicBezTo>
                  <a:close/>
                </a:path>
              </a:pathLst>
            </a:custGeom>
            <a:solidFill>
              <a:schemeClr val="bg1"/>
            </a:solidFill>
            <a:ln w="9525" cap="flat">
              <a:solidFill>
                <a:schemeClr val="tx1"/>
              </a:solidFill>
              <a:prstDash val="solid"/>
              <a:miter/>
            </a:ln>
          </p:spPr>
          <p:txBody>
            <a:bodyPr rtlCol="0" anchor="ctr">
              <a:noAutofit/>
            </a:bodyPr>
            <a:lstStyle/>
            <a:p>
              <a:endParaRPr lang="zh-CN" altLang="en-US"/>
            </a:p>
          </p:txBody>
        </p:sp>
        <p:sp>
          <p:nvSpPr>
            <p:cNvPr id="533" name="任意多边形: 形状 532">
              <a:extLst>
                <a:ext uri="{FF2B5EF4-FFF2-40B4-BE49-F238E27FC236}">
                  <a16:creationId xmlns:a16="http://schemas.microsoft.com/office/drawing/2014/main" id="{3CB95D9A-25DD-D351-23F7-BB0AE26322CA}"/>
                </a:ext>
              </a:extLst>
            </p:cNvPr>
            <p:cNvSpPr/>
            <p:nvPr/>
          </p:nvSpPr>
          <p:spPr>
            <a:xfrm>
              <a:off x="9034476" y="3898093"/>
              <a:ext cx="96964" cy="61231"/>
            </a:xfrm>
            <a:custGeom>
              <a:avLst/>
              <a:gdLst>
                <a:gd name="connsiteX0" fmla="*/ 96965 w 96964"/>
                <a:gd name="connsiteY0" fmla="*/ 462 h 61231"/>
                <a:gd name="connsiteX1" fmla="*/ 42482 w 96964"/>
                <a:gd name="connsiteY1" fmla="*/ 21226 h 61231"/>
                <a:gd name="connsiteX2" fmla="*/ 0 w 96964"/>
                <a:gd name="connsiteY2" fmla="*/ 61231 h 61231"/>
                <a:gd name="connsiteX3" fmla="*/ 8572 w 96964"/>
                <a:gd name="connsiteY3" fmla="*/ 45801 h 61231"/>
                <a:gd name="connsiteX4" fmla="*/ 39910 w 96964"/>
                <a:gd name="connsiteY4" fmla="*/ 17226 h 61231"/>
                <a:gd name="connsiteX5" fmla="*/ 79438 w 96964"/>
                <a:gd name="connsiteY5" fmla="*/ 1605 h 61231"/>
                <a:gd name="connsiteX6" fmla="*/ 96964 w 96964"/>
                <a:gd name="connsiteY6" fmla="*/ 462 h 61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964" h="61231">
                  <a:moveTo>
                    <a:pt x="96965" y="462"/>
                  </a:moveTo>
                  <a:cubicBezTo>
                    <a:pt x="77841" y="4532"/>
                    <a:pt x="59463" y="11536"/>
                    <a:pt x="42482" y="21226"/>
                  </a:cubicBezTo>
                  <a:cubicBezTo>
                    <a:pt x="26386" y="32345"/>
                    <a:pt x="12064" y="45832"/>
                    <a:pt x="0" y="61231"/>
                  </a:cubicBezTo>
                  <a:cubicBezTo>
                    <a:pt x="1766" y="55553"/>
                    <a:pt x="4684" y="50300"/>
                    <a:pt x="8572" y="45801"/>
                  </a:cubicBezTo>
                  <a:cubicBezTo>
                    <a:pt x="17191" y="34447"/>
                    <a:pt x="27811" y="24763"/>
                    <a:pt x="39910" y="17226"/>
                  </a:cubicBezTo>
                  <a:cubicBezTo>
                    <a:pt x="52006" y="9617"/>
                    <a:pt x="65409" y="4320"/>
                    <a:pt x="79438" y="1605"/>
                  </a:cubicBezTo>
                  <a:cubicBezTo>
                    <a:pt x="85130" y="-33"/>
                    <a:pt x="91108" y="-423"/>
                    <a:pt x="96964" y="462"/>
                  </a:cubicBezTo>
                  <a:close/>
                </a:path>
              </a:pathLst>
            </a:custGeom>
            <a:solidFill>
              <a:schemeClr val="bg1">
                <a:lumMod val="95000"/>
              </a:schemeClr>
            </a:solidFill>
            <a:ln w="9525" cap="flat">
              <a:solidFill>
                <a:schemeClr val="tx1"/>
              </a:solidFill>
              <a:prstDash val="solid"/>
              <a:miter/>
            </a:ln>
          </p:spPr>
          <p:txBody>
            <a:bodyPr rtlCol="0" anchor="ctr">
              <a:noAutofit/>
            </a:bodyPr>
            <a:lstStyle/>
            <a:p>
              <a:endParaRPr lang="zh-CN" altLang="en-US"/>
            </a:p>
          </p:txBody>
        </p:sp>
      </p:grpSp>
      <p:sp>
        <p:nvSpPr>
          <p:cNvPr id="539" name="矩形 538">
            <a:extLst>
              <a:ext uri="{FF2B5EF4-FFF2-40B4-BE49-F238E27FC236}">
                <a16:creationId xmlns:a16="http://schemas.microsoft.com/office/drawing/2014/main" id="{B330DA6A-59C6-97F3-82A5-3CD1354E6EDA}"/>
              </a:ext>
            </a:extLst>
          </p:cNvPr>
          <p:cNvSpPr/>
          <p:nvPr/>
        </p:nvSpPr>
        <p:spPr>
          <a:xfrm>
            <a:off x="493769" y="2801409"/>
            <a:ext cx="6379489" cy="1038856"/>
          </a:xfrm>
          <a:prstGeom prst="rect">
            <a:avLst/>
          </a:prstGeom>
          <a:solidFill>
            <a:schemeClr val="bg1"/>
          </a:solidFill>
          <a:ln w="22225">
            <a:solidFill>
              <a:srgbClr val="2F2E41"/>
            </a:solidFill>
          </a:ln>
        </p:spPr>
        <p:style>
          <a:lnRef idx="2">
            <a:schemeClr val="accent1">
              <a:shade val="50000"/>
            </a:schemeClr>
          </a:lnRef>
          <a:fillRef idx="1">
            <a:schemeClr val="accent1"/>
          </a:fillRef>
          <a:effectRef idx="0">
            <a:schemeClr val="accent1"/>
          </a:effectRef>
          <a:fontRef idx="minor">
            <a:schemeClr val="lt1"/>
          </a:fontRef>
        </p:style>
        <p:txBody>
          <a:bodyPr lIns="0" tIns="32400" rIns="0" bIns="0" rtlCol="0" anchor="ctr">
            <a:noAutofit/>
          </a:bodyPr>
          <a:lstStyle/>
          <a:p>
            <a:pPr>
              <a:lnSpc>
                <a:spcPct val="120000"/>
              </a:lnSpc>
            </a:pPr>
            <a:endParaRPr lang="zh-CN" altLang="en-US" sz="1400" dirty="0">
              <a:solidFill>
                <a:schemeClr val="tx1"/>
              </a:solidFill>
              <a:latin typeface="江城圆体 400W" panose="020B0500000000000000" pitchFamily="34" charset="-122"/>
              <a:ea typeface="江城圆体 400W" panose="020B0500000000000000" pitchFamily="34" charset="-122"/>
              <a:sym typeface="+mn-ea"/>
            </a:endParaRPr>
          </a:p>
        </p:txBody>
      </p:sp>
      <p:sp>
        <p:nvSpPr>
          <p:cNvPr id="541" name="矩形 540">
            <a:extLst>
              <a:ext uri="{FF2B5EF4-FFF2-40B4-BE49-F238E27FC236}">
                <a16:creationId xmlns:a16="http://schemas.microsoft.com/office/drawing/2014/main" id="{3A076C9D-2925-4D4E-F56A-01CBD72C428A}"/>
              </a:ext>
            </a:extLst>
          </p:cNvPr>
          <p:cNvSpPr/>
          <p:nvPr/>
        </p:nvSpPr>
        <p:spPr>
          <a:xfrm>
            <a:off x="6221915" y="2562311"/>
            <a:ext cx="419422" cy="419422"/>
          </a:xfrm>
          <a:prstGeom prst="rect">
            <a:avLst/>
          </a:prstGeom>
          <a:solidFill>
            <a:schemeClr val="accent1"/>
          </a:solidFill>
          <a:ln w="22225">
            <a:solidFill>
              <a:srgbClr val="2F2E41"/>
            </a:solidFill>
          </a:ln>
        </p:spPr>
        <p:style>
          <a:lnRef idx="2">
            <a:schemeClr val="accent1">
              <a:shade val="50000"/>
            </a:schemeClr>
          </a:lnRef>
          <a:fillRef idx="1">
            <a:schemeClr val="accent1"/>
          </a:fillRef>
          <a:effectRef idx="0">
            <a:schemeClr val="accent1"/>
          </a:effectRef>
          <a:fontRef idx="minor">
            <a:schemeClr val="lt1"/>
          </a:fontRef>
        </p:style>
        <p:txBody>
          <a:bodyPr lIns="0" tIns="3240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chemeClr val="tx1"/>
                </a:solidFill>
                <a:effectLst/>
                <a:uLnTx/>
                <a:uFillTx/>
                <a:latin typeface="江城圆体 400W" panose="020B0500000000000000" pitchFamily="34" charset="-122"/>
                <a:ea typeface="江城圆体 400W" panose="020B0500000000000000" pitchFamily="34" charset="-122"/>
              </a:rPr>
              <a:t>1</a:t>
            </a:r>
            <a:endParaRPr kumimoji="0" lang="zh-CN" altLang="en-US" sz="1600" b="0" i="0" u="none" strike="noStrike" kern="1200" cap="none" spc="0" normalizeH="0" baseline="0" noProof="0" dirty="0">
              <a:ln>
                <a:noFill/>
              </a:ln>
              <a:solidFill>
                <a:schemeClr val="tx1"/>
              </a:solidFill>
              <a:effectLst/>
              <a:uLnTx/>
              <a:uFillTx/>
              <a:latin typeface="江城圆体 400W" panose="020B0500000000000000" pitchFamily="34" charset="-122"/>
              <a:ea typeface="江城圆体 400W" panose="020B0500000000000000" pitchFamily="34" charset="-122"/>
            </a:endParaRPr>
          </a:p>
        </p:txBody>
      </p:sp>
      <p:sp>
        <p:nvSpPr>
          <p:cNvPr id="542" name="文本框 541">
            <a:extLst>
              <a:ext uri="{FF2B5EF4-FFF2-40B4-BE49-F238E27FC236}">
                <a16:creationId xmlns:a16="http://schemas.microsoft.com/office/drawing/2014/main" id="{522B5EE9-7155-BFF9-BBDB-5B24D0DDD101}"/>
              </a:ext>
            </a:extLst>
          </p:cNvPr>
          <p:cNvSpPr txBox="1"/>
          <p:nvPr/>
        </p:nvSpPr>
        <p:spPr>
          <a:xfrm>
            <a:off x="794357" y="3018584"/>
            <a:ext cx="5288941" cy="674368"/>
          </a:xfrm>
          <a:prstGeom prst="rect">
            <a:avLst/>
          </a:prstGeom>
          <a:noFill/>
        </p:spPr>
        <p:txBody>
          <a:bodyPr wrap="square" lIns="0" tIns="0" rIns="0" bIns="0" rtlCol="0" anchor="ctr">
            <a:noAutofit/>
          </a:bodyPr>
          <a:lstStyle>
            <a:defPPr>
              <a:defRPr lang="zh-CN">
                <a:solidFill>
                  <a:schemeClr val="lt1"/>
                </a:solidFill>
              </a:defRPr>
            </a:defPPr>
            <a:lvl1pPr>
              <a:lnSpc>
                <a:spcPct val="120000"/>
              </a:lnSpc>
              <a:defRPr sz="1200">
                <a:latin typeface="江城圆体 400W" panose="020B0500000000000000" pitchFamily="34" charset="-122"/>
                <a:ea typeface="江城圆体 400W" panose="020B0500000000000000"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1400" dirty="0">
                <a:sym typeface="+mn-ea"/>
              </a:rPr>
              <a:t>点击此处请输入文本内容点击此处请输入文本内容请输入正文点击此处请输入文点击此处请输入文本内容点击此处请输入文本内容请输入正文本内容点击此处请输入文本内容</a:t>
            </a:r>
          </a:p>
        </p:txBody>
      </p:sp>
      <p:sp>
        <p:nvSpPr>
          <p:cNvPr id="545" name="conversation_292322">
            <a:extLst>
              <a:ext uri="{FF2B5EF4-FFF2-40B4-BE49-F238E27FC236}">
                <a16:creationId xmlns:a16="http://schemas.microsoft.com/office/drawing/2014/main" id="{6F2A9451-711F-2B1F-C953-5ECCF1A2C55F}"/>
              </a:ext>
            </a:extLst>
          </p:cNvPr>
          <p:cNvSpPr>
            <a:spLocks noChangeAspect="1"/>
          </p:cNvSpPr>
          <p:nvPr/>
        </p:nvSpPr>
        <p:spPr bwMode="auto">
          <a:xfrm>
            <a:off x="6193334" y="3162791"/>
            <a:ext cx="442584" cy="441915"/>
          </a:xfrm>
          <a:custGeom>
            <a:avLst/>
            <a:gdLst>
              <a:gd name="connsiteX0" fmla="*/ 325000 h 606722"/>
              <a:gd name="connsiteY0" fmla="*/ 325000 h 606722"/>
              <a:gd name="connsiteX1" fmla="*/ 325000 h 606722"/>
              <a:gd name="connsiteY1" fmla="*/ 325000 h 606722"/>
              <a:gd name="connsiteX2" fmla="*/ 325000 h 606722"/>
              <a:gd name="connsiteY2" fmla="*/ 325000 h 606722"/>
              <a:gd name="connsiteX3" fmla="*/ 325000 h 606722"/>
              <a:gd name="connsiteY3" fmla="*/ 325000 h 606722"/>
              <a:gd name="connsiteX4" fmla="*/ 325000 h 606722"/>
              <a:gd name="connsiteY4" fmla="*/ 325000 h 606722"/>
              <a:gd name="connsiteX5" fmla="*/ 325000 h 606722"/>
              <a:gd name="connsiteY5" fmla="*/ 325000 h 606722"/>
              <a:gd name="connsiteX6" fmla="*/ 325000 h 606722"/>
              <a:gd name="connsiteY6" fmla="*/ 325000 h 606722"/>
              <a:gd name="connsiteX7" fmla="*/ 325000 h 606722"/>
              <a:gd name="connsiteY7" fmla="*/ 325000 h 606722"/>
              <a:gd name="connsiteX8" fmla="*/ 325000 h 606722"/>
              <a:gd name="connsiteY8" fmla="*/ 325000 h 606722"/>
              <a:gd name="connsiteX9" fmla="*/ 325000 h 606722"/>
              <a:gd name="connsiteY9" fmla="*/ 325000 h 606722"/>
              <a:gd name="connsiteX10" fmla="*/ 325000 h 606722"/>
              <a:gd name="connsiteY10" fmla="*/ 325000 h 606722"/>
              <a:gd name="connsiteX11" fmla="*/ 325000 h 606722"/>
              <a:gd name="connsiteY11" fmla="*/ 325000 h 606722"/>
              <a:gd name="connsiteX12" fmla="*/ 325000 h 606722"/>
              <a:gd name="connsiteY12" fmla="*/ 325000 h 606722"/>
              <a:gd name="connsiteX13" fmla="*/ 325000 h 606722"/>
              <a:gd name="connsiteY13" fmla="*/ 325000 h 606722"/>
              <a:gd name="connsiteX14" fmla="*/ 325000 h 606722"/>
              <a:gd name="connsiteY14" fmla="*/ 325000 h 606722"/>
              <a:gd name="connsiteX15" fmla="*/ 325000 h 606722"/>
              <a:gd name="connsiteY15" fmla="*/ 325000 h 606722"/>
              <a:gd name="connsiteX16" fmla="*/ 325000 h 606722"/>
              <a:gd name="connsiteY16" fmla="*/ 325000 h 606722"/>
              <a:gd name="connsiteX17" fmla="*/ 325000 h 606722"/>
              <a:gd name="connsiteY17" fmla="*/ 325000 h 606722"/>
              <a:gd name="connsiteX18" fmla="*/ 325000 h 606722"/>
              <a:gd name="connsiteY18" fmla="*/ 325000 h 606722"/>
              <a:gd name="connsiteX19" fmla="*/ 325000 h 606722"/>
              <a:gd name="connsiteY19" fmla="*/ 325000 h 606722"/>
              <a:gd name="connsiteX20" fmla="*/ 325000 h 606722"/>
              <a:gd name="connsiteY20" fmla="*/ 325000 h 606722"/>
              <a:gd name="connsiteX21" fmla="*/ 325000 h 606722"/>
              <a:gd name="connsiteY21" fmla="*/ 325000 h 606722"/>
              <a:gd name="connsiteX22" fmla="*/ 325000 h 606722"/>
              <a:gd name="connsiteY22" fmla="*/ 325000 h 606722"/>
              <a:gd name="connsiteX23" fmla="*/ 325000 h 606722"/>
              <a:gd name="connsiteY23" fmla="*/ 325000 h 606722"/>
              <a:gd name="connsiteX24" fmla="*/ 325000 h 606722"/>
              <a:gd name="connsiteY24" fmla="*/ 325000 h 606722"/>
              <a:gd name="connsiteX25" fmla="*/ 325000 h 606722"/>
              <a:gd name="connsiteY25" fmla="*/ 325000 h 606722"/>
              <a:gd name="connsiteX26" fmla="*/ 325000 h 606722"/>
              <a:gd name="connsiteY26" fmla="*/ 325000 h 606722"/>
              <a:gd name="connsiteX27" fmla="*/ 325000 h 606722"/>
              <a:gd name="connsiteY27" fmla="*/ 325000 h 606722"/>
              <a:gd name="connsiteX28" fmla="*/ 325000 h 606722"/>
              <a:gd name="connsiteY28" fmla="*/ 325000 h 606722"/>
              <a:gd name="connsiteX29" fmla="*/ 325000 h 606722"/>
              <a:gd name="connsiteY29" fmla="*/ 325000 h 606722"/>
              <a:gd name="connsiteX30" fmla="*/ 325000 h 606722"/>
              <a:gd name="connsiteY30" fmla="*/ 325000 h 606722"/>
              <a:gd name="connsiteX31" fmla="*/ 325000 h 606722"/>
              <a:gd name="connsiteY31" fmla="*/ 325000 h 606722"/>
              <a:gd name="connsiteX32" fmla="*/ 325000 h 606722"/>
              <a:gd name="connsiteY32" fmla="*/ 325000 h 606722"/>
              <a:gd name="connsiteX33" fmla="*/ 325000 h 606722"/>
              <a:gd name="connsiteY33" fmla="*/ 325000 h 606722"/>
              <a:gd name="connsiteX34" fmla="*/ 325000 h 606722"/>
              <a:gd name="connsiteY34" fmla="*/ 325000 h 606722"/>
              <a:gd name="connsiteX35" fmla="*/ 325000 h 606722"/>
              <a:gd name="connsiteY35" fmla="*/ 325000 h 606722"/>
              <a:gd name="connsiteX36" fmla="*/ 325000 h 606722"/>
              <a:gd name="connsiteY36" fmla="*/ 325000 h 606722"/>
              <a:gd name="connsiteX37" fmla="*/ 325000 h 606722"/>
              <a:gd name="connsiteY37" fmla="*/ 325000 h 606722"/>
              <a:gd name="connsiteX38" fmla="*/ 325000 h 606722"/>
              <a:gd name="connsiteY38" fmla="*/ 325000 h 606722"/>
              <a:gd name="connsiteX39" fmla="*/ 325000 h 606722"/>
              <a:gd name="connsiteY39" fmla="*/ 325000 h 606722"/>
              <a:gd name="connsiteX40" fmla="*/ 325000 h 606722"/>
              <a:gd name="connsiteY40" fmla="*/ 325000 h 606722"/>
              <a:gd name="connsiteX41" fmla="*/ 325000 h 606722"/>
              <a:gd name="connsiteY41" fmla="*/ 325000 h 606722"/>
              <a:gd name="connsiteX42" fmla="*/ 325000 h 606722"/>
              <a:gd name="connsiteY42" fmla="*/ 325000 h 606722"/>
              <a:gd name="connsiteX43" fmla="*/ 325000 h 606722"/>
              <a:gd name="connsiteY43" fmla="*/ 325000 h 606722"/>
              <a:gd name="connsiteX44" fmla="*/ 325000 h 606722"/>
              <a:gd name="connsiteY44" fmla="*/ 325000 h 606722"/>
              <a:gd name="connsiteX45" fmla="*/ 325000 h 606722"/>
              <a:gd name="connsiteY45" fmla="*/ 325000 h 606722"/>
              <a:gd name="connsiteX46" fmla="*/ 325000 h 606722"/>
              <a:gd name="connsiteY46" fmla="*/ 325000 h 606722"/>
              <a:gd name="connsiteX47" fmla="*/ 325000 h 606722"/>
              <a:gd name="connsiteY47" fmla="*/ 325000 h 606722"/>
              <a:gd name="connsiteX48" fmla="*/ 325000 h 606722"/>
              <a:gd name="connsiteY48" fmla="*/ 325000 h 606722"/>
              <a:gd name="connsiteX49" fmla="*/ 325000 h 606722"/>
              <a:gd name="connsiteY49" fmla="*/ 325000 h 606722"/>
              <a:gd name="connsiteX50" fmla="*/ 325000 h 606722"/>
              <a:gd name="connsiteY50" fmla="*/ 325000 h 606722"/>
              <a:gd name="connsiteX51" fmla="*/ 325000 h 606722"/>
              <a:gd name="connsiteY51" fmla="*/ 325000 h 606722"/>
              <a:gd name="connsiteX52" fmla="*/ 325000 h 606722"/>
              <a:gd name="connsiteY52" fmla="*/ 325000 h 606722"/>
              <a:gd name="connsiteX53" fmla="*/ 325000 h 606722"/>
              <a:gd name="connsiteY53" fmla="*/ 325000 h 606722"/>
              <a:gd name="connsiteX54" fmla="*/ 325000 h 606722"/>
              <a:gd name="connsiteY54" fmla="*/ 325000 h 606722"/>
              <a:gd name="connsiteX55" fmla="*/ 325000 h 606722"/>
              <a:gd name="connsiteY55" fmla="*/ 325000 h 606722"/>
              <a:gd name="connsiteX56" fmla="*/ 325000 h 606722"/>
              <a:gd name="connsiteY56" fmla="*/ 32500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607639" h="606722">
                <a:moveTo>
                  <a:pt x="457373" y="449855"/>
                </a:moveTo>
                <a:lnTo>
                  <a:pt x="553248" y="449855"/>
                </a:lnTo>
                <a:cubicBezTo>
                  <a:pt x="583248" y="449855"/>
                  <a:pt x="607639" y="474207"/>
                  <a:pt x="607639" y="504070"/>
                </a:cubicBezTo>
                <a:lnTo>
                  <a:pt x="607639" y="584503"/>
                </a:lnTo>
                <a:cubicBezTo>
                  <a:pt x="607639" y="596768"/>
                  <a:pt x="597669" y="606722"/>
                  <a:pt x="585384" y="606722"/>
                </a:cubicBezTo>
                <a:lnTo>
                  <a:pt x="425325" y="606722"/>
                </a:lnTo>
                <a:cubicBezTo>
                  <a:pt x="413041" y="606722"/>
                  <a:pt x="403070" y="596768"/>
                  <a:pt x="403070" y="584503"/>
                </a:cubicBezTo>
                <a:lnTo>
                  <a:pt x="403070" y="504070"/>
                </a:lnTo>
                <a:cubicBezTo>
                  <a:pt x="403070" y="474207"/>
                  <a:pt x="427462" y="449855"/>
                  <a:pt x="457373" y="449855"/>
                </a:cubicBezTo>
                <a:close/>
                <a:moveTo>
                  <a:pt x="54284" y="449855"/>
                </a:moveTo>
                <a:lnTo>
                  <a:pt x="150126" y="449855"/>
                </a:lnTo>
                <a:cubicBezTo>
                  <a:pt x="180116" y="449855"/>
                  <a:pt x="204499" y="474207"/>
                  <a:pt x="204499" y="504070"/>
                </a:cubicBezTo>
                <a:lnTo>
                  <a:pt x="204499" y="584503"/>
                </a:lnTo>
                <a:cubicBezTo>
                  <a:pt x="204499" y="596768"/>
                  <a:pt x="194532" y="606722"/>
                  <a:pt x="182251" y="606722"/>
                </a:cubicBezTo>
                <a:lnTo>
                  <a:pt x="22247" y="606722"/>
                </a:lnTo>
                <a:cubicBezTo>
                  <a:pt x="9967" y="606722"/>
                  <a:pt x="0" y="596768"/>
                  <a:pt x="0" y="584503"/>
                </a:cubicBezTo>
                <a:lnTo>
                  <a:pt x="0" y="504070"/>
                </a:lnTo>
                <a:cubicBezTo>
                  <a:pt x="0" y="474207"/>
                  <a:pt x="24383" y="449855"/>
                  <a:pt x="54284" y="449855"/>
                </a:cubicBezTo>
                <a:close/>
                <a:moveTo>
                  <a:pt x="504614" y="306325"/>
                </a:moveTo>
                <a:cubicBezTo>
                  <a:pt x="543469" y="306325"/>
                  <a:pt x="574968" y="337776"/>
                  <a:pt x="574968" y="376573"/>
                </a:cubicBezTo>
                <a:cubicBezTo>
                  <a:pt x="574968" y="415370"/>
                  <a:pt x="543469" y="446821"/>
                  <a:pt x="504614" y="446821"/>
                </a:cubicBezTo>
                <a:cubicBezTo>
                  <a:pt x="465759" y="446821"/>
                  <a:pt x="434260" y="415370"/>
                  <a:pt x="434260" y="376573"/>
                </a:cubicBezTo>
                <a:cubicBezTo>
                  <a:pt x="434260" y="337776"/>
                  <a:pt x="465759" y="306325"/>
                  <a:pt x="504614" y="306325"/>
                </a:cubicBezTo>
                <a:close/>
                <a:moveTo>
                  <a:pt x="102990" y="306325"/>
                </a:moveTo>
                <a:cubicBezTo>
                  <a:pt x="141865" y="306325"/>
                  <a:pt x="173379" y="337776"/>
                  <a:pt x="173379" y="376573"/>
                </a:cubicBezTo>
                <a:cubicBezTo>
                  <a:pt x="173379" y="415370"/>
                  <a:pt x="141865" y="446821"/>
                  <a:pt x="102990" y="446821"/>
                </a:cubicBezTo>
                <a:cubicBezTo>
                  <a:pt x="64115" y="446821"/>
                  <a:pt x="32601" y="415370"/>
                  <a:pt x="32601" y="376573"/>
                </a:cubicBezTo>
                <a:cubicBezTo>
                  <a:pt x="32601" y="337776"/>
                  <a:pt x="64115" y="306325"/>
                  <a:pt x="102990" y="306325"/>
                </a:cubicBezTo>
                <a:close/>
                <a:moveTo>
                  <a:pt x="447513" y="78398"/>
                </a:moveTo>
                <a:lnTo>
                  <a:pt x="552805" y="78398"/>
                </a:lnTo>
                <a:cubicBezTo>
                  <a:pt x="565088" y="78398"/>
                  <a:pt x="574967" y="88351"/>
                  <a:pt x="574967" y="100614"/>
                </a:cubicBezTo>
                <a:lnTo>
                  <a:pt x="574967" y="269278"/>
                </a:lnTo>
                <a:cubicBezTo>
                  <a:pt x="574967" y="281541"/>
                  <a:pt x="565088" y="291494"/>
                  <a:pt x="552805" y="291494"/>
                </a:cubicBezTo>
                <a:lnTo>
                  <a:pt x="405325" y="291494"/>
                </a:lnTo>
                <a:lnTo>
                  <a:pt x="416896" y="364451"/>
                </a:lnTo>
                <a:cubicBezTo>
                  <a:pt x="420189" y="384890"/>
                  <a:pt x="396069" y="398130"/>
                  <a:pt x="380493" y="384712"/>
                </a:cubicBezTo>
                <a:lnTo>
                  <a:pt x="298787" y="314598"/>
                </a:lnTo>
                <a:cubicBezTo>
                  <a:pt x="295316" y="311577"/>
                  <a:pt x="295405" y="306245"/>
                  <a:pt x="298787" y="303313"/>
                </a:cubicBezTo>
                <a:lnTo>
                  <a:pt x="350410" y="259236"/>
                </a:lnTo>
                <a:cubicBezTo>
                  <a:pt x="351745" y="258081"/>
                  <a:pt x="353436" y="257459"/>
                  <a:pt x="355216" y="257459"/>
                </a:cubicBezTo>
                <a:lnTo>
                  <a:pt x="373462" y="257459"/>
                </a:lnTo>
                <a:cubicBezTo>
                  <a:pt x="410310" y="257459"/>
                  <a:pt x="440126" y="227689"/>
                  <a:pt x="440126" y="190900"/>
                </a:cubicBezTo>
                <a:lnTo>
                  <a:pt x="440126" y="85863"/>
                </a:lnTo>
                <a:cubicBezTo>
                  <a:pt x="440126" y="81775"/>
                  <a:pt x="443419" y="78398"/>
                  <a:pt x="447513" y="78398"/>
                </a:cubicBezTo>
                <a:close/>
                <a:moveTo>
                  <a:pt x="54851" y="0"/>
                </a:moveTo>
                <a:lnTo>
                  <a:pt x="373481" y="0"/>
                </a:lnTo>
                <a:cubicBezTo>
                  <a:pt x="385763" y="0"/>
                  <a:pt x="395731" y="9954"/>
                  <a:pt x="395731" y="22220"/>
                </a:cubicBezTo>
                <a:lnTo>
                  <a:pt x="395731" y="190917"/>
                </a:lnTo>
                <a:cubicBezTo>
                  <a:pt x="395731" y="203183"/>
                  <a:pt x="385763" y="213138"/>
                  <a:pt x="373481" y="213138"/>
                </a:cubicBezTo>
                <a:lnTo>
                  <a:pt x="336100" y="213138"/>
                </a:lnTo>
                <a:lnTo>
                  <a:pt x="228406" y="305130"/>
                </a:lnTo>
                <a:cubicBezTo>
                  <a:pt x="212742" y="318462"/>
                  <a:pt x="188711" y="305219"/>
                  <a:pt x="192004" y="284776"/>
                </a:cubicBezTo>
                <a:lnTo>
                  <a:pt x="203485" y="213138"/>
                </a:lnTo>
                <a:lnTo>
                  <a:pt x="54851" y="213138"/>
                </a:lnTo>
                <a:cubicBezTo>
                  <a:pt x="42569" y="213138"/>
                  <a:pt x="32601" y="203183"/>
                  <a:pt x="32601" y="190917"/>
                </a:cubicBezTo>
                <a:lnTo>
                  <a:pt x="32601" y="22220"/>
                </a:lnTo>
                <a:cubicBezTo>
                  <a:pt x="32601" y="9954"/>
                  <a:pt x="42569" y="0"/>
                  <a:pt x="54851" y="0"/>
                </a:cubicBezTo>
                <a:close/>
              </a:path>
            </a:pathLst>
          </a:custGeom>
          <a:solidFill>
            <a:schemeClr val="accent1"/>
          </a:solidFill>
          <a:ln w="15875">
            <a:solidFill>
              <a:srgbClr val="2F2E41"/>
            </a:solidFill>
          </a:ln>
        </p:spPr>
      </p:sp>
      <p:sp>
        <p:nvSpPr>
          <p:cNvPr id="548" name="矩形 547">
            <a:extLst>
              <a:ext uri="{FF2B5EF4-FFF2-40B4-BE49-F238E27FC236}">
                <a16:creationId xmlns:a16="http://schemas.microsoft.com/office/drawing/2014/main" id="{CF89F4F3-B097-CC6C-94E2-EB17F503EBDA}"/>
              </a:ext>
            </a:extLst>
          </p:cNvPr>
          <p:cNvSpPr/>
          <p:nvPr/>
        </p:nvSpPr>
        <p:spPr>
          <a:xfrm>
            <a:off x="519164" y="4440468"/>
            <a:ext cx="6379489" cy="1038856"/>
          </a:xfrm>
          <a:prstGeom prst="rect">
            <a:avLst/>
          </a:prstGeom>
          <a:solidFill>
            <a:schemeClr val="bg1"/>
          </a:solidFill>
          <a:ln w="22225">
            <a:solidFill>
              <a:srgbClr val="2F2E41"/>
            </a:solidFill>
          </a:ln>
        </p:spPr>
        <p:style>
          <a:lnRef idx="2">
            <a:schemeClr val="accent1">
              <a:shade val="50000"/>
            </a:schemeClr>
          </a:lnRef>
          <a:fillRef idx="1">
            <a:schemeClr val="accent1"/>
          </a:fillRef>
          <a:effectRef idx="0">
            <a:schemeClr val="accent1"/>
          </a:effectRef>
          <a:fontRef idx="minor">
            <a:schemeClr val="lt1"/>
          </a:fontRef>
        </p:style>
        <p:txBody>
          <a:bodyPr lIns="0" tIns="32400" rIns="0" bIns="0" rtlCol="0" anchor="ctr">
            <a:noAutofit/>
          </a:bodyPr>
          <a:lstStyle/>
          <a:p>
            <a:pPr>
              <a:lnSpc>
                <a:spcPct val="120000"/>
              </a:lnSpc>
            </a:pPr>
            <a:endParaRPr lang="zh-CN" altLang="en-US" sz="1400" dirty="0">
              <a:solidFill>
                <a:schemeClr val="tx1"/>
              </a:solidFill>
              <a:latin typeface="江城圆体 400W" panose="020B0500000000000000" pitchFamily="34" charset="-122"/>
              <a:ea typeface="江城圆体 400W" panose="020B0500000000000000" pitchFamily="34" charset="-122"/>
              <a:sym typeface="+mn-ea"/>
            </a:endParaRPr>
          </a:p>
        </p:txBody>
      </p:sp>
      <p:sp>
        <p:nvSpPr>
          <p:cNvPr id="549" name="矩形 548">
            <a:extLst>
              <a:ext uri="{FF2B5EF4-FFF2-40B4-BE49-F238E27FC236}">
                <a16:creationId xmlns:a16="http://schemas.microsoft.com/office/drawing/2014/main" id="{45CBEBBC-7E09-29E0-7354-85EF05666A61}"/>
              </a:ext>
            </a:extLst>
          </p:cNvPr>
          <p:cNvSpPr/>
          <p:nvPr/>
        </p:nvSpPr>
        <p:spPr>
          <a:xfrm>
            <a:off x="743845" y="4224557"/>
            <a:ext cx="419422" cy="419422"/>
          </a:xfrm>
          <a:prstGeom prst="rect">
            <a:avLst/>
          </a:prstGeom>
          <a:solidFill>
            <a:schemeClr val="accent1"/>
          </a:solidFill>
          <a:ln w="22225">
            <a:solidFill>
              <a:srgbClr val="2F2E41"/>
            </a:solidFill>
          </a:ln>
        </p:spPr>
        <p:style>
          <a:lnRef idx="2">
            <a:schemeClr val="accent1">
              <a:shade val="50000"/>
            </a:schemeClr>
          </a:lnRef>
          <a:fillRef idx="1">
            <a:schemeClr val="accent1"/>
          </a:fillRef>
          <a:effectRef idx="0">
            <a:schemeClr val="accent1"/>
          </a:effectRef>
          <a:fontRef idx="minor">
            <a:schemeClr val="lt1"/>
          </a:fontRef>
        </p:style>
        <p:txBody>
          <a:bodyPr lIns="0" tIns="3240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chemeClr val="tx1"/>
                </a:solidFill>
                <a:effectLst/>
                <a:uLnTx/>
                <a:uFillTx/>
                <a:latin typeface="江城圆体 400W" panose="020B0500000000000000" pitchFamily="34" charset="-122"/>
                <a:ea typeface="江城圆体 400W" panose="020B0500000000000000" pitchFamily="34" charset="-122"/>
              </a:rPr>
              <a:t>2</a:t>
            </a:r>
            <a:endParaRPr kumimoji="0" lang="zh-CN" altLang="en-US" sz="1600" b="0" i="0" u="none" strike="noStrike" kern="1200" cap="none" spc="0" normalizeH="0" baseline="0" noProof="0" dirty="0">
              <a:ln>
                <a:noFill/>
              </a:ln>
              <a:solidFill>
                <a:schemeClr val="tx1"/>
              </a:solidFill>
              <a:effectLst/>
              <a:uLnTx/>
              <a:uFillTx/>
              <a:latin typeface="江城圆体 400W" panose="020B0500000000000000" pitchFamily="34" charset="-122"/>
              <a:ea typeface="江城圆体 400W" panose="020B0500000000000000" pitchFamily="34" charset="-122"/>
            </a:endParaRPr>
          </a:p>
        </p:txBody>
      </p:sp>
      <p:sp>
        <p:nvSpPr>
          <p:cNvPr id="550" name="文本框 549">
            <a:extLst>
              <a:ext uri="{FF2B5EF4-FFF2-40B4-BE49-F238E27FC236}">
                <a16:creationId xmlns:a16="http://schemas.microsoft.com/office/drawing/2014/main" id="{41B2193E-8C9E-BA7F-C67A-9F2D074ECCE5}"/>
              </a:ext>
            </a:extLst>
          </p:cNvPr>
          <p:cNvSpPr txBox="1"/>
          <p:nvPr/>
        </p:nvSpPr>
        <p:spPr>
          <a:xfrm>
            <a:off x="1423411" y="4678693"/>
            <a:ext cx="5288941" cy="674368"/>
          </a:xfrm>
          <a:prstGeom prst="rect">
            <a:avLst/>
          </a:prstGeom>
          <a:noFill/>
        </p:spPr>
        <p:txBody>
          <a:bodyPr wrap="square" lIns="0" tIns="0" rIns="0" bIns="0" rtlCol="0" anchor="ctr">
            <a:noAutofit/>
          </a:bodyPr>
          <a:lstStyle>
            <a:defPPr>
              <a:defRPr lang="zh-CN">
                <a:solidFill>
                  <a:schemeClr val="lt1"/>
                </a:solidFill>
              </a:defRPr>
            </a:defPPr>
            <a:lvl1pPr>
              <a:lnSpc>
                <a:spcPct val="120000"/>
              </a:lnSpc>
              <a:defRPr sz="1200">
                <a:latin typeface="江城圆体 400W" panose="020B0500000000000000" pitchFamily="34" charset="-122"/>
                <a:ea typeface="江城圆体 400W" panose="020B0500000000000000"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1400" dirty="0">
                <a:sym typeface="+mn-ea"/>
              </a:rPr>
              <a:t>点击此处请输入文本内容点击此处请输入文本内容请输入正文点击此处请输入文点击此处请输入文本内容点击此处请输入文本内容请输入正文本内容点击此处请输入文本内容</a:t>
            </a:r>
          </a:p>
        </p:txBody>
      </p:sp>
      <p:sp>
        <p:nvSpPr>
          <p:cNvPr id="551" name="business-bars-graphic_70650">
            <a:extLst>
              <a:ext uri="{FF2B5EF4-FFF2-40B4-BE49-F238E27FC236}">
                <a16:creationId xmlns:a16="http://schemas.microsoft.com/office/drawing/2014/main" id="{B16AE529-504B-BD77-AB77-43E3E2A2C8E0}"/>
              </a:ext>
            </a:extLst>
          </p:cNvPr>
          <p:cNvSpPr>
            <a:spLocks noChangeAspect="1"/>
          </p:cNvSpPr>
          <p:nvPr/>
        </p:nvSpPr>
        <p:spPr bwMode="auto">
          <a:xfrm>
            <a:off x="743845" y="4847489"/>
            <a:ext cx="442584" cy="406687"/>
          </a:xfrm>
          <a:custGeom>
            <a:avLst/>
            <a:gdLst>
              <a:gd name="connsiteX0" fmla="*/ 366665 w 604675"/>
              <a:gd name="connsiteY0" fmla="*/ 388199 h 555632"/>
              <a:gd name="connsiteX1" fmla="*/ 366665 w 604675"/>
              <a:gd name="connsiteY1" fmla="*/ 481413 h 555632"/>
              <a:gd name="connsiteX2" fmla="*/ 426977 w 604675"/>
              <a:gd name="connsiteY2" fmla="*/ 481413 h 555632"/>
              <a:gd name="connsiteX3" fmla="*/ 426977 w 604675"/>
              <a:gd name="connsiteY3" fmla="*/ 388199 h 555632"/>
              <a:gd name="connsiteX4" fmla="*/ 189710 w 604675"/>
              <a:gd name="connsiteY4" fmla="*/ 388199 h 555632"/>
              <a:gd name="connsiteX5" fmla="*/ 189710 w 604675"/>
              <a:gd name="connsiteY5" fmla="*/ 481413 h 555632"/>
              <a:gd name="connsiteX6" fmla="*/ 250022 w 604675"/>
              <a:gd name="connsiteY6" fmla="*/ 481413 h 555632"/>
              <a:gd name="connsiteX7" fmla="*/ 250022 w 604675"/>
              <a:gd name="connsiteY7" fmla="*/ 388199 h 555632"/>
              <a:gd name="connsiteX8" fmla="*/ 366665 w 604675"/>
              <a:gd name="connsiteY8" fmla="*/ 291853 h 555632"/>
              <a:gd name="connsiteX9" fmla="*/ 366665 w 604675"/>
              <a:gd name="connsiteY9" fmla="*/ 385067 h 555632"/>
              <a:gd name="connsiteX10" fmla="*/ 426977 w 604675"/>
              <a:gd name="connsiteY10" fmla="*/ 385067 h 555632"/>
              <a:gd name="connsiteX11" fmla="*/ 426977 w 604675"/>
              <a:gd name="connsiteY11" fmla="*/ 291853 h 555632"/>
              <a:gd name="connsiteX12" fmla="*/ 189710 w 604675"/>
              <a:gd name="connsiteY12" fmla="*/ 291853 h 555632"/>
              <a:gd name="connsiteX13" fmla="*/ 189710 w 604675"/>
              <a:gd name="connsiteY13" fmla="*/ 385067 h 555632"/>
              <a:gd name="connsiteX14" fmla="*/ 250022 w 604675"/>
              <a:gd name="connsiteY14" fmla="*/ 385067 h 555632"/>
              <a:gd name="connsiteX15" fmla="*/ 250022 w 604675"/>
              <a:gd name="connsiteY15" fmla="*/ 291853 h 555632"/>
              <a:gd name="connsiteX16" fmla="*/ 257380 w 604675"/>
              <a:gd name="connsiteY16" fmla="*/ 53277 h 555632"/>
              <a:gd name="connsiteX17" fmla="*/ 359428 w 604675"/>
              <a:gd name="connsiteY17" fmla="*/ 53277 h 555632"/>
              <a:gd name="connsiteX18" fmla="*/ 366665 w 604675"/>
              <a:gd name="connsiteY18" fmla="*/ 60503 h 555632"/>
              <a:gd name="connsiteX19" fmla="*/ 366665 w 604675"/>
              <a:gd name="connsiteY19" fmla="*/ 96030 h 555632"/>
              <a:gd name="connsiteX20" fmla="*/ 557612 w 604675"/>
              <a:gd name="connsiteY20" fmla="*/ 96030 h 555632"/>
              <a:gd name="connsiteX21" fmla="*/ 559301 w 604675"/>
              <a:gd name="connsiteY21" fmla="*/ 97596 h 555632"/>
              <a:gd name="connsiteX22" fmla="*/ 557612 w 604675"/>
              <a:gd name="connsiteY22" fmla="*/ 99162 h 555632"/>
              <a:gd name="connsiteX23" fmla="*/ 366665 w 604675"/>
              <a:gd name="connsiteY23" fmla="*/ 99162 h 555632"/>
              <a:gd name="connsiteX24" fmla="*/ 366665 w 604675"/>
              <a:gd name="connsiteY24" fmla="*/ 192376 h 555632"/>
              <a:gd name="connsiteX25" fmla="*/ 557612 w 604675"/>
              <a:gd name="connsiteY25" fmla="*/ 192376 h 555632"/>
              <a:gd name="connsiteX26" fmla="*/ 559301 w 604675"/>
              <a:gd name="connsiteY26" fmla="*/ 193942 h 555632"/>
              <a:gd name="connsiteX27" fmla="*/ 557612 w 604675"/>
              <a:gd name="connsiteY27" fmla="*/ 195507 h 555632"/>
              <a:gd name="connsiteX28" fmla="*/ 366665 w 604675"/>
              <a:gd name="connsiteY28" fmla="*/ 195507 h 555632"/>
              <a:gd name="connsiteX29" fmla="*/ 366665 w 604675"/>
              <a:gd name="connsiteY29" fmla="*/ 288722 h 555632"/>
              <a:gd name="connsiteX30" fmla="*/ 426977 w 604675"/>
              <a:gd name="connsiteY30" fmla="*/ 288722 h 555632"/>
              <a:gd name="connsiteX31" fmla="*/ 426977 w 604675"/>
              <a:gd name="connsiteY31" fmla="*/ 237177 h 555632"/>
              <a:gd name="connsiteX32" fmla="*/ 434214 w 604675"/>
              <a:gd name="connsiteY32" fmla="*/ 229830 h 555632"/>
              <a:gd name="connsiteX33" fmla="*/ 536262 w 604675"/>
              <a:gd name="connsiteY33" fmla="*/ 229830 h 555632"/>
              <a:gd name="connsiteX34" fmla="*/ 543620 w 604675"/>
              <a:gd name="connsiteY34" fmla="*/ 237177 h 555632"/>
              <a:gd name="connsiteX35" fmla="*/ 543620 w 604675"/>
              <a:gd name="connsiteY35" fmla="*/ 288722 h 555632"/>
              <a:gd name="connsiteX36" fmla="*/ 557612 w 604675"/>
              <a:gd name="connsiteY36" fmla="*/ 288722 h 555632"/>
              <a:gd name="connsiteX37" fmla="*/ 559301 w 604675"/>
              <a:gd name="connsiteY37" fmla="*/ 290287 h 555632"/>
              <a:gd name="connsiteX38" fmla="*/ 557612 w 604675"/>
              <a:gd name="connsiteY38" fmla="*/ 291853 h 555632"/>
              <a:gd name="connsiteX39" fmla="*/ 543620 w 604675"/>
              <a:gd name="connsiteY39" fmla="*/ 291853 h 555632"/>
              <a:gd name="connsiteX40" fmla="*/ 543620 w 604675"/>
              <a:gd name="connsiteY40" fmla="*/ 385067 h 555632"/>
              <a:gd name="connsiteX41" fmla="*/ 557612 w 604675"/>
              <a:gd name="connsiteY41" fmla="*/ 385067 h 555632"/>
              <a:gd name="connsiteX42" fmla="*/ 559301 w 604675"/>
              <a:gd name="connsiteY42" fmla="*/ 386633 h 555632"/>
              <a:gd name="connsiteX43" fmla="*/ 557612 w 604675"/>
              <a:gd name="connsiteY43" fmla="*/ 388199 h 555632"/>
              <a:gd name="connsiteX44" fmla="*/ 543620 w 604675"/>
              <a:gd name="connsiteY44" fmla="*/ 388199 h 555632"/>
              <a:gd name="connsiteX45" fmla="*/ 543620 w 604675"/>
              <a:gd name="connsiteY45" fmla="*/ 481413 h 555632"/>
              <a:gd name="connsiteX46" fmla="*/ 557612 w 604675"/>
              <a:gd name="connsiteY46" fmla="*/ 481413 h 555632"/>
              <a:gd name="connsiteX47" fmla="*/ 559301 w 604675"/>
              <a:gd name="connsiteY47" fmla="*/ 482979 h 555632"/>
              <a:gd name="connsiteX48" fmla="*/ 557612 w 604675"/>
              <a:gd name="connsiteY48" fmla="*/ 484544 h 555632"/>
              <a:gd name="connsiteX49" fmla="*/ 543620 w 604675"/>
              <a:gd name="connsiteY49" fmla="*/ 484544 h 555632"/>
              <a:gd name="connsiteX50" fmla="*/ 536262 w 604675"/>
              <a:gd name="connsiteY50" fmla="*/ 491770 h 555632"/>
              <a:gd name="connsiteX51" fmla="*/ 434214 w 604675"/>
              <a:gd name="connsiteY51" fmla="*/ 491770 h 555632"/>
              <a:gd name="connsiteX52" fmla="*/ 426977 w 604675"/>
              <a:gd name="connsiteY52" fmla="*/ 484544 h 555632"/>
              <a:gd name="connsiteX53" fmla="*/ 366665 w 604675"/>
              <a:gd name="connsiteY53" fmla="*/ 484544 h 555632"/>
              <a:gd name="connsiteX54" fmla="*/ 359428 w 604675"/>
              <a:gd name="connsiteY54" fmla="*/ 491770 h 555632"/>
              <a:gd name="connsiteX55" fmla="*/ 257380 w 604675"/>
              <a:gd name="connsiteY55" fmla="*/ 491770 h 555632"/>
              <a:gd name="connsiteX56" fmla="*/ 250022 w 604675"/>
              <a:gd name="connsiteY56" fmla="*/ 484544 h 555632"/>
              <a:gd name="connsiteX57" fmla="*/ 189710 w 604675"/>
              <a:gd name="connsiteY57" fmla="*/ 484544 h 555632"/>
              <a:gd name="connsiteX58" fmla="*/ 182473 w 604675"/>
              <a:gd name="connsiteY58" fmla="*/ 491770 h 555632"/>
              <a:gd name="connsiteX59" fmla="*/ 80425 w 604675"/>
              <a:gd name="connsiteY59" fmla="*/ 491770 h 555632"/>
              <a:gd name="connsiteX60" fmla="*/ 73187 w 604675"/>
              <a:gd name="connsiteY60" fmla="*/ 484544 h 555632"/>
              <a:gd name="connsiteX61" fmla="*/ 47012 w 604675"/>
              <a:gd name="connsiteY61" fmla="*/ 484544 h 555632"/>
              <a:gd name="connsiteX62" fmla="*/ 45444 w 604675"/>
              <a:gd name="connsiteY62" fmla="*/ 482979 h 555632"/>
              <a:gd name="connsiteX63" fmla="*/ 47012 w 604675"/>
              <a:gd name="connsiteY63" fmla="*/ 481413 h 555632"/>
              <a:gd name="connsiteX64" fmla="*/ 73187 w 604675"/>
              <a:gd name="connsiteY64" fmla="*/ 481413 h 555632"/>
              <a:gd name="connsiteX65" fmla="*/ 73187 w 604675"/>
              <a:gd name="connsiteY65" fmla="*/ 388199 h 555632"/>
              <a:gd name="connsiteX66" fmla="*/ 47012 w 604675"/>
              <a:gd name="connsiteY66" fmla="*/ 388199 h 555632"/>
              <a:gd name="connsiteX67" fmla="*/ 45444 w 604675"/>
              <a:gd name="connsiteY67" fmla="*/ 386633 h 555632"/>
              <a:gd name="connsiteX68" fmla="*/ 47012 w 604675"/>
              <a:gd name="connsiteY68" fmla="*/ 385067 h 555632"/>
              <a:gd name="connsiteX69" fmla="*/ 73187 w 604675"/>
              <a:gd name="connsiteY69" fmla="*/ 385067 h 555632"/>
              <a:gd name="connsiteX70" fmla="*/ 73187 w 604675"/>
              <a:gd name="connsiteY70" fmla="*/ 291853 h 555632"/>
              <a:gd name="connsiteX71" fmla="*/ 47012 w 604675"/>
              <a:gd name="connsiteY71" fmla="*/ 291853 h 555632"/>
              <a:gd name="connsiteX72" fmla="*/ 45444 w 604675"/>
              <a:gd name="connsiteY72" fmla="*/ 290287 h 555632"/>
              <a:gd name="connsiteX73" fmla="*/ 47012 w 604675"/>
              <a:gd name="connsiteY73" fmla="*/ 288722 h 555632"/>
              <a:gd name="connsiteX74" fmla="*/ 73187 w 604675"/>
              <a:gd name="connsiteY74" fmla="*/ 288722 h 555632"/>
              <a:gd name="connsiteX75" fmla="*/ 73187 w 604675"/>
              <a:gd name="connsiteY75" fmla="*/ 237177 h 555632"/>
              <a:gd name="connsiteX76" fmla="*/ 80425 w 604675"/>
              <a:gd name="connsiteY76" fmla="*/ 229830 h 555632"/>
              <a:gd name="connsiteX77" fmla="*/ 182473 w 604675"/>
              <a:gd name="connsiteY77" fmla="*/ 229830 h 555632"/>
              <a:gd name="connsiteX78" fmla="*/ 189710 w 604675"/>
              <a:gd name="connsiteY78" fmla="*/ 237177 h 555632"/>
              <a:gd name="connsiteX79" fmla="*/ 189710 w 604675"/>
              <a:gd name="connsiteY79" fmla="*/ 288722 h 555632"/>
              <a:gd name="connsiteX80" fmla="*/ 250022 w 604675"/>
              <a:gd name="connsiteY80" fmla="*/ 288722 h 555632"/>
              <a:gd name="connsiteX81" fmla="*/ 250022 w 604675"/>
              <a:gd name="connsiteY81" fmla="*/ 195507 h 555632"/>
              <a:gd name="connsiteX82" fmla="*/ 47012 w 604675"/>
              <a:gd name="connsiteY82" fmla="*/ 195507 h 555632"/>
              <a:gd name="connsiteX83" fmla="*/ 45444 w 604675"/>
              <a:gd name="connsiteY83" fmla="*/ 193942 h 555632"/>
              <a:gd name="connsiteX84" fmla="*/ 47012 w 604675"/>
              <a:gd name="connsiteY84" fmla="*/ 192376 h 555632"/>
              <a:gd name="connsiteX85" fmla="*/ 250022 w 604675"/>
              <a:gd name="connsiteY85" fmla="*/ 192376 h 555632"/>
              <a:gd name="connsiteX86" fmla="*/ 250022 w 604675"/>
              <a:gd name="connsiteY86" fmla="*/ 99162 h 555632"/>
              <a:gd name="connsiteX87" fmla="*/ 47012 w 604675"/>
              <a:gd name="connsiteY87" fmla="*/ 99162 h 555632"/>
              <a:gd name="connsiteX88" fmla="*/ 45444 w 604675"/>
              <a:gd name="connsiteY88" fmla="*/ 97596 h 555632"/>
              <a:gd name="connsiteX89" fmla="*/ 47012 w 604675"/>
              <a:gd name="connsiteY89" fmla="*/ 96030 h 555632"/>
              <a:gd name="connsiteX90" fmla="*/ 250022 w 604675"/>
              <a:gd name="connsiteY90" fmla="*/ 96030 h 555632"/>
              <a:gd name="connsiteX91" fmla="*/ 250022 w 604675"/>
              <a:gd name="connsiteY91" fmla="*/ 60503 h 555632"/>
              <a:gd name="connsiteX92" fmla="*/ 257380 w 604675"/>
              <a:gd name="connsiteY92" fmla="*/ 53277 h 555632"/>
              <a:gd name="connsiteX93" fmla="*/ 16043 w 604675"/>
              <a:gd name="connsiteY93" fmla="*/ 0 h 555632"/>
              <a:gd name="connsiteX94" fmla="*/ 32206 w 604675"/>
              <a:gd name="connsiteY94" fmla="*/ 16020 h 555632"/>
              <a:gd name="connsiteX95" fmla="*/ 32206 w 604675"/>
              <a:gd name="connsiteY95" fmla="*/ 523593 h 555632"/>
              <a:gd name="connsiteX96" fmla="*/ 588632 w 604675"/>
              <a:gd name="connsiteY96" fmla="*/ 523593 h 555632"/>
              <a:gd name="connsiteX97" fmla="*/ 604675 w 604675"/>
              <a:gd name="connsiteY97" fmla="*/ 539612 h 555632"/>
              <a:gd name="connsiteX98" fmla="*/ 588632 w 604675"/>
              <a:gd name="connsiteY98" fmla="*/ 555632 h 555632"/>
              <a:gd name="connsiteX99" fmla="*/ 16043 w 604675"/>
              <a:gd name="connsiteY99" fmla="*/ 555632 h 555632"/>
              <a:gd name="connsiteX100" fmla="*/ 0 w 604675"/>
              <a:gd name="connsiteY100" fmla="*/ 539612 h 555632"/>
              <a:gd name="connsiteX101" fmla="*/ 0 w 604675"/>
              <a:gd name="connsiteY101" fmla="*/ 16020 h 555632"/>
              <a:gd name="connsiteX102" fmla="*/ 16043 w 604675"/>
              <a:gd name="connsiteY102" fmla="*/ 0 h 555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604675" h="555632">
                <a:moveTo>
                  <a:pt x="366665" y="388199"/>
                </a:moveTo>
                <a:lnTo>
                  <a:pt x="366665" y="481413"/>
                </a:lnTo>
                <a:lnTo>
                  <a:pt x="426977" y="481413"/>
                </a:lnTo>
                <a:lnTo>
                  <a:pt x="426977" y="388199"/>
                </a:lnTo>
                <a:close/>
                <a:moveTo>
                  <a:pt x="189710" y="388199"/>
                </a:moveTo>
                <a:lnTo>
                  <a:pt x="189710" y="481413"/>
                </a:lnTo>
                <a:lnTo>
                  <a:pt x="250022" y="481413"/>
                </a:lnTo>
                <a:lnTo>
                  <a:pt x="250022" y="388199"/>
                </a:lnTo>
                <a:close/>
                <a:moveTo>
                  <a:pt x="366665" y="291853"/>
                </a:moveTo>
                <a:lnTo>
                  <a:pt x="366665" y="385067"/>
                </a:lnTo>
                <a:lnTo>
                  <a:pt x="426977" y="385067"/>
                </a:lnTo>
                <a:lnTo>
                  <a:pt x="426977" y="291853"/>
                </a:lnTo>
                <a:close/>
                <a:moveTo>
                  <a:pt x="189710" y="291853"/>
                </a:moveTo>
                <a:lnTo>
                  <a:pt x="189710" y="385067"/>
                </a:lnTo>
                <a:lnTo>
                  <a:pt x="250022" y="385067"/>
                </a:lnTo>
                <a:lnTo>
                  <a:pt x="250022" y="291853"/>
                </a:lnTo>
                <a:close/>
                <a:moveTo>
                  <a:pt x="257380" y="53277"/>
                </a:moveTo>
                <a:lnTo>
                  <a:pt x="359428" y="53277"/>
                </a:lnTo>
                <a:cubicBezTo>
                  <a:pt x="363408" y="53277"/>
                  <a:pt x="366665" y="56529"/>
                  <a:pt x="366665" y="60503"/>
                </a:cubicBezTo>
                <a:lnTo>
                  <a:pt x="366665" y="96030"/>
                </a:lnTo>
                <a:lnTo>
                  <a:pt x="557612" y="96030"/>
                </a:lnTo>
                <a:cubicBezTo>
                  <a:pt x="558577" y="96030"/>
                  <a:pt x="559301" y="96753"/>
                  <a:pt x="559301" y="97596"/>
                </a:cubicBezTo>
                <a:cubicBezTo>
                  <a:pt x="559301" y="98439"/>
                  <a:pt x="558577" y="99162"/>
                  <a:pt x="557612" y="99162"/>
                </a:cubicBezTo>
                <a:lnTo>
                  <a:pt x="366665" y="99162"/>
                </a:lnTo>
                <a:lnTo>
                  <a:pt x="366665" y="192376"/>
                </a:lnTo>
                <a:lnTo>
                  <a:pt x="557612" y="192376"/>
                </a:lnTo>
                <a:cubicBezTo>
                  <a:pt x="558577" y="192376"/>
                  <a:pt x="559301" y="193099"/>
                  <a:pt x="559301" y="193942"/>
                </a:cubicBezTo>
                <a:cubicBezTo>
                  <a:pt x="559301" y="194785"/>
                  <a:pt x="558577" y="195507"/>
                  <a:pt x="557612" y="195507"/>
                </a:cubicBezTo>
                <a:lnTo>
                  <a:pt x="366665" y="195507"/>
                </a:lnTo>
                <a:lnTo>
                  <a:pt x="366665" y="288722"/>
                </a:lnTo>
                <a:lnTo>
                  <a:pt x="426977" y="288722"/>
                </a:lnTo>
                <a:lnTo>
                  <a:pt x="426977" y="237177"/>
                </a:lnTo>
                <a:cubicBezTo>
                  <a:pt x="426977" y="233082"/>
                  <a:pt x="430234" y="229830"/>
                  <a:pt x="434214" y="229830"/>
                </a:cubicBezTo>
                <a:lnTo>
                  <a:pt x="536262" y="229830"/>
                </a:lnTo>
                <a:cubicBezTo>
                  <a:pt x="540363" y="229830"/>
                  <a:pt x="543620" y="233082"/>
                  <a:pt x="543620" y="237177"/>
                </a:cubicBezTo>
                <a:lnTo>
                  <a:pt x="543620" y="288722"/>
                </a:lnTo>
                <a:lnTo>
                  <a:pt x="557612" y="288722"/>
                </a:lnTo>
                <a:cubicBezTo>
                  <a:pt x="558577" y="288722"/>
                  <a:pt x="559301" y="289444"/>
                  <a:pt x="559301" y="290287"/>
                </a:cubicBezTo>
                <a:cubicBezTo>
                  <a:pt x="559301" y="291130"/>
                  <a:pt x="558577" y="291853"/>
                  <a:pt x="557612" y="291853"/>
                </a:cubicBezTo>
                <a:lnTo>
                  <a:pt x="543620" y="291853"/>
                </a:lnTo>
                <a:lnTo>
                  <a:pt x="543620" y="385067"/>
                </a:lnTo>
                <a:lnTo>
                  <a:pt x="557612" y="385067"/>
                </a:lnTo>
                <a:cubicBezTo>
                  <a:pt x="558577" y="385067"/>
                  <a:pt x="559301" y="385790"/>
                  <a:pt x="559301" y="386633"/>
                </a:cubicBezTo>
                <a:cubicBezTo>
                  <a:pt x="559301" y="387476"/>
                  <a:pt x="558577" y="388199"/>
                  <a:pt x="557612" y="388199"/>
                </a:cubicBezTo>
                <a:lnTo>
                  <a:pt x="543620" y="388199"/>
                </a:lnTo>
                <a:lnTo>
                  <a:pt x="543620" y="481413"/>
                </a:lnTo>
                <a:lnTo>
                  <a:pt x="557612" y="481413"/>
                </a:lnTo>
                <a:cubicBezTo>
                  <a:pt x="558577" y="481413"/>
                  <a:pt x="559301" y="482136"/>
                  <a:pt x="559301" y="482979"/>
                </a:cubicBezTo>
                <a:cubicBezTo>
                  <a:pt x="559301" y="483822"/>
                  <a:pt x="558577" y="484544"/>
                  <a:pt x="557612" y="484544"/>
                </a:cubicBezTo>
                <a:lnTo>
                  <a:pt x="543620" y="484544"/>
                </a:lnTo>
                <a:cubicBezTo>
                  <a:pt x="543499" y="488518"/>
                  <a:pt x="540243" y="491770"/>
                  <a:pt x="536262" y="491770"/>
                </a:cubicBezTo>
                <a:lnTo>
                  <a:pt x="434214" y="491770"/>
                </a:lnTo>
                <a:cubicBezTo>
                  <a:pt x="430234" y="491770"/>
                  <a:pt x="426977" y="488518"/>
                  <a:pt x="426977" y="484544"/>
                </a:cubicBezTo>
                <a:lnTo>
                  <a:pt x="366665" y="484544"/>
                </a:lnTo>
                <a:cubicBezTo>
                  <a:pt x="366665" y="488518"/>
                  <a:pt x="363408" y="491770"/>
                  <a:pt x="359428" y="491770"/>
                </a:cubicBezTo>
                <a:lnTo>
                  <a:pt x="257380" y="491770"/>
                </a:lnTo>
                <a:cubicBezTo>
                  <a:pt x="253399" y="491770"/>
                  <a:pt x="250142" y="488518"/>
                  <a:pt x="250022" y="484544"/>
                </a:cubicBezTo>
                <a:lnTo>
                  <a:pt x="189710" y="484544"/>
                </a:lnTo>
                <a:cubicBezTo>
                  <a:pt x="189710" y="488518"/>
                  <a:pt x="186453" y="491770"/>
                  <a:pt x="182473" y="491770"/>
                </a:cubicBezTo>
                <a:lnTo>
                  <a:pt x="80425" y="491770"/>
                </a:lnTo>
                <a:cubicBezTo>
                  <a:pt x="76444" y="491770"/>
                  <a:pt x="73187" y="488518"/>
                  <a:pt x="73187" y="484544"/>
                </a:cubicBezTo>
                <a:lnTo>
                  <a:pt x="47012" y="484544"/>
                </a:lnTo>
                <a:cubicBezTo>
                  <a:pt x="46168" y="484544"/>
                  <a:pt x="45444" y="483822"/>
                  <a:pt x="45444" y="482979"/>
                </a:cubicBezTo>
                <a:cubicBezTo>
                  <a:pt x="45444" y="482136"/>
                  <a:pt x="46168" y="481413"/>
                  <a:pt x="47012" y="481413"/>
                </a:cubicBezTo>
                <a:lnTo>
                  <a:pt x="73187" y="481413"/>
                </a:lnTo>
                <a:lnTo>
                  <a:pt x="73187" y="388199"/>
                </a:lnTo>
                <a:lnTo>
                  <a:pt x="47012" y="388199"/>
                </a:lnTo>
                <a:cubicBezTo>
                  <a:pt x="46168" y="388199"/>
                  <a:pt x="45444" y="387476"/>
                  <a:pt x="45444" y="386633"/>
                </a:cubicBezTo>
                <a:cubicBezTo>
                  <a:pt x="45444" y="385790"/>
                  <a:pt x="46168" y="385067"/>
                  <a:pt x="47012" y="385067"/>
                </a:cubicBezTo>
                <a:lnTo>
                  <a:pt x="73187" y="385067"/>
                </a:lnTo>
                <a:lnTo>
                  <a:pt x="73187" y="291853"/>
                </a:lnTo>
                <a:lnTo>
                  <a:pt x="47012" y="291853"/>
                </a:lnTo>
                <a:cubicBezTo>
                  <a:pt x="46168" y="291853"/>
                  <a:pt x="45444" y="291130"/>
                  <a:pt x="45444" y="290287"/>
                </a:cubicBezTo>
                <a:cubicBezTo>
                  <a:pt x="45444" y="289444"/>
                  <a:pt x="46168" y="288722"/>
                  <a:pt x="47012" y="288722"/>
                </a:cubicBezTo>
                <a:lnTo>
                  <a:pt x="73187" y="288722"/>
                </a:lnTo>
                <a:lnTo>
                  <a:pt x="73187" y="237177"/>
                </a:lnTo>
                <a:cubicBezTo>
                  <a:pt x="73187" y="233082"/>
                  <a:pt x="76444" y="229830"/>
                  <a:pt x="80425" y="229830"/>
                </a:cubicBezTo>
                <a:lnTo>
                  <a:pt x="182473" y="229830"/>
                </a:lnTo>
                <a:cubicBezTo>
                  <a:pt x="186453" y="229830"/>
                  <a:pt x="189710" y="233082"/>
                  <a:pt x="189710" y="237177"/>
                </a:cubicBezTo>
                <a:lnTo>
                  <a:pt x="189710" y="288722"/>
                </a:lnTo>
                <a:lnTo>
                  <a:pt x="250022" y="288722"/>
                </a:lnTo>
                <a:lnTo>
                  <a:pt x="250022" y="195507"/>
                </a:lnTo>
                <a:lnTo>
                  <a:pt x="47012" y="195507"/>
                </a:lnTo>
                <a:cubicBezTo>
                  <a:pt x="46168" y="195507"/>
                  <a:pt x="45444" y="194785"/>
                  <a:pt x="45444" y="193942"/>
                </a:cubicBezTo>
                <a:cubicBezTo>
                  <a:pt x="45444" y="193099"/>
                  <a:pt x="46168" y="192376"/>
                  <a:pt x="47012" y="192376"/>
                </a:cubicBezTo>
                <a:lnTo>
                  <a:pt x="250022" y="192376"/>
                </a:lnTo>
                <a:lnTo>
                  <a:pt x="250022" y="99162"/>
                </a:lnTo>
                <a:lnTo>
                  <a:pt x="47012" y="99162"/>
                </a:lnTo>
                <a:cubicBezTo>
                  <a:pt x="46168" y="99162"/>
                  <a:pt x="45444" y="98439"/>
                  <a:pt x="45444" y="97596"/>
                </a:cubicBezTo>
                <a:cubicBezTo>
                  <a:pt x="45444" y="96753"/>
                  <a:pt x="46168" y="96030"/>
                  <a:pt x="47012" y="96030"/>
                </a:cubicBezTo>
                <a:lnTo>
                  <a:pt x="250022" y="96030"/>
                </a:lnTo>
                <a:lnTo>
                  <a:pt x="250022" y="60503"/>
                </a:lnTo>
                <a:cubicBezTo>
                  <a:pt x="250022" y="56529"/>
                  <a:pt x="253279" y="53277"/>
                  <a:pt x="257380" y="53277"/>
                </a:cubicBezTo>
                <a:close/>
                <a:moveTo>
                  <a:pt x="16043" y="0"/>
                </a:moveTo>
                <a:cubicBezTo>
                  <a:pt x="24969" y="0"/>
                  <a:pt x="32206" y="7227"/>
                  <a:pt x="32206" y="16020"/>
                </a:cubicBezTo>
                <a:lnTo>
                  <a:pt x="32206" y="523593"/>
                </a:lnTo>
                <a:lnTo>
                  <a:pt x="588632" y="523593"/>
                </a:lnTo>
                <a:cubicBezTo>
                  <a:pt x="597558" y="523593"/>
                  <a:pt x="604675" y="530699"/>
                  <a:pt x="604675" y="539612"/>
                </a:cubicBezTo>
                <a:cubicBezTo>
                  <a:pt x="604675" y="548526"/>
                  <a:pt x="597558" y="555632"/>
                  <a:pt x="588632" y="555632"/>
                </a:cubicBezTo>
                <a:lnTo>
                  <a:pt x="16043" y="555632"/>
                </a:lnTo>
                <a:cubicBezTo>
                  <a:pt x="7237" y="555632"/>
                  <a:pt x="0" y="548526"/>
                  <a:pt x="0" y="539612"/>
                </a:cubicBezTo>
                <a:lnTo>
                  <a:pt x="0" y="16020"/>
                </a:lnTo>
                <a:cubicBezTo>
                  <a:pt x="0" y="7227"/>
                  <a:pt x="7237" y="0"/>
                  <a:pt x="16043" y="0"/>
                </a:cubicBezTo>
                <a:close/>
              </a:path>
            </a:pathLst>
          </a:custGeom>
          <a:solidFill>
            <a:schemeClr val="accent1"/>
          </a:solidFill>
          <a:ln w="15875">
            <a:solidFill>
              <a:srgbClr val="2F2E41"/>
            </a:solidFill>
          </a:ln>
        </p:spPr>
      </p:sp>
    </p:spTree>
    <p:extLst>
      <p:ext uri="{BB962C8B-B14F-4D97-AF65-F5344CB8AC3E}">
        <p14:creationId xmlns:p14="http://schemas.microsoft.com/office/powerpoint/2010/main" val="40863007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heme/theme1.xml><?xml version="1.0" encoding="utf-8"?>
<a:theme xmlns:a="http://schemas.openxmlformats.org/drawingml/2006/main" name="Office 主题">
  <a:themeElements>
    <a:clrScheme name="潮流-浅绿色动画">
      <a:dk1>
        <a:sysClr val="windowText" lastClr="000000"/>
      </a:dk1>
      <a:lt1>
        <a:sysClr val="window" lastClr="FFFFFF"/>
      </a:lt1>
      <a:dk2>
        <a:srgbClr val="44546A"/>
      </a:dk2>
      <a:lt2>
        <a:srgbClr val="E7E6E6"/>
      </a:lt2>
      <a:accent1>
        <a:srgbClr val="94E668"/>
      </a:accent1>
      <a:accent2>
        <a:srgbClr val="F0B9B9"/>
      </a:accent2>
      <a:accent3>
        <a:srgbClr val="E9FAE0"/>
      </a:accent3>
      <a:accent4>
        <a:srgbClr val="BEF0A4"/>
      </a:accent4>
      <a:accent5>
        <a:srgbClr val="62D623"/>
      </a:accent5>
      <a:accent6>
        <a:srgbClr val="418F1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PLUS">
      <a:dk1>
        <a:srgbClr val="000000"/>
      </a:dk1>
      <a:lt1>
        <a:srgbClr val="FFFFFF"/>
      </a:lt1>
      <a:dk2>
        <a:srgbClr val="44546A"/>
      </a:dk2>
      <a:lt2>
        <a:srgbClr val="E7E6E6"/>
      </a:lt2>
      <a:accent1>
        <a:srgbClr val="D93A00"/>
      </a:accent1>
      <a:accent2>
        <a:srgbClr val="404040"/>
      </a:accent2>
      <a:accent3>
        <a:srgbClr val="EF5B34"/>
      </a:accent3>
      <a:accent4>
        <a:srgbClr val="283B8F"/>
      </a:accent4>
      <a:accent5>
        <a:srgbClr val="1A9248"/>
      </a:accent5>
      <a:accent6>
        <a:srgbClr val="FBB04C"/>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1090</TotalTime>
  <Words>1671</Words>
  <Application>Microsoft Office PowerPoint</Application>
  <PresentationFormat>宽屏</PresentationFormat>
  <Paragraphs>225</Paragraphs>
  <Slides>22</Slides>
  <Notes>1</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22</vt:i4>
      </vt:variant>
    </vt:vector>
  </HeadingPairs>
  <TitlesOfParts>
    <vt:vector size="30" baseType="lpstr">
      <vt:lpstr>江城圆体 700W</vt:lpstr>
      <vt:lpstr>Calibri</vt:lpstr>
      <vt:lpstr>江城圆体 400W</vt:lpstr>
      <vt:lpstr>Microsoft YaHei Light</vt:lpstr>
      <vt:lpstr>Arial</vt:lpstr>
      <vt:lpstr>Microsoft YaHei</vt:lpstr>
      <vt:lpstr>Office 主题</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Kwok Siu Cheng</dc:creator>
  <cp:lastModifiedBy>Cheng Kwok Siu</cp:lastModifiedBy>
  <cp:revision>11</cp:revision>
  <dcterms:created xsi:type="dcterms:W3CDTF">2022-07-03T15:06:21Z</dcterms:created>
  <dcterms:modified xsi:type="dcterms:W3CDTF">2022-08-30T10:45:13Z</dcterms:modified>
</cp:coreProperties>
</file>