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007578640" r:id="rId2"/>
    <p:sldId id="2007578651" r:id="rId3"/>
    <p:sldId id="14998433" r:id="rId4"/>
    <p:sldId id="2007578655" r:id="rId5"/>
    <p:sldId id="2007578656" r:id="rId6"/>
    <p:sldId id="2007578654" r:id="rId7"/>
    <p:sldId id="2007578644" r:id="rId8"/>
    <p:sldId id="2007578645" r:id="rId9"/>
    <p:sldId id="2007578627" r:id="rId10"/>
    <p:sldId id="2007578634" r:id="rId11"/>
    <p:sldId id="2007578652" r:id="rId12"/>
    <p:sldId id="2007578375" r:id="rId13"/>
    <p:sldId id="2007578643" r:id="rId14"/>
    <p:sldId id="2007578635" r:id="rId15"/>
    <p:sldId id="2007578638" r:id="rId16"/>
    <p:sldId id="2007578448" r:id="rId17"/>
    <p:sldId id="2007578636" r:id="rId18"/>
    <p:sldId id="2007578642" r:id="rId19"/>
    <p:sldId id="2007578641" r:id="rId20"/>
    <p:sldId id="2007578637" r:id="rId21"/>
    <p:sldId id="836" r:id="rId22"/>
  </p:sldIdLst>
  <p:sldSz cx="12192000" cy="6858000"/>
  <p:notesSz cx="6858000" cy="9144000"/>
  <p:embeddedFontLst>
    <p:embeddedFont>
      <p:font typeface="庞门正道标题体" panose="02010600030101010101" pitchFamily="2" charset="-122"/>
      <p:regular r:id="rId24"/>
    </p:embeddedFont>
    <p:embeddedFont>
      <p:font typeface="微软雅黑" panose="020B0503020204020204" pitchFamily="34" charset="-122"/>
      <p:regular r:id="rId25"/>
      <p:bold r:id="rId26"/>
    </p:embeddedFont>
    <p:embeddedFont>
      <p:font typeface="微软雅黑 Light" panose="020B0502040204020203" pitchFamily="34" charset="-122"/>
      <p:regular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3A88"/>
    <a:srgbClr val="E1AC2D"/>
    <a:srgbClr val="359BFA"/>
    <a:srgbClr val="4A93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60" autoAdjust="0"/>
    <p:restoredTop sz="94660"/>
  </p:normalViewPr>
  <p:slideViewPr>
    <p:cSldViewPr snapToGrid="0" showGuides="1">
      <p:cViewPr varScale="1">
        <p:scale>
          <a:sx n="73" d="100"/>
          <a:sy n="73" d="100"/>
        </p:scale>
        <p:origin x="56" y="396"/>
      </p:cViewPr>
      <p:guideLst/>
    </p:cSldViewPr>
  </p:slideViewPr>
  <p:notesTextViewPr>
    <p:cViewPr>
      <p:scale>
        <a:sx n="3" d="2"/>
        <a:sy n="3" d="2"/>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w="76200">
              <a:noFill/>
            </a:ln>
            <a:effectLst>
              <a:outerShdw blurRad="203200" dist="127000" dir="2400000" sx="97000" sy="97000" algn="ctr" rotWithShape="0">
                <a:srgbClr val="033A88">
                  <a:alpha val="26000"/>
                </a:srgbClr>
              </a:outerShdw>
            </a:effectLst>
          </c:spPr>
          <c:dPt>
            <c:idx val="0"/>
            <c:bubble3D val="0"/>
            <c:spPr>
              <a:solidFill>
                <a:schemeClr val="accent1"/>
              </a:solidFill>
              <a:ln w="76200">
                <a:noFill/>
              </a:ln>
              <a:effectLst>
                <a:outerShdw blurRad="203200" dist="127000" dir="2400000" sx="97000" sy="97000" algn="ctr" rotWithShape="0">
                  <a:srgbClr val="033A88">
                    <a:alpha val="26000"/>
                  </a:srgbClr>
                </a:outerShdw>
              </a:effectLst>
            </c:spPr>
            <c:extLst>
              <c:ext xmlns:c16="http://schemas.microsoft.com/office/drawing/2014/chart" uri="{C3380CC4-5D6E-409C-BE32-E72D297353CC}">
                <c16:uniqueId val="{00000001-C16C-4E48-B925-A4CB71317E73}"/>
              </c:ext>
            </c:extLst>
          </c:dPt>
          <c:dPt>
            <c:idx val="1"/>
            <c:bubble3D val="0"/>
            <c:spPr>
              <a:gradFill>
                <a:gsLst>
                  <a:gs pos="96000">
                    <a:schemeClr val="accent1">
                      <a:lumMod val="70000"/>
                      <a:lumOff val="30000"/>
                    </a:schemeClr>
                  </a:gs>
                  <a:gs pos="0">
                    <a:schemeClr val="accent1">
                      <a:lumMod val="70000"/>
                      <a:lumOff val="30000"/>
                    </a:schemeClr>
                  </a:gs>
                </a:gsLst>
                <a:lin ang="4200000" scaled="0"/>
              </a:gradFill>
              <a:ln w="76200">
                <a:noFill/>
              </a:ln>
              <a:effectLst>
                <a:outerShdw blurRad="203200" dist="127000" dir="2400000" sx="97000" sy="97000" algn="ctr" rotWithShape="0">
                  <a:srgbClr val="033A88">
                    <a:alpha val="26000"/>
                  </a:srgbClr>
                </a:outerShdw>
              </a:effectLst>
            </c:spPr>
            <c:extLst>
              <c:ext xmlns:c16="http://schemas.microsoft.com/office/drawing/2014/chart" uri="{C3380CC4-5D6E-409C-BE32-E72D297353CC}">
                <c16:uniqueId val="{00000004-3EDB-411E-A177-B4289ED870FB}"/>
              </c:ext>
            </c:extLst>
          </c:dPt>
          <c:dPt>
            <c:idx val="2"/>
            <c:bubble3D val="0"/>
            <c:spPr>
              <a:gradFill>
                <a:gsLst>
                  <a:gs pos="95918">
                    <a:schemeClr val="accent1">
                      <a:lumMod val="50000"/>
                      <a:lumOff val="50000"/>
                    </a:schemeClr>
                  </a:gs>
                  <a:gs pos="0">
                    <a:schemeClr val="accent1">
                      <a:lumMod val="50000"/>
                      <a:lumOff val="50000"/>
                    </a:schemeClr>
                  </a:gs>
                </a:gsLst>
                <a:lin ang="4200000" scaled="0"/>
              </a:gradFill>
              <a:ln w="76200">
                <a:noFill/>
              </a:ln>
              <a:effectLst>
                <a:outerShdw blurRad="203200" dist="127000" dir="2400000" sx="97000" sy="97000" algn="ctr" rotWithShape="0">
                  <a:srgbClr val="033A88">
                    <a:alpha val="26000"/>
                  </a:srgbClr>
                </a:outerShdw>
              </a:effectLst>
            </c:spPr>
            <c:extLst>
              <c:ext xmlns:c16="http://schemas.microsoft.com/office/drawing/2014/chart" uri="{C3380CC4-5D6E-409C-BE32-E72D297353CC}">
                <c16:uniqueId val="{00000005-3EDB-411E-A177-B4289ED870FB}"/>
              </c:ext>
            </c:extLst>
          </c:dPt>
          <c:dPt>
            <c:idx val="3"/>
            <c:bubble3D val="0"/>
            <c:spPr>
              <a:gradFill>
                <a:gsLst>
                  <a:gs pos="95918">
                    <a:schemeClr val="accent1">
                      <a:lumMod val="30000"/>
                      <a:lumOff val="70000"/>
                    </a:schemeClr>
                  </a:gs>
                  <a:gs pos="0">
                    <a:schemeClr val="accent1">
                      <a:lumMod val="30000"/>
                      <a:lumOff val="70000"/>
                    </a:schemeClr>
                  </a:gs>
                </a:gsLst>
                <a:lin ang="4200000" scaled="0"/>
              </a:gradFill>
              <a:ln w="76200">
                <a:noFill/>
              </a:ln>
              <a:effectLst>
                <a:outerShdw blurRad="203200" dist="127000" dir="2400000" sx="97000" sy="97000" algn="ctr" rotWithShape="0">
                  <a:srgbClr val="033A88">
                    <a:alpha val="26000"/>
                  </a:srgbClr>
                </a:outerShdw>
              </a:effectLst>
            </c:spPr>
            <c:extLst>
              <c:ext xmlns:c16="http://schemas.microsoft.com/office/drawing/2014/chart" uri="{C3380CC4-5D6E-409C-BE32-E72D297353CC}">
                <c16:uniqueId val="{00000006-3EDB-411E-A177-B4289ED870FB}"/>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64</c:v>
                </c:pt>
                <c:pt idx="1">
                  <c:v>27</c:v>
                </c:pt>
                <c:pt idx="2">
                  <c:v>6</c:v>
                </c:pt>
                <c:pt idx="3">
                  <c:v>3</c:v>
                </c:pt>
              </c:numCache>
            </c:numRef>
          </c:val>
          <c:extLst>
            <c:ext xmlns:c16="http://schemas.microsoft.com/office/drawing/2014/chart" uri="{C3380CC4-5D6E-409C-BE32-E72D297353CC}">
              <c16:uniqueId val="{00000000-3EDB-411E-A177-B4289ED870FB}"/>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Light" panose="020B0502040204020203" pitchFamily="34" charset="-122"/>
                <a:ea typeface="微软雅黑 Light" panose="020B0502040204020203"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Light" panose="020B0502040204020203" pitchFamily="34" charset="-122"/>
                <a:ea typeface="微软雅黑 Light" panose="020B0502040204020203" pitchFamily="34" charset="-122"/>
              </a:defRPr>
            </a:lvl1pPr>
          </a:lstStyle>
          <a:p>
            <a:fld id="{F3E139EC-2B9C-414C-AF18-D7AF8B3767E4}" type="datetimeFigureOut">
              <a:rPr lang="zh-CN" altLang="en-US" smtClean="0"/>
              <a:pPr/>
              <a:t>2022/8/1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Light" panose="020B0502040204020203" pitchFamily="34" charset="-122"/>
                <a:ea typeface="微软雅黑 Light" panose="020B0502040204020203"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Light" panose="020B0502040204020203" pitchFamily="34" charset="-122"/>
                <a:ea typeface="微软雅黑 Light" panose="020B0502040204020203" pitchFamily="34" charset="-122"/>
              </a:defRPr>
            </a:lvl1pPr>
          </a:lstStyle>
          <a:p>
            <a:fld id="{EBFE4CC1-3C72-4F71-A0C7-C8755795AD0E}" type="slidenum">
              <a:rPr lang="zh-CN" altLang="en-US" smtClean="0"/>
              <a:pPr/>
              <a:t>‹#›</a:t>
            </a:fld>
            <a:endParaRPr lang="zh-CN" altLang="en-US"/>
          </a:p>
        </p:txBody>
      </p:sp>
    </p:spTree>
    <p:extLst>
      <p:ext uri="{BB962C8B-B14F-4D97-AF65-F5344CB8AC3E}">
        <p14:creationId xmlns:p14="http://schemas.microsoft.com/office/powerpoint/2010/main" val="1287338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1pPr>
    <a:lvl2pPr marL="4572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2pPr>
    <a:lvl3pPr marL="9144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3pPr>
    <a:lvl4pPr marL="13716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4pPr>
    <a:lvl5pPr marL="18288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A20B3B-25ED-4D66-982B-2DE9D266154C}" type="slidenum">
              <a:rPr lang="zh-CN" altLang="en-US" smtClean="0"/>
              <a:t>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BFE4CC1-3C72-4F71-A0C7-C8755795AD0E}" type="slidenum">
              <a:rPr lang="zh-CN" altLang="en-US" smtClean="0"/>
              <a:pPr/>
              <a:t>5</a:t>
            </a:fld>
            <a:endParaRPr lang="zh-CN" altLang="en-US"/>
          </a:p>
        </p:txBody>
      </p:sp>
    </p:spTree>
    <p:extLst>
      <p:ext uri="{BB962C8B-B14F-4D97-AF65-F5344CB8AC3E}">
        <p14:creationId xmlns:p14="http://schemas.microsoft.com/office/powerpoint/2010/main" val="4174204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5D8643-8C4F-483A-9BB7-090F547B8698}" type="slidenum">
              <a:rPr lang="zh-CN" altLang="en-US" smtClean="0"/>
              <a:t>6</a:t>
            </a:fld>
            <a:endParaRPr lang="zh-CN" altLang="en-US"/>
          </a:p>
        </p:txBody>
      </p:sp>
    </p:spTree>
    <p:extLst>
      <p:ext uri="{BB962C8B-B14F-4D97-AF65-F5344CB8AC3E}">
        <p14:creationId xmlns:p14="http://schemas.microsoft.com/office/powerpoint/2010/main" val="1815240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A20B3B-25ED-4D66-982B-2DE9D266154C}" type="slidenum">
              <a:rPr lang="zh-CN" altLang="en-US" smtClean="0"/>
              <a:t>10</a:t>
            </a:fld>
            <a:endParaRPr lang="zh-CN" altLang="en-US"/>
          </a:p>
        </p:txBody>
      </p:sp>
    </p:spTree>
    <p:extLst>
      <p:ext uri="{BB962C8B-B14F-4D97-AF65-F5344CB8AC3E}">
        <p14:creationId xmlns:p14="http://schemas.microsoft.com/office/powerpoint/2010/main" val="284636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5D8643-8C4F-483A-9BB7-090F547B8698}" type="slidenum">
              <a:rPr lang="zh-CN" altLang="en-US" smtClean="0"/>
              <a:t>11</a:t>
            </a:fld>
            <a:endParaRPr lang="zh-CN" altLang="en-US"/>
          </a:p>
        </p:txBody>
      </p:sp>
    </p:spTree>
    <p:extLst>
      <p:ext uri="{BB962C8B-B14F-4D97-AF65-F5344CB8AC3E}">
        <p14:creationId xmlns:p14="http://schemas.microsoft.com/office/powerpoint/2010/main" val="166205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A20B3B-25ED-4D66-982B-2DE9D266154C}" type="slidenum">
              <a:rPr lang="zh-CN" altLang="en-US" smtClean="0"/>
              <a:t>14</a:t>
            </a:fld>
            <a:endParaRPr lang="zh-CN" altLang="en-US"/>
          </a:p>
        </p:txBody>
      </p:sp>
    </p:spTree>
    <p:extLst>
      <p:ext uri="{BB962C8B-B14F-4D97-AF65-F5344CB8AC3E}">
        <p14:creationId xmlns:p14="http://schemas.microsoft.com/office/powerpoint/2010/main" val="1399903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A20B3B-25ED-4D66-982B-2DE9D266154C}" type="slidenum">
              <a:rPr lang="zh-CN" altLang="en-US" smtClean="0"/>
              <a:t>17</a:t>
            </a:fld>
            <a:endParaRPr lang="zh-CN" altLang="en-US"/>
          </a:p>
        </p:txBody>
      </p:sp>
    </p:spTree>
    <p:extLst>
      <p:ext uri="{BB962C8B-B14F-4D97-AF65-F5344CB8AC3E}">
        <p14:creationId xmlns:p14="http://schemas.microsoft.com/office/powerpoint/2010/main" val="1506968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office.msn.com.c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officeplus.cn/"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office.msn.com.cn/" TargetMode="Externa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bg>
      <p:bgPr>
        <a:solidFill>
          <a:schemeClr val="accent1"/>
        </a:solidFill>
        <a:effectLst/>
      </p:bgPr>
    </p:bg>
    <p:spTree>
      <p:nvGrpSpPr>
        <p:cNvPr id="1" name=""/>
        <p:cNvGrpSpPr/>
        <p:nvPr/>
      </p:nvGrpSpPr>
      <p:grpSpPr>
        <a:xfrm>
          <a:off x="0" y="0"/>
          <a:ext cx="0" cy="0"/>
          <a:chOff x="0" y="0"/>
          <a:chExt cx="0" cy="0"/>
        </a:xfrm>
      </p:grpSpPr>
      <p:sp>
        <p:nvSpPr>
          <p:cNvPr id="2" name="矩形: 单圆角 1">
            <a:extLst>
              <a:ext uri="{FF2B5EF4-FFF2-40B4-BE49-F238E27FC236}">
                <a16:creationId xmlns:a16="http://schemas.microsoft.com/office/drawing/2014/main" id="{F9893DDF-1B8E-8855-7804-11E9DC313A04}"/>
              </a:ext>
            </a:extLst>
          </p:cNvPr>
          <p:cNvSpPr>
            <a:spLocks/>
          </p:cNvSpPr>
          <p:nvPr userDrawn="1"/>
        </p:nvSpPr>
        <p:spPr>
          <a:xfrm flipH="1">
            <a:off x="0" y="1560220"/>
            <a:ext cx="12192000" cy="5297779"/>
          </a:xfrm>
          <a:prstGeom prst="round1Rect">
            <a:avLst>
              <a:gd name="adj" fmla="val 1570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微软雅黑" panose="020B0503020204020204" pitchFamily="34" charset="-122"/>
              <a:ea typeface="微软雅黑 Light" panose="020B0502040204020203" pitchFamily="34" charset="-122"/>
            </a:endParaRPr>
          </a:p>
        </p:txBody>
      </p:sp>
      <p:pic>
        <p:nvPicPr>
          <p:cNvPr id="10" name="图片 9" descr="建筑的高楼&#10;&#10;描述已自动生成">
            <a:extLst>
              <a:ext uri="{FF2B5EF4-FFF2-40B4-BE49-F238E27FC236}">
                <a16:creationId xmlns:a16="http://schemas.microsoft.com/office/drawing/2014/main" id="{B26B5012-B485-BD88-E127-4796DAD451F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136185"/>
            <a:ext cx="6096000" cy="6721816"/>
          </a:xfrm>
          <a:prstGeom prst="rect">
            <a:avLst/>
          </a:prstGeom>
          <a:effectLst>
            <a:outerShdw blurRad="622300" dist="254000" dir="10800000" algn="r" rotWithShape="0">
              <a:schemeClr val="accent1">
                <a:lumMod val="50000"/>
                <a:alpha val="18000"/>
              </a:schemeClr>
            </a:outerShdw>
          </a:effectLst>
        </p:spPr>
      </p:pic>
      <p:pic>
        <p:nvPicPr>
          <p:cNvPr id="12" name="图片 11" descr="图片包含 烟, 火车, 未来, 飞行&#10;&#10;描述已自动生成">
            <a:extLst>
              <a:ext uri="{FF2B5EF4-FFF2-40B4-BE49-F238E27FC236}">
                <a16:creationId xmlns:a16="http://schemas.microsoft.com/office/drawing/2014/main" id="{051FD26C-9916-000A-E1DA-C571D228F906}"/>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l="22169" t="8336" r="10063"/>
          <a:stretch/>
        </p:blipFill>
        <p:spPr>
          <a:xfrm flipH="1">
            <a:off x="6150917" y="0"/>
            <a:ext cx="6041083" cy="4340994"/>
          </a:xfrm>
          <a:custGeom>
            <a:avLst/>
            <a:gdLst>
              <a:gd name="connsiteX0" fmla="*/ 6041083 w 6041083"/>
              <a:gd name="connsiteY0" fmla="*/ 0 h 4340994"/>
              <a:gd name="connsiteX1" fmla="*/ 0 w 6041083"/>
              <a:gd name="connsiteY1" fmla="*/ 0 h 4340994"/>
              <a:gd name="connsiteX2" fmla="*/ 0 w 6041083"/>
              <a:gd name="connsiteY2" fmla="*/ 4340994 h 4340994"/>
              <a:gd name="connsiteX3" fmla="*/ 6041083 w 6041083"/>
              <a:gd name="connsiteY3" fmla="*/ 4340994 h 4340994"/>
            </a:gdLst>
            <a:ahLst/>
            <a:cxnLst>
              <a:cxn ang="0">
                <a:pos x="connsiteX0" y="connsiteY0"/>
              </a:cxn>
              <a:cxn ang="0">
                <a:pos x="connsiteX1" y="connsiteY1"/>
              </a:cxn>
              <a:cxn ang="0">
                <a:pos x="connsiteX2" y="connsiteY2"/>
              </a:cxn>
              <a:cxn ang="0">
                <a:pos x="connsiteX3" y="connsiteY3"/>
              </a:cxn>
            </a:cxnLst>
            <a:rect l="l" t="t" r="r" b="b"/>
            <a:pathLst>
              <a:path w="6041083" h="4340994">
                <a:moveTo>
                  <a:pt x="6041083" y="0"/>
                </a:moveTo>
                <a:lnTo>
                  <a:pt x="0" y="0"/>
                </a:lnTo>
                <a:lnTo>
                  <a:pt x="0" y="4340994"/>
                </a:lnTo>
                <a:lnTo>
                  <a:pt x="6041083" y="4340994"/>
                </a:lnTo>
                <a:close/>
              </a:path>
            </a:pathLst>
          </a:custGeom>
        </p:spPr>
      </p:pic>
      <p:pic>
        <p:nvPicPr>
          <p:cNvPr id="13" name="图片 12" descr="图片包含 烟, 火车, 未来, 飞行&#10;&#10;描述已自动生成">
            <a:extLst>
              <a:ext uri="{FF2B5EF4-FFF2-40B4-BE49-F238E27FC236}">
                <a16:creationId xmlns:a16="http://schemas.microsoft.com/office/drawing/2014/main" id="{14816FE7-6FF2-731A-099A-8EC8F84E4198}"/>
              </a:ext>
            </a:extLst>
          </p:cNvPr>
          <p:cNvPicPr>
            <a:picLocks noChangeAspect="1"/>
          </p:cNvPicPr>
          <p:nvPr userDrawn="1"/>
        </p:nvPicPr>
        <p:blipFill rotWithShape="1">
          <a:blip r:embed="rId3">
            <a:alphaModFix amt="52000"/>
            <a:extLst>
              <a:ext uri="{28A0092B-C50C-407E-A947-70E740481C1C}">
                <a14:useLocalDpi xmlns:a14="http://schemas.microsoft.com/office/drawing/2010/main" val="0"/>
              </a:ext>
            </a:extLst>
          </a:blip>
          <a:srcRect l="50585" r="10063"/>
          <a:stretch/>
        </p:blipFill>
        <p:spPr>
          <a:xfrm flipH="1">
            <a:off x="10469752" y="3576208"/>
            <a:ext cx="1722249" cy="2325034"/>
          </a:xfrm>
          <a:custGeom>
            <a:avLst/>
            <a:gdLst>
              <a:gd name="connsiteX0" fmla="*/ 1722249 w 1722249"/>
              <a:gd name="connsiteY0" fmla="*/ 0 h 2325034"/>
              <a:gd name="connsiteX1" fmla="*/ 0 w 1722249"/>
              <a:gd name="connsiteY1" fmla="*/ 0 h 2325034"/>
              <a:gd name="connsiteX2" fmla="*/ 0 w 1722249"/>
              <a:gd name="connsiteY2" fmla="*/ 2325034 h 2325034"/>
              <a:gd name="connsiteX3" fmla="*/ 1722249 w 1722249"/>
              <a:gd name="connsiteY3" fmla="*/ 2325034 h 2325034"/>
            </a:gdLst>
            <a:ahLst/>
            <a:cxnLst>
              <a:cxn ang="0">
                <a:pos x="connsiteX0" y="connsiteY0"/>
              </a:cxn>
              <a:cxn ang="0">
                <a:pos x="connsiteX1" y="connsiteY1"/>
              </a:cxn>
              <a:cxn ang="0">
                <a:pos x="connsiteX2" y="connsiteY2"/>
              </a:cxn>
              <a:cxn ang="0">
                <a:pos x="connsiteX3" y="connsiteY3"/>
              </a:cxn>
            </a:cxnLst>
            <a:rect l="l" t="t" r="r" b="b"/>
            <a:pathLst>
              <a:path w="1722249" h="2325034">
                <a:moveTo>
                  <a:pt x="1722249" y="0"/>
                </a:moveTo>
                <a:lnTo>
                  <a:pt x="0" y="0"/>
                </a:lnTo>
                <a:lnTo>
                  <a:pt x="0" y="2325034"/>
                </a:lnTo>
                <a:lnTo>
                  <a:pt x="1722249" y="2325034"/>
                </a:lnTo>
                <a:close/>
              </a:path>
            </a:pathLst>
          </a:custGeom>
        </p:spPr>
      </p:pic>
      <p:cxnSp>
        <p:nvCxnSpPr>
          <p:cNvPr id="14" name="直接连接符 13">
            <a:extLst>
              <a:ext uri="{FF2B5EF4-FFF2-40B4-BE49-F238E27FC236}">
                <a16:creationId xmlns:a16="http://schemas.microsoft.com/office/drawing/2014/main" id="{4715E963-A88F-B6A8-C972-5D5A6571AC65}"/>
              </a:ext>
            </a:extLst>
          </p:cNvPr>
          <p:cNvCxnSpPr>
            <a:cxnSpLocks/>
          </p:cNvCxnSpPr>
          <p:nvPr userDrawn="1"/>
        </p:nvCxnSpPr>
        <p:spPr>
          <a:xfrm>
            <a:off x="874712" y="6174740"/>
            <a:ext cx="447358" cy="0"/>
          </a:xfrm>
          <a:prstGeom prst="line">
            <a:avLst/>
          </a:prstGeom>
          <a:ln w="28575" cap="rnd"/>
        </p:spPr>
        <p:style>
          <a:lnRef idx="1">
            <a:schemeClr val="accent1"/>
          </a:lnRef>
          <a:fillRef idx="0">
            <a:schemeClr val="accent1"/>
          </a:fillRef>
          <a:effectRef idx="0">
            <a:schemeClr val="accent1"/>
          </a:effectRef>
          <a:fontRef idx="minor">
            <a:schemeClr val="tx1"/>
          </a:fontRef>
        </p:style>
      </p:cxnSp>
      <p:pic>
        <p:nvPicPr>
          <p:cNvPr id="18" name="图片 17" descr="图片包含 烟, 火车, 未来, 飞行&#10;&#10;描述已自动生成">
            <a:extLst>
              <a:ext uri="{FF2B5EF4-FFF2-40B4-BE49-F238E27FC236}">
                <a16:creationId xmlns:a16="http://schemas.microsoft.com/office/drawing/2014/main" id="{B6F1C525-AF3F-308C-714C-2A4122C2E176}"/>
              </a:ext>
            </a:extLst>
          </p:cNvPr>
          <p:cNvPicPr>
            <a:picLocks noChangeAspect="1"/>
          </p:cNvPicPr>
          <p:nvPr userDrawn="1"/>
        </p:nvPicPr>
        <p:blipFill rotWithShape="1">
          <a:blip r:embed="rId3">
            <a:alphaModFix amt="52000"/>
            <a:extLst>
              <a:ext uri="{28A0092B-C50C-407E-A947-70E740481C1C}">
                <a14:useLocalDpi xmlns:a14="http://schemas.microsoft.com/office/drawing/2010/main" val="0"/>
              </a:ext>
            </a:extLst>
          </a:blip>
          <a:srcRect l="50585" r="10063"/>
          <a:stretch/>
        </p:blipFill>
        <p:spPr>
          <a:xfrm>
            <a:off x="5773204" y="5317005"/>
            <a:ext cx="1722249" cy="2325034"/>
          </a:xfrm>
          <a:custGeom>
            <a:avLst/>
            <a:gdLst>
              <a:gd name="connsiteX0" fmla="*/ 1722249 w 1722249"/>
              <a:gd name="connsiteY0" fmla="*/ 0 h 2325034"/>
              <a:gd name="connsiteX1" fmla="*/ 0 w 1722249"/>
              <a:gd name="connsiteY1" fmla="*/ 0 h 2325034"/>
              <a:gd name="connsiteX2" fmla="*/ 0 w 1722249"/>
              <a:gd name="connsiteY2" fmla="*/ 2325034 h 2325034"/>
              <a:gd name="connsiteX3" fmla="*/ 1722249 w 1722249"/>
              <a:gd name="connsiteY3" fmla="*/ 2325034 h 2325034"/>
            </a:gdLst>
            <a:ahLst/>
            <a:cxnLst>
              <a:cxn ang="0">
                <a:pos x="connsiteX0" y="connsiteY0"/>
              </a:cxn>
              <a:cxn ang="0">
                <a:pos x="connsiteX1" y="connsiteY1"/>
              </a:cxn>
              <a:cxn ang="0">
                <a:pos x="connsiteX2" y="connsiteY2"/>
              </a:cxn>
              <a:cxn ang="0">
                <a:pos x="connsiteX3" y="connsiteY3"/>
              </a:cxn>
            </a:cxnLst>
            <a:rect l="l" t="t" r="r" b="b"/>
            <a:pathLst>
              <a:path w="1722249" h="2325034">
                <a:moveTo>
                  <a:pt x="1722249" y="0"/>
                </a:moveTo>
                <a:lnTo>
                  <a:pt x="0" y="0"/>
                </a:lnTo>
                <a:lnTo>
                  <a:pt x="0" y="2325034"/>
                </a:lnTo>
                <a:lnTo>
                  <a:pt x="1722249" y="2325034"/>
                </a:lnTo>
                <a:close/>
              </a:path>
            </a:pathLst>
          </a:custGeom>
        </p:spPr>
      </p:pic>
      <p:pic>
        <p:nvPicPr>
          <p:cNvPr id="22" name="图片 21">
            <a:hlinkClick r:id="rId4"/>
            <a:extLst>
              <a:ext uri="{FF2B5EF4-FFF2-40B4-BE49-F238E27FC236}">
                <a16:creationId xmlns:a16="http://schemas.microsoft.com/office/drawing/2014/main" id="{D2CBF74C-8265-D386-A52A-F28C24C097AB}"/>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2147" y="613096"/>
            <a:ext cx="1470348" cy="196046"/>
          </a:xfrm>
          <a:prstGeom prst="rect">
            <a:avLst/>
          </a:prstGeom>
        </p:spPr>
      </p:pic>
    </p:spTree>
    <p:extLst>
      <p:ext uri="{BB962C8B-B14F-4D97-AF65-F5344CB8AC3E}">
        <p14:creationId xmlns:p14="http://schemas.microsoft.com/office/powerpoint/2010/main" val="4021016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gradFill>
          <a:gsLst>
            <a:gs pos="0">
              <a:schemeClr val="accent1">
                <a:lumMod val="5000"/>
                <a:lumOff val="95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BC46BD1D-3EBC-5D98-CAED-8A0E4444AD72}"/>
              </a:ext>
            </a:extLst>
          </p:cNvPr>
          <p:cNvSpPr txBox="1"/>
          <p:nvPr userDrawn="1"/>
        </p:nvSpPr>
        <p:spPr>
          <a:xfrm>
            <a:off x="-684055" y="1067224"/>
            <a:ext cx="13560110" cy="2646878"/>
          </a:xfrm>
          <a:prstGeom prst="rect">
            <a:avLst/>
          </a:prstGeom>
          <a:noFill/>
        </p:spPr>
        <p:txBody>
          <a:bodyPr wrap="square" rtlCol="0">
            <a:spAutoFit/>
          </a:bodyPr>
          <a:lstStyle/>
          <a:p>
            <a:pPr algn="ctr"/>
            <a:r>
              <a:rPr lang="en-US" altLang="zh-CN" sz="16600" b="1" dirty="0">
                <a:gradFill flip="none" rotWithShape="1">
                  <a:gsLst>
                    <a:gs pos="77600">
                      <a:schemeClr val="lt1"/>
                    </a:gs>
                    <a:gs pos="1000">
                      <a:schemeClr val="bg1">
                        <a:alpha val="34000"/>
                      </a:schemeClr>
                    </a:gs>
                    <a:gs pos="100000">
                      <a:schemeClr val="bg1">
                        <a:alpha val="0"/>
                      </a:schemeClr>
                    </a:gs>
                  </a:gsLst>
                  <a:lin ang="5400000" scaled="1"/>
                  <a:tileRect/>
                </a:gradFill>
                <a:effectLst>
                  <a:outerShdw blurRad="50800" dist="50800" dir="15900000" algn="ctr" rotWithShape="0">
                    <a:schemeClr val="accent1">
                      <a:lumMod val="50000"/>
                      <a:alpha val="20000"/>
                    </a:schemeClr>
                  </a:outerShdw>
                </a:effectLst>
                <a:latin typeface="微软雅黑" panose="020B0503020204020204" pitchFamily="34" charset="-122"/>
                <a:ea typeface="微软雅黑" panose="020B0503020204020204" pitchFamily="34" charset="-122"/>
                <a:sym typeface="+mn-lt"/>
              </a:rPr>
              <a:t>CONTENTS</a:t>
            </a:r>
          </a:p>
        </p:txBody>
      </p:sp>
      <p:grpSp>
        <p:nvGrpSpPr>
          <p:cNvPr id="15" name="组合 14">
            <a:extLst>
              <a:ext uri="{FF2B5EF4-FFF2-40B4-BE49-F238E27FC236}">
                <a16:creationId xmlns:a16="http://schemas.microsoft.com/office/drawing/2014/main" id="{05F06C04-8E8B-DB7E-B68F-70DE713CBC1C}"/>
              </a:ext>
            </a:extLst>
          </p:cNvPr>
          <p:cNvGrpSpPr>
            <a:grpSpLocks/>
          </p:cNvGrpSpPr>
          <p:nvPr userDrawn="1"/>
        </p:nvGrpSpPr>
        <p:grpSpPr>
          <a:xfrm>
            <a:off x="6218741" y="2124487"/>
            <a:ext cx="2519267" cy="4051711"/>
            <a:chOff x="3265940" y="1951354"/>
            <a:chExt cx="2519268" cy="4051712"/>
          </a:xfrm>
        </p:grpSpPr>
        <p:sp>
          <p:nvSpPr>
            <p:cNvPr id="16" name="矩形: 圆角 15">
              <a:extLst>
                <a:ext uri="{FF2B5EF4-FFF2-40B4-BE49-F238E27FC236}">
                  <a16:creationId xmlns:a16="http://schemas.microsoft.com/office/drawing/2014/main" id="{485349CA-562D-2E4F-4E92-0140E9CF4CF6}"/>
                </a:ext>
              </a:extLst>
            </p:cNvPr>
            <p:cNvSpPr>
              <a:spLocks/>
            </p:cNvSpPr>
            <p:nvPr/>
          </p:nvSpPr>
          <p:spPr>
            <a:xfrm>
              <a:off x="3265940" y="1951354"/>
              <a:ext cx="2519268" cy="4051712"/>
            </a:xfrm>
            <a:prstGeom prst="roundRect">
              <a:avLst>
                <a:gd name="adj" fmla="val 6530"/>
              </a:avLst>
            </a:prstGeom>
            <a:gradFill>
              <a:gsLst>
                <a:gs pos="0">
                  <a:schemeClr val="accent1">
                    <a:lumMod val="20000"/>
                    <a:lumOff val="80000"/>
                  </a:schemeClr>
                </a:gs>
                <a:gs pos="100000">
                  <a:schemeClr val="accent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pic>
          <p:nvPicPr>
            <p:cNvPr id="17" name="图片 16" descr="建筑的高楼&#10;&#10;描述已自动生成">
              <a:extLst>
                <a:ext uri="{FF2B5EF4-FFF2-40B4-BE49-F238E27FC236}">
                  <a16:creationId xmlns:a16="http://schemas.microsoft.com/office/drawing/2014/main" id="{4288C9B8-C258-7168-6768-83D0CD4B2EBA}"/>
                </a:ext>
              </a:extLst>
            </p:cNvPr>
            <p:cNvPicPr>
              <a:picLocks noChangeAspect="1"/>
            </p:cNvPicPr>
            <p:nvPr/>
          </p:nvPicPr>
          <p:blipFill>
            <a:blip r:embed="rId2" cstate="email">
              <a:extLst>
                <a:ext uri="{28A0092B-C50C-407E-A947-70E740481C1C}">
                  <a14:useLocalDpi xmlns:a14="http://schemas.microsoft.com/office/drawing/2010/main"/>
                </a:ext>
              </a:extLst>
            </a:blip>
            <a:srcRect r="7383"/>
            <a:stretch>
              <a:fillRect/>
            </a:stretch>
          </p:blipFill>
          <p:spPr>
            <a:xfrm flipH="1">
              <a:off x="3265940" y="3003738"/>
              <a:ext cx="2519265" cy="2999328"/>
            </a:xfrm>
            <a:custGeom>
              <a:avLst/>
              <a:gdLst>
                <a:gd name="connsiteX0" fmla="*/ 2519265 w 2519265"/>
                <a:gd name="connsiteY0" fmla="*/ 0 h 2999328"/>
                <a:gd name="connsiteX1" fmla="*/ 0 w 2519265"/>
                <a:gd name="connsiteY1" fmla="*/ 0 h 2999328"/>
                <a:gd name="connsiteX2" fmla="*/ 0 w 2519265"/>
                <a:gd name="connsiteY2" fmla="*/ 2834835 h 2999328"/>
                <a:gd name="connsiteX3" fmla="*/ 12925 w 2519265"/>
                <a:gd name="connsiteY3" fmla="*/ 2898854 h 2999328"/>
                <a:gd name="connsiteX4" fmla="*/ 164505 w 2519265"/>
                <a:gd name="connsiteY4" fmla="*/ 2999328 h 2999328"/>
                <a:gd name="connsiteX5" fmla="*/ 2354757 w 2519265"/>
                <a:gd name="connsiteY5" fmla="*/ 2999328 h 2999328"/>
                <a:gd name="connsiteX6" fmla="*/ 2519265 w 2519265"/>
                <a:gd name="connsiteY6" fmla="*/ 2834820 h 299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9265" h="2999328">
                  <a:moveTo>
                    <a:pt x="2519265" y="0"/>
                  </a:moveTo>
                  <a:lnTo>
                    <a:pt x="0" y="0"/>
                  </a:lnTo>
                  <a:lnTo>
                    <a:pt x="0" y="2834835"/>
                  </a:lnTo>
                  <a:lnTo>
                    <a:pt x="12925" y="2898854"/>
                  </a:lnTo>
                  <a:cubicBezTo>
                    <a:pt x="37899" y="2957898"/>
                    <a:pt x="96364" y="2999328"/>
                    <a:pt x="164505" y="2999328"/>
                  </a:cubicBezTo>
                  <a:lnTo>
                    <a:pt x="2354757" y="2999328"/>
                  </a:lnTo>
                  <a:cubicBezTo>
                    <a:pt x="2445612" y="2999328"/>
                    <a:pt x="2519265" y="2925675"/>
                    <a:pt x="2519265" y="2834820"/>
                  </a:cubicBezTo>
                  <a:close/>
                </a:path>
              </a:pathLst>
            </a:custGeom>
            <a:effectLst>
              <a:outerShdw blurRad="317500" dist="254000" algn="l" rotWithShape="0">
                <a:schemeClr val="accent1">
                  <a:lumMod val="50000"/>
                  <a:alpha val="30000"/>
                </a:schemeClr>
              </a:outerShdw>
            </a:effectLst>
          </p:spPr>
        </p:pic>
      </p:grpSp>
      <p:grpSp>
        <p:nvGrpSpPr>
          <p:cNvPr id="2" name="组合 1">
            <a:extLst>
              <a:ext uri="{FF2B5EF4-FFF2-40B4-BE49-F238E27FC236}">
                <a16:creationId xmlns:a16="http://schemas.microsoft.com/office/drawing/2014/main" id="{A91AAFC7-8431-0DB1-2E13-10323D14878D}"/>
              </a:ext>
            </a:extLst>
          </p:cNvPr>
          <p:cNvGrpSpPr/>
          <p:nvPr userDrawn="1"/>
        </p:nvGrpSpPr>
        <p:grpSpPr>
          <a:xfrm>
            <a:off x="3453995" y="2120487"/>
            <a:ext cx="2519268" cy="4051713"/>
            <a:chOff x="3453995" y="2120487"/>
            <a:chExt cx="2519268" cy="4051713"/>
          </a:xfrm>
        </p:grpSpPr>
        <p:sp>
          <p:nvSpPr>
            <p:cNvPr id="25" name="矩形: 圆角 24">
              <a:extLst>
                <a:ext uri="{FF2B5EF4-FFF2-40B4-BE49-F238E27FC236}">
                  <a16:creationId xmlns:a16="http://schemas.microsoft.com/office/drawing/2014/main" id="{6683F3B4-B22D-C407-9F20-0A0F56A5F66F}"/>
                </a:ext>
              </a:extLst>
            </p:cNvPr>
            <p:cNvSpPr>
              <a:spLocks/>
            </p:cNvSpPr>
            <p:nvPr userDrawn="1"/>
          </p:nvSpPr>
          <p:spPr>
            <a:xfrm>
              <a:off x="3453995" y="2120487"/>
              <a:ext cx="2519268" cy="4051712"/>
            </a:xfrm>
            <a:prstGeom prst="roundRect">
              <a:avLst>
                <a:gd name="adj" fmla="val 6530"/>
              </a:avLst>
            </a:prstGeom>
            <a:gradFill>
              <a:gsLst>
                <a:gs pos="0">
                  <a:schemeClr val="accent1">
                    <a:lumMod val="20000"/>
                    <a:lumOff val="80000"/>
                  </a:schemeClr>
                </a:gs>
                <a:gs pos="100000">
                  <a:schemeClr val="accent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pic>
          <p:nvPicPr>
            <p:cNvPr id="23" name="图片 22" descr="黑色的高楼&#10;&#10;描述已自动生成">
              <a:extLst>
                <a:ext uri="{FF2B5EF4-FFF2-40B4-BE49-F238E27FC236}">
                  <a16:creationId xmlns:a16="http://schemas.microsoft.com/office/drawing/2014/main" id="{89339029-256A-E6A7-ABF9-21880BF5759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3453996" y="3156453"/>
              <a:ext cx="2519262" cy="3015747"/>
            </a:xfrm>
            <a:custGeom>
              <a:avLst/>
              <a:gdLst>
                <a:gd name="connsiteX0" fmla="*/ 0 w 2519262"/>
                <a:gd name="connsiteY0" fmla="*/ 0 h 3015747"/>
                <a:gd name="connsiteX1" fmla="*/ 2519262 w 2519262"/>
                <a:gd name="connsiteY1" fmla="*/ 0 h 3015747"/>
                <a:gd name="connsiteX2" fmla="*/ 2519262 w 2519262"/>
                <a:gd name="connsiteY2" fmla="*/ 2851269 h 3015747"/>
                <a:gd name="connsiteX3" fmla="*/ 2506340 w 2519262"/>
                <a:gd name="connsiteY3" fmla="*/ 2915273 h 3015747"/>
                <a:gd name="connsiteX4" fmla="*/ 2354760 w 2519262"/>
                <a:gd name="connsiteY4" fmla="*/ 3015747 h 3015747"/>
                <a:gd name="connsiteX5" fmla="*/ 164508 w 2519262"/>
                <a:gd name="connsiteY5" fmla="*/ 3015747 h 3015747"/>
                <a:gd name="connsiteX6" fmla="*/ 0 w 2519262"/>
                <a:gd name="connsiteY6" fmla="*/ 2851239 h 301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9262" h="3015747">
                  <a:moveTo>
                    <a:pt x="0" y="0"/>
                  </a:moveTo>
                  <a:lnTo>
                    <a:pt x="2519262" y="0"/>
                  </a:lnTo>
                  <a:lnTo>
                    <a:pt x="2519262" y="2851269"/>
                  </a:lnTo>
                  <a:lnTo>
                    <a:pt x="2506340" y="2915273"/>
                  </a:lnTo>
                  <a:cubicBezTo>
                    <a:pt x="2481367" y="2974317"/>
                    <a:pt x="2422902" y="3015747"/>
                    <a:pt x="2354760" y="3015747"/>
                  </a:cubicBezTo>
                  <a:lnTo>
                    <a:pt x="164508" y="3015747"/>
                  </a:lnTo>
                  <a:cubicBezTo>
                    <a:pt x="73653" y="3015747"/>
                    <a:pt x="0" y="2942094"/>
                    <a:pt x="0" y="2851239"/>
                  </a:cubicBezTo>
                  <a:close/>
                </a:path>
              </a:pathLst>
            </a:custGeom>
          </p:spPr>
        </p:pic>
      </p:grpSp>
      <p:sp>
        <p:nvSpPr>
          <p:cNvPr id="18" name="矩形: 圆角 17">
            <a:extLst>
              <a:ext uri="{FF2B5EF4-FFF2-40B4-BE49-F238E27FC236}">
                <a16:creationId xmlns:a16="http://schemas.microsoft.com/office/drawing/2014/main" id="{653BF761-DEB0-1ABB-756D-F2BF542EF372}"/>
              </a:ext>
            </a:extLst>
          </p:cNvPr>
          <p:cNvSpPr>
            <a:spLocks/>
          </p:cNvSpPr>
          <p:nvPr userDrawn="1"/>
        </p:nvSpPr>
        <p:spPr>
          <a:xfrm>
            <a:off x="6218741" y="2124486"/>
            <a:ext cx="2519268" cy="4051712"/>
          </a:xfrm>
          <a:prstGeom prst="roundRect">
            <a:avLst>
              <a:gd name="adj" fmla="val 6530"/>
            </a:avLst>
          </a:prstGeom>
          <a:gradFill flip="none" rotWithShape="1">
            <a:gsLst>
              <a:gs pos="0">
                <a:schemeClr val="accent1">
                  <a:alpha val="0"/>
                </a:schemeClr>
              </a:gs>
              <a:gs pos="100000">
                <a:schemeClr val="accent1"/>
              </a:gs>
            </a:gsLst>
            <a:lin ang="5400000" scaled="1"/>
            <a:tileRect/>
          </a:gradFill>
          <a:ln>
            <a:solidFill>
              <a:schemeClr val="accent1">
                <a:lumMod val="40000"/>
                <a:lumOff val="60000"/>
              </a:schemeClr>
            </a:solidFill>
          </a:ln>
          <a:effectLst>
            <a:outerShdw blurRad="241300" dist="165100" dir="5400000" sx="96000" sy="96000" algn="ctr" rotWithShape="0">
              <a:schemeClr val="accent1">
                <a:lumMod val="50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grpSp>
        <p:nvGrpSpPr>
          <p:cNvPr id="4" name="组合 3">
            <a:extLst>
              <a:ext uri="{FF2B5EF4-FFF2-40B4-BE49-F238E27FC236}">
                <a16:creationId xmlns:a16="http://schemas.microsoft.com/office/drawing/2014/main" id="{B8679AD7-5A91-2EB0-2EA1-7DE66D6D2417}"/>
              </a:ext>
            </a:extLst>
          </p:cNvPr>
          <p:cNvGrpSpPr/>
          <p:nvPr userDrawn="1"/>
        </p:nvGrpSpPr>
        <p:grpSpPr>
          <a:xfrm>
            <a:off x="689246" y="2124486"/>
            <a:ext cx="2519268" cy="4051712"/>
            <a:chOff x="689246" y="2124486"/>
            <a:chExt cx="2519268" cy="4051712"/>
          </a:xfrm>
        </p:grpSpPr>
        <p:sp>
          <p:nvSpPr>
            <p:cNvPr id="35" name="矩形: 圆角 34">
              <a:extLst>
                <a:ext uri="{FF2B5EF4-FFF2-40B4-BE49-F238E27FC236}">
                  <a16:creationId xmlns:a16="http://schemas.microsoft.com/office/drawing/2014/main" id="{F72382B5-5F3B-F917-721F-F3AFEF47DAEA}"/>
                </a:ext>
              </a:extLst>
            </p:cNvPr>
            <p:cNvSpPr>
              <a:spLocks/>
            </p:cNvSpPr>
            <p:nvPr userDrawn="1"/>
          </p:nvSpPr>
          <p:spPr>
            <a:xfrm>
              <a:off x="689246" y="2124486"/>
              <a:ext cx="2519268" cy="4051712"/>
            </a:xfrm>
            <a:prstGeom prst="roundRect">
              <a:avLst>
                <a:gd name="adj" fmla="val 6530"/>
              </a:avLst>
            </a:prstGeom>
            <a:gradFill>
              <a:gsLst>
                <a:gs pos="0">
                  <a:schemeClr val="accent1">
                    <a:lumMod val="20000"/>
                    <a:lumOff val="80000"/>
                  </a:schemeClr>
                </a:gs>
                <a:gs pos="100000">
                  <a:schemeClr val="accent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pic>
          <p:nvPicPr>
            <p:cNvPr id="26" name="Picture 1">
              <a:extLst>
                <a:ext uri="{FF2B5EF4-FFF2-40B4-BE49-F238E27FC236}">
                  <a16:creationId xmlns:a16="http://schemas.microsoft.com/office/drawing/2014/main" id="{FAD04F3A-6FDD-62D3-7415-862C4BF96E74}"/>
                </a:ext>
              </a:extLst>
            </p:cNvPr>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689246" y="2124486"/>
              <a:ext cx="2519268" cy="4051712"/>
            </a:xfrm>
            <a:prstGeom prst="rect">
              <a:avLst/>
            </a:prstGeom>
          </p:spPr>
        </p:pic>
      </p:grpSp>
      <p:grpSp>
        <p:nvGrpSpPr>
          <p:cNvPr id="3" name="组合 2">
            <a:extLst>
              <a:ext uri="{FF2B5EF4-FFF2-40B4-BE49-F238E27FC236}">
                <a16:creationId xmlns:a16="http://schemas.microsoft.com/office/drawing/2014/main" id="{51690089-E3A5-D654-F49A-EC811881CB45}"/>
              </a:ext>
            </a:extLst>
          </p:cNvPr>
          <p:cNvGrpSpPr/>
          <p:nvPr userDrawn="1"/>
        </p:nvGrpSpPr>
        <p:grpSpPr>
          <a:xfrm>
            <a:off x="8978821" y="2124486"/>
            <a:ext cx="2523936" cy="4051712"/>
            <a:chOff x="8978821" y="2124486"/>
            <a:chExt cx="2523936" cy="4051712"/>
          </a:xfrm>
        </p:grpSpPr>
        <p:sp>
          <p:nvSpPr>
            <p:cNvPr id="37" name="矩形: 圆角 36">
              <a:extLst>
                <a:ext uri="{FF2B5EF4-FFF2-40B4-BE49-F238E27FC236}">
                  <a16:creationId xmlns:a16="http://schemas.microsoft.com/office/drawing/2014/main" id="{C87A1937-20A7-816D-4750-71701D657D97}"/>
                </a:ext>
              </a:extLst>
            </p:cNvPr>
            <p:cNvSpPr>
              <a:spLocks/>
            </p:cNvSpPr>
            <p:nvPr userDrawn="1"/>
          </p:nvSpPr>
          <p:spPr>
            <a:xfrm>
              <a:off x="8978821" y="2124486"/>
              <a:ext cx="2519268" cy="4051712"/>
            </a:xfrm>
            <a:prstGeom prst="roundRect">
              <a:avLst>
                <a:gd name="adj" fmla="val 6530"/>
              </a:avLst>
            </a:prstGeom>
            <a:gradFill>
              <a:gsLst>
                <a:gs pos="0">
                  <a:schemeClr val="accent1">
                    <a:lumMod val="20000"/>
                    <a:lumOff val="80000"/>
                  </a:schemeClr>
                </a:gs>
                <a:gs pos="100000">
                  <a:schemeClr val="accent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pic>
          <p:nvPicPr>
            <p:cNvPr id="27" name="Picture 6">
              <a:extLst>
                <a:ext uri="{FF2B5EF4-FFF2-40B4-BE49-F238E27FC236}">
                  <a16:creationId xmlns:a16="http://schemas.microsoft.com/office/drawing/2014/main" id="{C6BA3C61-4BEF-F42E-433A-44F879929DA5}"/>
                </a:ext>
              </a:extLst>
            </p:cNvPr>
            <p:cNvPicPr>
              <a:picLocks/>
            </p:cNvPicPr>
            <p:nvPr userDrawn="1"/>
          </p:nvPicPr>
          <p:blipFill>
            <a:blip r:embed="rId5">
              <a:extLst>
                <a:ext uri="{28A0092B-C50C-407E-A947-70E740481C1C}">
                  <a14:useLocalDpi xmlns:a14="http://schemas.microsoft.com/office/drawing/2010/main" val="0"/>
                </a:ext>
              </a:extLst>
            </a:blip>
            <a:stretch>
              <a:fillRect/>
            </a:stretch>
          </p:blipFill>
          <p:spPr>
            <a:xfrm>
              <a:off x="8983489" y="2124486"/>
              <a:ext cx="2519268" cy="4051712"/>
            </a:xfrm>
            <a:prstGeom prst="rect">
              <a:avLst/>
            </a:prstGeom>
          </p:spPr>
        </p:pic>
      </p:grpSp>
      <p:sp>
        <p:nvSpPr>
          <p:cNvPr id="30" name="矩形: 圆角 29">
            <a:extLst>
              <a:ext uri="{FF2B5EF4-FFF2-40B4-BE49-F238E27FC236}">
                <a16:creationId xmlns:a16="http://schemas.microsoft.com/office/drawing/2014/main" id="{2ABC64D7-A345-D8E0-FF3F-BB82150E4F42}"/>
              </a:ext>
            </a:extLst>
          </p:cNvPr>
          <p:cNvSpPr>
            <a:spLocks/>
          </p:cNvSpPr>
          <p:nvPr userDrawn="1"/>
        </p:nvSpPr>
        <p:spPr>
          <a:xfrm>
            <a:off x="689245" y="2124486"/>
            <a:ext cx="2519268" cy="4051712"/>
          </a:xfrm>
          <a:prstGeom prst="roundRect">
            <a:avLst>
              <a:gd name="adj" fmla="val 6530"/>
            </a:avLst>
          </a:prstGeom>
          <a:gradFill flip="none" rotWithShape="1">
            <a:gsLst>
              <a:gs pos="0">
                <a:schemeClr val="accent1">
                  <a:alpha val="0"/>
                </a:schemeClr>
              </a:gs>
              <a:gs pos="100000">
                <a:schemeClr val="accent1"/>
              </a:gs>
            </a:gsLst>
            <a:lin ang="5400000" scaled="1"/>
            <a:tileRect/>
          </a:gradFill>
          <a:ln>
            <a:solidFill>
              <a:schemeClr val="accent1">
                <a:lumMod val="40000"/>
                <a:lumOff val="60000"/>
              </a:schemeClr>
            </a:solidFill>
          </a:ln>
          <a:effectLst>
            <a:outerShdw blurRad="241300" dist="165100" dir="5400000" sx="96000" sy="96000" algn="ctr" rotWithShape="0">
              <a:schemeClr val="accent1">
                <a:lumMod val="50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31" name="矩形: 圆角 30">
            <a:extLst>
              <a:ext uri="{FF2B5EF4-FFF2-40B4-BE49-F238E27FC236}">
                <a16:creationId xmlns:a16="http://schemas.microsoft.com/office/drawing/2014/main" id="{269E76A2-1475-4071-22FA-CD61E7D81ABE}"/>
              </a:ext>
            </a:extLst>
          </p:cNvPr>
          <p:cNvSpPr>
            <a:spLocks/>
          </p:cNvSpPr>
          <p:nvPr userDrawn="1"/>
        </p:nvSpPr>
        <p:spPr>
          <a:xfrm>
            <a:off x="8983489" y="2124486"/>
            <a:ext cx="2519268" cy="4051712"/>
          </a:xfrm>
          <a:prstGeom prst="roundRect">
            <a:avLst>
              <a:gd name="adj" fmla="val 6530"/>
            </a:avLst>
          </a:prstGeom>
          <a:gradFill flip="none" rotWithShape="1">
            <a:gsLst>
              <a:gs pos="0">
                <a:schemeClr val="accent1">
                  <a:alpha val="0"/>
                </a:schemeClr>
              </a:gs>
              <a:gs pos="100000">
                <a:schemeClr val="accent1"/>
              </a:gs>
            </a:gsLst>
            <a:lin ang="5400000" scaled="1"/>
            <a:tileRect/>
          </a:gradFill>
          <a:ln>
            <a:solidFill>
              <a:schemeClr val="accent1">
                <a:lumMod val="40000"/>
                <a:lumOff val="60000"/>
              </a:schemeClr>
            </a:solidFill>
          </a:ln>
          <a:effectLst>
            <a:outerShdw blurRad="241300" dist="165100" dir="5400000" sx="96000" sy="96000" algn="ctr" rotWithShape="0">
              <a:schemeClr val="accent1">
                <a:lumMod val="50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
        <p:nvSpPr>
          <p:cNvPr id="32" name="矩形: 圆角 31">
            <a:extLst>
              <a:ext uri="{FF2B5EF4-FFF2-40B4-BE49-F238E27FC236}">
                <a16:creationId xmlns:a16="http://schemas.microsoft.com/office/drawing/2014/main" id="{0A8C629E-8935-8200-B93E-5E7C6EB75F32}"/>
              </a:ext>
            </a:extLst>
          </p:cNvPr>
          <p:cNvSpPr>
            <a:spLocks/>
          </p:cNvSpPr>
          <p:nvPr userDrawn="1"/>
        </p:nvSpPr>
        <p:spPr>
          <a:xfrm>
            <a:off x="3453993" y="2120488"/>
            <a:ext cx="2519268" cy="4051712"/>
          </a:xfrm>
          <a:prstGeom prst="roundRect">
            <a:avLst>
              <a:gd name="adj" fmla="val 6530"/>
            </a:avLst>
          </a:prstGeom>
          <a:gradFill flip="none" rotWithShape="1">
            <a:gsLst>
              <a:gs pos="0">
                <a:schemeClr val="accent1">
                  <a:alpha val="0"/>
                </a:schemeClr>
              </a:gs>
              <a:gs pos="100000">
                <a:schemeClr val="accent1"/>
              </a:gs>
            </a:gsLst>
            <a:lin ang="5400000" scaled="1"/>
            <a:tileRect/>
          </a:gradFill>
          <a:ln>
            <a:solidFill>
              <a:schemeClr val="accent1">
                <a:lumMod val="40000"/>
                <a:lumOff val="60000"/>
              </a:schemeClr>
            </a:solidFill>
          </a:ln>
          <a:effectLst>
            <a:outerShdw blurRad="241300" dist="165100" dir="5400000" sx="96000" sy="96000" algn="ctr" rotWithShape="0">
              <a:schemeClr val="accent1">
                <a:lumMod val="50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Light" panose="020B0502040204020203" pitchFamily="34" charset="-122"/>
            </a:endParaRPr>
          </a:p>
        </p:txBody>
      </p:sp>
    </p:spTree>
    <p:extLst>
      <p:ext uri="{BB962C8B-B14F-4D97-AF65-F5344CB8AC3E}">
        <p14:creationId xmlns:p14="http://schemas.microsoft.com/office/powerpoint/2010/main" val="413285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页">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EEC3E8C0-4C4B-B3BA-B3FD-86997C48E2F5}"/>
              </a:ext>
            </a:extLst>
          </p:cNvPr>
          <p:cNvSpPr txBox="1"/>
          <p:nvPr userDrawn="1"/>
        </p:nvSpPr>
        <p:spPr>
          <a:xfrm rot="5400000">
            <a:off x="8330565" y="3015845"/>
            <a:ext cx="6453935" cy="826311"/>
          </a:xfrm>
          <a:custGeom>
            <a:avLst/>
            <a:gdLst/>
            <a:ahLst/>
            <a:cxnLst/>
            <a:rect l="l" t="t" r="r" b="b"/>
            <a:pathLst>
              <a:path w="1723301" h="220638">
                <a:moveTo>
                  <a:pt x="1558442" y="186234"/>
                </a:moveTo>
                <a:lnTo>
                  <a:pt x="1580983" y="159100"/>
                </a:lnTo>
                <a:cubicBezTo>
                  <a:pt x="1591063" y="168005"/>
                  <a:pt x="1601510" y="174890"/>
                  <a:pt x="1612325" y="179755"/>
                </a:cubicBezTo>
                <a:cubicBezTo>
                  <a:pt x="1623140" y="184621"/>
                  <a:pt x="1635044" y="187085"/>
                  <a:pt x="1648036" y="187148"/>
                </a:cubicBezTo>
                <a:cubicBezTo>
                  <a:pt x="1659751" y="187034"/>
                  <a:pt x="1668950" y="184519"/>
                  <a:pt x="1675633" y="179603"/>
                </a:cubicBezTo>
                <a:cubicBezTo>
                  <a:pt x="1682316" y="174687"/>
                  <a:pt x="1685722" y="168056"/>
                  <a:pt x="1685849" y="159710"/>
                </a:cubicBezTo>
                <a:cubicBezTo>
                  <a:pt x="1686312" y="152126"/>
                  <a:pt x="1683250" y="145876"/>
                  <a:pt x="1676662" y="140960"/>
                </a:cubicBezTo>
                <a:cubicBezTo>
                  <a:pt x="1670075" y="136044"/>
                  <a:pt x="1657178" y="131318"/>
                  <a:pt x="1637973" y="126783"/>
                </a:cubicBezTo>
                <a:cubicBezTo>
                  <a:pt x="1615144" y="121912"/>
                  <a:pt x="1597634" y="114811"/>
                  <a:pt x="1585443" y="105480"/>
                </a:cubicBezTo>
                <a:cubicBezTo>
                  <a:pt x="1573251" y="96150"/>
                  <a:pt x="1567096" y="81808"/>
                  <a:pt x="1566977" y="62455"/>
                </a:cubicBezTo>
                <a:cubicBezTo>
                  <a:pt x="1567170" y="48157"/>
                  <a:pt x="1570708" y="36394"/>
                  <a:pt x="1577591" y="27166"/>
                </a:cubicBezTo>
                <a:cubicBezTo>
                  <a:pt x="1584474" y="17938"/>
                  <a:pt x="1593542" y="11098"/>
                  <a:pt x="1604795" y="6644"/>
                </a:cubicBezTo>
                <a:cubicBezTo>
                  <a:pt x="1616048" y="2191"/>
                  <a:pt x="1628327" y="-23"/>
                  <a:pt x="1641632" y="1"/>
                </a:cubicBezTo>
                <a:cubicBezTo>
                  <a:pt x="1655120" y="20"/>
                  <a:pt x="1668469" y="2189"/>
                  <a:pt x="1681682" y="6509"/>
                </a:cubicBezTo>
                <a:cubicBezTo>
                  <a:pt x="1694895" y="10828"/>
                  <a:pt x="1706636" y="17184"/>
                  <a:pt x="1716906" y="25575"/>
                </a:cubicBezTo>
                <a:lnTo>
                  <a:pt x="1697724" y="52699"/>
                </a:lnTo>
                <a:cubicBezTo>
                  <a:pt x="1691017" y="46817"/>
                  <a:pt x="1682421" y="42117"/>
                  <a:pt x="1671934" y="38598"/>
                </a:cubicBezTo>
                <a:cubicBezTo>
                  <a:pt x="1661447" y="35079"/>
                  <a:pt x="1650940" y="33275"/>
                  <a:pt x="1640412" y="33186"/>
                </a:cubicBezTo>
                <a:cubicBezTo>
                  <a:pt x="1630375" y="33104"/>
                  <a:pt x="1621938" y="35098"/>
                  <a:pt x="1615102" y="39170"/>
                </a:cubicBezTo>
                <a:cubicBezTo>
                  <a:pt x="1608266" y="43241"/>
                  <a:pt x="1604708" y="49885"/>
                  <a:pt x="1604429" y="59101"/>
                </a:cubicBezTo>
                <a:cubicBezTo>
                  <a:pt x="1603991" y="67238"/>
                  <a:pt x="1607307" y="73754"/>
                  <a:pt x="1614378" y="78651"/>
                </a:cubicBezTo>
                <a:cubicBezTo>
                  <a:pt x="1621449" y="83548"/>
                  <a:pt x="1634904" y="88312"/>
                  <a:pt x="1654745" y="92942"/>
                </a:cubicBezTo>
                <a:cubicBezTo>
                  <a:pt x="1677337" y="98144"/>
                  <a:pt x="1694402" y="105575"/>
                  <a:pt x="1705939" y="115236"/>
                </a:cubicBezTo>
                <a:cubicBezTo>
                  <a:pt x="1717477" y="124897"/>
                  <a:pt x="1723264" y="138502"/>
                  <a:pt x="1723301" y="156051"/>
                </a:cubicBezTo>
                <a:cubicBezTo>
                  <a:pt x="1722928" y="176476"/>
                  <a:pt x="1715833" y="192308"/>
                  <a:pt x="1702018" y="203545"/>
                </a:cubicBezTo>
                <a:cubicBezTo>
                  <a:pt x="1688202" y="214783"/>
                  <a:pt x="1669903" y="220481"/>
                  <a:pt x="1647121" y="220638"/>
                </a:cubicBezTo>
                <a:cubicBezTo>
                  <a:pt x="1630883" y="220632"/>
                  <a:pt x="1615261" y="217752"/>
                  <a:pt x="1600255" y="211999"/>
                </a:cubicBezTo>
                <a:cubicBezTo>
                  <a:pt x="1585248" y="206246"/>
                  <a:pt x="1571311" y="197658"/>
                  <a:pt x="1558442" y="186234"/>
                </a:cubicBezTo>
                <a:close/>
                <a:moveTo>
                  <a:pt x="1374724" y="38063"/>
                </a:moveTo>
                <a:lnTo>
                  <a:pt x="1374724" y="5183"/>
                </a:lnTo>
                <a:lnTo>
                  <a:pt x="1539887" y="5183"/>
                </a:lnTo>
                <a:lnTo>
                  <a:pt x="1539887" y="38063"/>
                </a:lnTo>
                <a:lnTo>
                  <a:pt x="1475270" y="38063"/>
                </a:lnTo>
                <a:lnTo>
                  <a:pt x="1475270" y="218200"/>
                </a:lnTo>
                <a:lnTo>
                  <a:pt x="1439342" y="218200"/>
                </a:lnTo>
                <a:lnTo>
                  <a:pt x="1439342" y="38063"/>
                </a:lnTo>
                <a:close/>
                <a:moveTo>
                  <a:pt x="1137666" y="218200"/>
                </a:moveTo>
                <a:lnTo>
                  <a:pt x="1137666" y="5183"/>
                </a:lnTo>
                <a:lnTo>
                  <a:pt x="1173594" y="5183"/>
                </a:lnTo>
                <a:lnTo>
                  <a:pt x="1297381" y="164260"/>
                </a:lnTo>
                <a:lnTo>
                  <a:pt x="1297381" y="5183"/>
                </a:lnTo>
                <a:lnTo>
                  <a:pt x="1333309" y="5183"/>
                </a:lnTo>
                <a:lnTo>
                  <a:pt x="1333309" y="218200"/>
                </a:lnTo>
                <a:lnTo>
                  <a:pt x="1294332" y="218200"/>
                </a:lnTo>
                <a:lnTo>
                  <a:pt x="1173594" y="62780"/>
                </a:lnTo>
                <a:lnTo>
                  <a:pt x="1173594" y="218200"/>
                </a:lnTo>
                <a:close/>
                <a:moveTo>
                  <a:pt x="937641" y="218200"/>
                </a:moveTo>
                <a:lnTo>
                  <a:pt x="937641" y="5183"/>
                </a:lnTo>
                <a:lnTo>
                  <a:pt x="1087259" y="5183"/>
                </a:lnTo>
                <a:lnTo>
                  <a:pt x="1087259" y="38978"/>
                </a:lnTo>
                <a:lnTo>
                  <a:pt x="973569" y="38978"/>
                </a:lnTo>
                <a:lnTo>
                  <a:pt x="973569" y="95404"/>
                </a:lnTo>
                <a:lnTo>
                  <a:pt x="1075677" y="95404"/>
                </a:lnTo>
                <a:lnTo>
                  <a:pt x="1075677" y="127370"/>
                </a:lnTo>
                <a:lnTo>
                  <a:pt x="973569" y="127370"/>
                </a:lnTo>
                <a:lnTo>
                  <a:pt x="973569" y="184405"/>
                </a:lnTo>
                <a:lnTo>
                  <a:pt x="1090917" y="184405"/>
                </a:lnTo>
                <a:lnTo>
                  <a:pt x="1090917" y="218200"/>
                </a:lnTo>
                <a:close/>
                <a:moveTo>
                  <a:pt x="736549" y="38063"/>
                </a:moveTo>
                <a:lnTo>
                  <a:pt x="736549" y="5183"/>
                </a:lnTo>
                <a:lnTo>
                  <a:pt x="901712" y="5183"/>
                </a:lnTo>
                <a:lnTo>
                  <a:pt x="901712" y="38063"/>
                </a:lnTo>
                <a:lnTo>
                  <a:pt x="837095" y="38063"/>
                </a:lnTo>
                <a:lnTo>
                  <a:pt x="837095" y="218200"/>
                </a:lnTo>
                <a:lnTo>
                  <a:pt x="801167" y="218200"/>
                </a:lnTo>
                <a:lnTo>
                  <a:pt x="801167" y="38063"/>
                </a:lnTo>
                <a:close/>
                <a:moveTo>
                  <a:pt x="499491" y="218200"/>
                </a:moveTo>
                <a:lnTo>
                  <a:pt x="499491" y="5183"/>
                </a:lnTo>
                <a:lnTo>
                  <a:pt x="535419" y="5183"/>
                </a:lnTo>
                <a:lnTo>
                  <a:pt x="659206" y="164260"/>
                </a:lnTo>
                <a:lnTo>
                  <a:pt x="659206" y="5183"/>
                </a:lnTo>
                <a:lnTo>
                  <a:pt x="695134" y="5183"/>
                </a:lnTo>
                <a:lnTo>
                  <a:pt x="695134" y="218200"/>
                </a:lnTo>
                <a:lnTo>
                  <a:pt x="656157" y="218200"/>
                </a:lnTo>
                <a:lnTo>
                  <a:pt x="535419" y="62780"/>
                </a:lnTo>
                <a:lnTo>
                  <a:pt x="535419" y="218200"/>
                </a:lnTo>
                <a:close/>
                <a:moveTo>
                  <a:pt x="265443" y="110320"/>
                </a:moveTo>
                <a:cubicBezTo>
                  <a:pt x="265582" y="124613"/>
                  <a:pt x="268928" y="137557"/>
                  <a:pt x="275481" y="149152"/>
                </a:cubicBezTo>
                <a:cubicBezTo>
                  <a:pt x="282034" y="160747"/>
                  <a:pt x="290958" y="169987"/>
                  <a:pt x="302254" y="176873"/>
                </a:cubicBezTo>
                <a:cubicBezTo>
                  <a:pt x="313549" y="183759"/>
                  <a:pt x="326381" y="187286"/>
                  <a:pt x="340748" y="187453"/>
                </a:cubicBezTo>
                <a:cubicBezTo>
                  <a:pt x="355115" y="187286"/>
                  <a:pt x="367946" y="183759"/>
                  <a:pt x="379241" y="176873"/>
                </a:cubicBezTo>
                <a:cubicBezTo>
                  <a:pt x="390537" y="169987"/>
                  <a:pt x="399461" y="160747"/>
                  <a:pt x="406014" y="149152"/>
                </a:cubicBezTo>
                <a:cubicBezTo>
                  <a:pt x="412566" y="137557"/>
                  <a:pt x="415913" y="124613"/>
                  <a:pt x="416052" y="110320"/>
                </a:cubicBezTo>
                <a:cubicBezTo>
                  <a:pt x="415913" y="95927"/>
                  <a:pt x="412566" y="82911"/>
                  <a:pt x="406014" y="71273"/>
                </a:cubicBezTo>
                <a:cubicBezTo>
                  <a:pt x="399461" y="59635"/>
                  <a:pt x="390537" y="50369"/>
                  <a:pt x="379241" y="43473"/>
                </a:cubicBezTo>
                <a:cubicBezTo>
                  <a:pt x="367946" y="36578"/>
                  <a:pt x="355115" y="33047"/>
                  <a:pt x="340748" y="32882"/>
                </a:cubicBezTo>
                <a:cubicBezTo>
                  <a:pt x="326381" y="33047"/>
                  <a:pt x="313549" y="36578"/>
                  <a:pt x="302254" y="43473"/>
                </a:cubicBezTo>
                <a:cubicBezTo>
                  <a:pt x="290958" y="50369"/>
                  <a:pt x="282034" y="59635"/>
                  <a:pt x="275481" y="71273"/>
                </a:cubicBezTo>
                <a:cubicBezTo>
                  <a:pt x="268928" y="82911"/>
                  <a:pt x="265582" y="95927"/>
                  <a:pt x="265443" y="110320"/>
                </a:cubicBezTo>
                <a:close/>
                <a:moveTo>
                  <a:pt x="228600" y="110015"/>
                </a:moveTo>
                <a:cubicBezTo>
                  <a:pt x="228816" y="88885"/>
                  <a:pt x="233833" y="70074"/>
                  <a:pt x="243651" y="53580"/>
                </a:cubicBezTo>
                <a:cubicBezTo>
                  <a:pt x="253469" y="37087"/>
                  <a:pt x="266793" y="24082"/>
                  <a:pt x="283623" y="14567"/>
                </a:cubicBezTo>
                <a:cubicBezTo>
                  <a:pt x="300454" y="5052"/>
                  <a:pt x="319495" y="196"/>
                  <a:pt x="340748" y="1"/>
                </a:cubicBezTo>
                <a:cubicBezTo>
                  <a:pt x="362000" y="196"/>
                  <a:pt x="381041" y="5052"/>
                  <a:pt x="397872" y="14567"/>
                </a:cubicBezTo>
                <a:cubicBezTo>
                  <a:pt x="414702" y="24082"/>
                  <a:pt x="428026" y="37087"/>
                  <a:pt x="437844" y="53580"/>
                </a:cubicBezTo>
                <a:cubicBezTo>
                  <a:pt x="447662" y="70074"/>
                  <a:pt x="452679" y="88885"/>
                  <a:pt x="452894" y="110015"/>
                </a:cubicBezTo>
                <a:cubicBezTo>
                  <a:pt x="452679" y="131245"/>
                  <a:pt x="447662" y="150128"/>
                  <a:pt x="437844" y="166665"/>
                </a:cubicBezTo>
                <a:cubicBezTo>
                  <a:pt x="428026" y="183201"/>
                  <a:pt x="414702" y="196232"/>
                  <a:pt x="397872" y="205757"/>
                </a:cubicBezTo>
                <a:cubicBezTo>
                  <a:pt x="381041" y="215281"/>
                  <a:pt x="362000" y="220140"/>
                  <a:pt x="340748" y="220334"/>
                </a:cubicBezTo>
                <a:cubicBezTo>
                  <a:pt x="319495" y="220140"/>
                  <a:pt x="300454" y="215281"/>
                  <a:pt x="283623" y="205757"/>
                </a:cubicBezTo>
                <a:cubicBezTo>
                  <a:pt x="266793" y="196232"/>
                  <a:pt x="253469" y="183201"/>
                  <a:pt x="243651" y="166665"/>
                </a:cubicBezTo>
                <a:cubicBezTo>
                  <a:pt x="233833" y="150128"/>
                  <a:pt x="228816" y="131245"/>
                  <a:pt x="228600" y="110015"/>
                </a:cubicBezTo>
                <a:close/>
                <a:moveTo>
                  <a:pt x="0" y="110319"/>
                </a:moveTo>
                <a:cubicBezTo>
                  <a:pt x="227" y="89089"/>
                  <a:pt x="5289" y="70206"/>
                  <a:pt x="15185" y="53669"/>
                </a:cubicBezTo>
                <a:cubicBezTo>
                  <a:pt x="25081" y="37133"/>
                  <a:pt x="38448" y="24102"/>
                  <a:pt x="55287" y="14578"/>
                </a:cubicBezTo>
                <a:cubicBezTo>
                  <a:pt x="72126" y="5053"/>
                  <a:pt x="91073" y="195"/>
                  <a:pt x="112128" y="1"/>
                </a:cubicBezTo>
                <a:cubicBezTo>
                  <a:pt x="132435" y="306"/>
                  <a:pt x="149504" y="3959"/>
                  <a:pt x="163334" y="10962"/>
                </a:cubicBezTo>
                <a:cubicBezTo>
                  <a:pt x="177165" y="17965"/>
                  <a:pt x="188442" y="26491"/>
                  <a:pt x="197167" y="36539"/>
                </a:cubicBezTo>
                <a:lnTo>
                  <a:pt x="174307" y="61539"/>
                </a:lnTo>
                <a:cubicBezTo>
                  <a:pt x="164350" y="51910"/>
                  <a:pt x="154699" y="45101"/>
                  <a:pt x="145351" y="41112"/>
                </a:cubicBezTo>
                <a:cubicBezTo>
                  <a:pt x="136004" y="37124"/>
                  <a:pt x="125438" y="35193"/>
                  <a:pt x="113652" y="35320"/>
                </a:cubicBezTo>
                <a:cubicBezTo>
                  <a:pt x="99469" y="35395"/>
                  <a:pt x="86653" y="38497"/>
                  <a:pt x="75202" y="44624"/>
                </a:cubicBezTo>
                <a:cubicBezTo>
                  <a:pt x="63751" y="50752"/>
                  <a:pt x="54638" y="59454"/>
                  <a:pt x="47860" y="70730"/>
                </a:cubicBezTo>
                <a:cubicBezTo>
                  <a:pt x="41083" y="82007"/>
                  <a:pt x="37614" y="95407"/>
                  <a:pt x="37452" y="110929"/>
                </a:cubicBezTo>
                <a:cubicBezTo>
                  <a:pt x="37631" y="125001"/>
                  <a:pt x="41066" y="137644"/>
                  <a:pt x="47759" y="148858"/>
                </a:cubicBezTo>
                <a:cubicBezTo>
                  <a:pt x="54451" y="160073"/>
                  <a:pt x="63328" y="168967"/>
                  <a:pt x="74389" y="175541"/>
                </a:cubicBezTo>
                <a:cubicBezTo>
                  <a:pt x="85451" y="182115"/>
                  <a:pt x="97624" y="185476"/>
                  <a:pt x="110909" y="185624"/>
                </a:cubicBezTo>
                <a:cubicBezTo>
                  <a:pt x="123736" y="185599"/>
                  <a:pt x="134734" y="183363"/>
                  <a:pt x="143903" y="178917"/>
                </a:cubicBezTo>
                <a:cubicBezTo>
                  <a:pt x="153073" y="174471"/>
                  <a:pt x="162090" y="167967"/>
                  <a:pt x="170955" y="159405"/>
                </a:cubicBezTo>
                <a:lnTo>
                  <a:pt x="194119" y="183185"/>
                </a:lnTo>
                <a:cubicBezTo>
                  <a:pt x="185413" y="193272"/>
                  <a:pt x="174326" y="201951"/>
                  <a:pt x="160858" y="209220"/>
                </a:cubicBezTo>
                <a:cubicBezTo>
                  <a:pt x="147390" y="216490"/>
                  <a:pt x="130740" y="220296"/>
                  <a:pt x="110909" y="220638"/>
                </a:cubicBezTo>
                <a:cubicBezTo>
                  <a:pt x="89869" y="220473"/>
                  <a:pt x="71027" y="215727"/>
                  <a:pt x="54384" y="206400"/>
                </a:cubicBezTo>
                <a:cubicBezTo>
                  <a:pt x="37741" y="197073"/>
                  <a:pt x="24569" y="184156"/>
                  <a:pt x="14869" y="167647"/>
                </a:cubicBezTo>
                <a:cubicBezTo>
                  <a:pt x="5168" y="151138"/>
                  <a:pt x="212" y="132029"/>
                  <a:pt x="0" y="110319"/>
                </a:cubicBezTo>
                <a:close/>
              </a:path>
            </a:pathLst>
          </a:custGeom>
          <a:noFill/>
          <a:ln>
            <a:solidFill>
              <a:schemeClr val="accent1">
                <a:alpha val="24000"/>
              </a:schemeClr>
            </a:solid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400">
              <a:ln>
                <a:solidFill>
                  <a:schemeClr val="accent1"/>
                </a:solidFill>
              </a:ln>
              <a:noFill/>
              <a:latin typeface="微软雅黑" panose="020B0503020204020204" pitchFamily="34" charset="-122"/>
              <a:ea typeface="微软雅黑 Light" panose="020B0502040204020203" pitchFamily="34" charset="-122"/>
            </a:endParaRPr>
          </a:p>
        </p:txBody>
      </p:sp>
      <p:pic>
        <p:nvPicPr>
          <p:cNvPr id="8" name="图片 7" descr="建筑的高楼&#10;&#10;描述已自动生成">
            <a:extLst>
              <a:ext uri="{FF2B5EF4-FFF2-40B4-BE49-F238E27FC236}">
                <a16:creationId xmlns:a16="http://schemas.microsoft.com/office/drawing/2014/main" id="{8EFAF4D9-0C64-8CFF-0394-4F8D86CCCA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56832" y="754591"/>
            <a:ext cx="5535168" cy="6103409"/>
          </a:xfrm>
          <a:prstGeom prst="rect">
            <a:avLst/>
          </a:prstGeom>
          <a:effectLst>
            <a:outerShdw blurRad="317500" dist="254000" dir="10800000" algn="r" rotWithShape="0">
              <a:schemeClr val="accent1">
                <a:lumMod val="50000"/>
                <a:alpha val="30000"/>
              </a:schemeClr>
            </a:outerShdw>
          </a:effectLst>
        </p:spPr>
      </p:pic>
      <p:sp>
        <p:nvSpPr>
          <p:cNvPr id="9" name="矩形: 圆角 8">
            <a:extLst>
              <a:ext uri="{FF2B5EF4-FFF2-40B4-BE49-F238E27FC236}">
                <a16:creationId xmlns:a16="http://schemas.microsoft.com/office/drawing/2014/main" id="{388B8B4B-E3C4-6B2F-9F07-FF54EA2ACB27}"/>
              </a:ext>
            </a:extLst>
          </p:cNvPr>
          <p:cNvSpPr/>
          <p:nvPr userDrawn="1"/>
        </p:nvSpPr>
        <p:spPr>
          <a:xfrm flipH="1">
            <a:off x="0" y="0"/>
            <a:ext cx="12192000" cy="6858000"/>
          </a:xfrm>
          <a:prstGeom prst="roundRect">
            <a:avLst>
              <a:gd name="adj" fmla="val 0"/>
            </a:avLst>
          </a:prstGeom>
          <a:gradFill flip="none" rotWithShape="1">
            <a:gsLst>
              <a:gs pos="70000">
                <a:schemeClr val="accent1">
                  <a:alpha val="14000"/>
                </a:schemeClr>
              </a:gs>
              <a:gs pos="0">
                <a:schemeClr val="accent1">
                  <a:alpha val="0"/>
                </a:schemeClr>
              </a:gs>
              <a:gs pos="37000">
                <a:schemeClr val="accent1">
                  <a:alpha val="10000"/>
                </a:schemeClr>
              </a:gs>
            </a:gsLst>
            <a:path path="circle">
              <a:fillToRect l="100000" b="100000"/>
            </a:path>
            <a:tileRect t="-100000" r="-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10" name="矩形: 圆角 9">
            <a:extLst>
              <a:ext uri="{FF2B5EF4-FFF2-40B4-BE49-F238E27FC236}">
                <a16:creationId xmlns:a16="http://schemas.microsoft.com/office/drawing/2014/main" id="{53B7B9F9-F669-0FA0-7D54-01612CFE71E0}"/>
              </a:ext>
            </a:extLst>
          </p:cNvPr>
          <p:cNvSpPr/>
          <p:nvPr userDrawn="1"/>
        </p:nvSpPr>
        <p:spPr>
          <a:xfrm>
            <a:off x="0" y="0"/>
            <a:ext cx="3679760" cy="6858000"/>
          </a:xfrm>
          <a:prstGeom prst="roundRect">
            <a:avLst>
              <a:gd name="adj" fmla="val 0"/>
            </a:avLst>
          </a:prstGeom>
          <a:gradFill flip="none" rotWithShape="1">
            <a:gsLst>
              <a:gs pos="100000">
                <a:schemeClr val="accent1"/>
              </a:gs>
              <a:gs pos="0">
                <a:schemeClr val="accent1"/>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11" name="矩形: 圆角 10">
            <a:extLst>
              <a:ext uri="{FF2B5EF4-FFF2-40B4-BE49-F238E27FC236}">
                <a16:creationId xmlns:a16="http://schemas.microsoft.com/office/drawing/2014/main" id="{BF360DF8-7418-93C0-39F2-CECDDE7EDABD}"/>
              </a:ext>
            </a:extLst>
          </p:cNvPr>
          <p:cNvSpPr/>
          <p:nvPr userDrawn="1"/>
        </p:nvSpPr>
        <p:spPr>
          <a:xfrm>
            <a:off x="1679249" y="1115142"/>
            <a:ext cx="9817426" cy="4922091"/>
          </a:xfrm>
          <a:prstGeom prst="roundRect">
            <a:avLst>
              <a:gd name="adj" fmla="val 2894"/>
            </a:avLst>
          </a:prstGeom>
          <a:solidFill>
            <a:schemeClr val="bg1"/>
          </a:solidFill>
          <a:ln w="12700" cap="flat" cmpd="sng" algn="ctr">
            <a:noFill/>
            <a:prstDash val="solid"/>
            <a:miter lim="800000"/>
          </a:ln>
          <a:effectLst>
            <a:outerShdw blurRad="317500" dist="101600" dir="2700000" algn="tl" rotWithShape="0">
              <a:schemeClr val="accent1">
                <a:lumMod val="50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pic>
        <p:nvPicPr>
          <p:cNvPr id="16" name="图片 15">
            <a:extLst>
              <a:ext uri="{FF2B5EF4-FFF2-40B4-BE49-F238E27FC236}">
                <a16:creationId xmlns:a16="http://schemas.microsoft.com/office/drawing/2014/main" id="{6960246A-FCA5-5ADE-89C8-99998A52469C}"/>
              </a:ext>
            </a:extLst>
          </p:cNvPr>
          <p:cNvPicPr>
            <a:picLocks noChangeAspect="1"/>
          </p:cNvPicPr>
          <p:nvPr userDrawn="1"/>
        </p:nvPicPr>
        <p:blipFill>
          <a:blip r:embed="rId3">
            <a:alphaModFix amt="35000"/>
          </a:blip>
          <a:srcRect t="10212" r="12400" b="16562"/>
          <a:stretch>
            <a:fillRect/>
          </a:stretch>
        </p:blipFill>
        <p:spPr>
          <a:xfrm>
            <a:off x="6105625" y="1115143"/>
            <a:ext cx="5391050" cy="4922091"/>
          </a:xfrm>
          <a:custGeom>
            <a:avLst/>
            <a:gdLst>
              <a:gd name="connsiteX0" fmla="*/ 0 w 5391050"/>
              <a:gd name="connsiteY0" fmla="*/ 0 h 4922091"/>
              <a:gd name="connsiteX1" fmla="*/ 5248605 w 5391050"/>
              <a:gd name="connsiteY1" fmla="*/ 0 h 4922091"/>
              <a:gd name="connsiteX2" fmla="*/ 5391050 w 5391050"/>
              <a:gd name="connsiteY2" fmla="*/ 142445 h 4922091"/>
              <a:gd name="connsiteX3" fmla="*/ 5391050 w 5391050"/>
              <a:gd name="connsiteY3" fmla="*/ 4779646 h 4922091"/>
              <a:gd name="connsiteX4" fmla="*/ 5248605 w 5391050"/>
              <a:gd name="connsiteY4" fmla="*/ 4922091 h 4922091"/>
              <a:gd name="connsiteX5" fmla="*/ 0 w 5391050"/>
              <a:gd name="connsiteY5" fmla="*/ 4922091 h 492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1050" h="4922091">
                <a:moveTo>
                  <a:pt x="0" y="0"/>
                </a:moveTo>
                <a:lnTo>
                  <a:pt x="5248605" y="0"/>
                </a:lnTo>
                <a:cubicBezTo>
                  <a:pt x="5327275" y="0"/>
                  <a:pt x="5391050" y="63775"/>
                  <a:pt x="5391050" y="142445"/>
                </a:cubicBezTo>
                <a:lnTo>
                  <a:pt x="5391050" y="4779646"/>
                </a:lnTo>
                <a:cubicBezTo>
                  <a:pt x="5391050" y="4858316"/>
                  <a:pt x="5327275" y="4922091"/>
                  <a:pt x="5248605" y="4922091"/>
                </a:cubicBezTo>
                <a:lnTo>
                  <a:pt x="0" y="4922091"/>
                </a:lnTo>
                <a:close/>
              </a:path>
            </a:pathLst>
          </a:custGeom>
          <a:effectLst/>
        </p:spPr>
      </p:pic>
      <p:sp>
        <p:nvSpPr>
          <p:cNvPr id="12" name="矩形: 圆顶角 11">
            <a:extLst>
              <a:ext uri="{FF2B5EF4-FFF2-40B4-BE49-F238E27FC236}">
                <a16:creationId xmlns:a16="http://schemas.microsoft.com/office/drawing/2014/main" id="{F013520D-B17F-167E-C99F-1151BA1E3BFF}"/>
              </a:ext>
            </a:extLst>
          </p:cNvPr>
          <p:cNvSpPr/>
          <p:nvPr userDrawn="1"/>
        </p:nvSpPr>
        <p:spPr>
          <a:xfrm>
            <a:off x="2278794" y="4132731"/>
            <a:ext cx="2235200" cy="1904502"/>
          </a:xfrm>
          <a:prstGeom prst="round2SameRect">
            <a:avLst>
              <a:gd name="adj1" fmla="val 1140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13" name="矩形: 圆顶角 12">
            <a:extLst>
              <a:ext uri="{FF2B5EF4-FFF2-40B4-BE49-F238E27FC236}">
                <a16:creationId xmlns:a16="http://schemas.microsoft.com/office/drawing/2014/main" id="{EF23CFB6-1420-C252-C6B7-3DC8B856029A}"/>
              </a:ext>
            </a:extLst>
          </p:cNvPr>
          <p:cNvSpPr>
            <a:spLocks/>
          </p:cNvSpPr>
          <p:nvPr userDrawn="1"/>
        </p:nvSpPr>
        <p:spPr>
          <a:xfrm flipV="1">
            <a:off x="2278794" y="1115142"/>
            <a:ext cx="2235200" cy="1447302"/>
          </a:xfrm>
          <a:prstGeom prst="round2SameRect">
            <a:avLst>
              <a:gd name="adj1" fmla="val 1140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14" name="文本框 13">
            <a:extLst>
              <a:ext uri="{FF2B5EF4-FFF2-40B4-BE49-F238E27FC236}">
                <a16:creationId xmlns:a16="http://schemas.microsoft.com/office/drawing/2014/main" id="{57837330-0E35-7AF6-0D1F-E725D4277A85}"/>
              </a:ext>
            </a:extLst>
          </p:cNvPr>
          <p:cNvSpPr txBox="1"/>
          <p:nvPr userDrawn="1"/>
        </p:nvSpPr>
        <p:spPr>
          <a:xfrm>
            <a:off x="2404533" y="1547011"/>
            <a:ext cx="1983724" cy="583565"/>
          </a:xfrm>
          <a:prstGeom prst="rect">
            <a:avLst/>
          </a:prstGeom>
          <a:noFill/>
        </p:spPr>
        <p:txBody>
          <a:bodyPr wrap="square" rtlCol="0">
            <a:noAutofit/>
          </a:bodyPr>
          <a:lstStyle/>
          <a:p>
            <a:pPr algn="dist"/>
            <a:r>
              <a:rPr lang="en-US" altLang="zh-CN" sz="3200">
                <a:solidFill>
                  <a:schemeClr val="bg1"/>
                </a:solidFill>
                <a:latin typeface="微软雅黑" panose="020B0503020204020204" pitchFamily="34" charset="-122"/>
                <a:ea typeface="微软雅黑 Light" panose="020B0502040204020203" pitchFamily="34" charset="-122"/>
              </a:rPr>
              <a:t>PART</a:t>
            </a:r>
          </a:p>
        </p:txBody>
      </p:sp>
      <p:pic>
        <p:nvPicPr>
          <p:cNvPr id="15" name="图形 14">
            <a:extLst>
              <a:ext uri="{FF2B5EF4-FFF2-40B4-BE49-F238E27FC236}">
                <a16:creationId xmlns:a16="http://schemas.microsoft.com/office/drawing/2014/main" id="{21941F08-EE77-270D-0197-CCCA880293F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91666" y="4580254"/>
            <a:ext cx="1009456" cy="1009456"/>
          </a:xfrm>
          <a:prstGeom prst="rect">
            <a:avLst/>
          </a:prstGeom>
        </p:spPr>
      </p:pic>
      <p:pic>
        <p:nvPicPr>
          <p:cNvPr id="17" name="图片 16" descr="图片包含 烟, 火车, 未来, 飞行&#10;&#10;描述已自动生成">
            <a:extLst>
              <a:ext uri="{FF2B5EF4-FFF2-40B4-BE49-F238E27FC236}">
                <a16:creationId xmlns:a16="http://schemas.microsoft.com/office/drawing/2014/main" id="{1E4E3016-5085-2FD2-3A6A-4B7BB317DB24}"/>
              </a:ext>
            </a:extLst>
          </p:cNvPr>
          <p:cNvPicPr>
            <a:picLocks noChangeAspect="1"/>
          </p:cNvPicPr>
          <p:nvPr userDrawn="1"/>
        </p:nvPicPr>
        <p:blipFill rotWithShape="1">
          <a:blip r:embed="rId6">
            <a:alphaModFix amt="52000"/>
            <a:extLst>
              <a:ext uri="{28A0092B-C50C-407E-A947-70E740481C1C}">
                <a14:useLocalDpi xmlns:a14="http://schemas.microsoft.com/office/drawing/2010/main" val="0"/>
              </a:ext>
            </a:extLst>
          </a:blip>
          <a:srcRect l="50585" r="10063"/>
          <a:stretch/>
        </p:blipFill>
        <p:spPr>
          <a:xfrm>
            <a:off x="0" y="0"/>
            <a:ext cx="1722249" cy="2325034"/>
          </a:xfrm>
          <a:custGeom>
            <a:avLst/>
            <a:gdLst>
              <a:gd name="connsiteX0" fmla="*/ 1722249 w 1722249"/>
              <a:gd name="connsiteY0" fmla="*/ 0 h 2325034"/>
              <a:gd name="connsiteX1" fmla="*/ 0 w 1722249"/>
              <a:gd name="connsiteY1" fmla="*/ 0 h 2325034"/>
              <a:gd name="connsiteX2" fmla="*/ 0 w 1722249"/>
              <a:gd name="connsiteY2" fmla="*/ 2325034 h 2325034"/>
              <a:gd name="connsiteX3" fmla="*/ 1722249 w 1722249"/>
              <a:gd name="connsiteY3" fmla="*/ 2325034 h 2325034"/>
            </a:gdLst>
            <a:ahLst/>
            <a:cxnLst>
              <a:cxn ang="0">
                <a:pos x="connsiteX0" y="connsiteY0"/>
              </a:cxn>
              <a:cxn ang="0">
                <a:pos x="connsiteX1" y="connsiteY1"/>
              </a:cxn>
              <a:cxn ang="0">
                <a:pos x="connsiteX2" y="connsiteY2"/>
              </a:cxn>
              <a:cxn ang="0">
                <a:pos x="connsiteX3" y="connsiteY3"/>
              </a:cxn>
            </a:cxnLst>
            <a:rect l="l" t="t" r="r" b="b"/>
            <a:pathLst>
              <a:path w="1722249" h="2325034">
                <a:moveTo>
                  <a:pt x="1722249" y="0"/>
                </a:moveTo>
                <a:lnTo>
                  <a:pt x="0" y="0"/>
                </a:lnTo>
                <a:lnTo>
                  <a:pt x="0" y="2325034"/>
                </a:lnTo>
                <a:lnTo>
                  <a:pt x="1722249" y="2325034"/>
                </a:lnTo>
                <a:close/>
              </a:path>
            </a:pathLst>
          </a:custGeom>
        </p:spPr>
      </p:pic>
    </p:spTree>
    <p:extLst>
      <p:ext uri="{BB962C8B-B14F-4D97-AF65-F5344CB8AC3E}">
        <p14:creationId xmlns:p14="http://schemas.microsoft.com/office/powerpoint/2010/main" val="3136891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94BEB108-677B-653B-B90A-F2AEA7D0E921}"/>
              </a:ext>
            </a:extLst>
          </p:cNvPr>
          <p:cNvGrpSpPr/>
          <p:nvPr userDrawn="1"/>
        </p:nvGrpSpPr>
        <p:grpSpPr>
          <a:xfrm>
            <a:off x="3611408" y="501054"/>
            <a:ext cx="7907492" cy="152649"/>
            <a:chOff x="3611408" y="482800"/>
            <a:chExt cx="7907492" cy="152649"/>
          </a:xfrm>
        </p:grpSpPr>
        <p:pic>
          <p:nvPicPr>
            <p:cNvPr id="4" name="图片 3">
              <a:hlinkClick r:id="rId2"/>
              <a:extLst>
                <a:ext uri="{FF2B5EF4-FFF2-40B4-BE49-F238E27FC236}">
                  <a16:creationId xmlns:a16="http://schemas.microsoft.com/office/drawing/2014/main" id="{A5A15D70-6415-359C-FBCF-68D3D05B6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2469" y="482800"/>
              <a:ext cx="1156431" cy="152649"/>
            </a:xfrm>
            <a:prstGeom prst="rect">
              <a:avLst/>
            </a:prstGeom>
          </p:spPr>
        </p:pic>
        <p:cxnSp>
          <p:nvCxnSpPr>
            <p:cNvPr id="5" name="直接连接符 4">
              <a:extLst>
                <a:ext uri="{FF2B5EF4-FFF2-40B4-BE49-F238E27FC236}">
                  <a16:creationId xmlns:a16="http://schemas.microsoft.com/office/drawing/2014/main" id="{1C0F82A7-74C8-59BC-A412-0856B055702C}"/>
                </a:ext>
              </a:extLst>
            </p:cNvPr>
            <p:cNvCxnSpPr>
              <a:cxnSpLocks/>
            </p:cNvCxnSpPr>
            <p:nvPr/>
          </p:nvCxnSpPr>
          <p:spPr>
            <a:xfrm>
              <a:off x="3611408" y="541161"/>
              <a:ext cx="6582459"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6" name="组合 5">
            <a:extLst>
              <a:ext uri="{FF2B5EF4-FFF2-40B4-BE49-F238E27FC236}">
                <a16:creationId xmlns:a16="http://schemas.microsoft.com/office/drawing/2014/main" id="{B145C437-A240-1D13-B2EA-ED760D802C05}"/>
              </a:ext>
            </a:extLst>
          </p:cNvPr>
          <p:cNvGrpSpPr/>
          <p:nvPr userDrawn="1"/>
        </p:nvGrpSpPr>
        <p:grpSpPr>
          <a:xfrm>
            <a:off x="547337" y="378610"/>
            <a:ext cx="607126" cy="361609"/>
            <a:chOff x="199162" y="224510"/>
            <a:chExt cx="999066" cy="595052"/>
          </a:xfrm>
        </p:grpSpPr>
        <p:sp>
          <p:nvSpPr>
            <p:cNvPr id="7" name="椭圆 6">
              <a:extLst>
                <a:ext uri="{FF2B5EF4-FFF2-40B4-BE49-F238E27FC236}">
                  <a16:creationId xmlns:a16="http://schemas.microsoft.com/office/drawing/2014/main" id="{AA49564C-75D3-4174-1E97-8479521A402B}"/>
                </a:ext>
              </a:extLst>
            </p:cNvPr>
            <p:cNvSpPr>
              <a:spLocks/>
            </p:cNvSpPr>
            <p:nvPr/>
          </p:nvSpPr>
          <p:spPr>
            <a:xfrm>
              <a:off x="603176" y="224510"/>
              <a:ext cx="595052" cy="5950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ndParaRPr>
            </a:p>
          </p:txBody>
        </p:sp>
        <p:sp>
          <p:nvSpPr>
            <p:cNvPr id="8" name="椭圆 7">
              <a:extLst>
                <a:ext uri="{FF2B5EF4-FFF2-40B4-BE49-F238E27FC236}">
                  <a16:creationId xmlns:a16="http://schemas.microsoft.com/office/drawing/2014/main" id="{D8C3DD5D-E9D6-E094-CF7A-164D9D3F8577}"/>
                </a:ext>
              </a:extLst>
            </p:cNvPr>
            <p:cNvSpPr/>
            <p:nvPr/>
          </p:nvSpPr>
          <p:spPr>
            <a:xfrm>
              <a:off x="199162" y="224510"/>
              <a:ext cx="595052" cy="595052"/>
            </a:xfrm>
            <a:prstGeom prst="ellipse">
              <a:avLst/>
            </a:prstGeom>
            <a:solidFill>
              <a:schemeClr val="accent1">
                <a:lumMod val="20000"/>
                <a:lumOff val="80000"/>
              </a:schemeClr>
            </a:solidFill>
            <a:ln w="12700" cap="flat" cmpd="sng" algn="ctr">
              <a:solidFill>
                <a:schemeClr val="lt2"/>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9" name="任意多边形: 形状 8">
              <a:extLst>
                <a:ext uri="{FF2B5EF4-FFF2-40B4-BE49-F238E27FC236}">
                  <a16:creationId xmlns:a16="http://schemas.microsoft.com/office/drawing/2014/main" id="{B2FCFCE2-6AC2-B131-2329-1459E82D4311}"/>
                </a:ext>
              </a:extLst>
            </p:cNvPr>
            <p:cNvSpPr>
              <a:spLocks/>
            </p:cNvSpPr>
            <p:nvPr/>
          </p:nvSpPr>
          <p:spPr>
            <a:xfrm>
              <a:off x="569478" y="284512"/>
              <a:ext cx="252526" cy="472008"/>
            </a:xfrm>
            <a:custGeom>
              <a:avLst/>
              <a:gdLst>
                <a:gd name="connsiteX0" fmla="*/ 95519 w 191038"/>
                <a:gd name="connsiteY0" fmla="*/ 0 h 434586"/>
                <a:gd name="connsiteX1" fmla="*/ 103895 w 191038"/>
                <a:gd name="connsiteY1" fmla="*/ 6910 h 434586"/>
                <a:gd name="connsiteX2" fmla="*/ 191038 w 191038"/>
                <a:gd name="connsiteY2" fmla="*/ 217293 h 434586"/>
                <a:gd name="connsiteX3" fmla="*/ 103895 w 191038"/>
                <a:gd name="connsiteY3" fmla="*/ 427676 h 434586"/>
                <a:gd name="connsiteX4" fmla="*/ 95519 w 191038"/>
                <a:gd name="connsiteY4" fmla="*/ 434586 h 434586"/>
                <a:gd name="connsiteX5" fmla="*/ 87143 w 191038"/>
                <a:gd name="connsiteY5" fmla="*/ 427676 h 434586"/>
                <a:gd name="connsiteX6" fmla="*/ 0 w 191038"/>
                <a:gd name="connsiteY6" fmla="*/ 217293 h 434586"/>
                <a:gd name="connsiteX7" fmla="*/ 87143 w 191038"/>
                <a:gd name="connsiteY7" fmla="*/ 6910 h 43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038" h="434586">
                  <a:moveTo>
                    <a:pt x="95519" y="0"/>
                  </a:moveTo>
                  <a:lnTo>
                    <a:pt x="103895" y="6910"/>
                  </a:lnTo>
                  <a:cubicBezTo>
                    <a:pt x="157736" y="60752"/>
                    <a:pt x="191038" y="135134"/>
                    <a:pt x="191038" y="217293"/>
                  </a:cubicBezTo>
                  <a:cubicBezTo>
                    <a:pt x="191038" y="299453"/>
                    <a:pt x="157736" y="373834"/>
                    <a:pt x="103895" y="427676"/>
                  </a:cubicBezTo>
                  <a:lnTo>
                    <a:pt x="95519" y="434586"/>
                  </a:lnTo>
                  <a:lnTo>
                    <a:pt x="87143" y="427676"/>
                  </a:lnTo>
                  <a:cubicBezTo>
                    <a:pt x="33302" y="373834"/>
                    <a:pt x="0" y="299453"/>
                    <a:pt x="0" y="217293"/>
                  </a:cubicBezTo>
                  <a:cubicBezTo>
                    <a:pt x="0" y="135134"/>
                    <a:pt x="33302" y="60752"/>
                    <a:pt x="87143" y="6910"/>
                  </a:cubicBezTo>
                  <a:close/>
                </a:path>
              </a:pathLst>
            </a:custGeom>
            <a:gradFill flip="none" rotWithShape="1">
              <a:gsLst>
                <a:gs pos="57000">
                  <a:schemeClr val="accent1"/>
                </a:gs>
                <a:gs pos="0">
                  <a:schemeClr val="accent1">
                    <a:alpha val="0"/>
                  </a:schemeClr>
                </a:gs>
              </a:gsLst>
              <a:lin ang="0" scaled="1"/>
              <a:tileRect/>
            </a:gradFill>
            <a:ln>
              <a:gradFill>
                <a:gsLst>
                  <a:gs pos="0">
                    <a:schemeClr val="accent1">
                      <a:lumMod val="0"/>
                      <a:lumOff val="100000"/>
                      <a:alpha val="0"/>
                    </a:schemeClr>
                  </a:gs>
                  <a:gs pos="100000">
                    <a:schemeClr val="accent1"/>
                  </a:gs>
                </a:gsLst>
                <a:lin ang="5400000" scaled="1"/>
              </a:gra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Light" panose="020B0502040204020203" pitchFamily="34" charset="-122"/>
              </a:endParaRPr>
            </a:p>
          </p:txBody>
        </p:sp>
      </p:grpSp>
    </p:spTree>
    <p:extLst>
      <p:ext uri="{BB962C8B-B14F-4D97-AF65-F5344CB8AC3E}">
        <p14:creationId xmlns:p14="http://schemas.microsoft.com/office/powerpoint/2010/main" val="2644968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556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结束页">
    <p:bg>
      <p:bgPr>
        <a:solidFill>
          <a:schemeClr val="accent1"/>
        </a:solidFill>
        <a:effectLst/>
      </p:bgPr>
    </p:bg>
    <p:spTree>
      <p:nvGrpSpPr>
        <p:cNvPr id="1" name=""/>
        <p:cNvGrpSpPr/>
        <p:nvPr/>
      </p:nvGrpSpPr>
      <p:grpSpPr>
        <a:xfrm>
          <a:off x="0" y="0"/>
          <a:ext cx="0" cy="0"/>
          <a:chOff x="0" y="0"/>
          <a:chExt cx="0" cy="0"/>
        </a:xfrm>
      </p:grpSpPr>
      <p:sp>
        <p:nvSpPr>
          <p:cNvPr id="2" name="矩形: 单圆角 1">
            <a:extLst>
              <a:ext uri="{FF2B5EF4-FFF2-40B4-BE49-F238E27FC236}">
                <a16:creationId xmlns:a16="http://schemas.microsoft.com/office/drawing/2014/main" id="{F9893DDF-1B8E-8855-7804-11E9DC313A04}"/>
              </a:ext>
            </a:extLst>
          </p:cNvPr>
          <p:cNvSpPr>
            <a:spLocks/>
          </p:cNvSpPr>
          <p:nvPr userDrawn="1"/>
        </p:nvSpPr>
        <p:spPr>
          <a:xfrm flipH="1">
            <a:off x="0" y="1560220"/>
            <a:ext cx="12192000" cy="5297779"/>
          </a:xfrm>
          <a:prstGeom prst="round1Rect">
            <a:avLst>
              <a:gd name="adj" fmla="val 1570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微软雅黑" panose="020B0503020204020204" pitchFamily="34" charset="-122"/>
              <a:ea typeface="微软雅黑 Light" panose="020B0502040204020203" pitchFamily="34" charset="-122"/>
            </a:endParaRPr>
          </a:p>
        </p:txBody>
      </p:sp>
      <p:pic>
        <p:nvPicPr>
          <p:cNvPr id="10" name="图片 9" descr="建筑的高楼&#10;&#10;描述已自动生成">
            <a:extLst>
              <a:ext uri="{FF2B5EF4-FFF2-40B4-BE49-F238E27FC236}">
                <a16:creationId xmlns:a16="http://schemas.microsoft.com/office/drawing/2014/main" id="{B26B5012-B485-BD88-E127-4796DAD45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136185"/>
            <a:ext cx="6096000" cy="6721816"/>
          </a:xfrm>
          <a:prstGeom prst="rect">
            <a:avLst/>
          </a:prstGeom>
          <a:effectLst>
            <a:outerShdw blurRad="622300" dist="254000" dir="10800000" algn="r" rotWithShape="0">
              <a:schemeClr val="accent1">
                <a:lumMod val="50000"/>
                <a:alpha val="18000"/>
              </a:schemeClr>
            </a:outerShdw>
          </a:effectLst>
        </p:spPr>
      </p:pic>
      <p:pic>
        <p:nvPicPr>
          <p:cNvPr id="12" name="图片 11" descr="图片包含 烟, 火车, 未来, 飞行&#10;&#10;描述已自动生成">
            <a:extLst>
              <a:ext uri="{FF2B5EF4-FFF2-40B4-BE49-F238E27FC236}">
                <a16:creationId xmlns:a16="http://schemas.microsoft.com/office/drawing/2014/main" id="{051FD26C-9916-000A-E1DA-C571D228F906}"/>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l="22169" t="8336" r="10063"/>
          <a:stretch/>
        </p:blipFill>
        <p:spPr>
          <a:xfrm flipH="1">
            <a:off x="6150917" y="0"/>
            <a:ext cx="6041083" cy="4340994"/>
          </a:xfrm>
          <a:custGeom>
            <a:avLst/>
            <a:gdLst>
              <a:gd name="connsiteX0" fmla="*/ 6041083 w 6041083"/>
              <a:gd name="connsiteY0" fmla="*/ 0 h 4340994"/>
              <a:gd name="connsiteX1" fmla="*/ 0 w 6041083"/>
              <a:gd name="connsiteY1" fmla="*/ 0 h 4340994"/>
              <a:gd name="connsiteX2" fmla="*/ 0 w 6041083"/>
              <a:gd name="connsiteY2" fmla="*/ 4340994 h 4340994"/>
              <a:gd name="connsiteX3" fmla="*/ 6041083 w 6041083"/>
              <a:gd name="connsiteY3" fmla="*/ 4340994 h 4340994"/>
            </a:gdLst>
            <a:ahLst/>
            <a:cxnLst>
              <a:cxn ang="0">
                <a:pos x="connsiteX0" y="connsiteY0"/>
              </a:cxn>
              <a:cxn ang="0">
                <a:pos x="connsiteX1" y="connsiteY1"/>
              </a:cxn>
              <a:cxn ang="0">
                <a:pos x="connsiteX2" y="connsiteY2"/>
              </a:cxn>
              <a:cxn ang="0">
                <a:pos x="connsiteX3" y="connsiteY3"/>
              </a:cxn>
            </a:cxnLst>
            <a:rect l="l" t="t" r="r" b="b"/>
            <a:pathLst>
              <a:path w="6041083" h="4340994">
                <a:moveTo>
                  <a:pt x="6041083" y="0"/>
                </a:moveTo>
                <a:lnTo>
                  <a:pt x="0" y="0"/>
                </a:lnTo>
                <a:lnTo>
                  <a:pt x="0" y="4340994"/>
                </a:lnTo>
                <a:lnTo>
                  <a:pt x="6041083" y="4340994"/>
                </a:lnTo>
                <a:close/>
              </a:path>
            </a:pathLst>
          </a:custGeom>
        </p:spPr>
      </p:pic>
      <p:pic>
        <p:nvPicPr>
          <p:cNvPr id="13" name="图片 12" descr="图片包含 烟, 火车, 未来, 飞行&#10;&#10;描述已自动生成">
            <a:extLst>
              <a:ext uri="{FF2B5EF4-FFF2-40B4-BE49-F238E27FC236}">
                <a16:creationId xmlns:a16="http://schemas.microsoft.com/office/drawing/2014/main" id="{14816FE7-6FF2-731A-099A-8EC8F84E4198}"/>
              </a:ext>
            </a:extLst>
          </p:cNvPr>
          <p:cNvPicPr>
            <a:picLocks noChangeAspect="1"/>
          </p:cNvPicPr>
          <p:nvPr userDrawn="1"/>
        </p:nvPicPr>
        <p:blipFill rotWithShape="1">
          <a:blip r:embed="rId3">
            <a:alphaModFix amt="52000"/>
            <a:extLst>
              <a:ext uri="{28A0092B-C50C-407E-A947-70E740481C1C}">
                <a14:useLocalDpi xmlns:a14="http://schemas.microsoft.com/office/drawing/2010/main" val="0"/>
              </a:ext>
            </a:extLst>
          </a:blip>
          <a:srcRect l="50585" r="10063"/>
          <a:stretch/>
        </p:blipFill>
        <p:spPr>
          <a:xfrm flipH="1">
            <a:off x="10469752" y="3576208"/>
            <a:ext cx="1722249" cy="2325034"/>
          </a:xfrm>
          <a:custGeom>
            <a:avLst/>
            <a:gdLst>
              <a:gd name="connsiteX0" fmla="*/ 1722249 w 1722249"/>
              <a:gd name="connsiteY0" fmla="*/ 0 h 2325034"/>
              <a:gd name="connsiteX1" fmla="*/ 0 w 1722249"/>
              <a:gd name="connsiteY1" fmla="*/ 0 h 2325034"/>
              <a:gd name="connsiteX2" fmla="*/ 0 w 1722249"/>
              <a:gd name="connsiteY2" fmla="*/ 2325034 h 2325034"/>
              <a:gd name="connsiteX3" fmla="*/ 1722249 w 1722249"/>
              <a:gd name="connsiteY3" fmla="*/ 2325034 h 2325034"/>
            </a:gdLst>
            <a:ahLst/>
            <a:cxnLst>
              <a:cxn ang="0">
                <a:pos x="connsiteX0" y="connsiteY0"/>
              </a:cxn>
              <a:cxn ang="0">
                <a:pos x="connsiteX1" y="connsiteY1"/>
              </a:cxn>
              <a:cxn ang="0">
                <a:pos x="connsiteX2" y="connsiteY2"/>
              </a:cxn>
              <a:cxn ang="0">
                <a:pos x="connsiteX3" y="connsiteY3"/>
              </a:cxn>
            </a:cxnLst>
            <a:rect l="l" t="t" r="r" b="b"/>
            <a:pathLst>
              <a:path w="1722249" h="2325034">
                <a:moveTo>
                  <a:pt x="1722249" y="0"/>
                </a:moveTo>
                <a:lnTo>
                  <a:pt x="0" y="0"/>
                </a:lnTo>
                <a:lnTo>
                  <a:pt x="0" y="2325034"/>
                </a:lnTo>
                <a:lnTo>
                  <a:pt x="1722249" y="2325034"/>
                </a:lnTo>
                <a:close/>
              </a:path>
            </a:pathLst>
          </a:custGeom>
        </p:spPr>
      </p:pic>
      <p:cxnSp>
        <p:nvCxnSpPr>
          <p:cNvPr id="14" name="直接连接符 13">
            <a:extLst>
              <a:ext uri="{FF2B5EF4-FFF2-40B4-BE49-F238E27FC236}">
                <a16:creationId xmlns:a16="http://schemas.microsoft.com/office/drawing/2014/main" id="{4715E963-A88F-B6A8-C972-5D5A6571AC65}"/>
              </a:ext>
            </a:extLst>
          </p:cNvPr>
          <p:cNvCxnSpPr>
            <a:cxnSpLocks/>
          </p:cNvCxnSpPr>
          <p:nvPr userDrawn="1"/>
        </p:nvCxnSpPr>
        <p:spPr>
          <a:xfrm>
            <a:off x="874712" y="6174740"/>
            <a:ext cx="447358" cy="0"/>
          </a:xfrm>
          <a:prstGeom prst="line">
            <a:avLst/>
          </a:prstGeom>
          <a:ln w="28575" cap="rnd"/>
        </p:spPr>
        <p:style>
          <a:lnRef idx="1">
            <a:schemeClr val="accent1"/>
          </a:lnRef>
          <a:fillRef idx="0">
            <a:schemeClr val="accent1"/>
          </a:fillRef>
          <a:effectRef idx="0">
            <a:schemeClr val="accent1"/>
          </a:effectRef>
          <a:fontRef idx="minor">
            <a:schemeClr val="tx1"/>
          </a:fontRef>
        </p:style>
      </p:cxnSp>
      <p:pic>
        <p:nvPicPr>
          <p:cNvPr id="18" name="图片 17" descr="图片包含 烟, 火车, 未来, 飞行&#10;&#10;描述已自动生成">
            <a:extLst>
              <a:ext uri="{FF2B5EF4-FFF2-40B4-BE49-F238E27FC236}">
                <a16:creationId xmlns:a16="http://schemas.microsoft.com/office/drawing/2014/main" id="{B6F1C525-AF3F-308C-714C-2A4122C2E176}"/>
              </a:ext>
            </a:extLst>
          </p:cNvPr>
          <p:cNvPicPr>
            <a:picLocks noChangeAspect="1"/>
          </p:cNvPicPr>
          <p:nvPr userDrawn="1"/>
        </p:nvPicPr>
        <p:blipFill rotWithShape="1">
          <a:blip r:embed="rId3">
            <a:alphaModFix amt="52000"/>
            <a:extLst>
              <a:ext uri="{28A0092B-C50C-407E-A947-70E740481C1C}">
                <a14:useLocalDpi xmlns:a14="http://schemas.microsoft.com/office/drawing/2010/main" val="0"/>
              </a:ext>
            </a:extLst>
          </a:blip>
          <a:srcRect l="50585" r="10063"/>
          <a:stretch/>
        </p:blipFill>
        <p:spPr>
          <a:xfrm>
            <a:off x="5773204" y="5317005"/>
            <a:ext cx="1722249" cy="2325034"/>
          </a:xfrm>
          <a:custGeom>
            <a:avLst/>
            <a:gdLst>
              <a:gd name="connsiteX0" fmla="*/ 1722249 w 1722249"/>
              <a:gd name="connsiteY0" fmla="*/ 0 h 2325034"/>
              <a:gd name="connsiteX1" fmla="*/ 0 w 1722249"/>
              <a:gd name="connsiteY1" fmla="*/ 0 h 2325034"/>
              <a:gd name="connsiteX2" fmla="*/ 0 w 1722249"/>
              <a:gd name="connsiteY2" fmla="*/ 2325034 h 2325034"/>
              <a:gd name="connsiteX3" fmla="*/ 1722249 w 1722249"/>
              <a:gd name="connsiteY3" fmla="*/ 2325034 h 2325034"/>
            </a:gdLst>
            <a:ahLst/>
            <a:cxnLst>
              <a:cxn ang="0">
                <a:pos x="connsiteX0" y="connsiteY0"/>
              </a:cxn>
              <a:cxn ang="0">
                <a:pos x="connsiteX1" y="connsiteY1"/>
              </a:cxn>
              <a:cxn ang="0">
                <a:pos x="connsiteX2" y="connsiteY2"/>
              </a:cxn>
              <a:cxn ang="0">
                <a:pos x="connsiteX3" y="connsiteY3"/>
              </a:cxn>
            </a:cxnLst>
            <a:rect l="l" t="t" r="r" b="b"/>
            <a:pathLst>
              <a:path w="1722249" h="2325034">
                <a:moveTo>
                  <a:pt x="1722249" y="0"/>
                </a:moveTo>
                <a:lnTo>
                  <a:pt x="0" y="0"/>
                </a:lnTo>
                <a:lnTo>
                  <a:pt x="0" y="2325034"/>
                </a:lnTo>
                <a:lnTo>
                  <a:pt x="1722249" y="2325034"/>
                </a:lnTo>
                <a:close/>
              </a:path>
            </a:pathLst>
          </a:custGeom>
        </p:spPr>
      </p:pic>
      <p:pic>
        <p:nvPicPr>
          <p:cNvPr id="22" name="图片 21">
            <a:hlinkClick r:id="rId4"/>
            <a:extLst>
              <a:ext uri="{FF2B5EF4-FFF2-40B4-BE49-F238E27FC236}">
                <a16:creationId xmlns:a16="http://schemas.microsoft.com/office/drawing/2014/main" id="{D2CBF74C-8265-D386-A52A-F28C24C097AB}"/>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2147" y="613096"/>
            <a:ext cx="1470348" cy="196046"/>
          </a:xfrm>
          <a:prstGeom prst="rect">
            <a:avLst/>
          </a:prstGeom>
        </p:spPr>
      </p:pic>
    </p:spTree>
    <p:extLst>
      <p:ext uri="{BB962C8B-B14F-4D97-AF65-F5344CB8AC3E}">
        <p14:creationId xmlns:p14="http://schemas.microsoft.com/office/powerpoint/2010/main" val="41781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p:cNvSpPr>
            <a:spLocks noGrp="1"/>
          </p:cNvSpPr>
          <p:nvPr>
            <p:ph type="body" sz="quarter" idx="11" hasCustomPrompt="1"/>
          </p:nvPr>
        </p:nvSpPr>
        <p:spPr>
          <a:xfrm>
            <a:off x="440603" y="182445"/>
            <a:ext cx="1657139"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err="1"/>
              <a:t>OfficePLUS</a:t>
            </a:r>
            <a:endParaRPr kumimoji="1" lang="zh-CN" altLang="en-US"/>
          </a:p>
        </p:txBody>
      </p:sp>
      <p:sp>
        <p:nvSpPr>
          <p:cNvPr id="9" name="文本占位符 2"/>
          <p:cNvSpPr>
            <a:spLocks noGrp="1"/>
          </p:cNvSpPr>
          <p:nvPr>
            <p:ph type="body" sz="quarter" idx="13" hasCustomPrompt="1"/>
          </p:nvPr>
        </p:nvSpPr>
        <p:spPr>
          <a:xfrm>
            <a:off x="4153013" y="759876"/>
            <a:ext cx="7074345"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pPr lvl="0"/>
            <a:r>
              <a:rPr kumimoji="1" lang="en-US" altLang="zh-CN" err="1"/>
              <a:t>OfficePLUS</a:t>
            </a:r>
            <a:endParaRPr kumimoji="1" lang="zh-CN" altLang="en-US"/>
          </a:p>
        </p:txBody>
      </p:sp>
      <p:sp>
        <p:nvSpPr>
          <p:cNvPr id="10" name="文本占位符 2"/>
          <p:cNvSpPr>
            <a:spLocks noGrp="1"/>
          </p:cNvSpPr>
          <p:nvPr>
            <p:ph type="body" sz="quarter" idx="14" hasCustomPrompt="1"/>
          </p:nvPr>
        </p:nvSpPr>
        <p:spPr>
          <a:xfrm>
            <a:off x="4153014" y="182445"/>
            <a:ext cx="2259871"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err="1"/>
              <a:t>OfficePLUS</a:t>
            </a:r>
            <a:endParaRPr kumimoji="1" lang="zh-CN" altLang="en-US"/>
          </a:p>
        </p:txBody>
      </p:sp>
      <p:sp>
        <p:nvSpPr>
          <p:cNvPr id="11" name="文本占位符 2"/>
          <p:cNvSpPr>
            <a:spLocks noGrp="1"/>
          </p:cNvSpPr>
          <p:nvPr>
            <p:ph type="body" sz="quarter" idx="10" hasCustomPrompt="1"/>
          </p:nvPr>
        </p:nvSpPr>
        <p:spPr>
          <a:xfrm>
            <a:off x="440603" y="759873"/>
            <a:ext cx="1657139"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en-US" altLang="zh-CN" err="1"/>
              <a:t>OfficePLUS</a:t>
            </a:r>
            <a:endParaRPr kumimoji="1" lang="zh-CN" altLang="en-US"/>
          </a:p>
        </p:txBody>
      </p:sp>
      <p:sp>
        <p:nvSpPr>
          <p:cNvPr id="6" name="文本占位符 2"/>
          <p:cNvSpPr>
            <a:spLocks noGrp="1"/>
          </p:cNvSpPr>
          <p:nvPr>
            <p:ph type="body" sz="quarter" idx="15" hasCustomPrompt="1"/>
          </p:nvPr>
        </p:nvSpPr>
        <p:spPr>
          <a:xfrm>
            <a:off x="440603" y="1490309"/>
            <a:ext cx="1657139" cy="4607819"/>
          </a:xfrm>
          <a:prstGeom prst="rect">
            <a:avLst/>
          </a:prstGeom>
        </p:spPr>
        <p:txBody>
          <a:bodyPr/>
          <a:lstStyle>
            <a:lvl1pPr marL="0" indent="0">
              <a:lnSpc>
                <a:spcPct val="15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err="1"/>
              <a:t>OfficePLUS</a:t>
            </a:r>
            <a:endParaRPr kumimoji="1" lang="zh-CN" altLang="en-US"/>
          </a:p>
        </p:txBody>
      </p:sp>
      <p:sp>
        <p:nvSpPr>
          <p:cNvPr id="8" name="文本占位符 2"/>
          <p:cNvSpPr>
            <a:spLocks noGrp="1"/>
          </p:cNvSpPr>
          <p:nvPr>
            <p:ph type="body" sz="quarter" idx="16" hasCustomPrompt="1"/>
          </p:nvPr>
        </p:nvSpPr>
        <p:spPr>
          <a:xfrm>
            <a:off x="2377999" y="182445"/>
            <a:ext cx="1494755"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err="1"/>
              <a:t>OfficePLUS</a:t>
            </a:r>
            <a:endParaRPr kumimoji="1" lang="zh-CN" altLang="en-US"/>
          </a:p>
        </p:txBody>
      </p:sp>
      <p:sp>
        <p:nvSpPr>
          <p:cNvPr id="14" name="文本占位符 2"/>
          <p:cNvSpPr>
            <a:spLocks noGrp="1"/>
          </p:cNvSpPr>
          <p:nvPr>
            <p:ph type="body" sz="quarter" idx="17" hasCustomPrompt="1"/>
          </p:nvPr>
        </p:nvSpPr>
        <p:spPr>
          <a:xfrm>
            <a:off x="2378000" y="759876"/>
            <a:ext cx="1494755"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pPr lvl="0"/>
            <a:r>
              <a:rPr kumimoji="1" lang="en-US" altLang="zh-CN" err="1"/>
              <a:t>OfficePLUS</a:t>
            </a:r>
            <a:endParaRPr kumimoji="1" lang="zh-CN" altLang="en-US"/>
          </a:p>
        </p:txBody>
      </p:sp>
    </p:spTree>
    <p:extLst>
      <p:ext uri="{BB962C8B-B14F-4D97-AF65-F5344CB8AC3E}">
        <p14:creationId xmlns:p14="http://schemas.microsoft.com/office/powerpoint/2010/main" val="3095941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950370"/>
      </p:ext>
    </p:extLst>
  </p:cSld>
  <p:clrMap bg1="lt1" tx1="dk1" bg2="lt2" tx2="dk2" accent1="accent1" accent2="accent2" accent3="accent3" accent4="accent4" accent5="accent5" accent6="accent6" hlink="hlink" folHlink="folHlink"/>
  <p:sldLayoutIdLst>
    <p:sldLayoutId id="2147483655" r:id="rId1"/>
    <p:sldLayoutId id="2147483665" r:id="rId2"/>
    <p:sldLayoutId id="2147483650" r:id="rId3"/>
    <p:sldLayoutId id="2147483662" r:id="rId4"/>
    <p:sldLayoutId id="2147483663" r:id="rId5"/>
    <p:sldLayoutId id="2147483664" r:id="rId6"/>
    <p:sldLayoutId id="2147483660" r:id="rId7"/>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Light" panose="020B0502040204020203"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Light" panose="020B0502040204020203"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Light" panose="020B0502040204020203"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Light" panose="020B0502040204020203"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32">
          <p15:clr>
            <a:srgbClr val="F26B43"/>
          </p15:clr>
        </p15:guide>
        <p15:guide id="4" orient="horz" pos="3888">
          <p15:clr>
            <a:srgbClr val="F26B43"/>
          </p15:clr>
        </p15:guide>
        <p15:guide id="5" pos="536">
          <p15:clr>
            <a:srgbClr val="F26B43"/>
          </p15:clr>
        </p15:guide>
        <p15:guide id="6" pos="713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www.officeplus.cn/" TargetMode="Externa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Layout" Target="../slideLayouts/slideLayout4.xml"/><Relationship Id="rId4"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chart" Target="../charts/chart1.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25.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image" Target="../media/image14.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officeplus.cn/" TargetMode="Externa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officeplus.cn/" TargetMode="Externa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D1E0DF7D-86B0-47BE-EEDE-26E6CB952223}"/>
              </a:ext>
            </a:extLst>
          </p:cNvPr>
          <p:cNvSpPr txBox="1"/>
          <p:nvPr/>
        </p:nvSpPr>
        <p:spPr>
          <a:xfrm>
            <a:off x="783741" y="1916054"/>
            <a:ext cx="5490024" cy="1200329"/>
          </a:xfrm>
          <a:prstGeom prst="rect">
            <a:avLst/>
          </a:prstGeom>
          <a:noFill/>
        </p:spPr>
        <p:txBody>
          <a:bodyPr wrap="square" rtlCol="0">
            <a:noAutofit/>
          </a:bodyPr>
          <a:lstStyle/>
          <a:p>
            <a:r>
              <a:rPr lang="en-US" altLang="zh-CN" sz="7200" spc="300">
                <a:ln>
                  <a:gradFill flip="none" rotWithShape="1">
                    <a:gsLst>
                      <a:gs pos="0">
                        <a:schemeClr val="accent1">
                          <a:lumMod val="50000"/>
                          <a:alpha val="30000"/>
                        </a:schemeClr>
                      </a:gs>
                      <a:gs pos="100000">
                        <a:schemeClr val="accent1">
                          <a:lumMod val="50000"/>
                          <a:alpha val="30000"/>
                        </a:schemeClr>
                      </a:gs>
                    </a:gsLst>
                    <a:lin ang="2700000" scaled="1"/>
                    <a:tileRect/>
                  </a:gradFill>
                </a:ln>
                <a:solidFill>
                  <a:schemeClr val="lt1"/>
                </a:solidFill>
                <a:latin typeface="庞门正道标题体" panose="02010600030101010101" pitchFamily="2" charset="-122"/>
                <a:ea typeface="庞门正道标题体" panose="02010600030101010101" pitchFamily="2" charset="-122"/>
                <a:sym typeface="+mn-lt"/>
              </a:rPr>
              <a:t>20XX</a:t>
            </a:r>
            <a:endParaRPr lang="zh-CN" altLang="en-US" sz="7200" spc="300">
              <a:ln>
                <a:gradFill flip="none" rotWithShape="1">
                  <a:gsLst>
                    <a:gs pos="0">
                      <a:schemeClr val="accent1">
                        <a:lumMod val="50000"/>
                        <a:alpha val="30000"/>
                      </a:schemeClr>
                    </a:gs>
                    <a:gs pos="100000">
                      <a:schemeClr val="accent1">
                        <a:lumMod val="50000"/>
                        <a:alpha val="30000"/>
                      </a:schemeClr>
                    </a:gs>
                  </a:gsLst>
                  <a:lin ang="2700000" scaled="1"/>
                  <a:tileRect/>
                </a:gradFill>
              </a:ln>
              <a:solidFill>
                <a:schemeClr val="lt1"/>
              </a:solidFill>
              <a:latin typeface="庞门正道标题体" panose="02010600030101010101" pitchFamily="2" charset="-122"/>
              <a:ea typeface="庞门正道标题体" panose="02010600030101010101" pitchFamily="2" charset="-122"/>
              <a:sym typeface="+mn-lt"/>
            </a:endParaRPr>
          </a:p>
        </p:txBody>
      </p:sp>
      <p:sp>
        <p:nvSpPr>
          <p:cNvPr id="6" name="文本框 5">
            <a:extLst>
              <a:ext uri="{FF2B5EF4-FFF2-40B4-BE49-F238E27FC236}">
                <a16:creationId xmlns:a16="http://schemas.microsoft.com/office/drawing/2014/main" id="{9F1B2378-2A56-79C9-998D-497A6A9D6D73}"/>
              </a:ext>
            </a:extLst>
          </p:cNvPr>
          <p:cNvSpPr txBox="1"/>
          <p:nvPr/>
        </p:nvSpPr>
        <p:spPr>
          <a:xfrm>
            <a:off x="783741" y="2892065"/>
            <a:ext cx="5490024" cy="1200329"/>
          </a:xfrm>
          <a:prstGeom prst="rect">
            <a:avLst/>
          </a:prstGeom>
          <a:noFill/>
        </p:spPr>
        <p:txBody>
          <a:bodyPr wrap="square" rtlCol="0">
            <a:noAutofit/>
          </a:bodyPr>
          <a:lstStyle/>
          <a:p>
            <a:r>
              <a:rPr lang="zh-CN" altLang="en-US" sz="7200" spc="300">
                <a:ln>
                  <a:gradFill flip="none" rotWithShape="1">
                    <a:gsLst>
                      <a:gs pos="0">
                        <a:schemeClr val="accent1">
                          <a:lumMod val="50000"/>
                          <a:alpha val="30000"/>
                        </a:schemeClr>
                      </a:gs>
                      <a:gs pos="100000">
                        <a:schemeClr val="accent1">
                          <a:lumMod val="50000"/>
                          <a:alpha val="30000"/>
                        </a:schemeClr>
                      </a:gs>
                    </a:gsLst>
                    <a:lin ang="2700000" scaled="1"/>
                    <a:tileRect/>
                  </a:gradFill>
                </a:ln>
                <a:solidFill>
                  <a:schemeClr val="lt1"/>
                </a:solidFill>
                <a:latin typeface="庞门正道标题体" panose="02010600030101010101" pitchFamily="2" charset="-122"/>
                <a:ea typeface="庞门正道标题体" panose="02010600030101010101" pitchFamily="2" charset="-122"/>
                <a:sym typeface="+mn-lt"/>
              </a:rPr>
              <a:t>企业宣传介绍</a:t>
            </a:r>
          </a:p>
        </p:txBody>
      </p:sp>
      <p:sp>
        <p:nvSpPr>
          <p:cNvPr id="11" name="文本框 10">
            <a:extLst>
              <a:ext uri="{FF2B5EF4-FFF2-40B4-BE49-F238E27FC236}">
                <a16:creationId xmlns:a16="http://schemas.microsoft.com/office/drawing/2014/main" id="{4E2A775F-2184-7135-9095-3C589C307A3C}"/>
              </a:ext>
            </a:extLst>
          </p:cNvPr>
          <p:cNvSpPr txBox="1"/>
          <p:nvPr/>
        </p:nvSpPr>
        <p:spPr>
          <a:xfrm>
            <a:off x="758341" y="1916054"/>
            <a:ext cx="5490024" cy="1200329"/>
          </a:xfrm>
          <a:prstGeom prst="rect">
            <a:avLst/>
          </a:prstGeom>
          <a:noFill/>
        </p:spPr>
        <p:txBody>
          <a:bodyPr wrap="square" rtlCol="0">
            <a:noAutofit/>
          </a:bodyPr>
          <a:lstStyle/>
          <a:p>
            <a:r>
              <a:rPr lang="en-US" altLang="zh-CN" sz="7200" spc="300" dirty="0">
                <a:gradFill>
                  <a:gsLst>
                    <a:gs pos="100000">
                      <a:schemeClr val="accent1">
                        <a:lumMod val="50000"/>
                      </a:schemeClr>
                    </a:gs>
                    <a:gs pos="0">
                      <a:schemeClr val="accent1">
                        <a:lumMod val="100000"/>
                      </a:schemeClr>
                    </a:gs>
                  </a:gsLst>
                  <a:lin ang="2700000" scaled="1"/>
                </a:gradFill>
                <a:latin typeface="庞门正道标题体" panose="02010600030101010101" pitchFamily="2" charset="-122"/>
                <a:ea typeface="庞门正道标题体" panose="02010600030101010101" pitchFamily="2" charset="-122"/>
                <a:sym typeface="+mn-lt"/>
              </a:rPr>
              <a:t>20XX</a:t>
            </a:r>
            <a:endParaRPr lang="zh-CN" altLang="en-US" sz="7200" spc="300" dirty="0">
              <a:gradFill>
                <a:gsLst>
                  <a:gs pos="100000">
                    <a:schemeClr val="accent1">
                      <a:lumMod val="50000"/>
                    </a:schemeClr>
                  </a:gs>
                  <a:gs pos="0">
                    <a:schemeClr val="accent1">
                      <a:lumMod val="100000"/>
                    </a:schemeClr>
                  </a:gs>
                </a:gsLst>
                <a:lin ang="2700000" scaled="1"/>
              </a:gradFill>
              <a:latin typeface="庞门正道标题体" panose="02010600030101010101" pitchFamily="2" charset="-122"/>
              <a:ea typeface="庞门正道标题体" panose="02010600030101010101" pitchFamily="2" charset="-122"/>
              <a:sym typeface="+mn-lt"/>
            </a:endParaRPr>
          </a:p>
        </p:txBody>
      </p:sp>
      <p:sp>
        <p:nvSpPr>
          <p:cNvPr id="12" name="文本框 11">
            <a:extLst>
              <a:ext uri="{FF2B5EF4-FFF2-40B4-BE49-F238E27FC236}">
                <a16:creationId xmlns:a16="http://schemas.microsoft.com/office/drawing/2014/main" id="{17E8548A-3EDE-044B-08B7-9409ED4284EB}"/>
              </a:ext>
            </a:extLst>
          </p:cNvPr>
          <p:cNvSpPr txBox="1"/>
          <p:nvPr/>
        </p:nvSpPr>
        <p:spPr>
          <a:xfrm>
            <a:off x="758341" y="2892065"/>
            <a:ext cx="5490024" cy="1200329"/>
          </a:xfrm>
          <a:prstGeom prst="rect">
            <a:avLst/>
          </a:prstGeom>
          <a:noFill/>
        </p:spPr>
        <p:txBody>
          <a:bodyPr wrap="square" rtlCol="0">
            <a:noAutofit/>
          </a:bodyPr>
          <a:lstStyle/>
          <a:p>
            <a:r>
              <a:rPr lang="zh-CN" altLang="en-US" sz="7200" spc="300" dirty="0">
                <a:gradFill>
                  <a:gsLst>
                    <a:gs pos="100000">
                      <a:schemeClr val="accent1">
                        <a:lumMod val="50000"/>
                      </a:schemeClr>
                    </a:gs>
                    <a:gs pos="0">
                      <a:schemeClr val="accent1">
                        <a:lumMod val="100000"/>
                      </a:schemeClr>
                    </a:gs>
                  </a:gsLst>
                  <a:lin ang="2700000" scaled="1"/>
                </a:gradFill>
                <a:latin typeface="庞门正道标题体" panose="02010600030101010101" pitchFamily="2" charset="-122"/>
                <a:ea typeface="庞门正道标题体" panose="02010600030101010101" pitchFamily="2" charset="-122"/>
                <a:sym typeface="+mn-lt"/>
              </a:rPr>
              <a:t>企业宣传介绍</a:t>
            </a:r>
          </a:p>
        </p:txBody>
      </p:sp>
      <p:sp>
        <p:nvSpPr>
          <p:cNvPr id="13" name="文本框 12">
            <a:extLst>
              <a:ext uri="{FF2B5EF4-FFF2-40B4-BE49-F238E27FC236}">
                <a16:creationId xmlns:a16="http://schemas.microsoft.com/office/drawing/2014/main" id="{85B52959-0DE8-EC78-DADD-32BBE4257A81}"/>
              </a:ext>
            </a:extLst>
          </p:cNvPr>
          <p:cNvSpPr txBox="1"/>
          <p:nvPr/>
        </p:nvSpPr>
        <p:spPr>
          <a:xfrm>
            <a:off x="758341" y="4092394"/>
            <a:ext cx="5490024" cy="338554"/>
          </a:xfrm>
          <a:prstGeom prst="rect">
            <a:avLst/>
          </a:prstGeom>
          <a:noFill/>
        </p:spPr>
        <p:txBody>
          <a:bodyPr wrap="square" rtlCol="0">
            <a:noAutofit/>
          </a:bodyPr>
          <a:lstStyle>
            <a:defPPr>
              <a:defRPr lang="zh-CN"/>
            </a:defPPr>
            <a:lvl1pPr>
              <a:defRPr>
                <a:solidFill>
                  <a:schemeClr val="accent1">
                    <a:alpha val="37000"/>
                  </a:schemeClr>
                </a:solidFill>
                <a:ea typeface="庞门正道标题体" panose="02010600030101010101" pitchFamily="2" charset="-122"/>
              </a:defRPr>
            </a:lvl1pPr>
          </a:lstStyle>
          <a:p>
            <a:r>
              <a:rPr lang="en-US" altLang="zh-CN" sz="1600" dirty="0">
                <a:latin typeface="微软雅黑" panose="020B0503020204020204" pitchFamily="34" charset="-122"/>
                <a:ea typeface="微软雅黑" panose="020B0503020204020204" pitchFamily="34" charset="-122"/>
                <a:sym typeface="+mn-lt"/>
              </a:rPr>
              <a:t>THE INTRODUCTION AND PROPAGANDA ENTERPRISE</a:t>
            </a:r>
            <a:endParaRPr lang="zh-CN" altLang="en-US" sz="1600" dirty="0">
              <a:latin typeface="微软雅黑" panose="020B0503020204020204" pitchFamily="34" charset="-122"/>
              <a:ea typeface="微软雅黑" panose="020B0503020204020204" pitchFamily="34" charset="-122"/>
              <a:sym typeface="+mn-lt"/>
            </a:endParaRPr>
          </a:p>
        </p:txBody>
      </p:sp>
      <p:sp>
        <p:nvSpPr>
          <p:cNvPr id="15" name="矩形: 圆角 14">
            <a:extLst>
              <a:ext uri="{FF2B5EF4-FFF2-40B4-BE49-F238E27FC236}">
                <a16:creationId xmlns:a16="http://schemas.microsoft.com/office/drawing/2014/main" id="{F8F3D5C2-F8F5-8740-006B-3E169642022A}"/>
              </a:ext>
            </a:extLst>
          </p:cNvPr>
          <p:cNvSpPr/>
          <p:nvPr/>
        </p:nvSpPr>
        <p:spPr>
          <a:xfrm>
            <a:off x="3078167" y="4812957"/>
            <a:ext cx="1432464" cy="37038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sz="1400" err="1">
                <a:latin typeface="微软雅黑 Light" panose="020B0502040204020203" pitchFamily="34" charset="-122"/>
              </a:rPr>
              <a:t>OfficePLUS</a:t>
            </a:r>
            <a:endParaRPr lang="en-US" altLang="zh-CN" sz="1400">
              <a:latin typeface="微软雅黑 Light" panose="020B0502040204020203" pitchFamily="34" charset="-122"/>
            </a:endParaRPr>
          </a:p>
        </p:txBody>
      </p:sp>
      <p:sp>
        <p:nvSpPr>
          <p:cNvPr id="16" name="矩形: 圆角 15">
            <a:extLst>
              <a:ext uri="{FF2B5EF4-FFF2-40B4-BE49-F238E27FC236}">
                <a16:creationId xmlns:a16="http://schemas.microsoft.com/office/drawing/2014/main" id="{C81C2DF9-EDF1-2B65-3611-49531D4C0DE6}"/>
              </a:ext>
            </a:extLst>
          </p:cNvPr>
          <p:cNvSpPr/>
          <p:nvPr/>
        </p:nvSpPr>
        <p:spPr>
          <a:xfrm>
            <a:off x="855828" y="4812957"/>
            <a:ext cx="1432464" cy="37038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1600">
                <a:latin typeface="微软雅黑 Light" panose="020B0502040204020203" pitchFamily="34" charset="-122"/>
              </a:rPr>
              <a:t>企业宣传部</a:t>
            </a:r>
          </a:p>
        </p:txBody>
      </p:sp>
    </p:spTree>
    <p:extLst>
      <p:ext uri="{BB962C8B-B14F-4D97-AF65-F5344CB8AC3E}">
        <p14:creationId xmlns:p14="http://schemas.microsoft.com/office/powerpoint/2010/main" val="2921913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1935372" y="2566492"/>
            <a:ext cx="2922045" cy="1569660"/>
          </a:xfrm>
          <a:prstGeom prst="rect">
            <a:avLst/>
          </a:prstGeom>
          <a:noFill/>
        </p:spPr>
        <p:txBody>
          <a:bodyPr wrap="square" rtlCol="0">
            <a:noAutofit/>
          </a:bodyPr>
          <a:lstStyle/>
          <a:p>
            <a:pPr algn="ctr"/>
            <a:r>
              <a:rPr lang="en-US" altLang="zh-CN" sz="9600" b="1" dirty="0">
                <a:solidFill>
                  <a:schemeClr val="accent1"/>
                </a:solidFill>
                <a:latin typeface="微软雅黑" panose="020B0503020204020204" pitchFamily="34" charset="-122"/>
                <a:ea typeface="微软雅黑" panose="020B0503020204020204" pitchFamily="34" charset="-122"/>
              </a:rPr>
              <a:t>02</a:t>
            </a:r>
            <a:endParaRPr lang="zh-CN" altLang="en-US" sz="9600" b="1" dirty="0">
              <a:solidFill>
                <a:schemeClr val="accent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2404533" y="1547011"/>
            <a:ext cx="1983724" cy="583565"/>
          </a:xfrm>
          <a:prstGeom prst="rect">
            <a:avLst/>
          </a:prstGeom>
          <a:noFill/>
        </p:spPr>
        <p:txBody>
          <a:bodyPr wrap="square" rtlCol="0">
            <a:noAutofit/>
          </a:bodyPr>
          <a:lstStyle/>
          <a:p>
            <a:pPr algn="dist"/>
            <a:r>
              <a:rPr lang="en-US" altLang="zh-CN" sz="3200">
                <a:solidFill>
                  <a:schemeClr val="bg1"/>
                </a:solidFill>
                <a:latin typeface="微软雅黑" panose="020B0503020204020204" pitchFamily="34" charset="-122"/>
                <a:ea typeface="微软雅黑 Light" panose="020B0502040204020203" pitchFamily="34" charset="-122"/>
              </a:rPr>
              <a:t>PART</a:t>
            </a:r>
          </a:p>
        </p:txBody>
      </p:sp>
      <p:pic>
        <p:nvPicPr>
          <p:cNvPr id="10" name="图形 9">
            <a:extLst>
              <a:ext uri="{FF2B5EF4-FFF2-40B4-BE49-F238E27FC236}">
                <a16:creationId xmlns:a16="http://schemas.microsoft.com/office/drawing/2014/main" id="{30DC97E9-8A3C-4417-B50D-5DF58628B8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666" y="4580254"/>
            <a:ext cx="1009456" cy="1009456"/>
          </a:xfrm>
          <a:prstGeom prst="rect">
            <a:avLst/>
          </a:prstGeom>
        </p:spPr>
      </p:pic>
      <p:sp>
        <p:nvSpPr>
          <p:cNvPr id="61" name="文本框 60">
            <a:extLst>
              <a:ext uri="{FF2B5EF4-FFF2-40B4-BE49-F238E27FC236}">
                <a16:creationId xmlns:a16="http://schemas.microsoft.com/office/drawing/2014/main" id="{018AAB88-152C-44BD-9731-7BFE1C8253D0}"/>
              </a:ext>
            </a:extLst>
          </p:cNvPr>
          <p:cNvSpPr txBox="1"/>
          <p:nvPr/>
        </p:nvSpPr>
        <p:spPr>
          <a:xfrm>
            <a:off x="4610100" y="2828836"/>
            <a:ext cx="6439038" cy="1200329"/>
          </a:xfrm>
          <a:prstGeom prst="rect">
            <a:avLst/>
          </a:prstGeom>
          <a:noFill/>
        </p:spPr>
        <p:txBody>
          <a:bodyPr wrap="square" rtlCol="0">
            <a:noAutofit/>
          </a:bodyPr>
          <a:lstStyle/>
          <a:p>
            <a:pPr algn="ctr"/>
            <a:r>
              <a:rPr lang="zh-CN" altLang="en-US" sz="7200" b="1" spc="300">
                <a:gradFill>
                  <a:gsLst>
                    <a:gs pos="100000">
                      <a:schemeClr val="accent1">
                        <a:lumMod val="50000"/>
                      </a:schemeClr>
                    </a:gs>
                    <a:gs pos="0">
                      <a:schemeClr val="accent1"/>
                    </a:gs>
                  </a:gsLst>
                  <a:lin ang="2700000" scaled="1"/>
                </a:gradFill>
                <a:latin typeface="微软雅黑" panose="020B0503020204020204" pitchFamily="34" charset="-122"/>
                <a:ea typeface="微软雅黑" panose="020B0503020204020204" pitchFamily="34" charset="-122"/>
                <a:sym typeface="+mn-lt"/>
              </a:rPr>
              <a:t>优势分析</a:t>
            </a:r>
          </a:p>
        </p:txBody>
      </p:sp>
      <p:sp>
        <p:nvSpPr>
          <p:cNvPr id="67" name="文本框 66">
            <a:extLst>
              <a:ext uri="{FF2B5EF4-FFF2-40B4-BE49-F238E27FC236}">
                <a16:creationId xmlns:a16="http://schemas.microsoft.com/office/drawing/2014/main" id="{1B38C488-3FBE-4775-BBF0-D2632FD88ADA}"/>
              </a:ext>
            </a:extLst>
          </p:cNvPr>
          <p:cNvSpPr txBox="1"/>
          <p:nvPr/>
        </p:nvSpPr>
        <p:spPr>
          <a:xfrm>
            <a:off x="5084607" y="4018431"/>
            <a:ext cx="5490024" cy="369332"/>
          </a:xfrm>
          <a:prstGeom prst="rect">
            <a:avLst/>
          </a:prstGeom>
          <a:noFill/>
        </p:spPr>
        <p:txBody>
          <a:bodyPr wrap="square" rtlCol="0">
            <a:noAutofit/>
          </a:bodyPr>
          <a:lstStyle>
            <a:defPPr>
              <a:defRPr lang="zh-CN"/>
            </a:defPPr>
            <a:lvl1pPr>
              <a:defRPr>
                <a:solidFill>
                  <a:schemeClr val="accent1">
                    <a:alpha val="37000"/>
                  </a:schemeClr>
                </a:solidFill>
                <a:ea typeface="庞门正道标题体" panose="02010600030101010101" pitchFamily="2" charset="-122"/>
              </a:defRPr>
            </a:lvl1pPr>
          </a:lstStyle>
          <a:p>
            <a:pPr algn="ctr"/>
            <a:r>
              <a:rPr lang="en-US" altLang="zh-CN">
                <a:latin typeface="微软雅黑" panose="020B0503020204020204" pitchFamily="34" charset="-122"/>
                <a:ea typeface="微软雅黑" panose="020B0503020204020204" pitchFamily="34" charset="-122"/>
                <a:sym typeface="+mn-lt"/>
              </a:rPr>
              <a:t>Advantage analysis</a:t>
            </a:r>
          </a:p>
        </p:txBody>
      </p:sp>
    </p:spTree>
    <p:extLst>
      <p:ext uri="{BB962C8B-B14F-4D97-AF65-F5344CB8AC3E}">
        <p14:creationId xmlns:p14="http://schemas.microsoft.com/office/powerpoint/2010/main" val="2678213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bg1"/>
            </a:gs>
          </a:gsLst>
          <a:lin ang="16200000" scaled="1"/>
          <a:tileRect/>
        </a:gradFill>
        <a:effectLst/>
      </p:bgPr>
    </p:bg>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3840DEF7-5623-5D24-B1EB-0E7C653C71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801" t="12623" r="36887" b="2733"/>
          <a:stretch/>
        </p:blipFill>
        <p:spPr>
          <a:xfrm>
            <a:off x="6266500" y="0"/>
            <a:ext cx="5925500" cy="6858000"/>
          </a:xfrm>
          <a:custGeom>
            <a:avLst/>
            <a:gdLst>
              <a:gd name="connsiteX0" fmla="*/ 0 w 5925500"/>
              <a:gd name="connsiteY0" fmla="*/ 0 h 6858000"/>
              <a:gd name="connsiteX1" fmla="*/ 5925500 w 5925500"/>
              <a:gd name="connsiteY1" fmla="*/ 0 h 6858000"/>
              <a:gd name="connsiteX2" fmla="*/ 5925500 w 5925500"/>
              <a:gd name="connsiteY2" fmla="*/ 6858000 h 6858000"/>
              <a:gd name="connsiteX3" fmla="*/ 0 w 5925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25500" h="6858000">
                <a:moveTo>
                  <a:pt x="0" y="0"/>
                </a:moveTo>
                <a:lnTo>
                  <a:pt x="5925500" y="0"/>
                </a:lnTo>
                <a:lnTo>
                  <a:pt x="5925500" y="6858000"/>
                </a:lnTo>
                <a:lnTo>
                  <a:pt x="0" y="6858000"/>
                </a:lnTo>
                <a:close/>
              </a:path>
            </a:pathLst>
          </a:custGeom>
          <a:effectLst/>
        </p:spPr>
      </p:pic>
      <p:sp>
        <p:nvSpPr>
          <p:cNvPr id="26" name="矩形: 圆角 25">
            <a:extLst>
              <a:ext uri="{FF2B5EF4-FFF2-40B4-BE49-F238E27FC236}">
                <a16:creationId xmlns:a16="http://schemas.microsoft.com/office/drawing/2014/main" id="{B3013436-23AC-7369-F8FC-723F265663F7}"/>
              </a:ext>
            </a:extLst>
          </p:cNvPr>
          <p:cNvSpPr/>
          <p:nvPr/>
        </p:nvSpPr>
        <p:spPr>
          <a:xfrm>
            <a:off x="850900" y="2991255"/>
            <a:ext cx="5807075" cy="1415846"/>
          </a:xfrm>
          <a:prstGeom prst="roundRect">
            <a:avLst>
              <a:gd name="adj" fmla="val 12784"/>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5400000" scaled="1"/>
              <a:tileRect/>
            </a:gradFill>
          </a:ln>
          <a:effectLst>
            <a:outerShdw blurRad="304800" dist="190500" dir="5400000" sx="98000" sy="98000" algn="t"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cxnSp>
        <p:nvCxnSpPr>
          <p:cNvPr id="27" name="直接连接符 26">
            <a:extLst>
              <a:ext uri="{FF2B5EF4-FFF2-40B4-BE49-F238E27FC236}">
                <a16:creationId xmlns:a16="http://schemas.microsoft.com/office/drawing/2014/main" id="{3DD5AF6B-0A07-E7CA-0847-2947C6D6750A}"/>
              </a:ext>
            </a:extLst>
          </p:cNvPr>
          <p:cNvCxnSpPr>
            <a:cxnSpLocks/>
          </p:cNvCxnSpPr>
          <p:nvPr/>
        </p:nvCxnSpPr>
        <p:spPr>
          <a:xfrm>
            <a:off x="870563" y="3335385"/>
            <a:ext cx="0" cy="72758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AB18E397-3408-499F-B494-053FE8FEBEF8}"/>
              </a:ext>
            </a:extLst>
          </p:cNvPr>
          <p:cNvCxnSpPr>
            <a:cxnSpLocks/>
          </p:cNvCxnSpPr>
          <p:nvPr/>
        </p:nvCxnSpPr>
        <p:spPr>
          <a:xfrm>
            <a:off x="2166278" y="3335385"/>
            <a:ext cx="0" cy="7275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5A350694-958D-DBB4-C581-1F3552331D08}"/>
              </a:ext>
            </a:extLst>
          </p:cNvPr>
          <p:cNvSpPr txBox="1"/>
          <p:nvPr/>
        </p:nvSpPr>
        <p:spPr>
          <a:xfrm>
            <a:off x="917064" y="3526056"/>
            <a:ext cx="1185613" cy="371574"/>
          </a:xfrm>
          <a:prstGeom prst="rect">
            <a:avLst/>
          </a:prstGeom>
          <a:noFill/>
        </p:spPr>
        <p:txBody>
          <a:bodyPr wrap="square" rtlCol="0">
            <a:noAutofit/>
          </a:bodyPr>
          <a:lstStyle/>
          <a:p>
            <a:pPr algn="ctr"/>
            <a:r>
              <a:rPr lang="zh-CN" altLang="en-US" b="1" dirty="0">
                <a:solidFill>
                  <a:schemeClr val="accent1"/>
                </a:solidFill>
                <a:latin typeface="微软雅黑" panose="020B0503020204020204" pitchFamily="34" charset="-122"/>
                <a:ea typeface="微软雅黑" panose="020B0503020204020204" pitchFamily="34" charset="-122"/>
              </a:rPr>
              <a:t>产能高效</a:t>
            </a:r>
          </a:p>
        </p:txBody>
      </p:sp>
      <p:sp>
        <p:nvSpPr>
          <p:cNvPr id="28" name="文本框 27">
            <a:extLst>
              <a:ext uri="{FF2B5EF4-FFF2-40B4-BE49-F238E27FC236}">
                <a16:creationId xmlns:a16="http://schemas.microsoft.com/office/drawing/2014/main" id="{6C734573-1846-9CF9-8449-D3698775DC88}"/>
              </a:ext>
            </a:extLst>
          </p:cNvPr>
          <p:cNvSpPr txBox="1"/>
          <p:nvPr/>
        </p:nvSpPr>
        <p:spPr>
          <a:xfrm>
            <a:off x="1198228" y="284512"/>
            <a:ext cx="1946545" cy="584775"/>
          </a:xfrm>
          <a:prstGeom prst="rect">
            <a:avLst/>
          </a:prstGeom>
          <a:noFill/>
        </p:spPr>
        <p:txBody>
          <a:bodyPr wrap="square" rtlCol="0">
            <a:noAutofit/>
          </a:bodyPr>
          <a:lstStyle>
            <a:defPPr>
              <a:defRPr lang="zh-CN"/>
            </a:defPPr>
            <a:lvl1pPr algn="just">
              <a:defRPr sz="3200" spc="300">
                <a:gradFill>
                  <a:gsLst>
                    <a:gs pos="100000">
                      <a:schemeClr val="accent1">
                        <a:lumMod val="50000"/>
                      </a:schemeClr>
                    </a:gs>
                    <a:gs pos="0">
                      <a:schemeClr val="accent1">
                        <a:lumMod val="100000"/>
                      </a:schemeClr>
                    </a:gs>
                  </a:gsLst>
                  <a:lin ang="2700000" scaled="1"/>
                </a:gradFill>
                <a:effectLst>
                  <a:outerShdw blurRad="292100" dist="50800" dir="3300000" algn="ctr" rotWithShape="0">
                    <a:schemeClr val="accent1">
                      <a:lumMod val="75000"/>
                      <a:alpha val="31000"/>
                    </a:schemeClr>
                  </a:outerShdw>
                </a:effectLst>
                <a:latin typeface="庞门正道标题体" panose="02010600030101010101" pitchFamily="2" charset="-122"/>
                <a:ea typeface="庞门正道标题体" panose="02010600030101010101" pitchFamily="2" charset="-122"/>
              </a:defRPr>
            </a:lvl1pPr>
          </a:lstStyle>
          <a:p>
            <a:r>
              <a:rPr lang="zh-CN" altLang="en-US" dirty="0"/>
              <a:t>行业优势</a:t>
            </a:r>
          </a:p>
        </p:txBody>
      </p:sp>
      <p:sp>
        <p:nvSpPr>
          <p:cNvPr id="20" name="矩形: 圆角 19">
            <a:extLst>
              <a:ext uri="{FF2B5EF4-FFF2-40B4-BE49-F238E27FC236}">
                <a16:creationId xmlns:a16="http://schemas.microsoft.com/office/drawing/2014/main" id="{8C0248DB-1077-16BC-0549-699B9B82431B}"/>
              </a:ext>
            </a:extLst>
          </p:cNvPr>
          <p:cNvSpPr/>
          <p:nvPr/>
        </p:nvSpPr>
        <p:spPr>
          <a:xfrm>
            <a:off x="850900" y="4715957"/>
            <a:ext cx="5807075" cy="1415846"/>
          </a:xfrm>
          <a:prstGeom prst="roundRect">
            <a:avLst>
              <a:gd name="adj" fmla="val 12784"/>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5400000" scaled="1"/>
              <a:tileRect/>
            </a:gradFill>
          </a:ln>
          <a:effectLst>
            <a:outerShdw blurRad="304800" dist="190500" dir="5400000" sx="98000" sy="98000" algn="t"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cxnSp>
        <p:nvCxnSpPr>
          <p:cNvPr id="21" name="直接连接符 20">
            <a:extLst>
              <a:ext uri="{FF2B5EF4-FFF2-40B4-BE49-F238E27FC236}">
                <a16:creationId xmlns:a16="http://schemas.microsoft.com/office/drawing/2014/main" id="{9FB2C37F-F55E-D1BF-F1E8-E0D0007DEF40}"/>
              </a:ext>
            </a:extLst>
          </p:cNvPr>
          <p:cNvCxnSpPr>
            <a:cxnSpLocks/>
          </p:cNvCxnSpPr>
          <p:nvPr/>
        </p:nvCxnSpPr>
        <p:spPr>
          <a:xfrm>
            <a:off x="870563" y="5060087"/>
            <a:ext cx="0" cy="72758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747CAEF5-AC6C-27E9-4737-8BE6AB97F6FB}"/>
              </a:ext>
            </a:extLst>
          </p:cNvPr>
          <p:cNvCxnSpPr>
            <a:cxnSpLocks/>
          </p:cNvCxnSpPr>
          <p:nvPr/>
        </p:nvCxnSpPr>
        <p:spPr>
          <a:xfrm>
            <a:off x="2166278" y="5060087"/>
            <a:ext cx="0" cy="7275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CCA0094A-0AAB-1CC4-AE2A-218D1544CD11}"/>
              </a:ext>
            </a:extLst>
          </p:cNvPr>
          <p:cNvSpPr txBox="1"/>
          <p:nvPr/>
        </p:nvSpPr>
        <p:spPr>
          <a:xfrm>
            <a:off x="973399" y="5250758"/>
            <a:ext cx="1147299" cy="371574"/>
          </a:xfrm>
          <a:prstGeom prst="rect">
            <a:avLst/>
          </a:prstGeom>
          <a:noFill/>
        </p:spPr>
        <p:txBody>
          <a:bodyPr wrap="square" rtlCol="0">
            <a:noAutofit/>
          </a:bodyPr>
          <a:lstStyle/>
          <a:p>
            <a:pPr algn="ctr"/>
            <a:r>
              <a:rPr lang="zh-CN" altLang="en-US" b="1" dirty="0">
                <a:solidFill>
                  <a:schemeClr val="accent1"/>
                </a:solidFill>
                <a:latin typeface="微软雅黑" panose="020B0503020204020204" pitchFamily="34" charset="-122"/>
                <a:ea typeface="微软雅黑" panose="020B0503020204020204" pitchFamily="34" charset="-122"/>
              </a:rPr>
              <a:t>技术先进</a:t>
            </a:r>
          </a:p>
        </p:txBody>
      </p:sp>
      <p:sp>
        <p:nvSpPr>
          <p:cNvPr id="33" name="矩形: 圆角 32">
            <a:extLst>
              <a:ext uri="{FF2B5EF4-FFF2-40B4-BE49-F238E27FC236}">
                <a16:creationId xmlns:a16="http://schemas.microsoft.com/office/drawing/2014/main" id="{406304F9-F79C-F5FF-ED23-0ADE1A871E98}"/>
              </a:ext>
            </a:extLst>
          </p:cNvPr>
          <p:cNvSpPr/>
          <p:nvPr/>
        </p:nvSpPr>
        <p:spPr>
          <a:xfrm>
            <a:off x="850900" y="1266552"/>
            <a:ext cx="5807075" cy="1415846"/>
          </a:xfrm>
          <a:prstGeom prst="roundRect">
            <a:avLst>
              <a:gd name="adj" fmla="val 12784"/>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5400000" scaled="1"/>
              <a:tileRect/>
            </a:gradFill>
          </a:ln>
          <a:effectLst>
            <a:outerShdw blurRad="304800" dist="190500" dir="5400000" sx="98000" sy="98000" algn="t"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cxnSp>
        <p:nvCxnSpPr>
          <p:cNvPr id="34" name="直接连接符 33">
            <a:extLst>
              <a:ext uri="{FF2B5EF4-FFF2-40B4-BE49-F238E27FC236}">
                <a16:creationId xmlns:a16="http://schemas.microsoft.com/office/drawing/2014/main" id="{64AD3A1D-1093-E6C2-723F-8BC3E2E785B1}"/>
              </a:ext>
            </a:extLst>
          </p:cNvPr>
          <p:cNvCxnSpPr>
            <a:cxnSpLocks/>
          </p:cNvCxnSpPr>
          <p:nvPr/>
        </p:nvCxnSpPr>
        <p:spPr>
          <a:xfrm>
            <a:off x="870563" y="1610682"/>
            <a:ext cx="0" cy="72758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A589B631-297E-7D6D-9BC0-5C178D72D4B3}"/>
              </a:ext>
            </a:extLst>
          </p:cNvPr>
          <p:cNvCxnSpPr>
            <a:cxnSpLocks/>
          </p:cNvCxnSpPr>
          <p:nvPr/>
        </p:nvCxnSpPr>
        <p:spPr>
          <a:xfrm>
            <a:off x="2166278" y="1610682"/>
            <a:ext cx="0" cy="7275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02E937C9-0AC4-51B8-FF55-23134726B7C2}"/>
              </a:ext>
            </a:extLst>
          </p:cNvPr>
          <p:cNvSpPr txBox="1"/>
          <p:nvPr/>
        </p:nvSpPr>
        <p:spPr>
          <a:xfrm>
            <a:off x="963567" y="1801353"/>
            <a:ext cx="1147299" cy="371574"/>
          </a:xfrm>
          <a:prstGeom prst="rect">
            <a:avLst/>
          </a:prstGeom>
          <a:noFill/>
        </p:spPr>
        <p:txBody>
          <a:bodyPr wrap="square" rtlCol="0">
            <a:noAutofit/>
          </a:bodyPr>
          <a:lstStyle/>
          <a:p>
            <a:pPr algn="ctr"/>
            <a:r>
              <a:rPr lang="zh-CN" altLang="en-US" b="1" dirty="0">
                <a:solidFill>
                  <a:schemeClr val="accent1"/>
                </a:solidFill>
                <a:latin typeface="微软雅黑" panose="020B0503020204020204" pitchFamily="34" charset="-122"/>
                <a:ea typeface="微软雅黑" panose="020B0503020204020204" pitchFamily="34" charset="-122"/>
              </a:rPr>
              <a:t>团队专业</a:t>
            </a:r>
          </a:p>
        </p:txBody>
      </p:sp>
      <p:sp>
        <p:nvSpPr>
          <p:cNvPr id="37" name="文本框 36">
            <a:extLst>
              <a:ext uri="{FF2B5EF4-FFF2-40B4-BE49-F238E27FC236}">
                <a16:creationId xmlns:a16="http://schemas.microsoft.com/office/drawing/2014/main" id="{6ACD040B-3BA2-AEEC-6365-30F00A37F800}"/>
              </a:ext>
            </a:extLst>
          </p:cNvPr>
          <p:cNvSpPr txBox="1"/>
          <p:nvPr/>
        </p:nvSpPr>
        <p:spPr>
          <a:xfrm>
            <a:off x="2309153" y="1498755"/>
            <a:ext cx="4255803" cy="906723"/>
          </a:xfrm>
          <a:prstGeom prst="rect">
            <a:avLst/>
          </a:prstGeom>
          <a:noFill/>
        </p:spPr>
        <p:txBody>
          <a:bodyPr wrap="square" rtlCol="0">
            <a:noAutofit/>
          </a:bodyPr>
          <a:lstStyle/>
          <a:p>
            <a:pPr algn="just">
              <a:lnSpc>
                <a:spcPct val="130000"/>
              </a:lnSpc>
            </a:pPr>
            <a:r>
              <a:rPr lang="zh-CN" altLang="en-US" sz="1400" dirty="0">
                <a:latin typeface="微软雅黑 Light" panose="020B0502040204020203" pitchFamily="34" charset="-122"/>
                <a:ea typeface="微软雅黑 Light" panose="020B0502040204020203" pitchFamily="34" charset="-122"/>
              </a:rPr>
              <a:t>此处单击添加文本此处单击添加文本此处单击添加</a:t>
            </a:r>
            <a:endParaRPr lang="en-US" altLang="zh-CN" sz="1400" dirty="0">
              <a:latin typeface="微软雅黑 Light" panose="020B0502040204020203" pitchFamily="34" charset="-122"/>
              <a:ea typeface="微软雅黑 Light" panose="020B0502040204020203" pitchFamily="34" charset="-122"/>
            </a:endParaRPr>
          </a:p>
          <a:p>
            <a:pPr algn="just">
              <a:lnSpc>
                <a:spcPct val="130000"/>
              </a:lnSpc>
            </a:pPr>
            <a:r>
              <a:rPr lang="zh-CN" altLang="en-US" sz="1400" dirty="0">
                <a:latin typeface="微软雅黑 Light" panose="020B0502040204020203" pitchFamily="34" charset="-122"/>
                <a:ea typeface="微软雅黑 Light" panose="020B0502040204020203" pitchFamily="34" charset="-122"/>
              </a:rPr>
              <a:t>此处单击添加文本此处单击添加文本此处单击添加</a:t>
            </a:r>
            <a:endParaRPr lang="en-US" altLang="zh-CN" sz="1400" dirty="0">
              <a:latin typeface="微软雅黑 Light" panose="020B0502040204020203" pitchFamily="34" charset="-122"/>
              <a:ea typeface="微软雅黑 Light" panose="020B0502040204020203" pitchFamily="34" charset="-122"/>
            </a:endParaRPr>
          </a:p>
          <a:p>
            <a:pPr algn="just">
              <a:lnSpc>
                <a:spcPct val="130000"/>
              </a:lnSpc>
            </a:pPr>
            <a:r>
              <a:rPr lang="zh-CN" altLang="en-US" sz="1400" dirty="0">
                <a:latin typeface="微软雅黑 Light" panose="020B0502040204020203" pitchFamily="34" charset="-122"/>
                <a:ea typeface="微软雅黑 Light" panose="020B0502040204020203" pitchFamily="34" charset="-122"/>
              </a:rPr>
              <a:t>此处单击添加文本此处单击添加文本此处单击添加</a:t>
            </a:r>
          </a:p>
        </p:txBody>
      </p:sp>
      <p:sp>
        <p:nvSpPr>
          <p:cNvPr id="25" name="文本框 24">
            <a:extLst>
              <a:ext uri="{FF2B5EF4-FFF2-40B4-BE49-F238E27FC236}">
                <a16:creationId xmlns:a16="http://schemas.microsoft.com/office/drawing/2014/main" id="{84E5A707-21D7-3FAA-464D-36E5F039132A}"/>
              </a:ext>
            </a:extLst>
          </p:cNvPr>
          <p:cNvSpPr txBox="1"/>
          <p:nvPr/>
        </p:nvSpPr>
        <p:spPr>
          <a:xfrm>
            <a:off x="2309153" y="3241970"/>
            <a:ext cx="4255803" cy="906723"/>
          </a:xfrm>
          <a:prstGeom prst="rect">
            <a:avLst/>
          </a:prstGeom>
          <a:noFill/>
        </p:spPr>
        <p:txBody>
          <a:bodyPr wrap="square" rtlCol="0">
            <a:noAutofit/>
          </a:bodyPr>
          <a:lstStyle/>
          <a:p>
            <a:pPr algn="just">
              <a:lnSpc>
                <a:spcPct val="130000"/>
              </a:lnSpc>
            </a:pPr>
            <a:r>
              <a:rPr lang="zh-CN" altLang="en-US" sz="1400" dirty="0">
                <a:latin typeface="微软雅黑 Light" panose="020B0502040204020203" pitchFamily="34" charset="-122"/>
                <a:ea typeface="微软雅黑 Light" panose="020B0502040204020203" pitchFamily="34" charset="-122"/>
              </a:rPr>
              <a:t>此处单击添加文本此处单击添加文本此处单击添加</a:t>
            </a:r>
            <a:endParaRPr lang="en-US" altLang="zh-CN" sz="1400" dirty="0">
              <a:latin typeface="微软雅黑 Light" panose="020B0502040204020203" pitchFamily="34" charset="-122"/>
              <a:ea typeface="微软雅黑 Light" panose="020B0502040204020203" pitchFamily="34" charset="-122"/>
            </a:endParaRPr>
          </a:p>
          <a:p>
            <a:pPr algn="just">
              <a:lnSpc>
                <a:spcPct val="130000"/>
              </a:lnSpc>
            </a:pPr>
            <a:r>
              <a:rPr lang="zh-CN" altLang="en-US" sz="1400" dirty="0">
                <a:latin typeface="微软雅黑 Light" panose="020B0502040204020203" pitchFamily="34" charset="-122"/>
                <a:ea typeface="微软雅黑 Light" panose="020B0502040204020203" pitchFamily="34" charset="-122"/>
              </a:rPr>
              <a:t>此处单击添加文本此处单击添加文本此处单击添加</a:t>
            </a:r>
            <a:endParaRPr lang="en-US" altLang="zh-CN" sz="1400" dirty="0">
              <a:latin typeface="微软雅黑 Light" panose="020B0502040204020203" pitchFamily="34" charset="-122"/>
              <a:ea typeface="微软雅黑 Light" panose="020B0502040204020203" pitchFamily="34" charset="-122"/>
            </a:endParaRPr>
          </a:p>
          <a:p>
            <a:pPr algn="just">
              <a:lnSpc>
                <a:spcPct val="130000"/>
              </a:lnSpc>
            </a:pPr>
            <a:r>
              <a:rPr lang="zh-CN" altLang="en-US" sz="1400" dirty="0">
                <a:latin typeface="微软雅黑 Light" panose="020B0502040204020203" pitchFamily="34" charset="-122"/>
                <a:ea typeface="微软雅黑 Light" panose="020B0502040204020203" pitchFamily="34" charset="-122"/>
              </a:rPr>
              <a:t>此处单击添加文本此处单击添加文本此处单击添加</a:t>
            </a:r>
          </a:p>
        </p:txBody>
      </p:sp>
      <p:sp>
        <p:nvSpPr>
          <p:cNvPr id="32" name="文本框 31">
            <a:extLst>
              <a:ext uri="{FF2B5EF4-FFF2-40B4-BE49-F238E27FC236}">
                <a16:creationId xmlns:a16="http://schemas.microsoft.com/office/drawing/2014/main" id="{DCED5028-7E15-E1EF-A167-769170DA3888}"/>
              </a:ext>
            </a:extLst>
          </p:cNvPr>
          <p:cNvSpPr txBox="1"/>
          <p:nvPr/>
        </p:nvSpPr>
        <p:spPr>
          <a:xfrm>
            <a:off x="2309153" y="4956616"/>
            <a:ext cx="4255803" cy="906723"/>
          </a:xfrm>
          <a:prstGeom prst="rect">
            <a:avLst/>
          </a:prstGeom>
          <a:noFill/>
        </p:spPr>
        <p:txBody>
          <a:bodyPr wrap="square" rtlCol="0">
            <a:noAutofit/>
          </a:bodyPr>
          <a:lstStyle/>
          <a:p>
            <a:pPr algn="just">
              <a:lnSpc>
                <a:spcPct val="130000"/>
              </a:lnSpc>
            </a:pPr>
            <a:r>
              <a:rPr lang="zh-CN" altLang="en-US" sz="1400" dirty="0">
                <a:latin typeface="微软雅黑 Light" panose="020B0502040204020203" pitchFamily="34" charset="-122"/>
                <a:ea typeface="微软雅黑 Light" panose="020B0502040204020203" pitchFamily="34" charset="-122"/>
              </a:rPr>
              <a:t>此处单击添加文本此处单击添加文本此处单击添加</a:t>
            </a:r>
            <a:endParaRPr lang="en-US" altLang="zh-CN" sz="1400" dirty="0">
              <a:latin typeface="微软雅黑 Light" panose="020B0502040204020203" pitchFamily="34" charset="-122"/>
              <a:ea typeface="微软雅黑 Light" panose="020B0502040204020203" pitchFamily="34" charset="-122"/>
            </a:endParaRPr>
          </a:p>
          <a:p>
            <a:pPr algn="just">
              <a:lnSpc>
                <a:spcPct val="130000"/>
              </a:lnSpc>
            </a:pPr>
            <a:r>
              <a:rPr lang="zh-CN" altLang="en-US" sz="1400" dirty="0">
                <a:latin typeface="微软雅黑 Light" panose="020B0502040204020203" pitchFamily="34" charset="-122"/>
                <a:ea typeface="微软雅黑 Light" panose="020B0502040204020203" pitchFamily="34" charset="-122"/>
              </a:rPr>
              <a:t>此处单击添加文本此处单击添加文本此处单击添加</a:t>
            </a:r>
            <a:endParaRPr lang="en-US" altLang="zh-CN" sz="1400" dirty="0">
              <a:latin typeface="微软雅黑 Light" panose="020B0502040204020203" pitchFamily="34" charset="-122"/>
              <a:ea typeface="微软雅黑 Light" panose="020B0502040204020203" pitchFamily="34" charset="-122"/>
            </a:endParaRPr>
          </a:p>
          <a:p>
            <a:pPr algn="just">
              <a:lnSpc>
                <a:spcPct val="130000"/>
              </a:lnSpc>
            </a:pPr>
            <a:r>
              <a:rPr lang="zh-CN" altLang="en-US" sz="1400" dirty="0">
                <a:latin typeface="微软雅黑 Light" panose="020B0502040204020203" pitchFamily="34" charset="-122"/>
                <a:ea typeface="微软雅黑 Light" panose="020B0502040204020203" pitchFamily="34" charset="-122"/>
              </a:rPr>
              <a:t>此处单击添加文本此处单击添加文本此处单击添加</a:t>
            </a:r>
          </a:p>
        </p:txBody>
      </p:sp>
      <p:grpSp>
        <p:nvGrpSpPr>
          <p:cNvPr id="24" name="组合 23">
            <a:extLst>
              <a:ext uri="{FF2B5EF4-FFF2-40B4-BE49-F238E27FC236}">
                <a16:creationId xmlns:a16="http://schemas.microsoft.com/office/drawing/2014/main" id="{C26B1172-5E74-DE7B-F62F-BFBDCFD790E0}"/>
              </a:ext>
            </a:extLst>
          </p:cNvPr>
          <p:cNvGrpSpPr/>
          <p:nvPr/>
        </p:nvGrpSpPr>
        <p:grpSpPr>
          <a:xfrm>
            <a:off x="3611408" y="501054"/>
            <a:ext cx="7907492" cy="152649"/>
            <a:chOff x="3611408" y="482800"/>
            <a:chExt cx="7907492" cy="152649"/>
          </a:xfrm>
        </p:grpSpPr>
        <p:pic>
          <p:nvPicPr>
            <p:cNvPr id="38" name="图片 37">
              <a:hlinkClick r:id="rId4"/>
              <a:extLst>
                <a:ext uri="{FF2B5EF4-FFF2-40B4-BE49-F238E27FC236}">
                  <a16:creationId xmlns:a16="http://schemas.microsoft.com/office/drawing/2014/main" id="{AA234813-26B2-7B07-49F3-9E5B98A156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2469" y="482800"/>
              <a:ext cx="1156431" cy="152649"/>
            </a:xfrm>
            <a:prstGeom prst="rect">
              <a:avLst/>
            </a:prstGeom>
          </p:spPr>
        </p:pic>
        <p:cxnSp>
          <p:nvCxnSpPr>
            <p:cNvPr id="39" name="直接连接符 38">
              <a:extLst>
                <a:ext uri="{FF2B5EF4-FFF2-40B4-BE49-F238E27FC236}">
                  <a16:creationId xmlns:a16="http://schemas.microsoft.com/office/drawing/2014/main" id="{9A032201-87A3-E11E-005F-4DA2ADE0F257}"/>
                </a:ext>
              </a:extLst>
            </p:cNvPr>
            <p:cNvCxnSpPr>
              <a:cxnSpLocks/>
            </p:cNvCxnSpPr>
            <p:nvPr/>
          </p:nvCxnSpPr>
          <p:spPr>
            <a:xfrm>
              <a:off x="3611408" y="541161"/>
              <a:ext cx="6582459"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6900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98000">
              <a:schemeClr val="bg1"/>
            </a:gs>
          </a:gsLst>
          <a:lin ang="5400000" scaled="0"/>
        </a:gradFill>
        <a:effectLst/>
      </p:bgPr>
    </p:bg>
    <p:spTree>
      <p:nvGrpSpPr>
        <p:cNvPr id="1" name=""/>
        <p:cNvGrpSpPr/>
        <p:nvPr/>
      </p:nvGrpSpPr>
      <p:grpSpPr>
        <a:xfrm>
          <a:off x="0" y="0"/>
          <a:ext cx="0" cy="0"/>
          <a:chOff x="0" y="0"/>
          <a:chExt cx="0" cy="0"/>
        </a:xfrm>
      </p:grpSpPr>
      <p:pic>
        <p:nvPicPr>
          <p:cNvPr id="9" name="图片 8" descr="高楼大厦的城市&#10;&#10;描述已自动生成">
            <a:extLst>
              <a:ext uri="{FF2B5EF4-FFF2-40B4-BE49-F238E27FC236}">
                <a16:creationId xmlns:a16="http://schemas.microsoft.com/office/drawing/2014/main" id="{AD94AA83-F380-4E66-9C15-26E3EBB5CD4A}"/>
              </a:ext>
            </a:extLst>
          </p:cNvPr>
          <p:cNvPicPr>
            <a:picLocks/>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874712" y="1430374"/>
            <a:ext cx="3366189" cy="1496744"/>
          </a:xfrm>
          <a:prstGeom prst="rect">
            <a:avLst/>
          </a:prstGeom>
        </p:spPr>
      </p:pic>
      <p:pic>
        <p:nvPicPr>
          <p:cNvPr id="17" name="图片 16" descr="城市的高楼大厦&#10;&#10;描述已自动生成">
            <a:extLst>
              <a:ext uri="{FF2B5EF4-FFF2-40B4-BE49-F238E27FC236}">
                <a16:creationId xmlns:a16="http://schemas.microsoft.com/office/drawing/2014/main" id="{749811B4-1FCA-47FF-88CE-07C71A226CC6}"/>
              </a:ext>
            </a:extLst>
          </p:cNvPr>
          <p:cNvPicPr>
            <a:picLocks/>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412902" y="1430374"/>
            <a:ext cx="3366191" cy="1496744"/>
          </a:xfrm>
          <a:prstGeom prst="rect">
            <a:avLst/>
          </a:prstGeom>
        </p:spPr>
      </p:pic>
      <p:pic>
        <p:nvPicPr>
          <p:cNvPr id="4" name="图片 3" descr="夜晚的城市高楼&#10;&#10;描述已自动生成">
            <a:extLst>
              <a:ext uri="{FF2B5EF4-FFF2-40B4-BE49-F238E27FC236}">
                <a16:creationId xmlns:a16="http://schemas.microsoft.com/office/drawing/2014/main" id="{5A9985A6-6A99-4C26-907D-D9B4684B4E82}"/>
              </a:ext>
            </a:extLst>
          </p:cNvPr>
          <p:cNvPicPr>
            <a:picLocks/>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7951096" y="1430374"/>
            <a:ext cx="3368699" cy="1496744"/>
          </a:xfrm>
          <a:prstGeom prst="rect">
            <a:avLst/>
          </a:prstGeom>
        </p:spPr>
      </p:pic>
      <p:sp>
        <p:nvSpPr>
          <p:cNvPr id="14" name="矩形 13">
            <a:extLst>
              <a:ext uri="{FF2B5EF4-FFF2-40B4-BE49-F238E27FC236}">
                <a16:creationId xmlns:a16="http://schemas.microsoft.com/office/drawing/2014/main" id="{DFD6659A-68D7-4C7B-AD74-F2E6AD31A284}"/>
              </a:ext>
            </a:extLst>
          </p:cNvPr>
          <p:cNvSpPr/>
          <p:nvPr/>
        </p:nvSpPr>
        <p:spPr>
          <a:xfrm>
            <a:off x="874711" y="1430374"/>
            <a:ext cx="3366189" cy="1496744"/>
          </a:xfrm>
          <a:prstGeom prst="rect">
            <a:avLst/>
          </a:prstGeom>
          <a:gradFill flip="none" rotWithShape="1">
            <a:gsLst>
              <a:gs pos="99000">
                <a:schemeClr val="accent1">
                  <a:alpha val="63000"/>
                </a:schemeClr>
              </a:gs>
              <a:gs pos="26000">
                <a:schemeClr val="accent1"/>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15" name="矩形 14">
            <a:extLst>
              <a:ext uri="{FF2B5EF4-FFF2-40B4-BE49-F238E27FC236}">
                <a16:creationId xmlns:a16="http://schemas.microsoft.com/office/drawing/2014/main" id="{E5C59AF6-F87E-4364-85F8-D9B462729B4C}"/>
              </a:ext>
            </a:extLst>
          </p:cNvPr>
          <p:cNvSpPr/>
          <p:nvPr/>
        </p:nvSpPr>
        <p:spPr>
          <a:xfrm>
            <a:off x="4412902" y="1430374"/>
            <a:ext cx="3366191" cy="1496744"/>
          </a:xfrm>
          <a:prstGeom prst="rect">
            <a:avLst/>
          </a:prstGeom>
          <a:gradFill flip="none" rotWithShape="1">
            <a:gsLst>
              <a:gs pos="99000">
                <a:schemeClr val="accent1">
                  <a:alpha val="63000"/>
                </a:schemeClr>
              </a:gs>
              <a:gs pos="26000">
                <a:schemeClr val="accent1"/>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16" name="矩形 15">
            <a:extLst>
              <a:ext uri="{FF2B5EF4-FFF2-40B4-BE49-F238E27FC236}">
                <a16:creationId xmlns:a16="http://schemas.microsoft.com/office/drawing/2014/main" id="{3A723FBA-9B2E-4AC7-B749-2EAA973DAFB2}"/>
              </a:ext>
            </a:extLst>
          </p:cNvPr>
          <p:cNvSpPr/>
          <p:nvPr/>
        </p:nvSpPr>
        <p:spPr>
          <a:xfrm>
            <a:off x="7951095" y="1430374"/>
            <a:ext cx="3368699" cy="1496744"/>
          </a:xfrm>
          <a:prstGeom prst="rect">
            <a:avLst/>
          </a:prstGeom>
          <a:gradFill flip="none" rotWithShape="1">
            <a:gsLst>
              <a:gs pos="99000">
                <a:schemeClr val="accent1">
                  <a:alpha val="63000"/>
                </a:schemeClr>
              </a:gs>
              <a:gs pos="26000">
                <a:schemeClr val="accent1"/>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11" name="矩形 10">
            <a:extLst>
              <a:ext uri="{FF2B5EF4-FFF2-40B4-BE49-F238E27FC236}">
                <a16:creationId xmlns:a16="http://schemas.microsoft.com/office/drawing/2014/main" id="{8C0DF46A-BB3A-4F01-ABE6-A1225114EB65}"/>
              </a:ext>
            </a:extLst>
          </p:cNvPr>
          <p:cNvSpPr/>
          <p:nvPr/>
        </p:nvSpPr>
        <p:spPr>
          <a:xfrm>
            <a:off x="4412903" y="2927118"/>
            <a:ext cx="3366191" cy="3273657"/>
          </a:xfrm>
          <a:prstGeom prst="rect">
            <a:avLst/>
          </a:prstGeom>
          <a:gradFill flip="none" rotWithShape="1">
            <a:gsLst>
              <a:gs pos="100000">
                <a:schemeClr val="accent1">
                  <a:lumMod val="20000"/>
                  <a:lumOff val="80000"/>
                  <a:alpha val="0"/>
                </a:schemeClr>
              </a:gs>
              <a:gs pos="0">
                <a:schemeClr val="accent1">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10" name="矩形 9">
            <a:extLst>
              <a:ext uri="{FF2B5EF4-FFF2-40B4-BE49-F238E27FC236}">
                <a16:creationId xmlns:a16="http://schemas.microsoft.com/office/drawing/2014/main" id="{49034650-7FCA-40E2-A240-A82523B08683}"/>
              </a:ext>
            </a:extLst>
          </p:cNvPr>
          <p:cNvSpPr/>
          <p:nvPr/>
        </p:nvSpPr>
        <p:spPr>
          <a:xfrm>
            <a:off x="874712" y="2927118"/>
            <a:ext cx="3366191" cy="3273657"/>
          </a:xfrm>
          <a:prstGeom prst="rect">
            <a:avLst/>
          </a:prstGeom>
          <a:gradFill flip="none" rotWithShape="1">
            <a:gsLst>
              <a:gs pos="100000">
                <a:schemeClr val="accent1">
                  <a:lumMod val="20000"/>
                  <a:lumOff val="80000"/>
                  <a:alpha val="0"/>
                </a:schemeClr>
              </a:gs>
              <a:gs pos="0">
                <a:schemeClr val="accent1">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12" name="矩形 11">
            <a:extLst>
              <a:ext uri="{FF2B5EF4-FFF2-40B4-BE49-F238E27FC236}">
                <a16:creationId xmlns:a16="http://schemas.microsoft.com/office/drawing/2014/main" id="{735DC8AF-7743-4573-90E5-0D38F5045420}"/>
              </a:ext>
            </a:extLst>
          </p:cNvPr>
          <p:cNvSpPr/>
          <p:nvPr/>
        </p:nvSpPr>
        <p:spPr>
          <a:xfrm>
            <a:off x="7951096" y="2927118"/>
            <a:ext cx="3366191" cy="3273657"/>
          </a:xfrm>
          <a:prstGeom prst="rect">
            <a:avLst/>
          </a:prstGeom>
          <a:gradFill flip="none" rotWithShape="1">
            <a:gsLst>
              <a:gs pos="100000">
                <a:schemeClr val="accent1">
                  <a:lumMod val="20000"/>
                  <a:lumOff val="80000"/>
                  <a:alpha val="0"/>
                </a:schemeClr>
              </a:gs>
              <a:gs pos="0">
                <a:schemeClr val="accent1">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cxnSp>
        <p:nvCxnSpPr>
          <p:cNvPr id="18" name="直接连接符 17">
            <a:extLst>
              <a:ext uri="{FF2B5EF4-FFF2-40B4-BE49-F238E27FC236}">
                <a16:creationId xmlns:a16="http://schemas.microsoft.com/office/drawing/2014/main" id="{B8CAA6A4-04BD-4692-8D38-17FFBEF84E8C}"/>
              </a:ext>
            </a:extLst>
          </p:cNvPr>
          <p:cNvCxnSpPr>
            <a:cxnSpLocks/>
          </p:cNvCxnSpPr>
          <p:nvPr/>
        </p:nvCxnSpPr>
        <p:spPr>
          <a:xfrm>
            <a:off x="874712" y="6035675"/>
            <a:ext cx="3366191" cy="0"/>
          </a:xfrm>
          <a:prstGeom prst="line">
            <a:avLst/>
          </a:prstGeom>
          <a:ln w="63500"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88FB9258-C7BA-4E51-AE09-D91D1F69BA6C}"/>
              </a:ext>
            </a:extLst>
          </p:cNvPr>
          <p:cNvCxnSpPr>
            <a:cxnSpLocks/>
          </p:cNvCxnSpPr>
          <p:nvPr/>
        </p:nvCxnSpPr>
        <p:spPr>
          <a:xfrm>
            <a:off x="4412903" y="6035675"/>
            <a:ext cx="3366191" cy="0"/>
          </a:xfrm>
          <a:prstGeom prst="line">
            <a:avLst/>
          </a:prstGeom>
          <a:ln w="63500"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DEC24B3-CA25-4926-B6D1-B1DE4C6C85F6}"/>
              </a:ext>
            </a:extLst>
          </p:cNvPr>
          <p:cNvCxnSpPr>
            <a:cxnSpLocks/>
          </p:cNvCxnSpPr>
          <p:nvPr/>
        </p:nvCxnSpPr>
        <p:spPr>
          <a:xfrm>
            <a:off x="7951096" y="6035675"/>
            <a:ext cx="3366191" cy="0"/>
          </a:xfrm>
          <a:prstGeom prst="line">
            <a:avLst/>
          </a:prstGeom>
          <a:ln w="63500"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文本框10">
            <a:extLst>
              <a:ext uri="{FF2B5EF4-FFF2-40B4-BE49-F238E27FC236}">
                <a16:creationId xmlns:a16="http://schemas.microsoft.com/office/drawing/2014/main" id="{3DD64645-9F7C-4DFF-969B-3B842C29448B}"/>
              </a:ext>
            </a:extLst>
          </p:cNvPr>
          <p:cNvSpPr txBox="1"/>
          <p:nvPr/>
        </p:nvSpPr>
        <p:spPr>
          <a:xfrm>
            <a:off x="1062735" y="2028335"/>
            <a:ext cx="2758493" cy="461665"/>
          </a:xfrm>
          <a:prstGeom prst="rect">
            <a:avLst/>
          </a:prstGeom>
          <a:noFill/>
        </p:spPr>
        <p:txBody>
          <a:bodyPr wrap="square" rtlCol="0">
            <a:noAutofit/>
          </a:bodyPr>
          <a:lstStyle/>
          <a:p>
            <a:r>
              <a:rPr lang="zh-CN" altLang="en-US" b="1" dirty="0">
                <a:gradFill flip="none" rotWithShape="1">
                  <a:gsLst>
                    <a:gs pos="99000">
                      <a:schemeClr val="accent1">
                        <a:lumMod val="30000"/>
                        <a:lumOff val="70000"/>
                      </a:schemeClr>
                    </a:gs>
                    <a:gs pos="26000">
                      <a:schemeClr val="bg1"/>
                    </a:gs>
                  </a:gsLst>
                  <a:lin ang="2700000" scaled="1"/>
                  <a:tileRect/>
                </a:gradFill>
                <a:effectLst>
                  <a:outerShdw blurRad="609600" dist="88900" dir="2700000" sx="98000" sy="98000" algn="tl" rotWithShape="0">
                    <a:schemeClr val="accent1">
                      <a:lumMod val="75000"/>
                      <a:alpha val="40000"/>
                    </a:schemeClr>
                  </a:outerShdw>
                </a:effectLst>
                <a:latin typeface="微软雅黑" panose="020B0503020204020204" pitchFamily="34" charset="-122"/>
                <a:ea typeface="微软雅黑" panose="020B0503020204020204" pitchFamily="34" charset="-122"/>
              </a:rPr>
              <a:t>责任落实</a:t>
            </a:r>
          </a:p>
        </p:txBody>
      </p:sp>
      <p:sp>
        <p:nvSpPr>
          <p:cNvPr id="23" name="文本框9">
            <a:extLst>
              <a:ext uri="{FF2B5EF4-FFF2-40B4-BE49-F238E27FC236}">
                <a16:creationId xmlns:a16="http://schemas.microsoft.com/office/drawing/2014/main" id="{56C204CC-7EFA-44CF-8501-F39C190505CF}"/>
              </a:ext>
            </a:extLst>
          </p:cNvPr>
          <p:cNvSpPr txBox="1"/>
          <p:nvPr/>
        </p:nvSpPr>
        <p:spPr>
          <a:xfrm>
            <a:off x="4588430" y="2028335"/>
            <a:ext cx="2758493" cy="461665"/>
          </a:xfrm>
          <a:prstGeom prst="rect">
            <a:avLst/>
          </a:prstGeom>
          <a:noFill/>
        </p:spPr>
        <p:txBody>
          <a:bodyPr wrap="square" rtlCol="0">
            <a:noAutofit/>
          </a:bodyPr>
          <a:lstStyle/>
          <a:p>
            <a:r>
              <a:rPr lang="zh-CN" altLang="en-US" b="1" dirty="0">
                <a:gradFill flip="none" rotWithShape="1">
                  <a:gsLst>
                    <a:gs pos="99000">
                      <a:schemeClr val="accent1">
                        <a:lumMod val="30000"/>
                        <a:lumOff val="70000"/>
                      </a:schemeClr>
                    </a:gs>
                    <a:gs pos="26000">
                      <a:schemeClr val="bg1"/>
                    </a:gs>
                  </a:gsLst>
                  <a:lin ang="2700000" scaled="1"/>
                  <a:tileRect/>
                </a:gradFill>
                <a:effectLst>
                  <a:outerShdw blurRad="609600" dist="88900" dir="2700000" sx="98000" sy="98000" algn="tl" rotWithShape="0">
                    <a:schemeClr val="accent1">
                      <a:lumMod val="75000"/>
                      <a:alpha val="40000"/>
                    </a:schemeClr>
                  </a:outerShdw>
                </a:effectLst>
                <a:latin typeface="微软雅黑" panose="020B0503020204020204" pitchFamily="34" charset="-122"/>
                <a:ea typeface="微软雅黑" panose="020B0503020204020204" pitchFamily="34" charset="-122"/>
              </a:rPr>
              <a:t>合理分工</a:t>
            </a:r>
          </a:p>
        </p:txBody>
      </p:sp>
      <p:sp>
        <p:nvSpPr>
          <p:cNvPr id="24" name="文本框8">
            <a:extLst>
              <a:ext uri="{FF2B5EF4-FFF2-40B4-BE49-F238E27FC236}">
                <a16:creationId xmlns:a16="http://schemas.microsoft.com/office/drawing/2014/main" id="{A2348D46-36AC-435F-828D-B712AC40A972}"/>
              </a:ext>
            </a:extLst>
          </p:cNvPr>
          <p:cNvSpPr txBox="1"/>
          <p:nvPr/>
        </p:nvSpPr>
        <p:spPr>
          <a:xfrm>
            <a:off x="8113422" y="2028335"/>
            <a:ext cx="2758493" cy="461665"/>
          </a:xfrm>
          <a:prstGeom prst="rect">
            <a:avLst/>
          </a:prstGeom>
          <a:noFill/>
        </p:spPr>
        <p:txBody>
          <a:bodyPr wrap="square" rtlCol="0">
            <a:noAutofit/>
          </a:bodyPr>
          <a:lstStyle>
            <a:defPPr>
              <a:defRPr lang="zh-CN"/>
            </a:defPPr>
            <a:lvl1pPr>
              <a:defRPr sz="2400" b="1">
                <a:gradFill flip="none" rotWithShape="1">
                  <a:gsLst>
                    <a:gs pos="99000">
                      <a:schemeClr val="accent1">
                        <a:lumMod val="30000"/>
                        <a:lumOff val="70000"/>
                      </a:schemeClr>
                    </a:gs>
                    <a:gs pos="26000">
                      <a:schemeClr val="bg1"/>
                    </a:gs>
                  </a:gsLst>
                  <a:lin ang="2700000" scaled="1"/>
                  <a:tileRect/>
                </a:gradFill>
                <a:effectLst>
                  <a:outerShdw blurRad="609600" dist="88900" dir="2700000" sx="98000" sy="98000" algn="tl" rotWithShape="0">
                    <a:schemeClr val="accent1">
                      <a:lumMod val="75000"/>
                      <a:alpha val="40000"/>
                    </a:schemeClr>
                  </a:outerShdw>
                </a:effectLst>
                <a:latin typeface="微软雅黑" panose="020B0503020204020204" pitchFamily="34" charset="-122"/>
                <a:ea typeface="微软雅黑" panose="020B0503020204020204" pitchFamily="34" charset="-122"/>
              </a:defRPr>
            </a:lvl1pPr>
          </a:lstStyle>
          <a:p>
            <a:r>
              <a:rPr lang="zh-CN" altLang="en-US" sz="1800" dirty="0"/>
              <a:t>质量保障</a:t>
            </a:r>
          </a:p>
        </p:txBody>
      </p:sp>
      <p:sp>
        <p:nvSpPr>
          <p:cNvPr id="25" name="文本框7">
            <a:extLst>
              <a:ext uri="{FF2B5EF4-FFF2-40B4-BE49-F238E27FC236}">
                <a16:creationId xmlns:a16="http://schemas.microsoft.com/office/drawing/2014/main" id="{45A274FA-2FA4-4F97-A3C2-80AF34A58205}"/>
              </a:ext>
            </a:extLst>
          </p:cNvPr>
          <p:cNvSpPr txBox="1"/>
          <p:nvPr/>
        </p:nvSpPr>
        <p:spPr>
          <a:xfrm>
            <a:off x="1062735" y="2356536"/>
            <a:ext cx="3163767" cy="307777"/>
          </a:xfrm>
          <a:prstGeom prst="rect">
            <a:avLst/>
          </a:prstGeom>
          <a:noFill/>
        </p:spPr>
        <p:txBody>
          <a:bodyPr wrap="square" rtlCol="0">
            <a:noAutofit/>
          </a:bodyPr>
          <a:lstStyle/>
          <a:p>
            <a:r>
              <a:rPr lang="en-US" altLang="zh-CN" sz="1400">
                <a:solidFill>
                  <a:schemeClr val="bg1">
                    <a:alpha val="41000"/>
                  </a:schemeClr>
                </a:solidFill>
                <a:latin typeface="微软雅黑" panose="020B0503020204020204" pitchFamily="34" charset="-122"/>
                <a:ea typeface="微软雅黑" panose="020B0503020204020204" pitchFamily="34" charset="-122"/>
              </a:rPr>
              <a:t>Responsibility to carry out the</a:t>
            </a:r>
          </a:p>
        </p:txBody>
      </p:sp>
      <p:sp>
        <p:nvSpPr>
          <p:cNvPr id="26" name="文本框6">
            <a:extLst>
              <a:ext uri="{FF2B5EF4-FFF2-40B4-BE49-F238E27FC236}">
                <a16:creationId xmlns:a16="http://schemas.microsoft.com/office/drawing/2014/main" id="{B3989848-2270-484F-81E7-61D0720D92B7}"/>
              </a:ext>
            </a:extLst>
          </p:cNvPr>
          <p:cNvSpPr txBox="1"/>
          <p:nvPr/>
        </p:nvSpPr>
        <p:spPr>
          <a:xfrm>
            <a:off x="4588429" y="2387121"/>
            <a:ext cx="3190664" cy="307777"/>
          </a:xfrm>
          <a:prstGeom prst="rect">
            <a:avLst/>
          </a:prstGeom>
          <a:noFill/>
        </p:spPr>
        <p:txBody>
          <a:bodyPr wrap="square" rtlCol="0">
            <a:noAutofit/>
          </a:bodyPr>
          <a:lstStyle>
            <a:defPPr>
              <a:defRPr lang="zh-CN"/>
            </a:defPPr>
            <a:lvl1pPr>
              <a:defRPr sz="1400">
                <a:solidFill>
                  <a:schemeClr val="bg1">
                    <a:alpha val="41000"/>
                  </a:schemeClr>
                </a:solidFill>
                <a:ea typeface="+mj-ea"/>
              </a:defRPr>
            </a:lvl1pPr>
          </a:lstStyle>
          <a:p>
            <a:r>
              <a:rPr lang="en-US" altLang="zh-CN">
                <a:latin typeface="微软雅黑" panose="020B0503020204020204" pitchFamily="34" charset="-122"/>
                <a:ea typeface="微软雅黑" panose="020B0503020204020204" pitchFamily="34" charset="-122"/>
              </a:rPr>
              <a:t>Reasonable division of labor</a:t>
            </a:r>
          </a:p>
        </p:txBody>
      </p:sp>
      <p:sp>
        <p:nvSpPr>
          <p:cNvPr id="27" name="文本框5">
            <a:extLst>
              <a:ext uri="{FF2B5EF4-FFF2-40B4-BE49-F238E27FC236}">
                <a16:creationId xmlns:a16="http://schemas.microsoft.com/office/drawing/2014/main" id="{E457DDFA-C667-4232-A21E-8814DB0ACF5A}"/>
              </a:ext>
            </a:extLst>
          </p:cNvPr>
          <p:cNvSpPr txBox="1"/>
          <p:nvPr/>
        </p:nvSpPr>
        <p:spPr>
          <a:xfrm>
            <a:off x="8113421" y="2387121"/>
            <a:ext cx="2302227" cy="307777"/>
          </a:xfrm>
          <a:prstGeom prst="rect">
            <a:avLst/>
          </a:prstGeom>
          <a:noFill/>
        </p:spPr>
        <p:txBody>
          <a:bodyPr wrap="square" rtlCol="0">
            <a:noAutofit/>
          </a:bodyPr>
          <a:lstStyle>
            <a:defPPr>
              <a:defRPr lang="zh-CN"/>
            </a:defPPr>
            <a:lvl1pPr>
              <a:defRPr sz="1400">
                <a:solidFill>
                  <a:schemeClr val="bg1">
                    <a:alpha val="41000"/>
                  </a:schemeClr>
                </a:solidFill>
                <a:ea typeface="+mj-ea"/>
              </a:defRPr>
            </a:lvl1pPr>
          </a:lstStyle>
          <a:p>
            <a:r>
              <a:rPr lang="en-US" altLang="zh-CN">
                <a:latin typeface="微软雅黑" panose="020B0503020204020204" pitchFamily="34" charset="-122"/>
                <a:ea typeface="微软雅黑" panose="020B0503020204020204" pitchFamily="34" charset="-122"/>
              </a:rPr>
              <a:t>Quality assurance</a:t>
            </a:r>
          </a:p>
        </p:txBody>
      </p:sp>
      <p:sp>
        <p:nvSpPr>
          <p:cNvPr id="31" name="文本框4">
            <a:extLst>
              <a:ext uri="{FF2B5EF4-FFF2-40B4-BE49-F238E27FC236}">
                <a16:creationId xmlns:a16="http://schemas.microsoft.com/office/drawing/2014/main" id="{E4B58F70-02AA-4283-A55F-0D76385942CF}"/>
              </a:ext>
            </a:extLst>
          </p:cNvPr>
          <p:cNvSpPr txBox="1"/>
          <p:nvPr/>
        </p:nvSpPr>
        <p:spPr>
          <a:xfrm>
            <a:off x="847912" y="3343809"/>
            <a:ext cx="3366191" cy="1939249"/>
          </a:xfrm>
          <a:prstGeom prst="rect">
            <a:avLst/>
          </a:prstGeom>
          <a:noFill/>
        </p:spPr>
        <p:txBody>
          <a:bodyPr wrap="square" rtlCol="0">
            <a:noAutofit/>
          </a:bodyPr>
          <a:lstStyle/>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endParaRPr lang="en-US" altLang="zh-CN" sz="1400" dirty="0">
              <a:solidFill>
                <a:schemeClr val="tx1">
                  <a:lumMod val="75000"/>
                  <a:lumOff val="25000"/>
                </a:schemeClr>
              </a:solidFill>
              <a:latin typeface="+mn-ea"/>
            </a:endParaRPr>
          </a:p>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endParaRPr lang="en-US" altLang="zh-CN" sz="1400" dirty="0">
              <a:solidFill>
                <a:schemeClr val="tx1">
                  <a:lumMod val="75000"/>
                  <a:lumOff val="25000"/>
                </a:schemeClr>
              </a:solidFill>
              <a:latin typeface="+mn-ea"/>
            </a:endParaRPr>
          </a:p>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endParaRPr lang="en-US" altLang="zh-CN" sz="1400" dirty="0">
              <a:solidFill>
                <a:schemeClr val="tx1">
                  <a:lumMod val="75000"/>
                  <a:lumOff val="25000"/>
                </a:schemeClr>
              </a:solidFill>
              <a:latin typeface="+mn-ea"/>
            </a:endParaRPr>
          </a:p>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endParaRPr lang="en-US" altLang="zh-CN" sz="1400" dirty="0">
              <a:solidFill>
                <a:schemeClr val="tx1">
                  <a:lumMod val="75000"/>
                  <a:lumOff val="25000"/>
                </a:schemeClr>
              </a:solidFill>
              <a:latin typeface="+mn-ea"/>
            </a:endParaRPr>
          </a:p>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endParaRPr lang="en-US" altLang="zh-CN" sz="1400" dirty="0">
              <a:solidFill>
                <a:schemeClr val="tx1">
                  <a:lumMod val="75000"/>
                  <a:lumOff val="25000"/>
                </a:schemeClr>
              </a:solidFill>
              <a:latin typeface="+mn-ea"/>
            </a:endParaRPr>
          </a:p>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p>
        </p:txBody>
      </p:sp>
      <p:sp>
        <p:nvSpPr>
          <p:cNvPr id="34" name="文本框3">
            <a:extLst>
              <a:ext uri="{FF2B5EF4-FFF2-40B4-BE49-F238E27FC236}">
                <a16:creationId xmlns:a16="http://schemas.microsoft.com/office/drawing/2014/main" id="{AAD45CA8-92C0-41D3-A1DA-793AB82DFA8E}"/>
              </a:ext>
            </a:extLst>
          </p:cNvPr>
          <p:cNvSpPr txBox="1"/>
          <p:nvPr/>
        </p:nvSpPr>
        <p:spPr>
          <a:xfrm>
            <a:off x="4387390" y="3343809"/>
            <a:ext cx="3366191" cy="1939249"/>
          </a:xfrm>
          <a:prstGeom prst="rect">
            <a:avLst/>
          </a:prstGeom>
          <a:noFill/>
        </p:spPr>
        <p:txBody>
          <a:bodyPr wrap="square" rtlCol="0">
            <a:noAutofit/>
          </a:bodyPr>
          <a:lstStyle/>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p>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p>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endParaRPr lang="en-US" altLang="zh-CN" sz="1400" dirty="0">
              <a:solidFill>
                <a:schemeClr val="tx1">
                  <a:lumMod val="75000"/>
                  <a:lumOff val="25000"/>
                </a:schemeClr>
              </a:solidFill>
              <a:latin typeface="+mn-ea"/>
            </a:endParaRPr>
          </a:p>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p>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p>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p>
        </p:txBody>
      </p:sp>
      <p:sp>
        <p:nvSpPr>
          <p:cNvPr id="35" name="文本框2">
            <a:extLst>
              <a:ext uri="{FF2B5EF4-FFF2-40B4-BE49-F238E27FC236}">
                <a16:creationId xmlns:a16="http://schemas.microsoft.com/office/drawing/2014/main" id="{420DE285-5FE9-431D-A5BA-9F9CB497A0FB}"/>
              </a:ext>
            </a:extLst>
          </p:cNvPr>
          <p:cNvSpPr txBox="1"/>
          <p:nvPr/>
        </p:nvSpPr>
        <p:spPr>
          <a:xfrm>
            <a:off x="7917961" y="3343809"/>
            <a:ext cx="3366191" cy="1939249"/>
          </a:xfrm>
          <a:prstGeom prst="rect">
            <a:avLst/>
          </a:prstGeom>
          <a:noFill/>
        </p:spPr>
        <p:txBody>
          <a:bodyPr wrap="square" rtlCol="0">
            <a:noAutofit/>
          </a:bodyPr>
          <a:lstStyle/>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p>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p>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endParaRPr lang="en-US" altLang="zh-CN" sz="1400" dirty="0">
              <a:solidFill>
                <a:schemeClr val="tx1">
                  <a:lumMod val="75000"/>
                  <a:lumOff val="25000"/>
                </a:schemeClr>
              </a:solidFill>
              <a:latin typeface="+mn-ea"/>
            </a:endParaRPr>
          </a:p>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p>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p>
          <a:p>
            <a:pPr marL="285750" indent="-180000">
              <a:lnSpc>
                <a:spcPct val="130000"/>
              </a:lnSpc>
              <a:spcAft>
                <a:spcPts val="600"/>
              </a:spcAft>
              <a:buFont typeface="Arial" panose="020B0604020202020204" pitchFamily="34" charset="0"/>
              <a:buChar char="•"/>
            </a:pPr>
            <a:r>
              <a:rPr lang="zh-CN" altLang="en-US" sz="1400" dirty="0">
                <a:solidFill>
                  <a:schemeClr val="tx1">
                    <a:lumMod val="75000"/>
                    <a:lumOff val="25000"/>
                  </a:schemeClr>
                </a:solidFill>
                <a:latin typeface="+mn-ea"/>
              </a:rPr>
              <a:t>此处单击添加文本此处单击添加文本</a:t>
            </a:r>
          </a:p>
        </p:txBody>
      </p:sp>
      <p:sp>
        <p:nvSpPr>
          <p:cNvPr id="30" name="文本框1">
            <a:extLst>
              <a:ext uri="{FF2B5EF4-FFF2-40B4-BE49-F238E27FC236}">
                <a16:creationId xmlns:a16="http://schemas.microsoft.com/office/drawing/2014/main" id="{E7AE6AC1-3EA2-D544-2222-C117BE7F7C9D}"/>
              </a:ext>
            </a:extLst>
          </p:cNvPr>
          <p:cNvSpPr txBox="1"/>
          <p:nvPr/>
        </p:nvSpPr>
        <p:spPr>
          <a:xfrm>
            <a:off x="1198228" y="284512"/>
            <a:ext cx="1946545" cy="584775"/>
          </a:xfrm>
          <a:prstGeom prst="rect">
            <a:avLst/>
          </a:prstGeom>
          <a:noFill/>
        </p:spPr>
        <p:txBody>
          <a:bodyPr wrap="square" rtlCol="0">
            <a:noAutofit/>
          </a:bodyPr>
          <a:lstStyle>
            <a:defPPr>
              <a:defRPr lang="zh-CN"/>
            </a:defPPr>
            <a:lvl1pPr algn="just">
              <a:defRPr sz="3200" spc="300">
                <a:gradFill>
                  <a:gsLst>
                    <a:gs pos="100000">
                      <a:schemeClr val="accent1">
                        <a:lumMod val="50000"/>
                      </a:schemeClr>
                    </a:gs>
                    <a:gs pos="0">
                      <a:schemeClr val="accent1">
                        <a:lumMod val="100000"/>
                      </a:schemeClr>
                    </a:gs>
                  </a:gsLst>
                  <a:lin ang="2700000" scaled="1"/>
                </a:gradFill>
                <a:effectLst>
                  <a:outerShdw blurRad="292100" dist="50800" dir="3300000" algn="ctr" rotWithShape="0">
                    <a:schemeClr val="accent1">
                      <a:lumMod val="75000"/>
                      <a:alpha val="31000"/>
                    </a:schemeClr>
                  </a:outerShdw>
                </a:effectLst>
                <a:latin typeface="庞门正道标题体" panose="02010600030101010101" pitchFamily="2" charset="-122"/>
                <a:ea typeface="庞门正道标题体" panose="02010600030101010101" pitchFamily="2" charset="-122"/>
              </a:defRPr>
            </a:lvl1pPr>
          </a:lstStyle>
          <a:p>
            <a:r>
              <a:rPr lang="zh-CN" altLang="en-US" dirty="0"/>
              <a:t>管理优势</a:t>
            </a:r>
          </a:p>
        </p:txBody>
      </p:sp>
    </p:spTree>
    <p:extLst>
      <p:ext uri="{BB962C8B-B14F-4D97-AF65-F5344CB8AC3E}">
        <p14:creationId xmlns:p14="http://schemas.microsoft.com/office/powerpoint/2010/main" val="3311696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98000">
              <a:schemeClr val="bg1"/>
            </a:gs>
          </a:gsLst>
          <a:lin ang="16200000" scaled="1"/>
          <a:tileRect/>
        </a:grad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AC89789-7149-84CD-74E1-6324854F0993}"/>
              </a:ext>
            </a:extLst>
          </p:cNvPr>
          <p:cNvSpPr/>
          <p:nvPr/>
        </p:nvSpPr>
        <p:spPr>
          <a:xfrm>
            <a:off x="0" y="4061596"/>
            <a:ext cx="12192000" cy="2796404"/>
          </a:xfrm>
          <a:prstGeom prst="rect">
            <a:avLst/>
          </a:prstGeom>
          <a:gradFill flip="none" rotWithShape="1">
            <a:gsLst>
              <a:gs pos="0">
                <a:schemeClr val="accent1">
                  <a:lumMod val="40000"/>
                  <a:lumOff val="60000"/>
                </a:schemeClr>
              </a:gs>
              <a:gs pos="84000">
                <a:schemeClr val="accent1"/>
              </a:gs>
            </a:gsLst>
            <a:lin ang="5400000" scaled="1"/>
            <a:tileRect/>
          </a:gradFill>
          <a:ln w="6350">
            <a:gradFill flip="none" rotWithShape="1">
              <a:gsLst>
                <a:gs pos="0">
                  <a:schemeClr val="accent1">
                    <a:lumMod val="60000"/>
                    <a:lumOff val="40000"/>
                  </a:schemeClr>
                </a:gs>
                <a:gs pos="100000">
                  <a:schemeClr val="accent1">
                    <a:lumMod val="20000"/>
                    <a:lumOff val="80000"/>
                    <a:alpha val="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42" name="文本框6">
            <a:extLst>
              <a:ext uri="{FF2B5EF4-FFF2-40B4-BE49-F238E27FC236}">
                <a16:creationId xmlns:a16="http://schemas.microsoft.com/office/drawing/2014/main" id="{8302095C-2197-E21D-D9AF-CDBFAD3CECE1}"/>
              </a:ext>
            </a:extLst>
          </p:cNvPr>
          <p:cNvSpPr txBox="1"/>
          <p:nvPr/>
        </p:nvSpPr>
        <p:spPr>
          <a:xfrm>
            <a:off x="1198228" y="284512"/>
            <a:ext cx="1946545" cy="584775"/>
          </a:xfrm>
          <a:prstGeom prst="rect">
            <a:avLst/>
          </a:prstGeom>
          <a:noFill/>
        </p:spPr>
        <p:txBody>
          <a:bodyPr wrap="square" rtlCol="0">
            <a:noAutofit/>
          </a:bodyPr>
          <a:lstStyle>
            <a:defPPr>
              <a:defRPr lang="zh-CN"/>
            </a:defPPr>
            <a:lvl1pPr algn="just">
              <a:defRPr sz="3200" spc="300">
                <a:gradFill>
                  <a:gsLst>
                    <a:gs pos="100000">
                      <a:schemeClr val="accent1">
                        <a:lumMod val="50000"/>
                      </a:schemeClr>
                    </a:gs>
                    <a:gs pos="0">
                      <a:schemeClr val="accent1">
                        <a:lumMod val="100000"/>
                      </a:schemeClr>
                    </a:gs>
                  </a:gsLst>
                  <a:lin ang="2700000" scaled="1"/>
                </a:gradFill>
                <a:effectLst>
                  <a:outerShdw blurRad="292100" dist="50800" dir="3300000" algn="ctr" rotWithShape="0">
                    <a:schemeClr val="accent1">
                      <a:lumMod val="75000"/>
                      <a:alpha val="31000"/>
                    </a:schemeClr>
                  </a:outerShdw>
                </a:effectLst>
                <a:latin typeface="庞门正道标题体" panose="02010600030101010101" pitchFamily="2" charset="-122"/>
                <a:ea typeface="庞门正道标题体" panose="02010600030101010101" pitchFamily="2" charset="-122"/>
              </a:defRPr>
            </a:lvl1pPr>
          </a:lstStyle>
          <a:p>
            <a:r>
              <a:rPr lang="zh-CN" altLang="en-US" dirty="0"/>
              <a:t>服务优势</a:t>
            </a:r>
          </a:p>
        </p:txBody>
      </p:sp>
      <p:sp>
        <p:nvSpPr>
          <p:cNvPr id="35" name="矩形: 圆角 34">
            <a:extLst>
              <a:ext uri="{FF2B5EF4-FFF2-40B4-BE49-F238E27FC236}">
                <a16:creationId xmlns:a16="http://schemas.microsoft.com/office/drawing/2014/main" id="{5BB3E622-533F-5124-9CEA-3DA23DFA9922}"/>
              </a:ext>
            </a:extLst>
          </p:cNvPr>
          <p:cNvSpPr>
            <a:spLocks/>
          </p:cNvSpPr>
          <p:nvPr/>
        </p:nvSpPr>
        <p:spPr>
          <a:xfrm>
            <a:off x="865242" y="1885950"/>
            <a:ext cx="2519268" cy="4051712"/>
          </a:xfrm>
          <a:prstGeom prst="roundRect">
            <a:avLst>
              <a:gd name="adj" fmla="val 6530"/>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16200000" scaled="1"/>
              <a:tileRect/>
            </a:gradFill>
          </a:ln>
          <a:effectLst>
            <a:outerShdw blurRad="304800" dist="190500" dir="5400000" sx="98000" sy="98000" algn="t" rotWithShape="0">
              <a:schemeClr val="accent1">
                <a:lumMod val="75000"/>
                <a:alpha val="19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prstClr val="white"/>
              </a:solidFill>
              <a:latin typeface="微软雅黑 Light" panose="020B0502040204020203" pitchFamily="34" charset="-122"/>
              <a:ea typeface="微软雅黑 Light" panose="020B0502040204020203" pitchFamily="34" charset="-122"/>
            </a:endParaRPr>
          </a:p>
        </p:txBody>
      </p:sp>
      <p:sp>
        <p:nvSpPr>
          <p:cNvPr id="36" name="文本框5">
            <a:extLst>
              <a:ext uri="{FF2B5EF4-FFF2-40B4-BE49-F238E27FC236}">
                <a16:creationId xmlns:a16="http://schemas.microsoft.com/office/drawing/2014/main" id="{FBAE9FCF-42F3-598F-179A-8EC12551DE98}"/>
              </a:ext>
            </a:extLst>
          </p:cNvPr>
          <p:cNvSpPr txBox="1"/>
          <p:nvPr/>
        </p:nvSpPr>
        <p:spPr>
          <a:xfrm>
            <a:off x="940935" y="2606378"/>
            <a:ext cx="2367882" cy="369332"/>
          </a:xfrm>
          <a:prstGeom prst="rect">
            <a:avLst/>
          </a:prstGeom>
          <a:noFill/>
        </p:spPr>
        <p:txBody>
          <a:bodyPr wrap="square" rtlCol="0">
            <a:noAutofit/>
          </a:bodyPr>
          <a:lstStyle/>
          <a:p>
            <a:pPr algn="ctr"/>
            <a:r>
              <a:rPr lang="zh-CN" altLang="en-US" b="1" dirty="0">
                <a:solidFill>
                  <a:schemeClr val="tx2"/>
                </a:solidFill>
                <a:latin typeface="+mj-ea"/>
                <a:ea typeface="+mj-ea"/>
                <a:cs typeface="+mn-ea"/>
                <a:sym typeface="+mn-lt"/>
              </a:rPr>
              <a:t>产品品质</a:t>
            </a:r>
          </a:p>
        </p:txBody>
      </p:sp>
      <p:sp>
        <p:nvSpPr>
          <p:cNvPr id="37" name="文本框4">
            <a:extLst>
              <a:ext uri="{FF2B5EF4-FFF2-40B4-BE49-F238E27FC236}">
                <a16:creationId xmlns:a16="http://schemas.microsoft.com/office/drawing/2014/main" id="{ABF40745-8E24-491C-7F35-B05E7508192B}"/>
              </a:ext>
            </a:extLst>
          </p:cNvPr>
          <p:cNvSpPr/>
          <p:nvPr>
            <p:custDataLst>
              <p:tags r:id="rId1"/>
            </p:custDataLst>
          </p:nvPr>
        </p:nvSpPr>
        <p:spPr>
          <a:xfrm>
            <a:off x="1022957" y="3078529"/>
            <a:ext cx="2203838" cy="2657202"/>
          </a:xfrm>
          <a:prstGeom prst="rect">
            <a:avLst/>
          </a:prstGeom>
        </p:spPr>
        <p:txBody>
          <a:bodyPr wrap="square">
            <a:noAutofit/>
          </a:bodyPr>
          <a:lstStyle/>
          <a:p>
            <a:pPr lvl="0" algn="just">
              <a:lnSpc>
                <a:spcPct val="120000"/>
              </a:lnSpc>
              <a:defRPr/>
            </a:pPr>
            <a:r>
              <a:rPr lang="zh-CN" altLang="en-US" sz="1400" dirty="0">
                <a:solidFill>
                  <a:schemeClr val="tx2"/>
                </a:solidFill>
                <a:latin typeface="微软雅黑 Light" panose="020B0502040204020203" pitchFamily="34" charset="-122"/>
                <a:cs typeface="+mn-ea"/>
                <a:sym typeface="+mn-lt"/>
              </a:rPr>
              <a:t>此处单击添加文本此处单击添加文本此处单击添加文本此处单击添加文本此处单击添加文本此处单击添加文本此处单击添加文本此处单击添加文本此处单击添加文本此处单击添加文本此处单击添加文本此处单击添加文本此处单击添加文本</a:t>
            </a:r>
          </a:p>
        </p:txBody>
      </p:sp>
      <p:sp>
        <p:nvSpPr>
          <p:cNvPr id="40" name="矩形: 圆角 39">
            <a:extLst>
              <a:ext uri="{FF2B5EF4-FFF2-40B4-BE49-F238E27FC236}">
                <a16:creationId xmlns:a16="http://schemas.microsoft.com/office/drawing/2014/main" id="{33CCD92C-DD8C-C7D8-A550-C802E270CD08}"/>
              </a:ext>
            </a:extLst>
          </p:cNvPr>
          <p:cNvSpPr>
            <a:spLocks/>
          </p:cNvSpPr>
          <p:nvPr/>
        </p:nvSpPr>
        <p:spPr>
          <a:xfrm>
            <a:off x="1685435" y="1543076"/>
            <a:ext cx="878883" cy="878775"/>
          </a:xfrm>
          <a:prstGeom prst="roundRect">
            <a:avLst/>
          </a:prstGeom>
          <a:gradFill flip="none" rotWithShape="1">
            <a:gsLst>
              <a:gs pos="0">
                <a:schemeClr val="accent1">
                  <a:lumMod val="40000"/>
                  <a:lumOff val="60000"/>
                </a:schemeClr>
              </a:gs>
              <a:gs pos="84000">
                <a:schemeClr val="accent1"/>
              </a:gs>
            </a:gsLst>
            <a:lin ang="540000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panose="020B0503020204020204" pitchFamily="34" charset="-122"/>
              <a:ea typeface="微软雅黑 Light" panose="020B0502040204020203" pitchFamily="34" charset="-122"/>
            </a:endParaRPr>
          </a:p>
        </p:txBody>
      </p:sp>
      <p:sp>
        <p:nvSpPr>
          <p:cNvPr id="45" name="图标4">
            <a:extLst>
              <a:ext uri="{FF2B5EF4-FFF2-40B4-BE49-F238E27FC236}">
                <a16:creationId xmlns:a16="http://schemas.microsoft.com/office/drawing/2014/main" id="{2BFFB933-25AD-EC0C-09B1-D3CDC44B6C65}"/>
              </a:ext>
            </a:extLst>
          </p:cNvPr>
          <p:cNvSpPr>
            <a:spLocks/>
          </p:cNvSpPr>
          <p:nvPr/>
        </p:nvSpPr>
        <p:spPr>
          <a:xfrm>
            <a:off x="1797999" y="1714306"/>
            <a:ext cx="653756" cy="536313"/>
          </a:xfrm>
          <a:custGeom>
            <a:avLst/>
            <a:gdLst>
              <a:gd name="connsiteX0" fmla="*/ 519512 w 581137"/>
              <a:gd name="connsiteY0" fmla="*/ 332111 h 606469"/>
              <a:gd name="connsiteX1" fmla="*/ 540163 w 581137"/>
              <a:gd name="connsiteY1" fmla="*/ 340671 h 606469"/>
              <a:gd name="connsiteX2" fmla="*/ 572553 w 581137"/>
              <a:gd name="connsiteY2" fmla="*/ 373014 h 606469"/>
              <a:gd name="connsiteX3" fmla="*/ 572553 w 581137"/>
              <a:gd name="connsiteY3" fmla="*/ 414307 h 606469"/>
              <a:gd name="connsiteX4" fmla="*/ 388637 w 581137"/>
              <a:gd name="connsiteY4" fmla="*/ 597958 h 606469"/>
              <a:gd name="connsiteX5" fmla="*/ 367986 w 581137"/>
              <a:gd name="connsiteY5" fmla="*/ 606469 h 606469"/>
              <a:gd name="connsiteX6" fmla="*/ 347334 w 581137"/>
              <a:gd name="connsiteY6" fmla="*/ 597958 h 606469"/>
              <a:gd name="connsiteX7" fmla="*/ 311096 w 581137"/>
              <a:gd name="connsiteY7" fmla="*/ 561772 h 606469"/>
              <a:gd name="connsiteX8" fmla="*/ 294244 w 581137"/>
              <a:gd name="connsiteY8" fmla="*/ 544944 h 606469"/>
              <a:gd name="connsiteX9" fmla="*/ 257860 w 581137"/>
              <a:gd name="connsiteY9" fmla="*/ 508613 h 606469"/>
              <a:gd name="connsiteX10" fmla="*/ 257860 w 581137"/>
              <a:gd name="connsiteY10" fmla="*/ 467320 h 606469"/>
              <a:gd name="connsiteX11" fmla="*/ 290250 w 581137"/>
              <a:gd name="connsiteY11" fmla="*/ 434977 h 606469"/>
              <a:gd name="connsiteX12" fmla="*/ 310901 w 581137"/>
              <a:gd name="connsiteY12" fmla="*/ 426417 h 606469"/>
              <a:gd name="connsiteX13" fmla="*/ 331553 w 581137"/>
              <a:gd name="connsiteY13" fmla="*/ 434977 h 606469"/>
              <a:gd name="connsiteX14" fmla="*/ 367986 w 581137"/>
              <a:gd name="connsiteY14" fmla="*/ 471308 h 606469"/>
              <a:gd name="connsiteX15" fmla="*/ 377970 w 581137"/>
              <a:gd name="connsiteY15" fmla="*/ 461387 h 606469"/>
              <a:gd name="connsiteX16" fmla="*/ 498860 w 581137"/>
              <a:gd name="connsiteY16" fmla="*/ 340671 h 606469"/>
              <a:gd name="connsiteX17" fmla="*/ 519512 w 581137"/>
              <a:gd name="connsiteY17" fmla="*/ 332111 h 606469"/>
              <a:gd name="connsiteX18" fmla="*/ 51961 w 581137"/>
              <a:gd name="connsiteY18" fmla="*/ 289771 h 606469"/>
              <a:gd name="connsiteX19" fmla="*/ 97543 w 581137"/>
              <a:gd name="connsiteY19" fmla="*/ 289771 h 606469"/>
              <a:gd name="connsiteX20" fmla="*/ 116486 w 581137"/>
              <a:gd name="connsiteY20" fmla="*/ 304796 h 606469"/>
              <a:gd name="connsiteX21" fmla="*/ 143368 w 581137"/>
              <a:gd name="connsiteY21" fmla="*/ 419113 h 606469"/>
              <a:gd name="connsiteX22" fmla="*/ 159828 w 581137"/>
              <a:gd name="connsiteY22" fmla="*/ 445030 h 606469"/>
              <a:gd name="connsiteX23" fmla="*/ 160120 w 581137"/>
              <a:gd name="connsiteY23" fmla="*/ 406228 h 606469"/>
              <a:gd name="connsiteX24" fmla="*/ 180233 w 581137"/>
              <a:gd name="connsiteY24" fmla="*/ 331394 h 606469"/>
              <a:gd name="connsiteX25" fmla="*/ 166792 w 581137"/>
              <a:gd name="connsiteY25" fmla="*/ 301781 h 606469"/>
              <a:gd name="connsiteX26" fmla="*/ 174535 w 581137"/>
              <a:gd name="connsiteY26" fmla="*/ 289771 h 606469"/>
              <a:gd name="connsiteX27" fmla="*/ 188998 w 581137"/>
              <a:gd name="connsiteY27" fmla="*/ 289771 h 606469"/>
              <a:gd name="connsiteX28" fmla="*/ 203413 w 581137"/>
              <a:gd name="connsiteY28" fmla="*/ 289771 h 606469"/>
              <a:gd name="connsiteX29" fmla="*/ 211156 w 581137"/>
              <a:gd name="connsiteY29" fmla="*/ 301781 h 606469"/>
              <a:gd name="connsiteX30" fmla="*/ 197715 w 581137"/>
              <a:gd name="connsiteY30" fmla="*/ 331394 h 606469"/>
              <a:gd name="connsiteX31" fmla="*/ 217876 w 581137"/>
              <a:gd name="connsiteY31" fmla="*/ 406228 h 606469"/>
              <a:gd name="connsiteX32" fmla="*/ 218120 w 581137"/>
              <a:gd name="connsiteY32" fmla="*/ 445030 h 606469"/>
              <a:gd name="connsiteX33" fmla="*/ 234580 w 581137"/>
              <a:gd name="connsiteY33" fmla="*/ 419113 h 606469"/>
              <a:gd name="connsiteX34" fmla="*/ 261462 w 581137"/>
              <a:gd name="connsiteY34" fmla="*/ 304796 h 606469"/>
              <a:gd name="connsiteX35" fmla="*/ 280405 w 581137"/>
              <a:gd name="connsiteY35" fmla="*/ 289771 h 606469"/>
              <a:gd name="connsiteX36" fmla="*/ 325987 w 581137"/>
              <a:gd name="connsiteY36" fmla="*/ 289771 h 606469"/>
              <a:gd name="connsiteX37" fmla="*/ 377948 w 581137"/>
              <a:gd name="connsiteY37" fmla="*/ 341654 h 606469"/>
              <a:gd name="connsiteX38" fmla="*/ 377948 w 581137"/>
              <a:gd name="connsiteY38" fmla="*/ 433847 h 606469"/>
              <a:gd name="connsiteX39" fmla="*/ 367965 w 581137"/>
              <a:gd name="connsiteY39" fmla="*/ 443815 h 606469"/>
              <a:gd name="connsiteX40" fmla="*/ 345320 w 581137"/>
              <a:gd name="connsiteY40" fmla="*/ 421204 h 606469"/>
              <a:gd name="connsiteX41" fmla="*/ 310890 w 581137"/>
              <a:gd name="connsiteY41" fmla="*/ 406957 h 606469"/>
              <a:gd name="connsiteX42" fmla="*/ 276461 w 581137"/>
              <a:gd name="connsiteY42" fmla="*/ 421204 h 606469"/>
              <a:gd name="connsiteX43" fmla="*/ 244076 w 581137"/>
              <a:gd name="connsiteY43" fmla="*/ 453540 h 606469"/>
              <a:gd name="connsiteX44" fmla="*/ 244076 w 581137"/>
              <a:gd name="connsiteY44" fmla="*/ 522344 h 606469"/>
              <a:gd name="connsiteX45" fmla="*/ 280454 w 581137"/>
              <a:gd name="connsiteY45" fmla="*/ 558667 h 606469"/>
              <a:gd name="connsiteX46" fmla="*/ 283522 w 581137"/>
              <a:gd name="connsiteY46" fmla="*/ 561730 h 606469"/>
              <a:gd name="connsiteX47" fmla="*/ 188998 w 581137"/>
              <a:gd name="connsiteY47" fmla="*/ 561730 h 606469"/>
              <a:gd name="connsiteX48" fmla="*/ 19479 w 581137"/>
              <a:gd name="connsiteY48" fmla="*/ 561730 h 606469"/>
              <a:gd name="connsiteX49" fmla="*/ 0 w 581137"/>
              <a:gd name="connsiteY49" fmla="*/ 542280 h 606469"/>
              <a:gd name="connsiteX50" fmla="*/ 0 w 581137"/>
              <a:gd name="connsiteY50" fmla="*/ 341654 h 606469"/>
              <a:gd name="connsiteX51" fmla="*/ 51961 w 581137"/>
              <a:gd name="connsiteY51" fmla="*/ 289771 h 606469"/>
              <a:gd name="connsiteX52" fmla="*/ 273435 w 581137"/>
              <a:gd name="connsiteY52" fmla="*/ 375 h 606469"/>
              <a:gd name="connsiteX53" fmla="*/ 303290 w 581137"/>
              <a:gd name="connsiteY53" fmla="*/ 25467 h 606469"/>
              <a:gd name="connsiteX54" fmla="*/ 303290 w 581137"/>
              <a:gd name="connsiteY54" fmla="*/ 135216 h 606469"/>
              <a:gd name="connsiteX55" fmla="*/ 303290 w 581137"/>
              <a:gd name="connsiteY55" fmla="*/ 147422 h 606469"/>
              <a:gd name="connsiteX56" fmla="*/ 189032 w 581137"/>
              <a:gd name="connsiteY56" fmla="*/ 262180 h 606469"/>
              <a:gd name="connsiteX57" fmla="*/ 73459 w 581137"/>
              <a:gd name="connsiteY57" fmla="*/ 147422 h 606469"/>
              <a:gd name="connsiteX58" fmla="*/ 73459 w 581137"/>
              <a:gd name="connsiteY58" fmla="*/ 81922 h 606469"/>
              <a:gd name="connsiteX59" fmla="*/ 115100 w 581137"/>
              <a:gd name="connsiteY59" fmla="*/ 31059 h 606469"/>
              <a:gd name="connsiteX60" fmla="*/ 273435 w 581137"/>
              <a:gd name="connsiteY60" fmla="*/ 375 h 60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81137" h="606469">
                <a:moveTo>
                  <a:pt x="519512" y="332111"/>
                </a:moveTo>
                <a:cubicBezTo>
                  <a:pt x="526964" y="332111"/>
                  <a:pt x="534464" y="334981"/>
                  <a:pt x="540163" y="340671"/>
                </a:cubicBezTo>
                <a:lnTo>
                  <a:pt x="572553" y="373014"/>
                </a:lnTo>
                <a:cubicBezTo>
                  <a:pt x="583999" y="384395"/>
                  <a:pt x="583999" y="402877"/>
                  <a:pt x="572553" y="414307"/>
                </a:cubicBezTo>
                <a:lnTo>
                  <a:pt x="388637" y="597958"/>
                </a:lnTo>
                <a:cubicBezTo>
                  <a:pt x="382938" y="603648"/>
                  <a:pt x="375486" y="606469"/>
                  <a:pt x="367986" y="606469"/>
                </a:cubicBezTo>
                <a:cubicBezTo>
                  <a:pt x="360485" y="606469"/>
                  <a:pt x="353033" y="603648"/>
                  <a:pt x="347334" y="597958"/>
                </a:cubicBezTo>
                <a:lnTo>
                  <a:pt x="311096" y="561772"/>
                </a:lnTo>
                <a:lnTo>
                  <a:pt x="294244" y="544944"/>
                </a:lnTo>
                <a:lnTo>
                  <a:pt x="257860" y="508613"/>
                </a:lnTo>
                <a:cubicBezTo>
                  <a:pt x="246414" y="497183"/>
                  <a:pt x="246414" y="478701"/>
                  <a:pt x="257860" y="467320"/>
                </a:cubicBezTo>
                <a:lnTo>
                  <a:pt x="290250" y="434977"/>
                </a:lnTo>
                <a:cubicBezTo>
                  <a:pt x="295949" y="429287"/>
                  <a:pt x="303449" y="426417"/>
                  <a:pt x="310901" y="426417"/>
                </a:cubicBezTo>
                <a:cubicBezTo>
                  <a:pt x="318402" y="426417"/>
                  <a:pt x="325854" y="429287"/>
                  <a:pt x="331553" y="434977"/>
                </a:cubicBezTo>
                <a:lnTo>
                  <a:pt x="367986" y="471308"/>
                </a:lnTo>
                <a:lnTo>
                  <a:pt x="377970" y="461387"/>
                </a:lnTo>
                <a:lnTo>
                  <a:pt x="498860" y="340671"/>
                </a:lnTo>
                <a:cubicBezTo>
                  <a:pt x="504559" y="334981"/>
                  <a:pt x="512011" y="332111"/>
                  <a:pt x="519512" y="332111"/>
                </a:cubicBezTo>
                <a:close/>
                <a:moveTo>
                  <a:pt x="51961" y="289771"/>
                </a:moveTo>
                <a:lnTo>
                  <a:pt x="97543" y="289771"/>
                </a:lnTo>
                <a:cubicBezTo>
                  <a:pt x="106601" y="289771"/>
                  <a:pt x="114441" y="295995"/>
                  <a:pt x="116486" y="304796"/>
                </a:cubicBezTo>
                <a:lnTo>
                  <a:pt x="143368" y="419113"/>
                </a:lnTo>
                <a:cubicBezTo>
                  <a:pt x="145852" y="429665"/>
                  <a:pt x="151793" y="438660"/>
                  <a:pt x="159828" y="445030"/>
                </a:cubicBezTo>
                <a:cubicBezTo>
                  <a:pt x="157442" y="432193"/>
                  <a:pt x="157539" y="419016"/>
                  <a:pt x="160120" y="406228"/>
                </a:cubicBezTo>
                <a:lnTo>
                  <a:pt x="180233" y="331394"/>
                </a:lnTo>
                <a:lnTo>
                  <a:pt x="166792" y="301781"/>
                </a:lnTo>
                <a:cubicBezTo>
                  <a:pt x="164260" y="296141"/>
                  <a:pt x="168350" y="289771"/>
                  <a:pt x="174535" y="289771"/>
                </a:cubicBezTo>
                <a:lnTo>
                  <a:pt x="188998" y="289771"/>
                </a:lnTo>
                <a:lnTo>
                  <a:pt x="203413" y="289771"/>
                </a:lnTo>
                <a:cubicBezTo>
                  <a:pt x="209598" y="289771"/>
                  <a:pt x="213688" y="296141"/>
                  <a:pt x="211156" y="301781"/>
                </a:cubicBezTo>
                <a:lnTo>
                  <a:pt x="197715" y="331394"/>
                </a:lnTo>
                <a:lnTo>
                  <a:pt x="217876" y="406228"/>
                </a:lnTo>
                <a:cubicBezTo>
                  <a:pt x="220409" y="419016"/>
                  <a:pt x="220506" y="432193"/>
                  <a:pt x="218120" y="445030"/>
                </a:cubicBezTo>
                <a:cubicBezTo>
                  <a:pt x="226155" y="438660"/>
                  <a:pt x="232096" y="429665"/>
                  <a:pt x="234580" y="419113"/>
                </a:cubicBezTo>
                <a:lnTo>
                  <a:pt x="261462" y="304796"/>
                </a:lnTo>
                <a:cubicBezTo>
                  <a:pt x="263507" y="295995"/>
                  <a:pt x="271347" y="289771"/>
                  <a:pt x="280405" y="289771"/>
                </a:cubicBezTo>
                <a:lnTo>
                  <a:pt x="325987" y="289771"/>
                </a:lnTo>
                <a:cubicBezTo>
                  <a:pt x="354670" y="289771"/>
                  <a:pt x="377948" y="313014"/>
                  <a:pt x="377948" y="341654"/>
                </a:cubicBezTo>
                <a:lnTo>
                  <a:pt x="377948" y="433847"/>
                </a:lnTo>
                <a:lnTo>
                  <a:pt x="367965" y="443815"/>
                </a:lnTo>
                <a:lnTo>
                  <a:pt x="345320" y="421204"/>
                </a:lnTo>
                <a:cubicBezTo>
                  <a:pt x="336116" y="412014"/>
                  <a:pt x="323893" y="406957"/>
                  <a:pt x="310890" y="406957"/>
                </a:cubicBezTo>
                <a:cubicBezTo>
                  <a:pt x="297888" y="406957"/>
                  <a:pt x="285665" y="412014"/>
                  <a:pt x="276461" y="421204"/>
                </a:cubicBezTo>
                <a:lnTo>
                  <a:pt x="244076" y="453540"/>
                </a:lnTo>
                <a:cubicBezTo>
                  <a:pt x="225084" y="472503"/>
                  <a:pt x="225084" y="503380"/>
                  <a:pt x="244076" y="522344"/>
                </a:cubicBezTo>
                <a:lnTo>
                  <a:pt x="280454" y="558667"/>
                </a:lnTo>
                <a:lnTo>
                  <a:pt x="283522" y="561730"/>
                </a:lnTo>
                <a:lnTo>
                  <a:pt x="188998" y="561730"/>
                </a:lnTo>
                <a:lnTo>
                  <a:pt x="19479" y="561730"/>
                </a:lnTo>
                <a:cubicBezTo>
                  <a:pt x="8766" y="561730"/>
                  <a:pt x="0" y="553026"/>
                  <a:pt x="0" y="542280"/>
                </a:cubicBezTo>
                <a:lnTo>
                  <a:pt x="0" y="341654"/>
                </a:lnTo>
                <a:cubicBezTo>
                  <a:pt x="0" y="313014"/>
                  <a:pt x="23278" y="289771"/>
                  <a:pt x="51961" y="289771"/>
                </a:cubicBezTo>
                <a:close/>
                <a:moveTo>
                  <a:pt x="273435" y="375"/>
                </a:moveTo>
                <a:cubicBezTo>
                  <a:pt x="289020" y="-2299"/>
                  <a:pt x="303290" y="9663"/>
                  <a:pt x="303290" y="25467"/>
                </a:cubicBezTo>
                <a:lnTo>
                  <a:pt x="303290" y="135216"/>
                </a:lnTo>
                <a:lnTo>
                  <a:pt x="303290" y="147422"/>
                </a:lnTo>
                <a:cubicBezTo>
                  <a:pt x="303290" y="210831"/>
                  <a:pt x="252492" y="262180"/>
                  <a:pt x="189032" y="262180"/>
                </a:cubicBezTo>
                <a:cubicBezTo>
                  <a:pt x="125523" y="262180"/>
                  <a:pt x="73459" y="210831"/>
                  <a:pt x="73459" y="147422"/>
                </a:cubicBezTo>
                <a:lnTo>
                  <a:pt x="73459" y="81922"/>
                </a:lnTo>
                <a:cubicBezTo>
                  <a:pt x="73459" y="57220"/>
                  <a:pt x="90895" y="35970"/>
                  <a:pt x="115100" y="31059"/>
                </a:cubicBezTo>
                <a:cubicBezTo>
                  <a:pt x="136238" y="26828"/>
                  <a:pt x="254538" y="3585"/>
                  <a:pt x="273435" y="375"/>
                </a:cubicBez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solidFill>
                <a:schemeClr val="tx2"/>
              </a:solidFill>
              <a:latin typeface="微软雅黑 Light" panose="020B0502040204020203" pitchFamily="34" charset="-122"/>
              <a:cs typeface="+mn-ea"/>
              <a:sym typeface="+mn-lt"/>
            </a:endParaRPr>
          </a:p>
        </p:txBody>
      </p:sp>
      <p:sp>
        <p:nvSpPr>
          <p:cNvPr id="46" name="矩形: 圆角 45">
            <a:extLst>
              <a:ext uri="{FF2B5EF4-FFF2-40B4-BE49-F238E27FC236}">
                <a16:creationId xmlns:a16="http://schemas.microsoft.com/office/drawing/2014/main" id="{5F300737-DDED-0ED9-AD31-E99EFA7E1513}"/>
              </a:ext>
            </a:extLst>
          </p:cNvPr>
          <p:cNvSpPr>
            <a:spLocks/>
          </p:cNvSpPr>
          <p:nvPr/>
        </p:nvSpPr>
        <p:spPr>
          <a:xfrm>
            <a:off x="3515139" y="1885950"/>
            <a:ext cx="2519268" cy="4051712"/>
          </a:xfrm>
          <a:prstGeom prst="roundRect">
            <a:avLst>
              <a:gd name="adj" fmla="val 6530"/>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16200000" scaled="1"/>
              <a:tileRect/>
            </a:gradFill>
          </a:ln>
          <a:effectLst>
            <a:outerShdw blurRad="304800" dist="190500" dir="5400000" sx="98000" sy="98000" algn="t" rotWithShape="0">
              <a:schemeClr val="accent1">
                <a:lumMod val="75000"/>
                <a:alpha val="19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prstClr val="white"/>
              </a:solidFill>
              <a:latin typeface="微软雅黑 Light" panose="020B0502040204020203" pitchFamily="34" charset="-122"/>
              <a:ea typeface="微软雅黑 Light" panose="020B0502040204020203" pitchFamily="34" charset="-122"/>
            </a:endParaRPr>
          </a:p>
        </p:txBody>
      </p:sp>
      <p:sp>
        <p:nvSpPr>
          <p:cNvPr id="49" name="矩形: 圆角 48">
            <a:extLst>
              <a:ext uri="{FF2B5EF4-FFF2-40B4-BE49-F238E27FC236}">
                <a16:creationId xmlns:a16="http://schemas.microsoft.com/office/drawing/2014/main" id="{C8092CB8-0A83-4BB3-EC7F-C195D1283072}"/>
              </a:ext>
            </a:extLst>
          </p:cNvPr>
          <p:cNvSpPr>
            <a:spLocks/>
          </p:cNvSpPr>
          <p:nvPr/>
        </p:nvSpPr>
        <p:spPr>
          <a:xfrm>
            <a:off x="4335332" y="1543076"/>
            <a:ext cx="878883" cy="878775"/>
          </a:xfrm>
          <a:prstGeom prst="roundRect">
            <a:avLst/>
          </a:prstGeom>
          <a:gradFill flip="none" rotWithShape="1">
            <a:gsLst>
              <a:gs pos="0">
                <a:schemeClr val="accent1">
                  <a:lumMod val="40000"/>
                  <a:lumOff val="60000"/>
                </a:schemeClr>
              </a:gs>
              <a:gs pos="84000">
                <a:schemeClr val="accent1"/>
              </a:gs>
            </a:gsLst>
            <a:lin ang="540000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panose="020B0503020204020204" pitchFamily="34" charset="-122"/>
              <a:ea typeface="微软雅黑 Light" panose="020B0502040204020203" pitchFamily="34" charset="-122"/>
            </a:endParaRPr>
          </a:p>
        </p:txBody>
      </p:sp>
      <p:sp>
        <p:nvSpPr>
          <p:cNvPr id="50" name="图标3">
            <a:extLst>
              <a:ext uri="{FF2B5EF4-FFF2-40B4-BE49-F238E27FC236}">
                <a16:creationId xmlns:a16="http://schemas.microsoft.com/office/drawing/2014/main" id="{12539A5F-493F-232E-84B1-D1909180A2C4}"/>
              </a:ext>
            </a:extLst>
          </p:cNvPr>
          <p:cNvSpPr>
            <a:spLocks/>
          </p:cNvSpPr>
          <p:nvPr/>
        </p:nvSpPr>
        <p:spPr>
          <a:xfrm>
            <a:off x="4447895" y="1714306"/>
            <a:ext cx="653756" cy="536313"/>
          </a:xfrm>
          <a:custGeom>
            <a:avLst/>
            <a:gdLst>
              <a:gd name="connsiteX0" fmla="*/ 32029 w 606007"/>
              <a:gd name="connsiteY0" fmla="*/ 122123 h 431814"/>
              <a:gd name="connsiteX1" fmla="*/ 44636 w 606007"/>
              <a:gd name="connsiteY1" fmla="*/ 124643 h 431814"/>
              <a:gd name="connsiteX2" fmla="*/ 247598 w 606007"/>
              <a:gd name="connsiteY2" fmla="*/ 246133 h 431814"/>
              <a:gd name="connsiteX3" fmla="*/ 299951 w 606007"/>
              <a:gd name="connsiteY3" fmla="*/ 225347 h 431814"/>
              <a:gd name="connsiteX4" fmla="*/ 202842 w 606007"/>
              <a:gd name="connsiteY4" fmla="*/ 217865 h 431814"/>
              <a:gd name="connsiteX5" fmla="*/ 193787 w 606007"/>
              <a:gd name="connsiteY5" fmla="*/ 183465 h 431814"/>
              <a:gd name="connsiteX6" fmla="*/ 400391 w 606007"/>
              <a:gd name="connsiteY6" fmla="*/ 169435 h 431814"/>
              <a:gd name="connsiteX7" fmla="*/ 577019 w 606007"/>
              <a:gd name="connsiteY7" fmla="*/ 313892 h 431814"/>
              <a:gd name="connsiteX8" fmla="*/ 582224 w 606007"/>
              <a:gd name="connsiteY8" fmla="*/ 323765 h 431814"/>
              <a:gd name="connsiteX9" fmla="*/ 585034 w 606007"/>
              <a:gd name="connsiteY9" fmla="*/ 424158 h 431814"/>
              <a:gd name="connsiteX10" fmla="*/ 522688 w 606007"/>
              <a:gd name="connsiteY10" fmla="*/ 399424 h 431814"/>
              <a:gd name="connsiteX11" fmla="*/ 457428 w 606007"/>
              <a:gd name="connsiteY11" fmla="*/ 330001 h 431814"/>
              <a:gd name="connsiteX12" fmla="*/ 455659 w 606007"/>
              <a:gd name="connsiteY12" fmla="*/ 330417 h 431814"/>
              <a:gd name="connsiteX13" fmla="*/ 166413 w 606007"/>
              <a:gd name="connsiteY13" fmla="*/ 320232 h 431814"/>
              <a:gd name="connsiteX14" fmla="*/ 3420 w 606007"/>
              <a:gd name="connsiteY14" fmla="*/ 158835 h 431814"/>
              <a:gd name="connsiteX15" fmla="*/ 18720 w 606007"/>
              <a:gd name="connsiteY15" fmla="*/ 129112 h 431814"/>
              <a:gd name="connsiteX16" fmla="*/ 20281 w 606007"/>
              <a:gd name="connsiteY16" fmla="*/ 127865 h 431814"/>
              <a:gd name="connsiteX17" fmla="*/ 32029 w 606007"/>
              <a:gd name="connsiteY17" fmla="*/ 122123 h 431814"/>
              <a:gd name="connsiteX18" fmla="*/ 243700 w 606007"/>
              <a:gd name="connsiteY18" fmla="*/ 95214 h 431814"/>
              <a:gd name="connsiteX19" fmla="*/ 330644 w 606007"/>
              <a:gd name="connsiteY19" fmla="*/ 97150 h 431814"/>
              <a:gd name="connsiteX20" fmla="*/ 418382 w 606007"/>
              <a:gd name="connsiteY20" fmla="*/ 118145 h 431814"/>
              <a:gd name="connsiteX21" fmla="*/ 418382 w 606007"/>
              <a:gd name="connsiteY21" fmla="*/ 133113 h 431814"/>
              <a:gd name="connsiteX22" fmla="*/ 418278 w 606007"/>
              <a:gd name="connsiteY22" fmla="*/ 133217 h 431814"/>
              <a:gd name="connsiteX23" fmla="*/ 412657 w 606007"/>
              <a:gd name="connsiteY23" fmla="*/ 146521 h 431814"/>
              <a:gd name="connsiteX24" fmla="*/ 164327 w 606007"/>
              <a:gd name="connsiteY24" fmla="*/ 184147 h 431814"/>
              <a:gd name="connsiteX25" fmla="*/ 148195 w 606007"/>
              <a:gd name="connsiteY25" fmla="*/ 188513 h 431814"/>
              <a:gd name="connsiteX26" fmla="*/ 143407 w 606007"/>
              <a:gd name="connsiteY26" fmla="*/ 161800 h 431814"/>
              <a:gd name="connsiteX27" fmla="*/ 143720 w 606007"/>
              <a:gd name="connsiteY27" fmla="*/ 112221 h 431814"/>
              <a:gd name="connsiteX28" fmla="*/ 156834 w 606007"/>
              <a:gd name="connsiteY28" fmla="*/ 99124 h 431814"/>
              <a:gd name="connsiteX29" fmla="*/ 243700 w 606007"/>
              <a:gd name="connsiteY29" fmla="*/ 95214 h 431814"/>
              <a:gd name="connsiteX30" fmla="*/ 181420 w 606007"/>
              <a:gd name="connsiteY30" fmla="*/ 1042 h 431814"/>
              <a:gd name="connsiteX31" fmla="*/ 354418 w 606007"/>
              <a:gd name="connsiteY31" fmla="*/ 8002 h 431814"/>
              <a:gd name="connsiteX32" fmla="*/ 396366 w 606007"/>
              <a:gd name="connsiteY32" fmla="*/ 15898 h 431814"/>
              <a:gd name="connsiteX33" fmla="*/ 386998 w 606007"/>
              <a:gd name="connsiteY33" fmla="*/ 82801 h 431814"/>
              <a:gd name="connsiteX34" fmla="*/ 329332 w 606007"/>
              <a:gd name="connsiteY34" fmla="*/ 78646 h 431814"/>
              <a:gd name="connsiteX35" fmla="*/ 277599 w 606007"/>
              <a:gd name="connsiteY35" fmla="*/ 75529 h 431814"/>
              <a:gd name="connsiteX36" fmla="*/ 253763 w 606007"/>
              <a:gd name="connsiteY36" fmla="*/ 74906 h 431814"/>
              <a:gd name="connsiteX37" fmla="*/ 248871 w 606007"/>
              <a:gd name="connsiteY37" fmla="*/ 75529 h 431814"/>
              <a:gd name="connsiteX38" fmla="*/ 148424 w 606007"/>
              <a:gd name="connsiteY38" fmla="*/ 75529 h 431814"/>
              <a:gd name="connsiteX39" fmla="*/ 139680 w 606007"/>
              <a:gd name="connsiteY39" fmla="*/ 63167 h 431814"/>
              <a:gd name="connsiteX40" fmla="*/ 137286 w 606007"/>
              <a:gd name="connsiteY40" fmla="*/ 57972 h 431814"/>
              <a:gd name="connsiteX41" fmla="*/ 136766 w 606007"/>
              <a:gd name="connsiteY41" fmla="*/ 54440 h 431814"/>
              <a:gd name="connsiteX42" fmla="*/ 132915 w 606007"/>
              <a:gd name="connsiteY42" fmla="*/ 45817 h 431814"/>
              <a:gd name="connsiteX43" fmla="*/ 135101 w 606007"/>
              <a:gd name="connsiteY43" fmla="*/ 24417 h 431814"/>
              <a:gd name="connsiteX44" fmla="*/ 181420 w 606007"/>
              <a:gd name="connsiteY44" fmla="*/ 1042 h 43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6007" h="431814">
                <a:moveTo>
                  <a:pt x="32029" y="122123"/>
                </a:moveTo>
                <a:cubicBezTo>
                  <a:pt x="36440" y="121291"/>
                  <a:pt x="40993" y="121837"/>
                  <a:pt x="44636" y="124643"/>
                </a:cubicBezTo>
                <a:cubicBezTo>
                  <a:pt x="116349" y="179724"/>
                  <a:pt x="144452" y="250082"/>
                  <a:pt x="247598" y="246133"/>
                </a:cubicBezTo>
                <a:cubicBezTo>
                  <a:pt x="273098" y="245093"/>
                  <a:pt x="427453" y="252576"/>
                  <a:pt x="299951" y="225347"/>
                </a:cubicBezTo>
                <a:cubicBezTo>
                  <a:pt x="270184" y="218904"/>
                  <a:pt x="234067" y="223165"/>
                  <a:pt x="202842" y="217865"/>
                </a:cubicBezTo>
                <a:cubicBezTo>
                  <a:pt x="186189" y="215059"/>
                  <a:pt x="184940" y="194066"/>
                  <a:pt x="193787" y="183465"/>
                </a:cubicBezTo>
                <a:cubicBezTo>
                  <a:pt x="227510" y="142934"/>
                  <a:pt x="355427" y="160394"/>
                  <a:pt x="400391" y="169435"/>
                </a:cubicBezTo>
                <a:cubicBezTo>
                  <a:pt x="476788" y="184920"/>
                  <a:pt x="523625" y="259955"/>
                  <a:pt x="577019" y="313892"/>
                </a:cubicBezTo>
                <a:cubicBezTo>
                  <a:pt x="580038" y="317010"/>
                  <a:pt x="581495" y="320440"/>
                  <a:pt x="582224" y="323765"/>
                </a:cubicBezTo>
                <a:cubicBezTo>
                  <a:pt x="608244" y="351618"/>
                  <a:pt x="618028" y="397345"/>
                  <a:pt x="585034" y="424158"/>
                </a:cubicBezTo>
                <a:cubicBezTo>
                  <a:pt x="558909" y="445255"/>
                  <a:pt x="538301" y="418026"/>
                  <a:pt x="522688" y="399424"/>
                </a:cubicBezTo>
                <a:cubicBezTo>
                  <a:pt x="502184" y="375105"/>
                  <a:pt x="479078" y="353280"/>
                  <a:pt x="457428" y="330001"/>
                </a:cubicBezTo>
                <a:cubicBezTo>
                  <a:pt x="456804" y="330105"/>
                  <a:pt x="456388" y="330417"/>
                  <a:pt x="455659" y="330417"/>
                </a:cubicBezTo>
                <a:cubicBezTo>
                  <a:pt x="370623" y="333638"/>
                  <a:pt x="245412" y="359516"/>
                  <a:pt x="166413" y="320232"/>
                </a:cubicBezTo>
                <a:cubicBezTo>
                  <a:pt x="100321" y="287287"/>
                  <a:pt x="47030" y="216514"/>
                  <a:pt x="3420" y="158835"/>
                </a:cubicBezTo>
                <a:cubicBezTo>
                  <a:pt x="-6052" y="146260"/>
                  <a:pt x="5813" y="131502"/>
                  <a:pt x="18720" y="129112"/>
                </a:cubicBezTo>
                <a:cubicBezTo>
                  <a:pt x="19240" y="128696"/>
                  <a:pt x="19761" y="128280"/>
                  <a:pt x="20281" y="127865"/>
                </a:cubicBezTo>
                <a:cubicBezTo>
                  <a:pt x="23352" y="125163"/>
                  <a:pt x="27619" y="122954"/>
                  <a:pt x="32029" y="122123"/>
                </a:cubicBezTo>
                <a:close/>
                <a:moveTo>
                  <a:pt x="243700" y="95214"/>
                </a:moveTo>
                <a:cubicBezTo>
                  <a:pt x="272725" y="95097"/>
                  <a:pt x="301763" y="95954"/>
                  <a:pt x="330644" y="97150"/>
                </a:cubicBezTo>
                <a:cubicBezTo>
                  <a:pt x="355414" y="98189"/>
                  <a:pt x="404539" y="91017"/>
                  <a:pt x="418382" y="118145"/>
                </a:cubicBezTo>
                <a:cubicBezTo>
                  <a:pt x="420567" y="122615"/>
                  <a:pt x="421504" y="128747"/>
                  <a:pt x="418382" y="133113"/>
                </a:cubicBezTo>
                <a:lnTo>
                  <a:pt x="418278" y="133217"/>
                </a:lnTo>
                <a:cubicBezTo>
                  <a:pt x="420567" y="138310"/>
                  <a:pt x="419110" y="145274"/>
                  <a:pt x="412657" y="146521"/>
                </a:cubicBezTo>
                <a:cubicBezTo>
                  <a:pt x="372379" y="154628"/>
                  <a:pt x="169427" y="128643"/>
                  <a:pt x="164327" y="184147"/>
                </a:cubicBezTo>
                <a:cubicBezTo>
                  <a:pt x="163599" y="192047"/>
                  <a:pt x="152566" y="196724"/>
                  <a:pt x="148195" y="188513"/>
                </a:cubicBezTo>
                <a:cubicBezTo>
                  <a:pt x="142679" y="178223"/>
                  <a:pt x="141430" y="169388"/>
                  <a:pt x="143407" y="161800"/>
                </a:cubicBezTo>
                <a:cubicBezTo>
                  <a:pt x="141846" y="144962"/>
                  <a:pt x="142054" y="129683"/>
                  <a:pt x="143720" y="112221"/>
                </a:cubicBezTo>
                <a:cubicBezTo>
                  <a:pt x="144344" y="104529"/>
                  <a:pt x="149236" y="99852"/>
                  <a:pt x="156834" y="99124"/>
                </a:cubicBezTo>
                <a:cubicBezTo>
                  <a:pt x="185664" y="96422"/>
                  <a:pt x="214675" y="95331"/>
                  <a:pt x="243700" y="95214"/>
                </a:cubicBezTo>
                <a:close/>
                <a:moveTo>
                  <a:pt x="181420" y="1042"/>
                </a:moveTo>
                <a:cubicBezTo>
                  <a:pt x="237629" y="9457"/>
                  <a:pt x="296648" y="2081"/>
                  <a:pt x="354418" y="8002"/>
                </a:cubicBezTo>
                <a:cubicBezTo>
                  <a:pt x="370135" y="6860"/>
                  <a:pt x="386269" y="7171"/>
                  <a:pt x="396366" y="15898"/>
                </a:cubicBezTo>
                <a:cubicBezTo>
                  <a:pt x="414165" y="31273"/>
                  <a:pt x="412291" y="76049"/>
                  <a:pt x="386998" y="82801"/>
                </a:cubicBezTo>
                <a:cubicBezTo>
                  <a:pt x="371696" y="86853"/>
                  <a:pt x="345362" y="79581"/>
                  <a:pt x="329332" y="78646"/>
                </a:cubicBezTo>
                <a:cubicBezTo>
                  <a:pt x="312053" y="77607"/>
                  <a:pt x="294878" y="76568"/>
                  <a:pt x="277599" y="75529"/>
                </a:cubicBezTo>
                <a:cubicBezTo>
                  <a:pt x="269897" y="75114"/>
                  <a:pt x="261882" y="75010"/>
                  <a:pt x="253763" y="74906"/>
                </a:cubicBezTo>
                <a:cubicBezTo>
                  <a:pt x="252201" y="75114"/>
                  <a:pt x="250536" y="75218"/>
                  <a:pt x="248871" y="75529"/>
                </a:cubicBezTo>
                <a:cubicBezTo>
                  <a:pt x="214625" y="81139"/>
                  <a:pt x="182357" y="83633"/>
                  <a:pt x="148424" y="75529"/>
                </a:cubicBezTo>
                <a:cubicBezTo>
                  <a:pt x="142387" y="74075"/>
                  <a:pt x="139680" y="68673"/>
                  <a:pt x="139680" y="63167"/>
                </a:cubicBezTo>
                <a:cubicBezTo>
                  <a:pt x="138640" y="61608"/>
                  <a:pt x="137599" y="60154"/>
                  <a:pt x="137286" y="57972"/>
                </a:cubicBezTo>
                <a:cubicBezTo>
                  <a:pt x="136974" y="56830"/>
                  <a:pt x="136974" y="55583"/>
                  <a:pt x="136766" y="54440"/>
                </a:cubicBezTo>
                <a:cubicBezTo>
                  <a:pt x="134684" y="52258"/>
                  <a:pt x="133123" y="49557"/>
                  <a:pt x="132915" y="45817"/>
                </a:cubicBezTo>
                <a:cubicBezTo>
                  <a:pt x="132186" y="34494"/>
                  <a:pt x="132290" y="33247"/>
                  <a:pt x="135101" y="24417"/>
                </a:cubicBezTo>
                <a:cubicBezTo>
                  <a:pt x="140201" y="4262"/>
                  <a:pt x="155086" y="-2906"/>
                  <a:pt x="181420" y="1042"/>
                </a:cubicBez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solidFill>
                <a:schemeClr val="tx2"/>
              </a:solidFill>
              <a:latin typeface="微软雅黑 Light" panose="020B0502040204020203" pitchFamily="34" charset="-122"/>
              <a:cs typeface="+mn-ea"/>
              <a:sym typeface="+mn-lt"/>
            </a:endParaRPr>
          </a:p>
        </p:txBody>
      </p:sp>
      <p:sp>
        <p:nvSpPr>
          <p:cNvPr id="51" name="文本框7">
            <a:extLst>
              <a:ext uri="{FF2B5EF4-FFF2-40B4-BE49-F238E27FC236}">
                <a16:creationId xmlns:a16="http://schemas.microsoft.com/office/drawing/2014/main" id="{AD91B1DA-921D-9F69-9E4A-C4B22FCF10BA}"/>
              </a:ext>
            </a:extLst>
          </p:cNvPr>
          <p:cNvSpPr txBox="1"/>
          <p:nvPr/>
        </p:nvSpPr>
        <p:spPr>
          <a:xfrm>
            <a:off x="3590832" y="2606378"/>
            <a:ext cx="2367882" cy="369332"/>
          </a:xfrm>
          <a:prstGeom prst="rect">
            <a:avLst/>
          </a:prstGeom>
          <a:noFill/>
        </p:spPr>
        <p:txBody>
          <a:bodyPr wrap="square" rtlCol="0">
            <a:noAutofit/>
          </a:bodyPr>
          <a:lstStyle/>
          <a:p>
            <a:pPr algn="ctr"/>
            <a:r>
              <a:rPr lang="zh-CN" altLang="en-US" b="1" dirty="0">
                <a:solidFill>
                  <a:schemeClr val="tx2"/>
                </a:solidFill>
                <a:latin typeface="+mj-ea"/>
                <a:ea typeface="+mj-ea"/>
                <a:cs typeface="+mn-ea"/>
                <a:sym typeface="+mn-lt"/>
              </a:rPr>
              <a:t>加工成本</a:t>
            </a:r>
          </a:p>
        </p:txBody>
      </p:sp>
      <p:sp>
        <p:nvSpPr>
          <p:cNvPr id="52" name="文本框3">
            <a:extLst>
              <a:ext uri="{FF2B5EF4-FFF2-40B4-BE49-F238E27FC236}">
                <a16:creationId xmlns:a16="http://schemas.microsoft.com/office/drawing/2014/main" id="{A34B3ADE-1742-CB66-EB6F-5945A5C8CE52}"/>
              </a:ext>
            </a:extLst>
          </p:cNvPr>
          <p:cNvSpPr/>
          <p:nvPr>
            <p:custDataLst>
              <p:tags r:id="rId2"/>
            </p:custDataLst>
          </p:nvPr>
        </p:nvSpPr>
        <p:spPr>
          <a:xfrm>
            <a:off x="3669673" y="3078529"/>
            <a:ext cx="2210200" cy="2657202"/>
          </a:xfrm>
          <a:prstGeom prst="rect">
            <a:avLst/>
          </a:prstGeom>
        </p:spPr>
        <p:txBody>
          <a:bodyPr wrap="square">
            <a:noAutofit/>
          </a:bodyPr>
          <a:lstStyle/>
          <a:p>
            <a:pPr algn="just">
              <a:lnSpc>
                <a:spcPct val="120000"/>
              </a:lnSpc>
            </a:pPr>
            <a:r>
              <a:rPr lang="zh-CN" altLang="en-US" sz="1400" dirty="0">
                <a:solidFill>
                  <a:schemeClr val="tx2"/>
                </a:solidFill>
                <a:latin typeface="微软雅黑 Light" panose="020B0502040204020203" pitchFamily="34" charset="-122"/>
                <a:cs typeface="+mn-ea"/>
                <a:sym typeface="+mn-lt"/>
              </a:rPr>
              <a:t>此处单击添加文本此处单击添加文本此处单击添加文本此处单击添加文本此处单击添加文本此处单击添加文本此处单击添加文本此处单击添加文本此处单击添加文本此处单击添加文本此处单击添加文本此处单击添加文本此处单击添加文本</a:t>
            </a:r>
          </a:p>
        </p:txBody>
      </p:sp>
      <p:sp>
        <p:nvSpPr>
          <p:cNvPr id="53" name="矩形: 圆角 52">
            <a:extLst>
              <a:ext uri="{FF2B5EF4-FFF2-40B4-BE49-F238E27FC236}">
                <a16:creationId xmlns:a16="http://schemas.microsoft.com/office/drawing/2014/main" id="{BCA00CCF-89CD-34F7-BE96-815D44D4ABB8}"/>
              </a:ext>
            </a:extLst>
          </p:cNvPr>
          <p:cNvSpPr>
            <a:spLocks/>
          </p:cNvSpPr>
          <p:nvPr/>
        </p:nvSpPr>
        <p:spPr>
          <a:xfrm>
            <a:off x="6165036" y="1885950"/>
            <a:ext cx="2519268" cy="4051712"/>
          </a:xfrm>
          <a:prstGeom prst="roundRect">
            <a:avLst>
              <a:gd name="adj" fmla="val 6530"/>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16200000" scaled="1"/>
              <a:tileRect/>
            </a:gradFill>
          </a:ln>
          <a:effectLst>
            <a:outerShdw blurRad="304800" dist="190500" dir="5400000" sx="98000" sy="98000" algn="t" rotWithShape="0">
              <a:schemeClr val="accent1">
                <a:lumMod val="75000"/>
                <a:alpha val="19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prstClr val="white"/>
              </a:solidFill>
              <a:latin typeface="微软雅黑 Light" panose="020B0502040204020203" pitchFamily="34" charset="-122"/>
              <a:ea typeface="微软雅黑 Light" panose="020B0502040204020203" pitchFamily="34" charset="-122"/>
            </a:endParaRPr>
          </a:p>
        </p:txBody>
      </p:sp>
      <p:sp>
        <p:nvSpPr>
          <p:cNvPr id="56" name="矩形: 圆角 55">
            <a:extLst>
              <a:ext uri="{FF2B5EF4-FFF2-40B4-BE49-F238E27FC236}">
                <a16:creationId xmlns:a16="http://schemas.microsoft.com/office/drawing/2014/main" id="{164157D9-152E-5804-477F-D82157D292DD}"/>
              </a:ext>
            </a:extLst>
          </p:cNvPr>
          <p:cNvSpPr>
            <a:spLocks/>
          </p:cNvSpPr>
          <p:nvPr/>
        </p:nvSpPr>
        <p:spPr>
          <a:xfrm>
            <a:off x="6985229" y="1543076"/>
            <a:ext cx="878883" cy="878775"/>
          </a:xfrm>
          <a:prstGeom prst="roundRect">
            <a:avLst/>
          </a:prstGeom>
          <a:gradFill flip="none" rotWithShape="1">
            <a:gsLst>
              <a:gs pos="0">
                <a:schemeClr val="accent1">
                  <a:lumMod val="40000"/>
                  <a:lumOff val="60000"/>
                </a:schemeClr>
              </a:gs>
              <a:gs pos="84000">
                <a:schemeClr val="accent1"/>
              </a:gs>
            </a:gsLst>
            <a:lin ang="540000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panose="020B0503020204020204" pitchFamily="34" charset="-122"/>
              <a:ea typeface="微软雅黑 Light" panose="020B0502040204020203" pitchFamily="34" charset="-122"/>
            </a:endParaRPr>
          </a:p>
        </p:txBody>
      </p:sp>
      <p:sp>
        <p:nvSpPr>
          <p:cNvPr id="57" name="图标2">
            <a:extLst>
              <a:ext uri="{FF2B5EF4-FFF2-40B4-BE49-F238E27FC236}">
                <a16:creationId xmlns:a16="http://schemas.microsoft.com/office/drawing/2014/main" id="{30CFB324-615C-28AE-F504-4E57C39F7017}"/>
              </a:ext>
            </a:extLst>
          </p:cNvPr>
          <p:cNvSpPr>
            <a:spLocks/>
          </p:cNvSpPr>
          <p:nvPr/>
        </p:nvSpPr>
        <p:spPr>
          <a:xfrm>
            <a:off x="7097792" y="1661460"/>
            <a:ext cx="653756" cy="642006"/>
          </a:xfrm>
          <a:custGeom>
            <a:avLst/>
            <a:gdLst>
              <a:gd name="connsiteX0" fmla="*/ 298447 w 606933"/>
              <a:gd name="connsiteY0" fmla="*/ 207674 h 606016"/>
              <a:gd name="connsiteX1" fmla="*/ 303628 w 606933"/>
              <a:gd name="connsiteY1" fmla="*/ 207674 h 606016"/>
              <a:gd name="connsiteX2" fmla="*/ 315496 w 606933"/>
              <a:gd name="connsiteY2" fmla="*/ 219620 h 606016"/>
              <a:gd name="connsiteX3" fmla="*/ 323973 w 606933"/>
              <a:gd name="connsiteY3" fmla="*/ 229403 h 606016"/>
              <a:gd name="connsiteX4" fmla="*/ 342435 w 606933"/>
              <a:gd name="connsiteY4" fmla="*/ 234859 h 606016"/>
              <a:gd name="connsiteX5" fmla="*/ 345920 w 606933"/>
              <a:gd name="connsiteY5" fmla="*/ 242007 h 606016"/>
              <a:gd name="connsiteX6" fmla="*/ 341399 w 606933"/>
              <a:gd name="connsiteY6" fmla="*/ 257434 h 606016"/>
              <a:gd name="connsiteX7" fmla="*/ 333769 w 606933"/>
              <a:gd name="connsiteY7" fmla="*/ 260726 h 606016"/>
              <a:gd name="connsiteX8" fmla="*/ 304476 w 606933"/>
              <a:gd name="connsiteY8" fmla="*/ 254988 h 606016"/>
              <a:gd name="connsiteX9" fmla="*/ 296658 w 606933"/>
              <a:gd name="connsiteY9" fmla="*/ 256587 h 606016"/>
              <a:gd name="connsiteX10" fmla="*/ 293926 w 606933"/>
              <a:gd name="connsiteY10" fmla="*/ 276247 h 606016"/>
              <a:gd name="connsiteX11" fmla="*/ 306642 w 606933"/>
              <a:gd name="connsiteY11" fmla="*/ 283396 h 606016"/>
              <a:gd name="connsiteX12" fmla="*/ 329813 w 606933"/>
              <a:gd name="connsiteY12" fmla="*/ 293931 h 606016"/>
              <a:gd name="connsiteX13" fmla="*/ 343565 w 606933"/>
              <a:gd name="connsiteY13" fmla="*/ 356954 h 606016"/>
              <a:gd name="connsiteX14" fmla="*/ 320394 w 606933"/>
              <a:gd name="connsiteY14" fmla="*/ 371722 h 606016"/>
              <a:gd name="connsiteX15" fmla="*/ 314742 w 606933"/>
              <a:gd name="connsiteY15" fmla="*/ 379153 h 606016"/>
              <a:gd name="connsiteX16" fmla="*/ 314742 w 606933"/>
              <a:gd name="connsiteY16" fmla="*/ 391381 h 606016"/>
              <a:gd name="connsiteX17" fmla="*/ 309279 w 606933"/>
              <a:gd name="connsiteY17" fmla="*/ 397025 h 606016"/>
              <a:gd name="connsiteX18" fmla="*/ 296093 w 606933"/>
              <a:gd name="connsiteY18" fmla="*/ 397025 h 606016"/>
              <a:gd name="connsiteX19" fmla="*/ 290253 w 606933"/>
              <a:gd name="connsiteY19" fmla="*/ 391005 h 606016"/>
              <a:gd name="connsiteX20" fmla="*/ 290158 w 606933"/>
              <a:gd name="connsiteY20" fmla="*/ 382163 h 606016"/>
              <a:gd name="connsiteX21" fmla="*/ 283471 w 606933"/>
              <a:gd name="connsiteY21" fmla="*/ 374261 h 606016"/>
              <a:gd name="connsiteX22" fmla="*/ 260017 w 606933"/>
              <a:gd name="connsiteY22" fmla="*/ 367489 h 606016"/>
              <a:gd name="connsiteX23" fmla="*/ 255214 w 606933"/>
              <a:gd name="connsiteY23" fmla="*/ 357048 h 606016"/>
              <a:gd name="connsiteX24" fmla="*/ 259170 w 606933"/>
              <a:gd name="connsiteY24" fmla="*/ 343502 h 606016"/>
              <a:gd name="connsiteX25" fmla="*/ 267082 w 606933"/>
              <a:gd name="connsiteY25" fmla="*/ 340116 h 606016"/>
              <a:gd name="connsiteX26" fmla="*/ 293173 w 606933"/>
              <a:gd name="connsiteY26" fmla="*/ 347923 h 606016"/>
              <a:gd name="connsiteX27" fmla="*/ 310221 w 606933"/>
              <a:gd name="connsiteY27" fmla="*/ 345666 h 606016"/>
              <a:gd name="connsiteX28" fmla="*/ 313424 w 606933"/>
              <a:gd name="connsiteY28" fmla="*/ 322338 h 606016"/>
              <a:gd name="connsiteX29" fmla="*/ 303628 w 606933"/>
              <a:gd name="connsiteY29" fmla="*/ 316506 h 606016"/>
              <a:gd name="connsiteX30" fmla="*/ 276972 w 606933"/>
              <a:gd name="connsiteY30" fmla="*/ 304654 h 606016"/>
              <a:gd name="connsiteX31" fmla="*/ 255590 w 606933"/>
              <a:gd name="connsiteY31" fmla="*/ 268627 h 606016"/>
              <a:gd name="connsiteX32" fmla="*/ 284601 w 606933"/>
              <a:gd name="connsiteY32" fmla="*/ 231848 h 606016"/>
              <a:gd name="connsiteX33" fmla="*/ 291760 w 606933"/>
              <a:gd name="connsiteY33" fmla="*/ 221972 h 606016"/>
              <a:gd name="connsiteX34" fmla="*/ 291760 w 606933"/>
              <a:gd name="connsiteY34" fmla="*/ 214447 h 606016"/>
              <a:gd name="connsiteX35" fmla="*/ 298447 w 606933"/>
              <a:gd name="connsiteY35" fmla="*/ 207674 h 606016"/>
              <a:gd name="connsiteX36" fmla="*/ 303420 w 606933"/>
              <a:gd name="connsiteY36" fmla="*/ 180121 h 606016"/>
              <a:gd name="connsiteX37" fmla="*/ 180864 w 606933"/>
              <a:gd name="connsiteY37" fmla="*/ 302491 h 606016"/>
              <a:gd name="connsiteX38" fmla="*/ 303420 w 606933"/>
              <a:gd name="connsiteY38" fmla="*/ 424860 h 606016"/>
              <a:gd name="connsiteX39" fmla="*/ 426069 w 606933"/>
              <a:gd name="connsiteY39" fmla="*/ 302491 h 606016"/>
              <a:gd name="connsiteX40" fmla="*/ 303420 w 606933"/>
              <a:gd name="connsiteY40" fmla="*/ 180121 h 606016"/>
              <a:gd name="connsiteX41" fmla="*/ 303420 w 606933"/>
              <a:gd name="connsiteY41" fmla="*/ 0 h 606016"/>
              <a:gd name="connsiteX42" fmla="*/ 356360 w 606933"/>
              <a:gd name="connsiteY42" fmla="*/ 52767 h 606016"/>
              <a:gd name="connsiteX43" fmla="*/ 321695 w 606933"/>
              <a:gd name="connsiteY43" fmla="*/ 102335 h 606016"/>
              <a:gd name="connsiteX44" fmla="*/ 321695 w 606933"/>
              <a:gd name="connsiteY44" fmla="*/ 149364 h 606016"/>
              <a:gd name="connsiteX45" fmla="*/ 399316 w 606933"/>
              <a:gd name="connsiteY45" fmla="*/ 181626 h 606016"/>
              <a:gd name="connsiteX46" fmla="*/ 405815 w 606933"/>
              <a:gd name="connsiteY46" fmla="*/ 175042 h 606016"/>
              <a:gd name="connsiteX47" fmla="*/ 432851 w 606933"/>
              <a:gd name="connsiteY47" fmla="*/ 148141 h 606016"/>
              <a:gd name="connsiteX48" fmla="*/ 443401 w 606933"/>
              <a:gd name="connsiteY48" fmla="*/ 88791 h 606016"/>
              <a:gd name="connsiteX49" fmla="*/ 518008 w 606933"/>
              <a:gd name="connsiteY49" fmla="*/ 88791 h 606016"/>
              <a:gd name="connsiteX50" fmla="*/ 518008 w 606933"/>
              <a:gd name="connsiteY50" fmla="*/ 163285 h 606016"/>
              <a:gd name="connsiteX51" fmla="*/ 458568 w 606933"/>
              <a:gd name="connsiteY51" fmla="*/ 173819 h 606016"/>
              <a:gd name="connsiteX52" fmla="*/ 425032 w 606933"/>
              <a:gd name="connsiteY52" fmla="*/ 207304 h 606016"/>
              <a:gd name="connsiteX53" fmla="*/ 457343 w 606933"/>
              <a:gd name="connsiteY53" fmla="*/ 287818 h 606016"/>
              <a:gd name="connsiteX54" fmla="*/ 503407 w 606933"/>
              <a:gd name="connsiteY54" fmla="*/ 287818 h 606016"/>
              <a:gd name="connsiteX55" fmla="*/ 553993 w 606933"/>
              <a:gd name="connsiteY55" fmla="*/ 250194 h 606016"/>
              <a:gd name="connsiteX56" fmla="*/ 606933 w 606933"/>
              <a:gd name="connsiteY56" fmla="*/ 302961 h 606016"/>
              <a:gd name="connsiteX57" fmla="*/ 553993 w 606933"/>
              <a:gd name="connsiteY57" fmla="*/ 355822 h 606016"/>
              <a:gd name="connsiteX58" fmla="*/ 505668 w 606933"/>
              <a:gd name="connsiteY58" fmla="*/ 324312 h 606016"/>
              <a:gd name="connsiteX59" fmla="*/ 456589 w 606933"/>
              <a:gd name="connsiteY59" fmla="*/ 324312 h 606016"/>
              <a:gd name="connsiteX60" fmla="*/ 424656 w 606933"/>
              <a:gd name="connsiteY60" fmla="*/ 398336 h 606016"/>
              <a:gd name="connsiteX61" fmla="*/ 458473 w 606933"/>
              <a:gd name="connsiteY61" fmla="*/ 432009 h 606016"/>
              <a:gd name="connsiteX62" fmla="*/ 480705 w 606933"/>
              <a:gd name="connsiteY62" fmla="*/ 427118 h 606016"/>
              <a:gd name="connsiteX63" fmla="*/ 533645 w 606933"/>
              <a:gd name="connsiteY63" fmla="*/ 480072 h 606016"/>
              <a:gd name="connsiteX64" fmla="*/ 480799 w 606933"/>
              <a:gd name="connsiteY64" fmla="*/ 532839 h 606016"/>
              <a:gd name="connsiteX65" fmla="*/ 427953 w 606933"/>
              <a:gd name="connsiteY65" fmla="*/ 480072 h 606016"/>
              <a:gd name="connsiteX66" fmla="*/ 432851 w 606933"/>
              <a:gd name="connsiteY66" fmla="*/ 457875 h 606016"/>
              <a:gd name="connsiteX67" fmla="*/ 398939 w 606933"/>
              <a:gd name="connsiteY67" fmla="*/ 424014 h 606016"/>
              <a:gd name="connsiteX68" fmla="*/ 321789 w 606933"/>
              <a:gd name="connsiteY68" fmla="*/ 455899 h 606016"/>
              <a:gd name="connsiteX69" fmla="*/ 321789 w 606933"/>
              <a:gd name="connsiteY69" fmla="*/ 466904 h 606016"/>
              <a:gd name="connsiteX70" fmla="*/ 321789 w 606933"/>
              <a:gd name="connsiteY70" fmla="*/ 503681 h 606016"/>
              <a:gd name="connsiteX71" fmla="*/ 356454 w 606933"/>
              <a:gd name="connsiteY71" fmla="*/ 553155 h 606016"/>
              <a:gd name="connsiteX72" fmla="*/ 303608 w 606933"/>
              <a:gd name="connsiteY72" fmla="*/ 606016 h 606016"/>
              <a:gd name="connsiteX73" fmla="*/ 250667 w 606933"/>
              <a:gd name="connsiteY73" fmla="*/ 553155 h 606016"/>
              <a:gd name="connsiteX74" fmla="*/ 285333 w 606933"/>
              <a:gd name="connsiteY74" fmla="*/ 503681 h 606016"/>
              <a:gd name="connsiteX75" fmla="*/ 285333 w 606933"/>
              <a:gd name="connsiteY75" fmla="*/ 466810 h 606016"/>
              <a:gd name="connsiteX76" fmla="*/ 285333 w 606933"/>
              <a:gd name="connsiteY76" fmla="*/ 455711 h 606016"/>
              <a:gd name="connsiteX77" fmla="*/ 208277 w 606933"/>
              <a:gd name="connsiteY77" fmla="*/ 423920 h 606016"/>
              <a:gd name="connsiteX78" fmla="*/ 174365 w 606933"/>
              <a:gd name="connsiteY78" fmla="*/ 457781 h 606016"/>
              <a:gd name="connsiteX79" fmla="*/ 179263 w 606933"/>
              <a:gd name="connsiteY79" fmla="*/ 479978 h 606016"/>
              <a:gd name="connsiteX80" fmla="*/ 126322 w 606933"/>
              <a:gd name="connsiteY80" fmla="*/ 532745 h 606016"/>
              <a:gd name="connsiteX81" fmla="*/ 73476 w 606933"/>
              <a:gd name="connsiteY81" fmla="*/ 479978 h 606016"/>
              <a:gd name="connsiteX82" fmla="*/ 126322 w 606933"/>
              <a:gd name="connsiteY82" fmla="*/ 427118 h 606016"/>
              <a:gd name="connsiteX83" fmla="*/ 148554 w 606933"/>
              <a:gd name="connsiteY83" fmla="*/ 432009 h 606016"/>
              <a:gd name="connsiteX84" fmla="*/ 182372 w 606933"/>
              <a:gd name="connsiteY84" fmla="*/ 398336 h 606016"/>
              <a:gd name="connsiteX85" fmla="*/ 150438 w 606933"/>
              <a:gd name="connsiteY85" fmla="*/ 324312 h 606016"/>
              <a:gd name="connsiteX86" fmla="*/ 102490 w 606933"/>
              <a:gd name="connsiteY86" fmla="*/ 324312 h 606016"/>
              <a:gd name="connsiteX87" fmla="*/ 52846 w 606933"/>
              <a:gd name="connsiteY87" fmla="*/ 358926 h 606016"/>
              <a:gd name="connsiteX88" fmla="*/ 0 w 606933"/>
              <a:gd name="connsiteY88" fmla="*/ 306159 h 606016"/>
              <a:gd name="connsiteX89" fmla="*/ 52846 w 606933"/>
              <a:gd name="connsiteY89" fmla="*/ 253298 h 606016"/>
              <a:gd name="connsiteX90" fmla="*/ 102490 w 606933"/>
              <a:gd name="connsiteY90" fmla="*/ 287818 h 606016"/>
              <a:gd name="connsiteX91" fmla="*/ 149590 w 606933"/>
              <a:gd name="connsiteY91" fmla="*/ 287818 h 606016"/>
              <a:gd name="connsiteX92" fmla="*/ 181901 w 606933"/>
              <a:gd name="connsiteY92" fmla="*/ 207304 h 606016"/>
              <a:gd name="connsiteX93" fmla="*/ 148460 w 606933"/>
              <a:gd name="connsiteY93" fmla="*/ 173913 h 606016"/>
              <a:gd name="connsiteX94" fmla="*/ 126228 w 606933"/>
              <a:gd name="connsiteY94" fmla="*/ 178804 h 606016"/>
              <a:gd name="connsiteX95" fmla="*/ 73382 w 606933"/>
              <a:gd name="connsiteY95" fmla="*/ 126038 h 606016"/>
              <a:gd name="connsiteX96" fmla="*/ 126228 w 606933"/>
              <a:gd name="connsiteY96" fmla="*/ 73271 h 606016"/>
              <a:gd name="connsiteX97" fmla="*/ 179075 w 606933"/>
              <a:gd name="connsiteY97" fmla="*/ 126038 h 606016"/>
              <a:gd name="connsiteX98" fmla="*/ 174176 w 606933"/>
              <a:gd name="connsiteY98" fmla="*/ 148235 h 606016"/>
              <a:gd name="connsiteX99" fmla="*/ 207617 w 606933"/>
              <a:gd name="connsiteY99" fmla="*/ 181626 h 606016"/>
              <a:gd name="connsiteX100" fmla="*/ 285239 w 606933"/>
              <a:gd name="connsiteY100" fmla="*/ 149364 h 606016"/>
              <a:gd name="connsiteX101" fmla="*/ 285239 w 606933"/>
              <a:gd name="connsiteY101" fmla="*/ 102335 h 606016"/>
              <a:gd name="connsiteX102" fmla="*/ 250573 w 606933"/>
              <a:gd name="connsiteY102" fmla="*/ 52767 h 606016"/>
              <a:gd name="connsiteX103" fmla="*/ 303420 w 606933"/>
              <a:gd name="connsiteY103" fmla="*/ 0 h 60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06933" h="606016">
                <a:moveTo>
                  <a:pt x="298447" y="207674"/>
                </a:moveTo>
                <a:lnTo>
                  <a:pt x="303628" y="207674"/>
                </a:lnTo>
                <a:cubicBezTo>
                  <a:pt x="315496" y="207674"/>
                  <a:pt x="315496" y="207674"/>
                  <a:pt x="315496" y="219620"/>
                </a:cubicBezTo>
                <a:cubicBezTo>
                  <a:pt x="315496" y="227992"/>
                  <a:pt x="315496" y="228086"/>
                  <a:pt x="323973" y="229403"/>
                </a:cubicBezTo>
                <a:cubicBezTo>
                  <a:pt x="330378" y="230343"/>
                  <a:pt x="336501" y="232225"/>
                  <a:pt x="342435" y="234859"/>
                </a:cubicBezTo>
                <a:cubicBezTo>
                  <a:pt x="345637" y="236269"/>
                  <a:pt x="346956" y="238621"/>
                  <a:pt x="345920" y="242007"/>
                </a:cubicBezTo>
                <a:cubicBezTo>
                  <a:pt x="344413" y="247181"/>
                  <a:pt x="343000" y="252354"/>
                  <a:pt x="341399" y="257434"/>
                </a:cubicBezTo>
                <a:cubicBezTo>
                  <a:pt x="339891" y="262231"/>
                  <a:pt x="338384" y="262984"/>
                  <a:pt x="333769" y="260726"/>
                </a:cubicBezTo>
                <a:cubicBezTo>
                  <a:pt x="324444" y="256211"/>
                  <a:pt x="314742" y="254424"/>
                  <a:pt x="304476" y="254988"/>
                </a:cubicBezTo>
                <a:cubicBezTo>
                  <a:pt x="301838" y="255082"/>
                  <a:pt x="299201" y="255459"/>
                  <a:pt x="296658" y="256587"/>
                </a:cubicBezTo>
                <a:cubicBezTo>
                  <a:pt x="287804" y="260444"/>
                  <a:pt x="286391" y="270227"/>
                  <a:pt x="293926" y="276247"/>
                </a:cubicBezTo>
                <a:cubicBezTo>
                  <a:pt x="297694" y="279257"/>
                  <a:pt x="302121" y="281514"/>
                  <a:pt x="306642" y="283396"/>
                </a:cubicBezTo>
                <a:cubicBezTo>
                  <a:pt x="314554" y="286688"/>
                  <a:pt x="322466" y="289792"/>
                  <a:pt x="329813" y="293931"/>
                </a:cubicBezTo>
                <a:cubicBezTo>
                  <a:pt x="353549" y="307006"/>
                  <a:pt x="359954" y="336824"/>
                  <a:pt x="343565" y="356954"/>
                </a:cubicBezTo>
                <a:cubicBezTo>
                  <a:pt x="337537" y="364291"/>
                  <a:pt x="329625" y="369182"/>
                  <a:pt x="320394" y="371722"/>
                </a:cubicBezTo>
                <a:cubicBezTo>
                  <a:pt x="316438" y="372850"/>
                  <a:pt x="314648" y="375014"/>
                  <a:pt x="314742" y="379153"/>
                </a:cubicBezTo>
                <a:cubicBezTo>
                  <a:pt x="315025" y="383292"/>
                  <a:pt x="314742" y="387242"/>
                  <a:pt x="314742" y="391381"/>
                </a:cubicBezTo>
                <a:cubicBezTo>
                  <a:pt x="314648" y="395050"/>
                  <a:pt x="312859" y="396931"/>
                  <a:pt x="309279" y="397025"/>
                </a:cubicBezTo>
                <a:cubicBezTo>
                  <a:pt x="304852" y="397213"/>
                  <a:pt x="300425" y="397213"/>
                  <a:pt x="296093" y="397025"/>
                </a:cubicBezTo>
                <a:cubicBezTo>
                  <a:pt x="292136" y="396931"/>
                  <a:pt x="290253" y="394767"/>
                  <a:pt x="290253" y="391005"/>
                </a:cubicBezTo>
                <a:cubicBezTo>
                  <a:pt x="290158" y="388183"/>
                  <a:pt x="290158" y="385173"/>
                  <a:pt x="290158" y="382163"/>
                </a:cubicBezTo>
                <a:cubicBezTo>
                  <a:pt x="290064" y="375484"/>
                  <a:pt x="289876" y="375202"/>
                  <a:pt x="283471" y="374261"/>
                </a:cubicBezTo>
                <a:cubicBezTo>
                  <a:pt x="275465" y="372850"/>
                  <a:pt x="267458" y="371063"/>
                  <a:pt x="260017" y="367489"/>
                </a:cubicBezTo>
                <a:cubicBezTo>
                  <a:pt x="254083" y="364573"/>
                  <a:pt x="253612" y="363162"/>
                  <a:pt x="255214" y="357048"/>
                </a:cubicBezTo>
                <a:cubicBezTo>
                  <a:pt x="256532" y="352533"/>
                  <a:pt x="257757" y="348018"/>
                  <a:pt x="259170" y="343502"/>
                </a:cubicBezTo>
                <a:cubicBezTo>
                  <a:pt x="260771" y="338235"/>
                  <a:pt x="262278" y="337576"/>
                  <a:pt x="267082" y="340116"/>
                </a:cubicBezTo>
                <a:cubicBezTo>
                  <a:pt x="275370" y="344349"/>
                  <a:pt x="284036" y="346795"/>
                  <a:pt x="293173" y="347923"/>
                </a:cubicBezTo>
                <a:cubicBezTo>
                  <a:pt x="299107" y="348676"/>
                  <a:pt x="304852" y="348018"/>
                  <a:pt x="310221" y="345666"/>
                </a:cubicBezTo>
                <a:cubicBezTo>
                  <a:pt x="320394" y="341151"/>
                  <a:pt x="322089" y="329299"/>
                  <a:pt x="313424" y="322338"/>
                </a:cubicBezTo>
                <a:cubicBezTo>
                  <a:pt x="310410" y="319798"/>
                  <a:pt x="307113" y="318011"/>
                  <a:pt x="303628" y="316506"/>
                </a:cubicBezTo>
                <a:cubicBezTo>
                  <a:pt x="294680" y="312649"/>
                  <a:pt x="285355" y="309639"/>
                  <a:pt x="276972" y="304654"/>
                </a:cubicBezTo>
                <a:cubicBezTo>
                  <a:pt x="263314" y="296470"/>
                  <a:pt x="254648" y="285277"/>
                  <a:pt x="255590" y="268627"/>
                </a:cubicBezTo>
                <a:cubicBezTo>
                  <a:pt x="256721" y="249815"/>
                  <a:pt x="267458" y="238151"/>
                  <a:pt x="284601" y="231848"/>
                </a:cubicBezTo>
                <a:cubicBezTo>
                  <a:pt x="291666" y="229215"/>
                  <a:pt x="291760" y="229403"/>
                  <a:pt x="291760" y="221972"/>
                </a:cubicBezTo>
                <a:cubicBezTo>
                  <a:pt x="291760" y="219432"/>
                  <a:pt x="291666" y="216986"/>
                  <a:pt x="291760" y="214447"/>
                </a:cubicBezTo>
                <a:cubicBezTo>
                  <a:pt x="291948" y="208803"/>
                  <a:pt x="292890" y="207768"/>
                  <a:pt x="298447" y="207674"/>
                </a:cubicBezTo>
                <a:close/>
                <a:moveTo>
                  <a:pt x="303420" y="180121"/>
                </a:moveTo>
                <a:cubicBezTo>
                  <a:pt x="235877" y="180121"/>
                  <a:pt x="180864" y="235051"/>
                  <a:pt x="180864" y="302491"/>
                </a:cubicBezTo>
                <a:cubicBezTo>
                  <a:pt x="180864" y="369930"/>
                  <a:pt x="235877" y="424860"/>
                  <a:pt x="303420" y="424860"/>
                </a:cubicBezTo>
                <a:cubicBezTo>
                  <a:pt x="371056" y="424860"/>
                  <a:pt x="426069" y="370118"/>
                  <a:pt x="426069" y="302491"/>
                </a:cubicBezTo>
                <a:cubicBezTo>
                  <a:pt x="426069" y="235051"/>
                  <a:pt x="371056" y="180121"/>
                  <a:pt x="303420" y="180121"/>
                </a:cubicBezTo>
                <a:close/>
                <a:moveTo>
                  <a:pt x="303420" y="0"/>
                </a:moveTo>
                <a:cubicBezTo>
                  <a:pt x="332716" y="0"/>
                  <a:pt x="356360" y="23703"/>
                  <a:pt x="356360" y="52767"/>
                </a:cubicBezTo>
                <a:cubicBezTo>
                  <a:pt x="356360" y="75529"/>
                  <a:pt x="341853" y="94905"/>
                  <a:pt x="321695" y="102335"/>
                </a:cubicBezTo>
                <a:lnTo>
                  <a:pt x="321695" y="149364"/>
                </a:lnTo>
                <a:cubicBezTo>
                  <a:pt x="350802" y="152750"/>
                  <a:pt x="377461" y="164319"/>
                  <a:pt x="399316" y="181626"/>
                </a:cubicBezTo>
                <a:lnTo>
                  <a:pt x="405815" y="175042"/>
                </a:lnTo>
                <a:lnTo>
                  <a:pt x="432851" y="148141"/>
                </a:lnTo>
                <a:cubicBezTo>
                  <a:pt x="423808" y="128671"/>
                  <a:pt x="427293" y="104875"/>
                  <a:pt x="443401" y="88791"/>
                </a:cubicBezTo>
                <a:cubicBezTo>
                  <a:pt x="463937" y="68192"/>
                  <a:pt x="497378" y="68192"/>
                  <a:pt x="518008" y="88791"/>
                </a:cubicBezTo>
                <a:cubicBezTo>
                  <a:pt x="538544" y="109390"/>
                  <a:pt x="538544" y="142686"/>
                  <a:pt x="518008" y="163285"/>
                </a:cubicBezTo>
                <a:cubicBezTo>
                  <a:pt x="501900" y="179369"/>
                  <a:pt x="478067" y="182849"/>
                  <a:pt x="458568" y="173819"/>
                </a:cubicBezTo>
                <a:lnTo>
                  <a:pt x="425032" y="207304"/>
                </a:lnTo>
                <a:cubicBezTo>
                  <a:pt x="442836" y="229972"/>
                  <a:pt x="454423" y="257625"/>
                  <a:pt x="457343" y="287818"/>
                </a:cubicBezTo>
                <a:lnTo>
                  <a:pt x="503407" y="287818"/>
                </a:lnTo>
                <a:cubicBezTo>
                  <a:pt x="509907" y="265996"/>
                  <a:pt x="530160" y="250194"/>
                  <a:pt x="553993" y="250194"/>
                </a:cubicBezTo>
                <a:cubicBezTo>
                  <a:pt x="583195" y="250194"/>
                  <a:pt x="606933" y="273803"/>
                  <a:pt x="606933" y="302961"/>
                </a:cubicBezTo>
                <a:cubicBezTo>
                  <a:pt x="606933" y="332213"/>
                  <a:pt x="583195" y="355822"/>
                  <a:pt x="553993" y="355822"/>
                </a:cubicBezTo>
                <a:cubicBezTo>
                  <a:pt x="532421" y="355822"/>
                  <a:pt x="513863" y="342842"/>
                  <a:pt x="505668" y="324312"/>
                </a:cubicBezTo>
                <a:lnTo>
                  <a:pt x="456589" y="324312"/>
                </a:lnTo>
                <a:cubicBezTo>
                  <a:pt x="452539" y="352059"/>
                  <a:pt x="441235" y="377361"/>
                  <a:pt x="424656" y="398336"/>
                </a:cubicBezTo>
                <a:lnTo>
                  <a:pt x="458473" y="432009"/>
                </a:lnTo>
                <a:cubicBezTo>
                  <a:pt x="465256" y="428905"/>
                  <a:pt x="472792" y="427118"/>
                  <a:pt x="480705" y="427118"/>
                </a:cubicBezTo>
                <a:cubicBezTo>
                  <a:pt x="509813" y="427118"/>
                  <a:pt x="533645" y="450820"/>
                  <a:pt x="533645" y="480072"/>
                </a:cubicBezTo>
                <a:cubicBezTo>
                  <a:pt x="533645" y="509324"/>
                  <a:pt x="509907" y="532839"/>
                  <a:pt x="480799" y="532839"/>
                </a:cubicBezTo>
                <a:cubicBezTo>
                  <a:pt x="451503" y="532839"/>
                  <a:pt x="427953" y="509136"/>
                  <a:pt x="427953" y="480072"/>
                </a:cubicBezTo>
                <a:cubicBezTo>
                  <a:pt x="427953" y="472077"/>
                  <a:pt x="429648" y="464647"/>
                  <a:pt x="432851" y="457875"/>
                </a:cubicBezTo>
                <a:lnTo>
                  <a:pt x="398939" y="424014"/>
                </a:lnTo>
                <a:cubicBezTo>
                  <a:pt x="377179" y="441038"/>
                  <a:pt x="350708" y="452513"/>
                  <a:pt x="321789" y="455899"/>
                </a:cubicBezTo>
                <a:lnTo>
                  <a:pt x="321789" y="466904"/>
                </a:lnTo>
                <a:lnTo>
                  <a:pt x="321789" y="503681"/>
                </a:lnTo>
                <a:cubicBezTo>
                  <a:pt x="342042" y="511017"/>
                  <a:pt x="356454" y="530487"/>
                  <a:pt x="356454" y="553155"/>
                </a:cubicBezTo>
                <a:cubicBezTo>
                  <a:pt x="356454" y="582407"/>
                  <a:pt x="332716" y="606016"/>
                  <a:pt x="303608" y="606016"/>
                </a:cubicBezTo>
                <a:cubicBezTo>
                  <a:pt x="274312" y="606016"/>
                  <a:pt x="250667" y="582313"/>
                  <a:pt x="250667" y="553155"/>
                </a:cubicBezTo>
                <a:cubicBezTo>
                  <a:pt x="250667" y="530487"/>
                  <a:pt x="265174" y="511017"/>
                  <a:pt x="285333" y="503681"/>
                </a:cubicBezTo>
                <a:lnTo>
                  <a:pt x="285333" y="466810"/>
                </a:lnTo>
                <a:lnTo>
                  <a:pt x="285333" y="455711"/>
                </a:lnTo>
                <a:cubicBezTo>
                  <a:pt x="256508" y="452325"/>
                  <a:pt x="229943" y="440944"/>
                  <a:pt x="208277" y="423920"/>
                </a:cubicBezTo>
                <a:lnTo>
                  <a:pt x="174365" y="457781"/>
                </a:lnTo>
                <a:cubicBezTo>
                  <a:pt x="177473" y="464553"/>
                  <a:pt x="179263" y="472077"/>
                  <a:pt x="179263" y="479978"/>
                </a:cubicBezTo>
                <a:cubicBezTo>
                  <a:pt x="179263" y="509136"/>
                  <a:pt x="155525" y="532745"/>
                  <a:pt x="126322" y="532745"/>
                </a:cubicBezTo>
                <a:cubicBezTo>
                  <a:pt x="97120" y="532745"/>
                  <a:pt x="73476" y="509136"/>
                  <a:pt x="73476" y="479978"/>
                </a:cubicBezTo>
                <a:cubicBezTo>
                  <a:pt x="73476" y="450726"/>
                  <a:pt x="97215" y="427118"/>
                  <a:pt x="126322" y="427118"/>
                </a:cubicBezTo>
                <a:cubicBezTo>
                  <a:pt x="134424" y="427118"/>
                  <a:pt x="141771" y="428905"/>
                  <a:pt x="148554" y="432009"/>
                </a:cubicBezTo>
                <a:lnTo>
                  <a:pt x="182372" y="398336"/>
                </a:lnTo>
                <a:cubicBezTo>
                  <a:pt x="165698" y="377361"/>
                  <a:pt x="154394" y="352059"/>
                  <a:pt x="150438" y="324312"/>
                </a:cubicBezTo>
                <a:lnTo>
                  <a:pt x="102490" y="324312"/>
                </a:lnTo>
                <a:cubicBezTo>
                  <a:pt x="95048" y="344535"/>
                  <a:pt x="75643" y="358926"/>
                  <a:pt x="52846" y="358926"/>
                </a:cubicBezTo>
                <a:cubicBezTo>
                  <a:pt x="23644" y="358926"/>
                  <a:pt x="0" y="335223"/>
                  <a:pt x="0" y="306159"/>
                </a:cubicBezTo>
                <a:cubicBezTo>
                  <a:pt x="0" y="276907"/>
                  <a:pt x="23738" y="253298"/>
                  <a:pt x="52846" y="253298"/>
                </a:cubicBezTo>
                <a:cubicBezTo>
                  <a:pt x="75643" y="253298"/>
                  <a:pt x="95048" y="267595"/>
                  <a:pt x="102490" y="287818"/>
                </a:cubicBezTo>
                <a:lnTo>
                  <a:pt x="149590" y="287818"/>
                </a:lnTo>
                <a:cubicBezTo>
                  <a:pt x="152510" y="257625"/>
                  <a:pt x="164003" y="229878"/>
                  <a:pt x="181901" y="207304"/>
                </a:cubicBezTo>
                <a:lnTo>
                  <a:pt x="148460" y="173913"/>
                </a:lnTo>
                <a:cubicBezTo>
                  <a:pt x="141677" y="177111"/>
                  <a:pt x="134141" y="178804"/>
                  <a:pt x="126228" y="178804"/>
                </a:cubicBezTo>
                <a:cubicBezTo>
                  <a:pt x="96932" y="178804"/>
                  <a:pt x="73382" y="155102"/>
                  <a:pt x="73382" y="126038"/>
                </a:cubicBezTo>
                <a:cubicBezTo>
                  <a:pt x="73382" y="96786"/>
                  <a:pt x="97120" y="73271"/>
                  <a:pt x="126228" y="73271"/>
                </a:cubicBezTo>
                <a:cubicBezTo>
                  <a:pt x="155525" y="73271"/>
                  <a:pt x="179075" y="96974"/>
                  <a:pt x="179075" y="126038"/>
                </a:cubicBezTo>
                <a:cubicBezTo>
                  <a:pt x="179075" y="134033"/>
                  <a:pt x="177379" y="141463"/>
                  <a:pt x="174176" y="148235"/>
                </a:cubicBezTo>
                <a:lnTo>
                  <a:pt x="207617" y="181626"/>
                </a:lnTo>
                <a:cubicBezTo>
                  <a:pt x="229472" y="164319"/>
                  <a:pt x="256131" y="152750"/>
                  <a:pt x="285239" y="149364"/>
                </a:cubicBezTo>
                <a:lnTo>
                  <a:pt x="285239" y="102335"/>
                </a:lnTo>
                <a:cubicBezTo>
                  <a:pt x="264986" y="94905"/>
                  <a:pt x="250573" y="75529"/>
                  <a:pt x="250573" y="52767"/>
                </a:cubicBezTo>
                <a:cubicBezTo>
                  <a:pt x="250573" y="23609"/>
                  <a:pt x="274312" y="0"/>
                  <a:pt x="303420" y="0"/>
                </a:cubicBez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solidFill>
                <a:schemeClr val="tx2"/>
              </a:solidFill>
              <a:latin typeface="微软雅黑 Light" panose="020B0502040204020203" pitchFamily="34" charset="-122"/>
              <a:cs typeface="+mn-ea"/>
              <a:sym typeface="+mn-lt"/>
            </a:endParaRPr>
          </a:p>
        </p:txBody>
      </p:sp>
      <p:sp>
        <p:nvSpPr>
          <p:cNvPr id="58" name="文本框8">
            <a:extLst>
              <a:ext uri="{FF2B5EF4-FFF2-40B4-BE49-F238E27FC236}">
                <a16:creationId xmlns:a16="http://schemas.microsoft.com/office/drawing/2014/main" id="{3BACCE2F-0C42-FC1D-A7C9-9046EB90720E}"/>
              </a:ext>
            </a:extLst>
          </p:cNvPr>
          <p:cNvSpPr txBox="1"/>
          <p:nvPr/>
        </p:nvSpPr>
        <p:spPr>
          <a:xfrm>
            <a:off x="6240729" y="2606378"/>
            <a:ext cx="2367882" cy="369332"/>
          </a:xfrm>
          <a:prstGeom prst="rect">
            <a:avLst/>
          </a:prstGeom>
          <a:noFill/>
        </p:spPr>
        <p:txBody>
          <a:bodyPr wrap="square" rtlCol="0">
            <a:noAutofit/>
          </a:bodyPr>
          <a:lstStyle/>
          <a:p>
            <a:pPr algn="ctr"/>
            <a:r>
              <a:rPr lang="zh-CN" altLang="en-US" b="1" dirty="0">
                <a:solidFill>
                  <a:schemeClr val="tx2"/>
                </a:solidFill>
                <a:latin typeface="+mj-ea"/>
                <a:ea typeface="+mj-ea"/>
                <a:cs typeface="+mn-ea"/>
                <a:sym typeface="+mn-lt"/>
              </a:rPr>
              <a:t>产品运营</a:t>
            </a:r>
          </a:p>
        </p:txBody>
      </p:sp>
      <p:sp>
        <p:nvSpPr>
          <p:cNvPr id="59" name="文本框2">
            <a:extLst>
              <a:ext uri="{FF2B5EF4-FFF2-40B4-BE49-F238E27FC236}">
                <a16:creationId xmlns:a16="http://schemas.microsoft.com/office/drawing/2014/main" id="{A06CB51F-87B0-125A-4636-24AC42A58D8A}"/>
              </a:ext>
            </a:extLst>
          </p:cNvPr>
          <p:cNvSpPr/>
          <p:nvPr>
            <p:custDataLst>
              <p:tags r:id="rId3"/>
            </p:custDataLst>
          </p:nvPr>
        </p:nvSpPr>
        <p:spPr>
          <a:xfrm>
            <a:off x="6297499" y="3078529"/>
            <a:ext cx="2254342" cy="2657202"/>
          </a:xfrm>
          <a:prstGeom prst="rect">
            <a:avLst/>
          </a:prstGeom>
        </p:spPr>
        <p:txBody>
          <a:bodyPr wrap="square">
            <a:noAutofit/>
          </a:bodyPr>
          <a:lstStyle/>
          <a:p>
            <a:pPr algn="just">
              <a:lnSpc>
                <a:spcPct val="120000"/>
              </a:lnSpc>
            </a:pPr>
            <a:r>
              <a:rPr lang="zh-CN" altLang="en-US" sz="1400" dirty="0">
                <a:solidFill>
                  <a:schemeClr val="tx2"/>
                </a:solidFill>
                <a:latin typeface="微软雅黑 Light" panose="020B0502040204020203" pitchFamily="34" charset="-122"/>
                <a:cs typeface="+mn-ea"/>
                <a:sym typeface="+mn-lt"/>
              </a:rPr>
              <a:t>此处单击添加文本此处单击添加文本此处单击添加文本此处单击添加文本此处单击添加文本此处单击添加文本此处单击添加文本此处单击添加文本此处单击添加文本此处单击添加文本此处单击添加文本此处单击添加文本此处单击添加文本</a:t>
            </a:r>
          </a:p>
        </p:txBody>
      </p:sp>
      <p:sp>
        <p:nvSpPr>
          <p:cNvPr id="60" name="矩形: 圆角 59">
            <a:extLst>
              <a:ext uri="{FF2B5EF4-FFF2-40B4-BE49-F238E27FC236}">
                <a16:creationId xmlns:a16="http://schemas.microsoft.com/office/drawing/2014/main" id="{03C52E4F-F1C8-4F8E-C7BF-F13AF59D8FBB}"/>
              </a:ext>
            </a:extLst>
          </p:cNvPr>
          <p:cNvSpPr>
            <a:spLocks/>
          </p:cNvSpPr>
          <p:nvPr/>
        </p:nvSpPr>
        <p:spPr>
          <a:xfrm>
            <a:off x="8814933" y="1885950"/>
            <a:ext cx="2519268" cy="4051712"/>
          </a:xfrm>
          <a:prstGeom prst="roundRect">
            <a:avLst>
              <a:gd name="adj" fmla="val 6530"/>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16200000" scaled="1"/>
              <a:tileRect/>
            </a:gradFill>
          </a:ln>
          <a:effectLst>
            <a:outerShdw blurRad="304800" dist="190500" dir="5400000" sx="98000" sy="98000" algn="t" rotWithShape="0">
              <a:schemeClr val="accent1">
                <a:lumMod val="75000"/>
                <a:alpha val="19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dirty="0">
              <a:solidFill>
                <a:prstClr val="white"/>
              </a:solidFill>
              <a:latin typeface="微软雅黑 Light" panose="020B0502040204020203" pitchFamily="34" charset="-122"/>
              <a:ea typeface="微软雅黑 Light" panose="020B0502040204020203" pitchFamily="34" charset="-122"/>
            </a:endParaRPr>
          </a:p>
        </p:txBody>
      </p:sp>
      <p:sp>
        <p:nvSpPr>
          <p:cNvPr id="63" name="矩形: 圆角 62">
            <a:extLst>
              <a:ext uri="{FF2B5EF4-FFF2-40B4-BE49-F238E27FC236}">
                <a16:creationId xmlns:a16="http://schemas.microsoft.com/office/drawing/2014/main" id="{4FD7E8B2-C8AC-4D7B-19AF-A8FB14374EA7}"/>
              </a:ext>
            </a:extLst>
          </p:cNvPr>
          <p:cNvSpPr>
            <a:spLocks/>
          </p:cNvSpPr>
          <p:nvPr/>
        </p:nvSpPr>
        <p:spPr>
          <a:xfrm>
            <a:off x="9635126" y="1543076"/>
            <a:ext cx="878883" cy="878775"/>
          </a:xfrm>
          <a:prstGeom prst="roundRect">
            <a:avLst/>
          </a:prstGeom>
          <a:gradFill flip="none" rotWithShape="1">
            <a:gsLst>
              <a:gs pos="0">
                <a:schemeClr val="accent1">
                  <a:lumMod val="40000"/>
                  <a:lumOff val="60000"/>
                </a:schemeClr>
              </a:gs>
              <a:gs pos="84000">
                <a:schemeClr val="accent1"/>
              </a:gs>
            </a:gsLst>
            <a:lin ang="540000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panose="020B0503020204020204" pitchFamily="34" charset="-122"/>
              <a:ea typeface="微软雅黑 Light" panose="020B0502040204020203" pitchFamily="34" charset="-122"/>
            </a:endParaRPr>
          </a:p>
        </p:txBody>
      </p:sp>
      <p:sp>
        <p:nvSpPr>
          <p:cNvPr id="64" name="图标1">
            <a:extLst>
              <a:ext uri="{FF2B5EF4-FFF2-40B4-BE49-F238E27FC236}">
                <a16:creationId xmlns:a16="http://schemas.microsoft.com/office/drawing/2014/main" id="{8F22CA4D-8C9A-849A-1C23-DF9AD07F5B20}"/>
              </a:ext>
            </a:extLst>
          </p:cNvPr>
          <p:cNvSpPr>
            <a:spLocks/>
          </p:cNvSpPr>
          <p:nvPr/>
        </p:nvSpPr>
        <p:spPr>
          <a:xfrm>
            <a:off x="9747688" y="1661460"/>
            <a:ext cx="653756" cy="642006"/>
          </a:xfrm>
          <a:custGeom>
            <a:avLst/>
            <a:gdLst>
              <a:gd name="connsiteX0" fmla="*/ 381018 w 608549"/>
              <a:gd name="connsiteY0" fmla="*/ 473169 h 561377"/>
              <a:gd name="connsiteX1" fmla="*/ 425157 w 608549"/>
              <a:gd name="connsiteY1" fmla="*/ 517273 h 561377"/>
              <a:gd name="connsiteX2" fmla="*/ 381018 w 608549"/>
              <a:gd name="connsiteY2" fmla="*/ 561377 h 561377"/>
              <a:gd name="connsiteX3" fmla="*/ 336879 w 608549"/>
              <a:gd name="connsiteY3" fmla="*/ 517273 h 561377"/>
              <a:gd name="connsiteX4" fmla="*/ 381018 w 608549"/>
              <a:gd name="connsiteY4" fmla="*/ 473169 h 561377"/>
              <a:gd name="connsiteX5" fmla="*/ 146741 w 608549"/>
              <a:gd name="connsiteY5" fmla="*/ 473169 h 561377"/>
              <a:gd name="connsiteX6" fmla="*/ 190880 w 608549"/>
              <a:gd name="connsiteY6" fmla="*/ 517273 h 561377"/>
              <a:gd name="connsiteX7" fmla="*/ 146741 w 608549"/>
              <a:gd name="connsiteY7" fmla="*/ 561377 h 561377"/>
              <a:gd name="connsiteX8" fmla="*/ 102602 w 608549"/>
              <a:gd name="connsiteY8" fmla="*/ 517273 h 561377"/>
              <a:gd name="connsiteX9" fmla="*/ 146741 w 608549"/>
              <a:gd name="connsiteY9" fmla="*/ 473169 h 561377"/>
              <a:gd name="connsiteX10" fmla="*/ 340091 w 608549"/>
              <a:gd name="connsiteY10" fmla="*/ 405920 h 561377"/>
              <a:gd name="connsiteX11" fmla="*/ 445268 w 608549"/>
              <a:gd name="connsiteY11" fmla="*/ 405920 h 561377"/>
              <a:gd name="connsiteX12" fmla="*/ 431622 w 608549"/>
              <a:gd name="connsiteY12" fmla="*/ 458350 h 561377"/>
              <a:gd name="connsiteX13" fmla="*/ 335821 w 608549"/>
              <a:gd name="connsiteY13" fmla="*/ 458350 h 561377"/>
              <a:gd name="connsiteX14" fmla="*/ 204428 w 608549"/>
              <a:gd name="connsiteY14" fmla="*/ 405920 h 561377"/>
              <a:gd name="connsiteX15" fmla="*/ 323260 w 608549"/>
              <a:gd name="connsiteY15" fmla="*/ 405920 h 561377"/>
              <a:gd name="connsiteX16" fmla="*/ 318989 w 608549"/>
              <a:gd name="connsiteY16" fmla="*/ 458350 h 561377"/>
              <a:gd name="connsiteX17" fmla="*/ 208699 w 608549"/>
              <a:gd name="connsiteY17" fmla="*/ 458350 h 561377"/>
              <a:gd name="connsiteX18" fmla="*/ 82420 w 608549"/>
              <a:gd name="connsiteY18" fmla="*/ 405920 h 561377"/>
              <a:gd name="connsiteX19" fmla="*/ 187643 w 608549"/>
              <a:gd name="connsiteY19" fmla="*/ 405920 h 561377"/>
              <a:gd name="connsiteX20" fmla="*/ 192008 w 608549"/>
              <a:gd name="connsiteY20" fmla="*/ 458350 h 561377"/>
              <a:gd name="connsiteX21" fmla="*/ 96072 w 608549"/>
              <a:gd name="connsiteY21" fmla="*/ 458350 h 561377"/>
              <a:gd name="connsiteX22" fmla="*/ 348616 w 608549"/>
              <a:gd name="connsiteY22" fmla="*/ 301060 h 561377"/>
              <a:gd name="connsiteX23" fmla="*/ 472294 w 608549"/>
              <a:gd name="connsiteY23" fmla="*/ 301060 h 561377"/>
              <a:gd name="connsiteX24" fmla="*/ 449638 w 608549"/>
              <a:gd name="connsiteY24" fmla="*/ 389549 h 561377"/>
              <a:gd name="connsiteX25" fmla="*/ 341466 w 608549"/>
              <a:gd name="connsiteY25" fmla="*/ 389549 h 561377"/>
              <a:gd name="connsiteX26" fmla="*/ 195890 w 608549"/>
              <a:gd name="connsiteY26" fmla="*/ 301060 h 561377"/>
              <a:gd name="connsiteX27" fmla="*/ 331799 w 608549"/>
              <a:gd name="connsiteY27" fmla="*/ 301060 h 561377"/>
              <a:gd name="connsiteX28" fmla="*/ 324651 w 608549"/>
              <a:gd name="connsiteY28" fmla="*/ 389549 h 561377"/>
              <a:gd name="connsiteX29" fmla="*/ 203038 w 608549"/>
              <a:gd name="connsiteY29" fmla="*/ 389549 h 561377"/>
              <a:gd name="connsiteX30" fmla="*/ 55394 w 608549"/>
              <a:gd name="connsiteY30" fmla="*/ 301060 h 561377"/>
              <a:gd name="connsiteX31" fmla="*/ 179165 w 608549"/>
              <a:gd name="connsiteY31" fmla="*/ 301060 h 561377"/>
              <a:gd name="connsiteX32" fmla="*/ 186222 w 608549"/>
              <a:gd name="connsiteY32" fmla="*/ 389549 h 561377"/>
              <a:gd name="connsiteX33" fmla="*/ 78050 w 608549"/>
              <a:gd name="connsiteY33" fmla="*/ 389549 h 561377"/>
              <a:gd name="connsiteX34" fmla="*/ 189892 w 608549"/>
              <a:gd name="connsiteY34" fmla="*/ 229013 h 561377"/>
              <a:gd name="connsiteX35" fmla="*/ 337868 w 608549"/>
              <a:gd name="connsiteY35" fmla="*/ 229013 h 561377"/>
              <a:gd name="connsiteX36" fmla="*/ 333226 w 608549"/>
              <a:gd name="connsiteY36" fmla="*/ 284619 h 561377"/>
              <a:gd name="connsiteX37" fmla="*/ 194534 w 608549"/>
              <a:gd name="connsiteY37" fmla="*/ 284619 h 561377"/>
              <a:gd name="connsiteX38" fmla="*/ 36200 w 608549"/>
              <a:gd name="connsiteY38" fmla="*/ 229013 h 561377"/>
              <a:gd name="connsiteX39" fmla="*/ 173089 w 608549"/>
              <a:gd name="connsiteY39" fmla="*/ 229013 h 561377"/>
              <a:gd name="connsiteX40" fmla="*/ 177825 w 608549"/>
              <a:gd name="connsiteY40" fmla="*/ 284619 h 561377"/>
              <a:gd name="connsiteX41" fmla="*/ 51059 w 608549"/>
              <a:gd name="connsiteY41" fmla="*/ 284619 h 561377"/>
              <a:gd name="connsiteX42" fmla="*/ 531055 w 608549"/>
              <a:gd name="connsiteY42" fmla="*/ 143841 h 561377"/>
              <a:gd name="connsiteX43" fmla="*/ 583971 w 608549"/>
              <a:gd name="connsiteY43" fmla="*/ 143841 h 561377"/>
              <a:gd name="connsiteX44" fmla="*/ 583971 w 608549"/>
              <a:gd name="connsiteY44" fmla="*/ 196204 h 561377"/>
              <a:gd name="connsiteX45" fmla="*/ 540432 w 608549"/>
              <a:gd name="connsiteY45" fmla="*/ 196204 h 561377"/>
              <a:gd name="connsiteX46" fmla="*/ 486309 w 608549"/>
              <a:gd name="connsiteY46" fmla="*/ 249309 h 561377"/>
              <a:gd name="connsiteX47" fmla="*/ 476654 w 608549"/>
              <a:gd name="connsiteY47" fmla="*/ 284619 h 561377"/>
              <a:gd name="connsiteX48" fmla="*/ 349934 w 608549"/>
              <a:gd name="connsiteY48" fmla="*/ 284619 h 561377"/>
              <a:gd name="connsiteX49" fmla="*/ 354669 w 608549"/>
              <a:gd name="connsiteY49" fmla="*/ 229012 h 561377"/>
              <a:gd name="connsiteX50" fmla="*/ 437849 w 608549"/>
              <a:gd name="connsiteY50" fmla="*/ 229012 h 561377"/>
              <a:gd name="connsiteX51" fmla="*/ 443233 w 608549"/>
              <a:gd name="connsiteY51" fmla="*/ 221042 h 561377"/>
              <a:gd name="connsiteX52" fmla="*/ 511189 w 608549"/>
              <a:gd name="connsiteY52" fmla="*/ 153016 h 561377"/>
              <a:gd name="connsiteX53" fmla="*/ 517316 w 608549"/>
              <a:gd name="connsiteY53" fmla="*/ 148104 h 561377"/>
              <a:gd name="connsiteX54" fmla="*/ 531055 w 608549"/>
              <a:gd name="connsiteY54" fmla="*/ 143841 h 561377"/>
              <a:gd name="connsiteX55" fmla="*/ 113649 w 608549"/>
              <a:gd name="connsiteY55" fmla="*/ 3 h 561377"/>
              <a:gd name="connsiteX56" fmla="*/ 238362 w 608549"/>
              <a:gd name="connsiteY56" fmla="*/ 56970 h 561377"/>
              <a:gd name="connsiteX57" fmla="*/ 261391 w 608549"/>
              <a:gd name="connsiteY57" fmla="*/ 34726 h 561377"/>
              <a:gd name="connsiteX58" fmla="*/ 292776 w 608549"/>
              <a:gd name="connsiteY58" fmla="*/ 199234 h 561377"/>
              <a:gd name="connsiteX59" fmla="*/ 128792 w 608549"/>
              <a:gd name="connsiteY59" fmla="*/ 163460 h 561377"/>
              <a:gd name="connsiteX60" fmla="*/ 151820 w 608549"/>
              <a:gd name="connsiteY60" fmla="*/ 141124 h 561377"/>
              <a:gd name="connsiteX61" fmla="*/ 0 w 608549"/>
              <a:gd name="connsiteY61" fmla="*/ 36673 h 561377"/>
              <a:gd name="connsiteX62" fmla="*/ 113649 w 608549"/>
              <a:gd name="connsiteY62" fmla="*/ 3 h 56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8549" h="561377">
                <a:moveTo>
                  <a:pt x="381018" y="473169"/>
                </a:moveTo>
                <a:cubicBezTo>
                  <a:pt x="405395" y="473169"/>
                  <a:pt x="425157" y="492915"/>
                  <a:pt x="425157" y="517273"/>
                </a:cubicBezTo>
                <a:cubicBezTo>
                  <a:pt x="425157" y="541631"/>
                  <a:pt x="405395" y="561377"/>
                  <a:pt x="381018" y="561377"/>
                </a:cubicBezTo>
                <a:cubicBezTo>
                  <a:pt x="356641" y="561377"/>
                  <a:pt x="336879" y="541631"/>
                  <a:pt x="336879" y="517273"/>
                </a:cubicBezTo>
                <a:cubicBezTo>
                  <a:pt x="336879" y="492915"/>
                  <a:pt x="356641" y="473169"/>
                  <a:pt x="381018" y="473169"/>
                </a:cubicBezTo>
                <a:close/>
                <a:moveTo>
                  <a:pt x="146741" y="473169"/>
                </a:moveTo>
                <a:cubicBezTo>
                  <a:pt x="171118" y="473169"/>
                  <a:pt x="190880" y="492915"/>
                  <a:pt x="190880" y="517273"/>
                </a:cubicBezTo>
                <a:cubicBezTo>
                  <a:pt x="190880" y="541631"/>
                  <a:pt x="171118" y="561377"/>
                  <a:pt x="146741" y="561377"/>
                </a:cubicBezTo>
                <a:cubicBezTo>
                  <a:pt x="122364" y="561377"/>
                  <a:pt x="102602" y="541631"/>
                  <a:pt x="102602" y="517273"/>
                </a:cubicBezTo>
                <a:cubicBezTo>
                  <a:pt x="102602" y="492915"/>
                  <a:pt x="122364" y="473169"/>
                  <a:pt x="146741" y="473169"/>
                </a:cubicBezTo>
                <a:close/>
                <a:moveTo>
                  <a:pt x="340091" y="405920"/>
                </a:moveTo>
                <a:lnTo>
                  <a:pt x="445268" y="405920"/>
                </a:lnTo>
                <a:lnTo>
                  <a:pt x="431622" y="458350"/>
                </a:lnTo>
                <a:lnTo>
                  <a:pt x="335821" y="458350"/>
                </a:lnTo>
                <a:close/>
                <a:moveTo>
                  <a:pt x="204428" y="405920"/>
                </a:moveTo>
                <a:lnTo>
                  <a:pt x="323260" y="405920"/>
                </a:lnTo>
                <a:lnTo>
                  <a:pt x="318989" y="458350"/>
                </a:lnTo>
                <a:lnTo>
                  <a:pt x="208699" y="458350"/>
                </a:lnTo>
                <a:close/>
                <a:moveTo>
                  <a:pt x="82420" y="405920"/>
                </a:moveTo>
                <a:lnTo>
                  <a:pt x="187643" y="405920"/>
                </a:lnTo>
                <a:lnTo>
                  <a:pt x="192008" y="458350"/>
                </a:lnTo>
                <a:lnTo>
                  <a:pt x="96072" y="458350"/>
                </a:lnTo>
                <a:close/>
                <a:moveTo>
                  <a:pt x="348616" y="301060"/>
                </a:moveTo>
                <a:lnTo>
                  <a:pt x="472294" y="301060"/>
                </a:lnTo>
                <a:lnTo>
                  <a:pt x="449638" y="389549"/>
                </a:lnTo>
                <a:lnTo>
                  <a:pt x="341466" y="389549"/>
                </a:lnTo>
                <a:close/>
                <a:moveTo>
                  <a:pt x="195890" y="301060"/>
                </a:moveTo>
                <a:lnTo>
                  <a:pt x="331799" y="301060"/>
                </a:lnTo>
                <a:lnTo>
                  <a:pt x="324651" y="389549"/>
                </a:lnTo>
                <a:lnTo>
                  <a:pt x="203038" y="389549"/>
                </a:lnTo>
                <a:close/>
                <a:moveTo>
                  <a:pt x="55394" y="301060"/>
                </a:moveTo>
                <a:lnTo>
                  <a:pt x="179165" y="301060"/>
                </a:lnTo>
                <a:lnTo>
                  <a:pt x="186222" y="389549"/>
                </a:lnTo>
                <a:lnTo>
                  <a:pt x="78050" y="389549"/>
                </a:lnTo>
                <a:close/>
                <a:moveTo>
                  <a:pt x="189892" y="229013"/>
                </a:moveTo>
                <a:lnTo>
                  <a:pt x="337868" y="229013"/>
                </a:lnTo>
                <a:lnTo>
                  <a:pt x="333226" y="284619"/>
                </a:lnTo>
                <a:lnTo>
                  <a:pt x="194534" y="284619"/>
                </a:lnTo>
                <a:close/>
                <a:moveTo>
                  <a:pt x="36200" y="229013"/>
                </a:moveTo>
                <a:lnTo>
                  <a:pt x="173089" y="229013"/>
                </a:lnTo>
                <a:lnTo>
                  <a:pt x="177825" y="284619"/>
                </a:lnTo>
                <a:lnTo>
                  <a:pt x="51059" y="284619"/>
                </a:lnTo>
                <a:close/>
                <a:moveTo>
                  <a:pt x="531055" y="143841"/>
                </a:moveTo>
                <a:lnTo>
                  <a:pt x="583971" y="143841"/>
                </a:lnTo>
                <a:cubicBezTo>
                  <a:pt x="616742" y="143841"/>
                  <a:pt x="616742" y="196204"/>
                  <a:pt x="583971" y="196204"/>
                </a:cubicBezTo>
                <a:lnTo>
                  <a:pt x="540432" y="196204"/>
                </a:lnTo>
                <a:cubicBezTo>
                  <a:pt x="522422" y="212608"/>
                  <a:pt x="504319" y="231237"/>
                  <a:pt x="486309" y="249309"/>
                </a:cubicBezTo>
                <a:lnTo>
                  <a:pt x="476654" y="284619"/>
                </a:lnTo>
                <a:lnTo>
                  <a:pt x="349934" y="284619"/>
                </a:lnTo>
                <a:lnTo>
                  <a:pt x="354669" y="229012"/>
                </a:lnTo>
                <a:lnTo>
                  <a:pt x="437849" y="229012"/>
                </a:lnTo>
                <a:cubicBezTo>
                  <a:pt x="439056" y="225676"/>
                  <a:pt x="440727" y="223544"/>
                  <a:pt x="443233" y="221042"/>
                </a:cubicBezTo>
                <a:cubicBezTo>
                  <a:pt x="465885" y="198429"/>
                  <a:pt x="488537" y="175630"/>
                  <a:pt x="511189" y="153016"/>
                </a:cubicBezTo>
                <a:cubicBezTo>
                  <a:pt x="513138" y="151070"/>
                  <a:pt x="515180" y="149309"/>
                  <a:pt x="517316" y="148104"/>
                </a:cubicBezTo>
                <a:cubicBezTo>
                  <a:pt x="520936" y="145695"/>
                  <a:pt x="525485" y="143841"/>
                  <a:pt x="531055" y="143841"/>
                </a:cubicBezTo>
                <a:close/>
                <a:moveTo>
                  <a:pt x="113649" y="3"/>
                </a:moveTo>
                <a:cubicBezTo>
                  <a:pt x="152263" y="202"/>
                  <a:pt x="196298" y="13839"/>
                  <a:pt x="238362" y="56970"/>
                </a:cubicBezTo>
                <a:lnTo>
                  <a:pt x="261391" y="34726"/>
                </a:lnTo>
                <a:lnTo>
                  <a:pt x="292776" y="199234"/>
                </a:lnTo>
                <a:lnTo>
                  <a:pt x="128792" y="163460"/>
                </a:lnTo>
                <a:lnTo>
                  <a:pt x="151820" y="141124"/>
                </a:lnTo>
                <a:cubicBezTo>
                  <a:pt x="60635" y="47702"/>
                  <a:pt x="0" y="36673"/>
                  <a:pt x="0" y="36673"/>
                </a:cubicBezTo>
                <a:cubicBezTo>
                  <a:pt x="0" y="36673"/>
                  <a:pt x="49294" y="-327"/>
                  <a:pt x="113649" y="3"/>
                </a:cubicBezTo>
                <a:close/>
              </a:path>
            </a:pathLst>
          </a:cu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solidFill>
                <a:schemeClr val="tx2"/>
              </a:solidFill>
              <a:latin typeface="微软雅黑 Light" panose="020B0502040204020203" pitchFamily="34" charset="-122"/>
              <a:cs typeface="+mn-ea"/>
              <a:sym typeface="+mn-lt"/>
            </a:endParaRPr>
          </a:p>
        </p:txBody>
      </p:sp>
      <p:sp>
        <p:nvSpPr>
          <p:cNvPr id="65" name="文本框9">
            <a:extLst>
              <a:ext uri="{FF2B5EF4-FFF2-40B4-BE49-F238E27FC236}">
                <a16:creationId xmlns:a16="http://schemas.microsoft.com/office/drawing/2014/main" id="{37FF7B6B-BA14-ABEB-7ECB-932F437B1A82}"/>
              </a:ext>
            </a:extLst>
          </p:cNvPr>
          <p:cNvSpPr txBox="1"/>
          <p:nvPr/>
        </p:nvSpPr>
        <p:spPr>
          <a:xfrm>
            <a:off x="8890626" y="2606378"/>
            <a:ext cx="2367882" cy="369332"/>
          </a:xfrm>
          <a:prstGeom prst="rect">
            <a:avLst/>
          </a:prstGeom>
          <a:noFill/>
        </p:spPr>
        <p:txBody>
          <a:bodyPr wrap="square" rtlCol="0">
            <a:noAutofit/>
          </a:bodyPr>
          <a:lstStyle/>
          <a:p>
            <a:pPr algn="ctr"/>
            <a:r>
              <a:rPr lang="zh-CN" altLang="en-US" b="1" dirty="0">
                <a:solidFill>
                  <a:schemeClr val="tx2"/>
                </a:solidFill>
                <a:latin typeface="+mj-ea"/>
                <a:ea typeface="+mj-ea"/>
                <a:cs typeface="+mn-ea"/>
                <a:sym typeface="+mn-lt"/>
              </a:rPr>
              <a:t>人员技术</a:t>
            </a:r>
          </a:p>
        </p:txBody>
      </p:sp>
      <p:sp>
        <p:nvSpPr>
          <p:cNvPr id="66" name="文本框1">
            <a:extLst>
              <a:ext uri="{FF2B5EF4-FFF2-40B4-BE49-F238E27FC236}">
                <a16:creationId xmlns:a16="http://schemas.microsoft.com/office/drawing/2014/main" id="{BCC544C6-4194-9B6D-5EBE-FF4BFC864F31}"/>
              </a:ext>
            </a:extLst>
          </p:cNvPr>
          <p:cNvSpPr/>
          <p:nvPr>
            <p:custDataLst>
              <p:tags r:id="rId4"/>
            </p:custDataLst>
          </p:nvPr>
        </p:nvSpPr>
        <p:spPr>
          <a:xfrm>
            <a:off x="8935357" y="3078529"/>
            <a:ext cx="2278417" cy="2657202"/>
          </a:xfrm>
          <a:prstGeom prst="rect">
            <a:avLst/>
          </a:prstGeom>
        </p:spPr>
        <p:txBody>
          <a:bodyPr wrap="square">
            <a:noAutofit/>
          </a:bodyPr>
          <a:lstStyle/>
          <a:p>
            <a:pPr algn="just">
              <a:lnSpc>
                <a:spcPct val="120000"/>
              </a:lnSpc>
            </a:pPr>
            <a:r>
              <a:rPr lang="zh-CN" altLang="en-US" sz="1400" dirty="0">
                <a:solidFill>
                  <a:schemeClr val="tx2"/>
                </a:solidFill>
                <a:latin typeface="微软雅黑 Light" panose="020B0502040204020203" pitchFamily="34" charset="-122"/>
                <a:cs typeface="+mn-ea"/>
                <a:sym typeface="+mn-lt"/>
              </a:rPr>
              <a:t>此处单击添加文本此处单击添加文本此处单击添加文本此处单击添加文本此处单击添加文本此处单击添加文本此处单击添加文本此处单击添加文本此处单击添加文本此处单击添加文本此处单击添加文本此处单击添加文本此处单击添加文本</a:t>
            </a:r>
          </a:p>
        </p:txBody>
      </p:sp>
    </p:spTree>
    <p:extLst>
      <p:ext uri="{BB962C8B-B14F-4D97-AF65-F5344CB8AC3E}">
        <p14:creationId xmlns:p14="http://schemas.microsoft.com/office/powerpoint/2010/main" val="1408266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1935372" y="2566492"/>
            <a:ext cx="2922045" cy="1569660"/>
          </a:xfrm>
          <a:prstGeom prst="rect">
            <a:avLst/>
          </a:prstGeom>
          <a:noFill/>
        </p:spPr>
        <p:txBody>
          <a:bodyPr wrap="square" rtlCol="0">
            <a:noAutofit/>
          </a:bodyPr>
          <a:lstStyle/>
          <a:p>
            <a:pPr algn="ctr"/>
            <a:r>
              <a:rPr lang="en-US" altLang="zh-CN" sz="9600" b="1">
                <a:solidFill>
                  <a:schemeClr val="accent1"/>
                </a:solidFill>
                <a:latin typeface="微软雅黑" panose="020B0503020204020204" pitchFamily="34" charset="-122"/>
                <a:ea typeface="微软雅黑" panose="020B0503020204020204" pitchFamily="34" charset="-122"/>
              </a:rPr>
              <a:t>03</a:t>
            </a:r>
            <a:endParaRPr lang="zh-CN" altLang="en-US" sz="9600" b="1">
              <a:solidFill>
                <a:schemeClr val="accent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2404533" y="1547011"/>
            <a:ext cx="1983724" cy="583565"/>
          </a:xfrm>
          <a:prstGeom prst="rect">
            <a:avLst/>
          </a:prstGeom>
          <a:noFill/>
        </p:spPr>
        <p:txBody>
          <a:bodyPr wrap="square" rtlCol="0">
            <a:noAutofit/>
          </a:bodyPr>
          <a:lstStyle/>
          <a:p>
            <a:pPr algn="dist"/>
            <a:r>
              <a:rPr lang="en-US" altLang="zh-CN" sz="3200">
                <a:solidFill>
                  <a:schemeClr val="bg1"/>
                </a:solidFill>
                <a:latin typeface="微软雅黑" panose="020B0503020204020204" pitchFamily="34" charset="-122"/>
                <a:ea typeface="微软雅黑 Light" panose="020B0502040204020203" pitchFamily="34" charset="-122"/>
              </a:rPr>
              <a:t>PART</a:t>
            </a:r>
          </a:p>
        </p:txBody>
      </p:sp>
      <p:pic>
        <p:nvPicPr>
          <p:cNvPr id="10" name="图形 9">
            <a:extLst>
              <a:ext uri="{FF2B5EF4-FFF2-40B4-BE49-F238E27FC236}">
                <a16:creationId xmlns:a16="http://schemas.microsoft.com/office/drawing/2014/main" id="{30DC97E9-8A3C-4417-B50D-5DF58628B8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666" y="4580254"/>
            <a:ext cx="1009456" cy="1009456"/>
          </a:xfrm>
          <a:prstGeom prst="rect">
            <a:avLst/>
          </a:prstGeom>
        </p:spPr>
      </p:pic>
      <p:sp>
        <p:nvSpPr>
          <p:cNvPr id="61" name="文本框 60">
            <a:extLst>
              <a:ext uri="{FF2B5EF4-FFF2-40B4-BE49-F238E27FC236}">
                <a16:creationId xmlns:a16="http://schemas.microsoft.com/office/drawing/2014/main" id="{018AAB88-152C-44BD-9731-7BFE1C8253D0}"/>
              </a:ext>
            </a:extLst>
          </p:cNvPr>
          <p:cNvSpPr txBox="1"/>
          <p:nvPr/>
        </p:nvSpPr>
        <p:spPr>
          <a:xfrm>
            <a:off x="4610100" y="2828836"/>
            <a:ext cx="6439038" cy="1200329"/>
          </a:xfrm>
          <a:prstGeom prst="rect">
            <a:avLst/>
          </a:prstGeom>
          <a:noFill/>
        </p:spPr>
        <p:txBody>
          <a:bodyPr wrap="square" rtlCol="0">
            <a:noAutofit/>
          </a:bodyPr>
          <a:lstStyle/>
          <a:p>
            <a:pPr algn="ctr"/>
            <a:r>
              <a:rPr lang="zh-CN" altLang="en-US" sz="7200" b="1" spc="300">
                <a:gradFill>
                  <a:gsLst>
                    <a:gs pos="100000">
                      <a:schemeClr val="accent1">
                        <a:lumMod val="50000"/>
                      </a:schemeClr>
                    </a:gs>
                    <a:gs pos="0">
                      <a:schemeClr val="accent1"/>
                    </a:gs>
                  </a:gsLst>
                  <a:lin ang="2700000" scaled="1"/>
                </a:gradFill>
                <a:latin typeface="微软雅黑" panose="020B0503020204020204" pitchFamily="34" charset="-122"/>
                <a:ea typeface="微软雅黑" panose="020B0503020204020204" pitchFamily="34" charset="-122"/>
                <a:sym typeface="+mn-lt"/>
              </a:rPr>
              <a:t>发展规划</a:t>
            </a:r>
          </a:p>
        </p:txBody>
      </p:sp>
      <p:sp>
        <p:nvSpPr>
          <p:cNvPr id="67" name="文本框 66">
            <a:extLst>
              <a:ext uri="{FF2B5EF4-FFF2-40B4-BE49-F238E27FC236}">
                <a16:creationId xmlns:a16="http://schemas.microsoft.com/office/drawing/2014/main" id="{1B38C488-3FBE-4775-BBF0-D2632FD88ADA}"/>
              </a:ext>
            </a:extLst>
          </p:cNvPr>
          <p:cNvSpPr txBox="1"/>
          <p:nvPr/>
        </p:nvSpPr>
        <p:spPr>
          <a:xfrm>
            <a:off x="5084607" y="4018431"/>
            <a:ext cx="5490024" cy="369332"/>
          </a:xfrm>
          <a:prstGeom prst="rect">
            <a:avLst/>
          </a:prstGeom>
          <a:noFill/>
        </p:spPr>
        <p:txBody>
          <a:bodyPr wrap="square" rtlCol="0">
            <a:noAutofit/>
          </a:bodyPr>
          <a:lstStyle>
            <a:defPPr>
              <a:defRPr lang="zh-CN"/>
            </a:defPPr>
            <a:lvl1pPr>
              <a:defRPr>
                <a:solidFill>
                  <a:schemeClr val="accent1">
                    <a:alpha val="37000"/>
                  </a:schemeClr>
                </a:solidFill>
                <a:ea typeface="庞门正道标题体" panose="02010600030101010101" pitchFamily="2" charset="-122"/>
              </a:defRPr>
            </a:lvl1pPr>
          </a:lstStyle>
          <a:p>
            <a:pPr algn="ctr"/>
            <a:r>
              <a:rPr lang="en-US" altLang="zh-CN">
                <a:latin typeface="微软雅黑" panose="020B0503020204020204" pitchFamily="34" charset="-122"/>
                <a:ea typeface="微软雅黑" panose="020B0503020204020204" pitchFamily="34" charset="-122"/>
                <a:sym typeface="+mn-lt"/>
              </a:rPr>
              <a:t>The development plan</a:t>
            </a:r>
          </a:p>
        </p:txBody>
      </p:sp>
    </p:spTree>
    <p:extLst>
      <p:ext uri="{BB962C8B-B14F-4D97-AF65-F5344CB8AC3E}">
        <p14:creationId xmlns:p14="http://schemas.microsoft.com/office/powerpoint/2010/main" val="554511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98000">
              <a:schemeClr val="bg1"/>
            </a:gs>
          </a:gsLst>
          <a:lin ang="16200000" scaled="1"/>
          <a:tileRect/>
        </a:gradFill>
        <a:effectLst/>
      </p:bgPr>
    </p:bg>
    <p:spTree>
      <p:nvGrpSpPr>
        <p:cNvPr id="1" name=""/>
        <p:cNvGrpSpPr/>
        <p:nvPr/>
      </p:nvGrpSpPr>
      <p:grpSpPr>
        <a:xfrm>
          <a:off x="0" y="0"/>
          <a:ext cx="0" cy="0"/>
          <a:chOff x="0" y="0"/>
          <a:chExt cx="0" cy="0"/>
        </a:xfrm>
      </p:grpSpPr>
      <p:sp>
        <p:nvSpPr>
          <p:cNvPr id="49" name="任意多边形: 形状 48">
            <a:extLst>
              <a:ext uri="{FF2B5EF4-FFF2-40B4-BE49-F238E27FC236}">
                <a16:creationId xmlns:a16="http://schemas.microsoft.com/office/drawing/2014/main" id="{D692DC9B-0709-8F63-DFF9-8C104F151176}"/>
              </a:ext>
            </a:extLst>
          </p:cNvPr>
          <p:cNvSpPr/>
          <p:nvPr/>
        </p:nvSpPr>
        <p:spPr>
          <a:xfrm>
            <a:off x="0" y="2781247"/>
            <a:ext cx="12192000" cy="3866324"/>
          </a:xfrm>
          <a:custGeom>
            <a:avLst/>
            <a:gdLst>
              <a:gd name="connsiteX0" fmla="*/ 12192000 w 12192000"/>
              <a:gd name="connsiteY0" fmla="*/ 0 h 3866324"/>
              <a:gd name="connsiteX1" fmla="*/ 12192000 w 12192000"/>
              <a:gd name="connsiteY1" fmla="*/ 3866324 h 3866324"/>
              <a:gd name="connsiteX2" fmla="*/ 0 w 12192000"/>
              <a:gd name="connsiteY2" fmla="*/ 3866324 h 3866324"/>
              <a:gd name="connsiteX3" fmla="*/ 0 w 12192000"/>
              <a:gd name="connsiteY3" fmla="*/ 1905443 h 3866324"/>
              <a:gd name="connsiteX4" fmla="*/ 7134236 w 12192000"/>
              <a:gd name="connsiteY4" fmla="*/ 1544038 h 3866324"/>
              <a:gd name="connsiteX5" fmla="*/ 12124668 w 12192000"/>
              <a:gd name="connsiteY5" fmla="*/ 25299 h 38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866324">
                <a:moveTo>
                  <a:pt x="12192000" y="0"/>
                </a:moveTo>
                <a:lnTo>
                  <a:pt x="12192000" y="3866324"/>
                </a:lnTo>
                <a:lnTo>
                  <a:pt x="0" y="3866324"/>
                </a:lnTo>
                <a:lnTo>
                  <a:pt x="0" y="1905443"/>
                </a:lnTo>
                <a:cubicBezTo>
                  <a:pt x="2549164" y="2369295"/>
                  <a:pt x="4954242" y="1917544"/>
                  <a:pt x="7134236" y="1544038"/>
                </a:cubicBezTo>
                <a:cubicBezTo>
                  <a:pt x="8632982" y="1287253"/>
                  <a:pt x="10864845" y="495313"/>
                  <a:pt x="12124668" y="25299"/>
                </a:cubicBezTo>
                <a:close/>
              </a:path>
            </a:pathLst>
          </a:cu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96" name="任意多边形: 形状 95">
            <a:extLst>
              <a:ext uri="{FF2B5EF4-FFF2-40B4-BE49-F238E27FC236}">
                <a16:creationId xmlns:a16="http://schemas.microsoft.com/office/drawing/2014/main" id="{14BD6519-410C-41C9-2066-9D02D9075548}"/>
              </a:ext>
            </a:extLst>
          </p:cNvPr>
          <p:cNvSpPr/>
          <p:nvPr/>
        </p:nvSpPr>
        <p:spPr>
          <a:xfrm>
            <a:off x="0" y="2991676"/>
            <a:ext cx="12192000" cy="3866324"/>
          </a:xfrm>
          <a:custGeom>
            <a:avLst/>
            <a:gdLst>
              <a:gd name="connsiteX0" fmla="*/ 12192000 w 12192000"/>
              <a:gd name="connsiteY0" fmla="*/ 0 h 3866324"/>
              <a:gd name="connsiteX1" fmla="*/ 12192000 w 12192000"/>
              <a:gd name="connsiteY1" fmla="*/ 3866324 h 3866324"/>
              <a:gd name="connsiteX2" fmla="*/ 0 w 12192000"/>
              <a:gd name="connsiteY2" fmla="*/ 3866324 h 3866324"/>
              <a:gd name="connsiteX3" fmla="*/ 0 w 12192000"/>
              <a:gd name="connsiteY3" fmla="*/ 1905443 h 3866324"/>
              <a:gd name="connsiteX4" fmla="*/ 7134236 w 12192000"/>
              <a:gd name="connsiteY4" fmla="*/ 1544038 h 3866324"/>
              <a:gd name="connsiteX5" fmla="*/ 12124668 w 12192000"/>
              <a:gd name="connsiteY5" fmla="*/ 25299 h 38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866324">
                <a:moveTo>
                  <a:pt x="12192000" y="0"/>
                </a:moveTo>
                <a:lnTo>
                  <a:pt x="12192000" y="3866324"/>
                </a:lnTo>
                <a:lnTo>
                  <a:pt x="0" y="3866324"/>
                </a:lnTo>
                <a:lnTo>
                  <a:pt x="0" y="1905443"/>
                </a:lnTo>
                <a:cubicBezTo>
                  <a:pt x="2549164" y="2369295"/>
                  <a:pt x="4954242" y="1917544"/>
                  <a:pt x="7134236" y="1544038"/>
                </a:cubicBezTo>
                <a:cubicBezTo>
                  <a:pt x="8632982" y="1287253"/>
                  <a:pt x="10864845" y="495313"/>
                  <a:pt x="12124668" y="25299"/>
                </a:cubicBez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41" name="文本框 40">
            <a:extLst>
              <a:ext uri="{FF2B5EF4-FFF2-40B4-BE49-F238E27FC236}">
                <a16:creationId xmlns:a16="http://schemas.microsoft.com/office/drawing/2014/main" id="{5EEF83B8-BBF2-4BD5-D293-173FF8F474CD}"/>
              </a:ext>
            </a:extLst>
          </p:cNvPr>
          <p:cNvSpPr txBox="1"/>
          <p:nvPr/>
        </p:nvSpPr>
        <p:spPr>
          <a:xfrm>
            <a:off x="1198228" y="284512"/>
            <a:ext cx="2319672" cy="584775"/>
          </a:xfrm>
          <a:prstGeom prst="rect">
            <a:avLst/>
          </a:prstGeom>
          <a:noFill/>
        </p:spPr>
        <p:txBody>
          <a:bodyPr wrap="square" rtlCol="0">
            <a:noAutofit/>
          </a:bodyPr>
          <a:lstStyle>
            <a:defPPr>
              <a:defRPr lang="zh-CN"/>
            </a:defPPr>
            <a:lvl1pPr algn="just">
              <a:defRPr sz="3200" spc="300">
                <a:gradFill>
                  <a:gsLst>
                    <a:gs pos="100000">
                      <a:schemeClr val="accent1">
                        <a:lumMod val="50000"/>
                      </a:schemeClr>
                    </a:gs>
                    <a:gs pos="0">
                      <a:schemeClr val="accent1">
                        <a:lumMod val="100000"/>
                      </a:schemeClr>
                    </a:gs>
                  </a:gsLst>
                  <a:lin ang="2700000" scaled="1"/>
                </a:gradFill>
                <a:effectLst>
                  <a:outerShdw blurRad="292100" dist="50800" dir="3300000" algn="ctr" rotWithShape="0">
                    <a:schemeClr val="accent1">
                      <a:lumMod val="75000"/>
                      <a:alpha val="31000"/>
                    </a:schemeClr>
                  </a:outerShdw>
                </a:effectLst>
                <a:latin typeface="庞门正道标题体" panose="02010600030101010101" pitchFamily="2" charset="-122"/>
                <a:ea typeface="庞门正道标题体" panose="02010600030101010101" pitchFamily="2" charset="-122"/>
              </a:defRPr>
            </a:lvl1pPr>
          </a:lstStyle>
          <a:p>
            <a:r>
              <a:rPr lang="zh-CN" altLang="en-US" dirty="0"/>
              <a:t>发展规划</a:t>
            </a:r>
          </a:p>
        </p:txBody>
      </p:sp>
      <p:sp>
        <p:nvSpPr>
          <p:cNvPr id="13" name="文本框 12">
            <a:extLst>
              <a:ext uri="{FF2B5EF4-FFF2-40B4-BE49-F238E27FC236}">
                <a16:creationId xmlns:a16="http://schemas.microsoft.com/office/drawing/2014/main" id="{B82E5619-A9FD-43A3-B10A-C4891A22C61F}"/>
              </a:ext>
            </a:extLst>
          </p:cNvPr>
          <p:cNvSpPr txBox="1"/>
          <p:nvPr/>
        </p:nvSpPr>
        <p:spPr>
          <a:xfrm>
            <a:off x="1233341" y="2928201"/>
            <a:ext cx="1816099" cy="1366977"/>
          </a:xfrm>
          <a:prstGeom prst="rect">
            <a:avLst/>
          </a:prstGeom>
          <a:noFill/>
        </p:spPr>
        <p:txBody>
          <a:bodyPr wrap="square" rtlCol="0">
            <a:noAutofit/>
          </a:bodyPr>
          <a:lstStyle>
            <a:defPPr>
              <a:defRPr lang="zh-CN"/>
            </a:defPPr>
            <a:lvl1pPr>
              <a:lnSpc>
                <a:spcPct val="120000"/>
              </a:lnSpc>
              <a:defRPr sz="1400"/>
            </a:lvl1pPr>
          </a:lstStyle>
          <a:p>
            <a:pPr algn="just"/>
            <a:r>
              <a:rPr lang="zh-CN" altLang="en-US">
                <a:solidFill>
                  <a:schemeClr val="tx1">
                    <a:lumMod val="75000"/>
                    <a:lumOff val="25000"/>
                  </a:schemeClr>
                </a:solidFill>
                <a:latin typeface="微软雅黑" panose="020B0503020204020204" pitchFamily="34" charset="-122"/>
                <a:ea typeface="微软雅黑 Light" panose="020B0502040204020203" pitchFamily="34" charset="-122"/>
              </a:rPr>
              <a:t>此处单击添加文本此处单击添加文本此处单击添加文本此处单击添加文本此处单击添加文本</a:t>
            </a:r>
          </a:p>
        </p:txBody>
      </p:sp>
      <p:grpSp>
        <p:nvGrpSpPr>
          <p:cNvPr id="12" name="组合 11">
            <a:extLst>
              <a:ext uri="{FF2B5EF4-FFF2-40B4-BE49-F238E27FC236}">
                <a16:creationId xmlns:a16="http://schemas.microsoft.com/office/drawing/2014/main" id="{1A83EEF5-B718-6EC8-878B-8359BD5347CF}"/>
              </a:ext>
            </a:extLst>
          </p:cNvPr>
          <p:cNvGrpSpPr/>
          <p:nvPr/>
        </p:nvGrpSpPr>
        <p:grpSpPr>
          <a:xfrm>
            <a:off x="871595" y="2568102"/>
            <a:ext cx="360000" cy="2550378"/>
            <a:chOff x="871595" y="2568102"/>
            <a:chExt cx="360000" cy="2550378"/>
          </a:xfrm>
          <a:effectLst>
            <a:outerShdw blurRad="50800" dist="50800" dir="5400000" algn="ctr" rotWithShape="0">
              <a:schemeClr val="accent1">
                <a:lumMod val="50000"/>
                <a:alpha val="42000"/>
              </a:schemeClr>
            </a:outerShdw>
          </a:effectLst>
        </p:grpSpPr>
        <p:cxnSp>
          <p:nvCxnSpPr>
            <p:cNvPr id="19" name="直接连接符 18">
              <a:extLst>
                <a:ext uri="{FF2B5EF4-FFF2-40B4-BE49-F238E27FC236}">
                  <a16:creationId xmlns:a16="http://schemas.microsoft.com/office/drawing/2014/main" id="{CEAA51A0-6611-4B60-81A5-DF508DB59BF6}"/>
                </a:ext>
              </a:extLst>
            </p:cNvPr>
            <p:cNvCxnSpPr>
              <a:cxnSpLocks/>
            </p:cNvCxnSpPr>
            <p:nvPr/>
          </p:nvCxnSpPr>
          <p:spPr>
            <a:xfrm>
              <a:off x="1045259" y="2928201"/>
              <a:ext cx="0" cy="2190279"/>
            </a:xfrm>
            <a:prstGeom prst="line">
              <a:avLst/>
            </a:prstGeom>
            <a:ln w="12700" cap="rnd">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763D3C86-3C17-4C76-A64D-398DB11A1F83}"/>
                </a:ext>
              </a:extLst>
            </p:cNvPr>
            <p:cNvSpPr>
              <a:spLocks noChangeAspect="1"/>
            </p:cNvSpPr>
            <p:nvPr/>
          </p:nvSpPr>
          <p:spPr>
            <a:xfrm>
              <a:off x="907595" y="2604102"/>
              <a:ext cx="288000" cy="288000"/>
            </a:xfrm>
            <a:prstGeom prst="ellipse">
              <a:avLst/>
            </a:prstGeom>
            <a:solidFill>
              <a:schemeClr val="accent1"/>
            </a:solidFill>
            <a:ln>
              <a:noFill/>
            </a:ln>
            <a:effectLst>
              <a:glow rad="254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ndParaRPr>
            </a:p>
          </p:txBody>
        </p:sp>
        <p:sp>
          <p:nvSpPr>
            <p:cNvPr id="59" name="椭圆 58">
              <a:extLst>
                <a:ext uri="{FF2B5EF4-FFF2-40B4-BE49-F238E27FC236}">
                  <a16:creationId xmlns:a16="http://schemas.microsoft.com/office/drawing/2014/main" id="{B87DD1BB-6559-EFEF-0A80-2FEBBD629E17}"/>
                </a:ext>
              </a:extLst>
            </p:cNvPr>
            <p:cNvSpPr>
              <a:spLocks noChangeAspect="1"/>
            </p:cNvSpPr>
            <p:nvPr/>
          </p:nvSpPr>
          <p:spPr>
            <a:xfrm>
              <a:off x="871595" y="2568102"/>
              <a:ext cx="360000" cy="360000"/>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ndParaRPr>
            </a:p>
          </p:txBody>
        </p:sp>
      </p:grpSp>
      <p:sp>
        <p:nvSpPr>
          <p:cNvPr id="60" name="文本框 59">
            <a:extLst>
              <a:ext uri="{FF2B5EF4-FFF2-40B4-BE49-F238E27FC236}">
                <a16:creationId xmlns:a16="http://schemas.microsoft.com/office/drawing/2014/main" id="{DEC0FCEA-C7DA-6D38-D714-C700FB42D3B9}"/>
              </a:ext>
            </a:extLst>
          </p:cNvPr>
          <p:cNvSpPr txBox="1"/>
          <p:nvPr/>
        </p:nvSpPr>
        <p:spPr>
          <a:xfrm>
            <a:off x="1253005" y="2525844"/>
            <a:ext cx="1881967" cy="436145"/>
          </a:xfrm>
          <a:prstGeom prst="rect">
            <a:avLst/>
          </a:prstGeom>
          <a:noFill/>
        </p:spPr>
        <p:txBody>
          <a:bodyPr wrap="square" rtlCol="0">
            <a:noAutofit/>
          </a:bodyPr>
          <a:lstStyle/>
          <a:p>
            <a:pPr>
              <a:lnSpc>
                <a:spcPct val="120000"/>
              </a:lnSpc>
            </a:pPr>
            <a:r>
              <a:rPr lang="zh-CN" altLang="en-US" b="1" dirty="0">
                <a:solidFill>
                  <a:schemeClr val="accent1"/>
                </a:solidFill>
                <a:latin typeface="微软雅黑" panose="020B0503020204020204" pitchFamily="34" charset="-122"/>
                <a:ea typeface="微软雅黑" panose="020B0503020204020204" pitchFamily="34" charset="-122"/>
              </a:rPr>
              <a:t>发展初期</a:t>
            </a:r>
          </a:p>
        </p:txBody>
      </p:sp>
      <p:sp>
        <p:nvSpPr>
          <p:cNvPr id="62" name="文本框 61">
            <a:extLst>
              <a:ext uri="{FF2B5EF4-FFF2-40B4-BE49-F238E27FC236}">
                <a16:creationId xmlns:a16="http://schemas.microsoft.com/office/drawing/2014/main" id="{E60A74FD-0E24-6186-7E43-3EA7D68DB8C6}"/>
              </a:ext>
            </a:extLst>
          </p:cNvPr>
          <p:cNvSpPr txBox="1"/>
          <p:nvPr/>
        </p:nvSpPr>
        <p:spPr>
          <a:xfrm>
            <a:off x="3993474" y="2759926"/>
            <a:ext cx="1816099" cy="1366977"/>
          </a:xfrm>
          <a:prstGeom prst="rect">
            <a:avLst/>
          </a:prstGeom>
          <a:noFill/>
        </p:spPr>
        <p:txBody>
          <a:bodyPr wrap="square" rtlCol="0">
            <a:noAutofit/>
          </a:bodyPr>
          <a:lstStyle>
            <a:defPPr>
              <a:defRPr lang="zh-CN"/>
            </a:defPPr>
            <a:lvl1pPr>
              <a:lnSpc>
                <a:spcPct val="120000"/>
              </a:lnSpc>
              <a:defRPr sz="1400"/>
            </a:lvl1pPr>
          </a:lstStyle>
          <a:p>
            <a:pPr algn="just"/>
            <a:r>
              <a:rPr lang="zh-CN" altLang="en-US">
                <a:solidFill>
                  <a:schemeClr val="tx1">
                    <a:lumMod val="75000"/>
                    <a:lumOff val="25000"/>
                  </a:schemeClr>
                </a:solidFill>
                <a:latin typeface="微软雅黑" panose="020B0503020204020204" pitchFamily="34" charset="-122"/>
                <a:ea typeface="微软雅黑 Light" panose="020B0502040204020203" pitchFamily="34" charset="-122"/>
              </a:rPr>
              <a:t>此处单击添加文本此处单击添加文本此处单击添加文本此处单击添加文本此处单击添加文本</a:t>
            </a:r>
          </a:p>
        </p:txBody>
      </p:sp>
      <p:grpSp>
        <p:nvGrpSpPr>
          <p:cNvPr id="16" name="组合 15">
            <a:extLst>
              <a:ext uri="{FF2B5EF4-FFF2-40B4-BE49-F238E27FC236}">
                <a16:creationId xmlns:a16="http://schemas.microsoft.com/office/drawing/2014/main" id="{396FE3B5-C830-E3CB-8124-BD15680174CA}"/>
              </a:ext>
            </a:extLst>
          </p:cNvPr>
          <p:cNvGrpSpPr/>
          <p:nvPr/>
        </p:nvGrpSpPr>
        <p:grpSpPr>
          <a:xfrm>
            <a:off x="3631728" y="2399827"/>
            <a:ext cx="360000" cy="2550378"/>
            <a:chOff x="3631728" y="2399827"/>
            <a:chExt cx="360000" cy="2550378"/>
          </a:xfrm>
          <a:effectLst>
            <a:outerShdw blurRad="50800" dist="50800" dir="5400000" algn="ctr" rotWithShape="0">
              <a:schemeClr val="accent1">
                <a:lumMod val="50000"/>
                <a:alpha val="42000"/>
              </a:schemeClr>
            </a:outerShdw>
          </a:effectLst>
        </p:grpSpPr>
        <p:cxnSp>
          <p:nvCxnSpPr>
            <p:cNvPr id="63" name="直接连接符 62">
              <a:extLst>
                <a:ext uri="{FF2B5EF4-FFF2-40B4-BE49-F238E27FC236}">
                  <a16:creationId xmlns:a16="http://schemas.microsoft.com/office/drawing/2014/main" id="{30228C77-4952-F216-1FF0-B4373D081FA3}"/>
                </a:ext>
              </a:extLst>
            </p:cNvPr>
            <p:cNvCxnSpPr>
              <a:cxnSpLocks/>
            </p:cNvCxnSpPr>
            <p:nvPr/>
          </p:nvCxnSpPr>
          <p:spPr>
            <a:xfrm>
              <a:off x="3805392" y="2759926"/>
              <a:ext cx="0" cy="2190279"/>
            </a:xfrm>
            <a:prstGeom prst="line">
              <a:avLst/>
            </a:prstGeom>
            <a:ln w="12700" cap="rnd">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64" name="椭圆 63">
              <a:extLst>
                <a:ext uri="{FF2B5EF4-FFF2-40B4-BE49-F238E27FC236}">
                  <a16:creationId xmlns:a16="http://schemas.microsoft.com/office/drawing/2014/main" id="{E0E29C1F-33E2-8215-7FE2-42C9AB9CD3C6}"/>
                </a:ext>
              </a:extLst>
            </p:cNvPr>
            <p:cNvSpPr>
              <a:spLocks noChangeAspect="1"/>
            </p:cNvSpPr>
            <p:nvPr/>
          </p:nvSpPr>
          <p:spPr>
            <a:xfrm>
              <a:off x="3667728" y="2435827"/>
              <a:ext cx="288000" cy="288000"/>
            </a:xfrm>
            <a:prstGeom prst="ellipse">
              <a:avLst/>
            </a:prstGeom>
            <a:solidFill>
              <a:schemeClr val="accent1"/>
            </a:solidFill>
            <a:ln>
              <a:noFill/>
            </a:ln>
            <a:effectLst>
              <a:glow rad="254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ndParaRPr>
            </a:p>
          </p:txBody>
        </p:sp>
        <p:sp>
          <p:nvSpPr>
            <p:cNvPr id="65" name="椭圆 64">
              <a:extLst>
                <a:ext uri="{FF2B5EF4-FFF2-40B4-BE49-F238E27FC236}">
                  <a16:creationId xmlns:a16="http://schemas.microsoft.com/office/drawing/2014/main" id="{CD38D2BD-8B60-3772-E775-EC47FFD17C7F}"/>
                </a:ext>
              </a:extLst>
            </p:cNvPr>
            <p:cNvSpPr>
              <a:spLocks noChangeAspect="1"/>
            </p:cNvSpPr>
            <p:nvPr/>
          </p:nvSpPr>
          <p:spPr>
            <a:xfrm>
              <a:off x="3631728" y="2399827"/>
              <a:ext cx="360000" cy="360000"/>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ndParaRPr>
            </a:p>
          </p:txBody>
        </p:sp>
      </p:grpSp>
      <p:sp>
        <p:nvSpPr>
          <p:cNvPr id="66" name="文本框 65">
            <a:extLst>
              <a:ext uri="{FF2B5EF4-FFF2-40B4-BE49-F238E27FC236}">
                <a16:creationId xmlns:a16="http://schemas.microsoft.com/office/drawing/2014/main" id="{0EE12522-B7DD-6023-EE9E-116F57458CE8}"/>
              </a:ext>
            </a:extLst>
          </p:cNvPr>
          <p:cNvSpPr txBox="1"/>
          <p:nvPr/>
        </p:nvSpPr>
        <p:spPr>
          <a:xfrm>
            <a:off x="4013138" y="2357569"/>
            <a:ext cx="1881967" cy="436145"/>
          </a:xfrm>
          <a:prstGeom prst="rect">
            <a:avLst/>
          </a:prstGeom>
          <a:noFill/>
        </p:spPr>
        <p:txBody>
          <a:bodyPr wrap="square" rtlCol="0">
            <a:noAutofit/>
          </a:bodyPr>
          <a:lstStyle/>
          <a:p>
            <a:pPr>
              <a:lnSpc>
                <a:spcPct val="120000"/>
              </a:lnSpc>
            </a:pPr>
            <a:r>
              <a:rPr lang="zh-CN" altLang="en-US" b="1">
                <a:solidFill>
                  <a:schemeClr val="accent1"/>
                </a:solidFill>
                <a:latin typeface="微软雅黑" panose="020B0503020204020204" pitchFamily="34" charset="-122"/>
                <a:ea typeface="微软雅黑" panose="020B0503020204020204" pitchFamily="34" charset="-122"/>
              </a:rPr>
              <a:t>发展阶段</a:t>
            </a:r>
          </a:p>
        </p:txBody>
      </p:sp>
      <p:sp>
        <p:nvSpPr>
          <p:cNvPr id="68" name="文本框 67">
            <a:extLst>
              <a:ext uri="{FF2B5EF4-FFF2-40B4-BE49-F238E27FC236}">
                <a16:creationId xmlns:a16="http://schemas.microsoft.com/office/drawing/2014/main" id="{B2F0844A-02A2-CB4D-2219-6245A799AE53}"/>
              </a:ext>
            </a:extLst>
          </p:cNvPr>
          <p:cNvSpPr txBox="1"/>
          <p:nvPr/>
        </p:nvSpPr>
        <p:spPr>
          <a:xfrm>
            <a:off x="6753607" y="2391626"/>
            <a:ext cx="1816099" cy="1366977"/>
          </a:xfrm>
          <a:prstGeom prst="rect">
            <a:avLst/>
          </a:prstGeom>
          <a:noFill/>
        </p:spPr>
        <p:txBody>
          <a:bodyPr wrap="square" rtlCol="0">
            <a:noAutofit/>
          </a:bodyPr>
          <a:lstStyle>
            <a:defPPr>
              <a:defRPr lang="zh-CN"/>
            </a:defPPr>
            <a:lvl1pPr>
              <a:lnSpc>
                <a:spcPct val="120000"/>
              </a:lnSpc>
              <a:defRPr sz="1400"/>
            </a:lvl1pPr>
          </a:lstStyle>
          <a:p>
            <a:pPr algn="just"/>
            <a:r>
              <a:rPr lang="zh-CN" altLang="en-US">
                <a:solidFill>
                  <a:schemeClr val="tx1">
                    <a:lumMod val="75000"/>
                    <a:lumOff val="25000"/>
                  </a:schemeClr>
                </a:solidFill>
                <a:latin typeface="微软雅黑" panose="020B0503020204020204" pitchFamily="34" charset="-122"/>
                <a:ea typeface="微软雅黑 Light" panose="020B0502040204020203" pitchFamily="34" charset="-122"/>
              </a:rPr>
              <a:t>此处单击添加文本此处单击添加文本此处单击添加文本此处单击添加文本此处单击添加文本</a:t>
            </a:r>
          </a:p>
        </p:txBody>
      </p:sp>
      <p:grpSp>
        <p:nvGrpSpPr>
          <p:cNvPr id="18" name="组合 17">
            <a:extLst>
              <a:ext uri="{FF2B5EF4-FFF2-40B4-BE49-F238E27FC236}">
                <a16:creationId xmlns:a16="http://schemas.microsoft.com/office/drawing/2014/main" id="{EB94802B-7803-E965-9164-E6F896A05479}"/>
              </a:ext>
            </a:extLst>
          </p:cNvPr>
          <p:cNvGrpSpPr/>
          <p:nvPr/>
        </p:nvGrpSpPr>
        <p:grpSpPr>
          <a:xfrm>
            <a:off x="6391861" y="2031527"/>
            <a:ext cx="360000" cy="2550378"/>
            <a:chOff x="6391861" y="2031527"/>
            <a:chExt cx="360000" cy="2550378"/>
          </a:xfrm>
          <a:effectLst>
            <a:outerShdw blurRad="50800" dist="50800" dir="5400000" algn="ctr" rotWithShape="0">
              <a:schemeClr val="accent1">
                <a:lumMod val="50000"/>
                <a:alpha val="42000"/>
              </a:schemeClr>
            </a:outerShdw>
          </a:effectLst>
        </p:grpSpPr>
        <p:cxnSp>
          <p:nvCxnSpPr>
            <p:cNvPr id="69" name="直接连接符 68">
              <a:extLst>
                <a:ext uri="{FF2B5EF4-FFF2-40B4-BE49-F238E27FC236}">
                  <a16:creationId xmlns:a16="http://schemas.microsoft.com/office/drawing/2014/main" id="{E3FFCCAA-1ACB-9A98-4279-C512C0141EA5}"/>
                </a:ext>
              </a:extLst>
            </p:cNvPr>
            <p:cNvCxnSpPr>
              <a:cxnSpLocks/>
            </p:cNvCxnSpPr>
            <p:nvPr/>
          </p:nvCxnSpPr>
          <p:spPr>
            <a:xfrm>
              <a:off x="6565525" y="2391626"/>
              <a:ext cx="0" cy="2190279"/>
            </a:xfrm>
            <a:prstGeom prst="line">
              <a:avLst/>
            </a:prstGeom>
            <a:ln w="12700" cap="rnd">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70" name="椭圆 69">
              <a:extLst>
                <a:ext uri="{FF2B5EF4-FFF2-40B4-BE49-F238E27FC236}">
                  <a16:creationId xmlns:a16="http://schemas.microsoft.com/office/drawing/2014/main" id="{D684E4BD-0A4B-595E-3924-6370B661F829}"/>
                </a:ext>
              </a:extLst>
            </p:cNvPr>
            <p:cNvSpPr>
              <a:spLocks noChangeAspect="1"/>
            </p:cNvSpPr>
            <p:nvPr/>
          </p:nvSpPr>
          <p:spPr>
            <a:xfrm>
              <a:off x="6427861" y="2067527"/>
              <a:ext cx="288000" cy="288000"/>
            </a:xfrm>
            <a:prstGeom prst="ellipse">
              <a:avLst/>
            </a:prstGeom>
            <a:solidFill>
              <a:schemeClr val="accent1"/>
            </a:solidFill>
            <a:ln>
              <a:noFill/>
            </a:ln>
            <a:effectLst>
              <a:glow rad="254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ndParaRPr>
            </a:p>
          </p:txBody>
        </p:sp>
        <p:sp>
          <p:nvSpPr>
            <p:cNvPr id="71" name="椭圆 70">
              <a:extLst>
                <a:ext uri="{FF2B5EF4-FFF2-40B4-BE49-F238E27FC236}">
                  <a16:creationId xmlns:a16="http://schemas.microsoft.com/office/drawing/2014/main" id="{88324F0A-676C-DA23-6088-76975A1D7527}"/>
                </a:ext>
              </a:extLst>
            </p:cNvPr>
            <p:cNvSpPr>
              <a:spLocks noChangeAspect="1"/>
            </p:cNvSpPr>
            <p:nvPr/>
          </p:nvSpPr>
          <p:spPr>
            <a:xfrm>
              <a:off x="6391861" y="2031527"/>
              <a:ext cx="360000" cy="360000"/>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ndParaRPr>
            </a:p>
          </p:txBody>
        </p:sp>
      </p:grpSp>
      <p:sp>
        <p:nvSpPr>
          <p:cNvPr id="72" name="文本框 71">
            <a:extLst>
              <a:ext uri="{FF2B5EF4-FFF2-40B4-BE49-F238E27FC236}">
                <a16:creationId xmlns:a16="http://schemas.microsoft.com/office/drawing/2014/main" id="{1D223D7A-E441-E0F0-2893-4ADF431456D2}"/>
              </a:ext>
            </a:extLst>
          </p:cNvPr>
          <p:cNvSpPr txBox="1"/>
          <p:nvPr/>
        </p:nvSpPr>
        <p:spPr>
          <a:xfrm>
            <a:off x="6773271" y="1989269"/>
            <a:ext cx="1881967" cy="436145"/>
          </a:xfrm>
          <a:prstGeom prst="rect">
            <a:avLst/>
          </a:prstGeom>
          <a:noFill/>
        </p:spPr>
        <p:txBody>
          <a:bodyPr wrap="square" rtlCol="0">
            <a:noAutofit/>
          </a:bodyPr>
          <a:lstStyle/>
          <a:p>
            <a:pPr>
              <a:lnSpc>
                <a:spcPct val="120000"/>
              </a:lnSpc>
            </a:pPr>
            <a:r>
              <a:rPr lang="zh-CN" altLang="en-US" b="1">
                <a:solidFill>
                  <a:schemeClr val="accent1"/>
                </a:solidFill>
                <a:latin typeface="微软雅黑" panose="020B0503020204020204" pitchFamily="34" charset="-122"/>
                <a:ea typeface="微软雅黑" panose="020B0503020204020204" pitchFamily="34" charset="-122"/>
              </a:rPr>
              <a:t>繁盛阶段</a:t>
            </a:r>
          </a:p>
        </p:txBody>
      </p:sp>
      <p:sp>
        <p:nvSpPr>
          <p:cNvPr id="74" name="文本框 73">
            <a:extLst>
              <a:ext uri="{FF2B5EF4-FFF2-40B4-BE49-F238E27FC236}">
                <a16:creationId xmlns:a16="http://schemas.microsoft.com/office/drawing/2014/main" id="{BF95DE80-4080-9EE7-A1B1-2CD4C9B03989}"/>
              </a:ext>
            </a:extLst>
          </p:cNvPr>
          <p:cNvSpPr txBox="1"/>
          <p:nvPr/>
        </p:nvSpPr>
        <p:spPr>
          <a:xfrm>
            <a:off x="9513741" y="1743926"/>
            <a:ext cx="1816099" cy="1366977"/>
          </a:xfrm>
          <a:prstGeom prst="rect">
            <a:avLst/>
          </a:prstGeom>
          <a:noFill/>
        </p:spPr>
        <p:txBody>
          <a:bodyPr wrap="square" rtlCol="0">
            <a:noAutofit/>
          </a:bodyPr>
          <a:lstStyle>
            <a:defPPr>
              <a:defRPr lang="zh-CN"/>
            </a:defPPr>
            <a:lvl1pPr>
              <a:lnSpc>
                <a:spcPct val="120000"/>
              </a:lnSpc>
              <a:defRPr sz="1400"/>
            </a:lvl1pPr>
          </a:lstStyle>
          <a:p>
            <a:pPr algn="just"/>
            <a:r>
              <a:rPr lang="zh-CN" altLang="en-US">
                <a:solidFill>
                  <a:schemeClr val="tx1">
                    <a:lumMod val="75000"/>
                    <a:lumOff val="25000"/>
                  </a:schemeClr>
                </a:solidFill>
                <a:latin typeface="微软雅黑" panose="020B0503020204020204" pitchFamily="34" charset="-122"/>
                <a:ea typeface="微软雅黑 Light" panose="020B0502040204020203" pitchFamily="34" charset="-122"/>
              </a:rPr>
              <a:t>此处单击添加文本此处单击添加文本此处单击添加文本此处单击添加文本此处单击添加文本</a:t>
            </a:r>
          </a:p>
        </p:txBody>
      </p:sp>
      <p:grpSp>
        <p:nvGrpSpPr>
          <p:cNvPr id="20" name="组合 19">
            <a:extLst>
              <a:ext uri="{FF2B5EF4-FFF2-40B4-BE49-F238E27FC236}">
                <a16:creationId xmlns:a16="http://schemas.microsoft.com/office/drawing/2014/main" id="{4C5A185F-F2A1-0FE2-7713-600C5FDF77E1}"/>
              </a:ext>
            </a:extLst>
          </p:cNvPr>
          <p:cNvGrpSpPr/>
          <p:nvPr/>
        </p:nvGrpSpPr>
        <p:grpSpPr>
          <a:xfrm>
            <a:off x="9151995" y="1383827"/>
            <a:ext cx="360000" cy="2550378"/>
            <a:chOff x="9151995" y="1383827"/>
            <a:chExt cx="360000" cy="2550378"/>
          </a:xfrm>
          <a:effectLst>
            <a:outerShdw blurRad="50800" dist="50800" dir="5400000" algn="ctr" rotWithShape="0">
              <a:schemeClr val="accent1">
                <a:lumMod val="50000"/>
                <a:alpha val="42000"/>
              </a:schemeClr>
            </a:outerShdw>
          </a:effectLst>
        </p:grpSpPr>
        <p:cxnSp>
          <p:nvCxnSpPr>
            <p:cNvPr id="75" name="直接连接符 74">
              <a:extLst>
                <a:ext uri="{FF2B5EF4-FFF2-40B4-BE49-F238E27FC236}">
                  <a16:creationId xmlns:a16="http://schemas.microsoft.com/office/drawing/2014/main" id="{513260B4-F2A5-5788-49CF-EAA827CC28FD}"/>
                </a:ext>
              </a:extLst>
            </p:cNvPr>
            <p:cNvCxnSpPr>
              <a:cxnSpLocks/>
            </p:cNvCxnSpPr>
            <p:nvPr/>
          </p:nvCxnSpPr>
          <p:spPr>
            <a:xfrm>
              <a:off x="9325659" y="1743926"/>
              <a:ext cx="0" cy="2190279"/>
            </a:xfrm>
            <a:prstGeom prst="line">
              <a:avLst/>
            </a:prstGeom>
            <a:ln w="12700" cap="rnd">
              <a:gradFill>
                <a:gsLst>
                  <a:gs pos="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76" name="椭圆 75">
              <a:extLst>
                <a:ext uri="{FF2B5EF4-FFF2-40B4-BE49-F238E27FC236}">
                  <a16:creationId xmlns:a16="http://schemas.microsoft.com/office/drawing/2014/main" id="{BA607C26-175B-4BA1-534A-1EBEAE0C7EAB}"/>
                </a:ext>
              </a:extLst>
            </p:cNvPr>
            <p:cNvSpPr>
              <a:spLocks noChangeAspect="1"/>
            </p:cNvSpPr>
            <p:nvPr/>
          </p:nvSpPr>
          <p:spPr>
            <a:xfrm>
              <a:off x="9187995" y="1419827"/>
              <a:ext cx="288000" cy="288000"/>
            </a:xfrm>
            <a:prstGeom prst="ellipse">
              <a:avLst/>
            </a:prstGeom>
            <a:solidFill>
              <a:schemeClr val="accent1"/>
            </a:solidFill>
            <a:ln>
              <a:noFill/>
            </a:ln>
            <a:effectLst>
              <a:glow rad="254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ndParaRPr>
            </a:p>
          </p:txBody>
        </p:sp>
        <p:sp>
          <p:nvSpPr>
            <p:cNvPr id="77" name="椭圆 76">
              <a:extLst>
                <a:ext uri="{FF2B5EF4-FFF2-40B4-BE49-F238E27FC236}">
                  <a16:creationId xmlns:a16="http://schemas.microsoft.com/office/drawing/2014/main" id="{3E5EBB74-05AD-6512-625B-C6C9C79C56FD}"/>
                </a:ext>
              </a:extLst>
            </p:cNvPr>
            <p:cNvSpPr>
              <a:spLocks noChangeAspect="1"/>
            </p:cNvSpPr>
            <p:nvPr/>
          </p:nvSpPr>
          <p:spPr>
            <a:xfrm>
              <a:off x="9151995" y="1383827"/>
              <a:ext cx="360000" cy="360000"/>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ndParaRPr>
            </a:p>
          </p:txBody>
        </p:sp>
      </p:grpSp>
      <p:sp>
        <p:nvSpPr>
          <p:cNvPr id="78" name="文本框 77">
            <a:extLst>
              <a:ext uri="{FF2B5EF4-FFF2-40B4-BE49-F238E27FC236}">
                <a16:creationId xmlns:a16="http://schemas.microsoft.com/office/drawing/2014/main" id="{55E8DEDE-3302-9F4F-429F-CBE5906D203F}"/>
              </a:ext>
            </a:extLst>
          </p:cNvPr>
          <p:cNvSpPr txBox="1"/>
          <p:nvPr/>
        </p:nvSpPr>
        <p:spPr>
          <a:xfrm>
            <a:off x="9533405" y="1341569"/>
            <a:ext cx="1881967" cy="436145"/>
          </a:xfrm>
          <a:prstGeom prst="rect">
            <a:avLst/>
          </a:prstGeom>
          <a:noFill/>
        </p:spPr>
        <p:txBody>
          <a:bodyPr wrap="square" rtlCol="0">
            <a:noAutofit/>
          </a:bodyPr>
          <a:lstStyle/>
          <a:p>
            <a:pPr>
              <a:lnSpc>
                <a:spcPct val="120000"/>
              </a:lnSpc>
            </a:pPr>
            <a:r>
              <a:rPr lang="zh-CN" altLang="en-US" b="1">
                <a:solidFill>
                  <a:schemeClr val="accent1"/>
                </a:solidFill>
                <a:latin typeface="微软雅黑" panose="020B0503020204020204" pitchFamily="34" charset="-122"/>
                <a:ea typeface="微软雅黑" panose="020B0503020204020204" pitchFamily="34" charset="-122"/>
              </a:rPr>
              <a:t>稳定阶段</a:t>
            </a:r>
          </a:p>
        </p:txBody>
      </p:sp>
      <p:pic>
        <p:nvPicPr>
          <p:cNvPr id="184" name="图片 183">
            <a:extLst>
              <a:ext uri="{FF2B5EF4-FFF2-40B4-BE49-F238E27FC236}">
                <a16:creationId xmlns:a16="http://schemas.microsoft.com/office/drawing/2014/main" id="{1ADF83A1-1AC0-8DCD-808C-4E88C520E28E}"/>
              </a:ext>
            </a:extLst>
          </p:cNvPr>
          <p:cNvPicPr>
            <a:picLocks noChangeAspect="1"/>
          </p:cNvPicPr>
          <p:nvPr/>
        </p:nvPicPr>
        <p:blipFill>
          <a:blip r:embed="rId2"/>
          <a:srcRect b="29510"/>
          <a:stretch>
            <a:fillRect/>
          </a:stretch>
        </p:blipFill>
        <p:spPr>
          <a:xfrm>
            <a:off x="0" y="2697541"/>
            <a:ext cx="12192000" cy="4160459"/>
          </a:xfrm>
          <a:custGeom>
            <a:avLst/>
            <a:gdLst>
              <a:gd name="connsiteX0" fmla="*/ 0 w 12192000"/>
              <a:gd name="connsiteY0" fmla="*/ 0 h 4160459"/>
              <a:gd name="connsiteX1" fmla="*/ 12192000 w 12192000"/>
              <a:gd name="connsiteY1" fmla="*/ 0 h 4160459"/>
              <a:gd name="connsiteX2" fmla="*/ 12192000 w 12192000"/>
              <a:gd name="connsiteY2" fmla="*/ 4160459 h 4160459"/>
              <a:gd name="connsiteX3" fmla="*/ 0 w 12192000"/>
              <a:gd name="connsiteY3" fmla="*/ 4160459 h 4160459"/>
            </a:gdLst>
            <a:ahLst/>
            <a:cxnLst>
              <a:cxn ang="0">
                <a:pos x="connsiteX0" y="connsiteY0"/>
              </a:cxn>
              <a:cxn ang="0">
                <a:pos x="connsiteX1" y="connsiteY1"/>
              </a:cxn>
              <a:cxn ang="0">
                <a:pos x="connsiteX2" y="connsiteY2"/>
              </a:cxn>
              <a:cxn ang="0">
                <a:pos x="connsiteX3" y="connsiteY3"/>
              </a:cxn>
            </a:cxnLst>
            <a:rect l="l" t="t" r="r" b="b"/>
            <a:pathLst>
              <a:path w="12192000" h="4160459">
                <a:moveTo>
                  <a:pt x="0" y="0"/>
                </a:moveTo>
                <a:lnTo>
                  <a:pt x="12192000" y="0"/>
                </a:lnTo>
                <a:lnTo>
                  <a:pt x="12192000" y="4160459"/>
                </a:lnTo>
                <a:lnTo>
                  <a:pt x="0" y="4160459"/>
                </a:lnTo>
                <a:close/>
              </a:path>
            </a:pathLst>
          </a:custGeom>
        </p:spPr>
      </p:pic>
    </p:spTree>
    <p:extLst>
      <p:ext uri="{BB962C8B-B14F-4D97-AF65-F5344CB8AC3E}">
        <p14:creationId xmlns:p14="http://schemas.microsoft.com/office/powerpoint/2010/main" val="3627693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98000">
              <a:schemeClr val="bg1"/>
            </a:gs>
          </a:gsLst>
          <a:lin ang="16200000" scaled="1"/>
          <a:tileRect/>
        </a:gra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C9A7886-6A83-2814-C6AB-859503793B30}"/>
              </a:ext>
            </a:extLst>
          </p:cNvPr>
          <p:cNvSpPr/>
          <p:nvPr/>
        </p:nvSpPr>
        <p:spPr>
          <a:xfrm>
            <a:off x="7805897" y="0"/>
            <a:ext cx="438610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矩形 3">
            <a:extLst>
              <a:ext uri="{FF2B5EF4-FFF2-40B4-BE49-F238E27FC236}">
                <a16:creationId xmlns:a16="http://schemas.microsoft.com/office/drawing/2014/main" id="{5B374A82-1F96-41A9-B34A-0A1F84B3A5D1}"/>
              </a:ext>
            </a:extLst>
          </p:cNvPr>
          <p:cNvSpPr/>
          <p:nvPr/>
        </p:nvSpPr>
        <p:spPr>
          <a:xfrm>
            <a:off x="874713" y="1287420"/>
            <a:ext cx="5133535" cy="1582243"/>
          </a:xfrm>
          <a:prstGeom prst="rect">
            <a:avLst/>
          </a:prstGeom>
          <a:gradFill>
            <a:gsLst>
              <a:gs pos="96000">
                <a:schemeClr val="bg1">
                  <a:alpha val="0"/>
                </a:schemeClr>
              </a:gs>
              <a:gs pos="2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32" name="矩形 31">
            <a:extLst>
              <a:ext uri="{FF2B5EF4-FFF2-40B4-BE49-F238E27FC236}">
                <a16:creationId xmlns:a16="http://schemas.microsoft.com/office/drawing/2014/main" id="{BD2FF05F-1C78-4425-A5B6-EC503974042A}"/>
              </a:ext>
            </a:extLst>
          </p:cNvPr>
          <p:cNvSpPr/>
          <p:nvPr/>
        </p:nvSpPr>
        <p:spPr>
          <a:xfrm>
            <a:off x="874713" y="2952976"/>
            <a:ext cx="5133535" cy="1582243"/>
          </a:xfrm>
          <a:prstGeom prst="rect">
            <a:avLst/>
          </a:prstGeom>
          <a:gradFill>
            <a:gsLst>
              <a:gs pos="96000">
                <a:schemeClr val="bg1">
                  <a:alpha val="0"/>
                </a:schemeClr>
              </a:gs>
              <a:gs pos="2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33" name="矩形 32">
            <a:extLst>
              <a:ext uri="{FF2B5EF4-FFF2-40B4-BE49-F238E27FC236}">
                <a16:creationId xmlns:a16="http://schemas.microsoft.com/office/drawing/2014/main" id="{7DB2F868-3C09-42C6-826C-5E973814162A}"/>
              </a:ext>
            </a:extLst>
          </p:cNvPr>
          <p:cNvSpPr/>
          <p:nvPr/>
        </p:nvSpPr>
        <p:spPr>
          <a:xfrm>
            <a:off x="874713" y="4618531"/>
            <a:ext cx="5133535" cy="1582243"/>
          </a:xfrm>
          <a:prstGeom prst="rect">
            <a:avLst/>
          </a:prstGeom>
          <a:gradFill>
            <a:gsLst>
              <a:gs pos="96000">
                <a:schemeClr val="bg1">
                  <a:alpha val="0"/>
                </a:schemeClr>
              </a:gs>
              <a:gs pos="2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9" name="矩形: 圆角 8">
            <a:extLst>
              <a:ext uri="{FF2B5EF4-FFF2-40B4-BE49-F238E27FC236}">
                <a16:creationId xmlns:a16="http://schemas.microsoft.com/office/drawing/2014/main" id="{5DE409A3-B227-4F4B-AF60-F52EC6A122D9}"/>
              </a:ext>
            </a:extLst>
          </p:cNvPr>
          <p:cNvSpPr/>
          <p:nvPr/>
        </p:nvSpPr>
        <p:spPr>
          <a:xfrm>
            <a:off x="5638804" y="1287420"/>
            <a:ext cx="5713410" cy="4913356"/>
          </a:xfrm>
          <a:prstGeom prst="roundRect">
            <a:avLst>
              <a:gd name="adj" fmla="val 1985"/>
            </a:avLst>
          </a:prstGeom>
          <a:solidFill>
            <a:schemeClr val="bg1"/>
          </a:solidFill>
          <a:ln>
            <a:noFill/>
          </a:ln>
          <a:effectLst>
            <a:outerShdw blurRad="431800" dist="177800" dir="5400000" sx="98000" sy="98000" algn="t" rotWithShape="0">
              <a:schemeClr val="accent1">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graphicFrame>
        <p:nvGraphicFramePr>
          <p:cNvPr id="10" name="图表 9">
            <a:extLst>
              <a:ext uri="{FF2B5EF4-FFF2-40B4-BE49-F238E27FC236}">
                <a16:creationId xmlns:a16="http://schemas.microsoft.com/office/drawing/2014/main" id="{6887D550-E89F-46D1-AB59-0D86657D5FEE}"/>
              </a:ext>
            </a:extLst>
          </p:cNvPr>
          <p:cNvGraphicFramePr/>
          <p:nvPr>
            <p:extLst>
              <p:ext uri="{D42A27DB-BD31-4B8C-83A1-F6EECF244321}">
                <p14:modId xmlns:p14="http://schemas.microsoft.com/office/powerpoint/2010/main" val="3661955801"/>
              </p:ext>
            </p:extLst>
          </p:nvPr>
        </p:nvGraphicFramePr>
        <p:xfrm>
          <a:off x="5986562" y="2239469"/>
          <a:ext cx="5074101" cy="3382736"/>
        </p:xfrm>
        <a:graphic>
          <a:graphicData uri="http://schemas.openxmlformats.org/drawingml/2006/chart">
            <c:chart xmlns:c="http://schemas.openxmlformats.org/drawingml/2006/chart" xmlns:r="http://schemas.openxmlformats.org/officeDocument/2006/relationships" r:id="rId2"/>
          </a:graphicData>
        </a:graphic>
      </p:graphicFrame>
      <p:sp>
        <p:nvSpPr>
          <p:cNvPr id="7" name="文本框 6">
            <a:extLst>
              <a:ext uri="{FF2B5EF4-FFF2-40B4-BE49-F238E27FC236}">
                <a16:creationId xmlns:a16="http://schemas.microsoft.com/office/drawing/2014/main" id="{8F833000-F8E0-4E61-80C8-F89ABA5F7E46}"/>
              </a:ext>
            </a:extLst>
          </p:cNvPr>
          <p:cNvSpPr txBox="1"/>
          <p:nvPr/>
        </p:nvSpPr>
        <p:spPr>
          <a:xfrm>
            <a:off x="1074591" y="1561906"/>
            <a:ext cx="1881967" cy="436145"/>
          </a:xfrm>
          <a:prstGeom prst="rect">
            <a:avLst/>
          </a:prstGeom>
          <a:noFill/>
        </p:spPr>
        <p:txBody>
          <a:bodyPr wrap="square" rtlCol="0">
            <a:noAutofit/>
          </a:bodyPr>
          <a:lstStyle/>
          <a:p>
            <a:pPr>
              <a:lnSpc>
                <a:spcPct val="120000"/>
              </a:lnSpc>
            </a:pPr>
            <a:r>
              <a:rPr lang="zh-CN" altLang="en-US" b="1" dirty="0">
                <a:solidFill>
                  <a:schemeClr val="accent1"/>
                </a:solidFill>
                <a:latin typeface="微软雅黑" panose="020B0503020204020204" pitchFamily="34" charset="-122"/>
                <a:ea typeface="微软雅黑" panose="020B0503020204020204" pitchFamily="34" charset="-122"/>
              </a:rPr>
              <a:t>行业技术一</a:t>
            </a:r>
          </a:p>
        </p:txBody>
      </p:sp>
      <p:sp>
        <p:nvSpPr>
          <p:cNvPr id="12" name="等腰三角形 1">
            <a:extLst>
              <a:ext uri="{FF2B5EF4-FFF2-40B4-BE49-F238E27FC236}">
                <a16:creationId xmlns:a16="http://schemas.microsoft.com/office/drawing/2014/main" id="{E0FCEA7F-1C0B-4342-B931-B45AD493507A}"/>
              </a:ext>
            </a:extLst>
          </p:cNvPr>
          <p:cNvSpPr/>
          <p:nvPr/>
        </p:nvSpPr>
        <p:spPr>
          <a:xfrm rot="7271474">
            <a:off x="9660323" y="4411900"/>
            <a:ext cx="109300" cy="942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17" name="等腰三角形 2">
            <a:extLst>
              <a:ext uri="{FF2B5EF4-FFF2-40B4-BE49-F238E27FC236}">
                <a16:creationId xmlns:a16="http://schemas.microsoft.com/office/drawing/2014/main" id="{C1FFB438-AB95-44D4-9DA4-0739FC3C139E}"/>
              </a:ext>
            </a:extLst>
          </p:cNvPr>
          <p:cNvSpPr/>
          <p:nvPr/>
        </p:nvSpPr>
        <p:spPr>
          <a:xfrm rot="9481066">
            <a:off x="7120021" y="3523851"/>
            <a:ext cx="109300" cy="94224"/>
          </a:xfrm>
          <a:prstGeom prst="triangle">
            <a:avLst/>
          </a:prstGeom>
          <a:gradFill>
            <a:gsLst>
              <a:gs pos="96000">
                <a:schemeClr val="accent1">
                  <a:lumMod val="70000"/>
                  <a:lumOff val="30000"/>
                </a:schemeClr>
              </a:gs>
              <a:gs pos="0">
                <a:schemeClr val="accent1">
                  <a:lumMod val="70000"/>
                  <a:lumOff val="30000"/>
                </a:schemeClr>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13" name="文本框 12">
            <a:extLst>
              <a:ext uri="{FF2B5EF4-FFF2-40B4-BE49-F238E27FC236}">
                <a16:creationId xmlns:a16="http://schemas.microsoft.com/office/drawing/2014/main" id="{ABE03C2B-E4EE-4C96-A6C1-E1AB6BEA56C6}"/>
              </a:ext>
            </a:extLst>
          </p:cNvPr>
          <p:cNvSpPr txBox="1"/>
          <p:nvPr/>
        </p:nvSpPr>
        <p:spPr>
          <a:xfrm>
            <a:off x="9537480" y="4418476"/>
            <a:ext cx="922936" cy="400110"/>
          </a:xfrm>
          <a:prstGeom prst="rect">
            <a:avLst/>
          </a:prstGeom>
          <a:noFill/>
        </p:spPr>
        <p:txBody>
          <a:bodyPr wrap="square" rtlCol="0">
            <a:noAutofit/>
          </a:bodyPr>
          <a:lstStyle/>
          <a:p>
            <a:pPr algn="r"/>
            <a:r>
              <a:rPr lang="en-US" altLang="zh-CN" sz="2000" dirty="0">
                <a:solidFill>
                  <a:schemeClr val="accent1"/>
                </a:solidFill>
                <a:latin typeface="微软雅黑" panose="020B0503020204020204" pitchFamily="34" charset="-122"/>
                <a:ea typeface="微软雅黑 Light" panose="020B0502040204020203" pitchFamily="34" charset="-122"/>
              </a:rPr>
              <a:t>64%</a:t>
            </a:r>
            <a:endParaRPr lang="zh-CN" altLang="en-US" sz="2000" dirty="0">
              <a:solidFill>
                <a:schemeClr val="accent1"/>
              </a:solidFill>
              <a:latin typeface="微软雅黑" panose="020B0503020204020204" pitchFamily="34" charset="-122"/>
              <a:ea typeface="微软雅黑 Light" panose="020B0502040204020203" pitchFamily="34" charset="-122"/>
            </a:endParaRPr>
          </a:p>
        </p:txBody>
      </p:sp>
      <p:sp>
        <p:nvSpPr>
          <p:cNvPr id="24" name="文本框 23">
            <a:extLst>
              <a:ext uri="{FF2B5EF4-FFF2-40B4-BE49-F238E27FC236}">
                <a16:creationId xmlns:a16="http://schemas.microsoft.com/office/drawing/2014/main" id="{02AE3A78-FA0D-4810-A300-471AEC29EB12}"/>
              </a:ext>
            </a:extLst>
          </p:cNvPr>
          <p:cNvSpPr txBox="1"/>
          <p:nvPr/>
        </p:nvSpPr>
        <p:spPr>
          <a:xfrm>
            <a:off x="6310098" y="3343656"/>
            <a:ext cx="922936" cy="400110"/>
          </a:xfrm>
          <a:prstGeom prst="rect">
            <a:avLst/>
          </a:prstGeom>
          <a:noFill/>
        </p:spPr>
        <p:txBody>
          <a:bodyPr wrap="square" rtlCol="0">
            <a:noAutofit/>
          </a:bodyPr>
          <a:lstStyle/>
          <a:p>
            <a:r>
              <a:rPr lang="en-US" altLang="zh-CN" sz="2000" dirty="0">
                <a:solidFill>
                  <a:schemeClr val="accent1"/>
                </a:solidFill>
                <a:latin typeface="微软雅黑" panose="020B0503020204020204" pitchFamily="34" charset="-122"/>
                <a:ea typeface="微软雅黑 Light" panose="020B0502040204020203" pitchFamily="34" charset="-122"/>
              </a:rPr>
              <a:t>27%</a:t>
            </a:r>
            <a:endParaRPr lang="zh-CN" altLang="en-US" sz="2000" dirty="0">
              <a:solidFill>
                <a:schemeClr val="accent1"/>
              </a:solidFill>
              <a:latin typeface="微软雅黑" panose="020B0503020204020204" pitchFamily="34" charset="-122"/>
              <a:ea typeface="微软雅黑 Light" panose="020B0502040204020203" pitchFamily="34" charset="-122"/>
            </a:endParaRPr>
          </a:p>
        </p:txBody>
      </p:sp>
      <p:cxnSp>
        <p:nvCxnSpPr>
          <p:cNvPr id="35" name="直接连接符 34">
            <a:extLst>
              <a:ext uri="{FF2B5EF4-FFF2-40B4-BE49-F238E27FC236}">
                <a16:creationId xmlns:a16="http://schemas.microsoft.com/office/drawing/2014/main" id="{F5570B72-17D8-432A-9DB8-317354542F16}"/>
              </a:ext>
            </a:extLst>
          </p:cNvPr>
          <p:cNvCxnSpPr>
            <a:cxnSpLocks/>
          </p:cNvCxnSpPr>
          <p:nvPr/>
        </p:nvCxnSpPr>
        <p:spPr>
          <a:xfrm>
            <a:off x="874713" y="1287420"/>
            <a:ext cx="0" cy="158224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7D927937-E939-4F0C-A7C1-CAB3506D6763}"/>
              </a:ext>
            </a:extLst>
          </p:cNvPr>
          <p:cNvCxnSpPr>
            <a:cxnSpLocks/>
          </p:cNvCxnSpPr>
          <p:nvPr/>
        </p:nvCxnSpPr>
        <p:spPr>
          <a:xfrm>
            <a:off x="874713" y="2952976"/>
            <a:ext cx="0" cy="158224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EA9B680-5CC2-43AE-8820-6C7231411B24}"/>
              </a:ext>
            </a:extLst>
          </p:cNvPr>
          <p:cNvCxnSpPr>
            <a:cxnSpLocks/>
          </p:cNvCxnSpPr>
          <p:nvPr/>
        </p:nvCxnSpPr>
        <p:spPr>
          <a:xfrm>
            <a:off x="874713" y="4618531"/>
            <a:ext cx="0" cy="158224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56164FED-B433-4835-99E4-83148FC21E64}"/>
              </a:ext>
            </a:extLst>
          </p:cNvPr>
          <p:cNvSpPr txBox="1"/>
          <p:nvPr/>
        </p:nvSpPr>
        <p:spPr>
          <a:xfrm>
            <a:off x="1074592" y="1991575"/>
            <a:ext cx="3977468" cy="591380"/>
          </a:xfrm>
          <a:prstGeom prst="rect">
            <a:avLst/>
          </a:prstGeom>
          <a:noFill/>
        </p:spPr>
        <p:txBody>
          <a:bodyPr wrap="square" rtlCol="0">
            <a:noAutofit/>
          </a:bodyPr>
          <a:lstStyle/>
          <a:p>
            <a:pPr>
              <a:lnSpc>
                <a:spcPct val="120000"/>
              </a:lnSpc>
            </a:pPr>
            <a:r>
              <a:rPr lang="zh-CN" altLang="en-US" sz="1400" dirty="0">
                <a:latin typeface="微软雅黑" panose="020B0503020204020204" pitchFamily="34" charset="-122"/>
                <a:ea typeface="微软雅黑 Light" panose="020B0502040204020203" pitchFamily="34" charset="-122"/>
              </a:rPr>
              <a:t>此处单击添加文本此处单击添加文本此处单击添加文本此处单击添加文本此处单击添加文本</a:t>
            </a:r>
          </a:p>
        </p:txBody>
      </p:sp>
      <p:sp>
        <p:nvSpPr>
          <p:cNvPr id="46" name="文本框 45">
            <a:extLst>
              <a:ext uri="{FF2B5EF4-FFF2-40B4-BE49-F238E27FC236}">
                <a16:creationId xmlns:a16="http://schemas.microsoft.com/office/drawing/2014/main" id="{641F0DE4-9295-4A82-ACDF-2079E416FFB8}"/>
              </a:ext>
            </a:extLst>
          </p:cNvPr>
          <p:cNvSpPr txBox="1"/>
          <p:nvPr/>
        </p:nvSpPr>
        <p:spPr>
          <a:xfrm>
            <a:off x="1074591" y="3226606"/>
            <a:ext cx="1881967" cy="436145"/>
          </a:xfrm>
          <a:prstGeom prst="rect">
            <a:avLst/>
          </a:prstGeom>
          <a:noFill/>
        </p:spPr>
        <p:txBody>
          <a:bodyPr wrap="square" rtlCol="0">
            <a:noAutofit/>
          </a:bodyPr>
          <a:lstStyle/>
          <a:p>
            <a:pPr>
              <a:lnSpc>
                <a:spcPct val="120000"/>
              </a:lnSpc>
            </a:pPr>
            <a:r>
              <a:rPr lang="zh-CN" altLang="en-US" b="1">
                <a:solidFill>
                  <a:schemeClr val="accent1"/>
                </a:solidFill>
                <a:latin typeface="微软雅黑" panose="020B0503020204020204" pitchFamily="34" charset="-122"/>
                <a:ea typeface="微软雅黑" panose="020B0503020204020204" pitchFamily="34" charset="-122"/>
              </a:rPr>
              <a:t>行业技术二</a:t>
            </a:r>
          </a:p>
        </p:txBody>
      </p:sp>
      <p:sp>
        <p:nvSpPr>
          <p:cNvPr id="47" name="文本框 46">
            <a:extLst>
              <a:ext uri="{FF2B5EF4-FFF2-40B4-BE49-F238E27FC236}">
                <a16:creationId xmlns:a16="http://schemas.microsoft.com/office/drawing/2014/main" id="{6D75653E-C1EF-4F3E-8930-E98D8B6C989D}"/>
              </a:ext>
            </a:extLst>
          </p:cNvPr>
          <p:cNvSpPr txBox="1"/>
          <p:nvPr/>
        </p:nvSpPr>
        <p:spPr>
          <a:xfrm>
            <a:off x="1074592" y="3656275"/>
            <a:ext cx="3977468" cy="591380"/>
          </a:xfrm>
          <a:prstGeom prst="rect">
            <a:avLst/>
          </a:prstGeom>
          <a:noFill/>
        </p:spPr>
        <p:txBody>
          <a:bodyPr wrap="square" rtlCol="0">
            <a:noAutofit/>
          </a:bodyPr>
          <a:lstStyle/>
          <a:p>
            <a:pPr>
              <a:lnSpc>
                <a:spcPct val="120000"/>
              </a:lnSpc>
            </a:pPr>
            <a:r>
              <a:rPr lang="zh-CN" altLang="en-US" sz="1400" dirty="0">
                <a:latin typeface="微软雅黑" panose="020B0503020204020204" pitchFamily="34" charset="-122"/>
                <a:ea typeface="微软雅黑 Light" panose="020B0502040204020203" pitchFamily="34" charset="-122"/>
              </a:rPr>
              <a:t>此处单击添加文本此处单击添加文本此处单击添加文本此处单击添加文本此处单击添加文本</a:t>
            </a:r>
          </a:p>
        </p:txBody>
      </p:sp>
      <p:sp>
        <p:nvSpPr>
          <p:cNvPr id="48" name="文本框 47">
            <a:extLst>
              <a:ext uri="{FF2B5EF4-FFF2-40B4-BE49-F238E27FC236}">
                <a16:creationId xmlns:a16="http://schemas.microsoft.com/office/drawing/2014/main" id="{DAC09E83-8340-4079-928D-3A2EB1FAFA88}"/>
              </a:ext>
            </a:extLst>
          </p:cNvPr>
          <p:cNvSpPr txBox="1"/>
          <p:nvPr/>
        </p:nvSpPr>
        <p:spPr>
          <a:xfrm>
            <a:off x="1074591" y="4819867"/>
            <a:ext cx="2794877" cy="436145"/>
          </a:xfrm>
          <a:prstGeom prst="rect">
            <a:avLst/>
          </a:prstGeom>
          <a:noFill/>
        </p:spPr>
        <p:txBody>
          <a:bodyPr wrap="square" rtlCol="0">
            <a:noAutofit/>
          </a:bodyPr>
          <a:lstStyle/>
          <a:p>
            <a:pPr>
              <a:lnSpc>
                <a:spcPct val="120000"/>
              </a:lnSpc>
            </a:pPr>
            <a:r>
              <a:rPr lang="zh-CN" altLang="en-US" b="1">
                <a:solidFill>
                  <a:schemeClr val="accent1"/>
                </a:solidFill>
                <a:latin typeface="微软雅黑" panose="020B0503020204020204" pitchFamily="34" charset="-122"/>
                <a:ea typeface="微软雅黑" panose="020B0503020204020204" pitchFamily="34" charset="-122"/>
              </a:rPr>
              <a:t>行业技术三</a:t>
            </a:r>
          </a:p>
        </p:txBody>
      </p:sp>
      <p:sp>
        <p:nvSpPr>
          <p:cNvPr id="49" name="文本框 48">
            <a:extLst>
              <a:ext uri="{FF2B5EF4-FFF2-40B4-BE49-F238E27FC236}">
                <a16:creationId xmlns:a16="http://schemas.microsoft.com/office/drawing/2014/main" id="{864B82A1-8B4B-437E-9CA1-FD65ACE27E5C}"/>
              </a:ext>
            </a:extLst>
          </p:cNvPr>
          <p:cNvSpPr txBox="1"/>
          <p:nvPr/>
        </p:nvSpPr>
        <p:spPr>
          <a:xfrm>
            <a:off x="1074592" y="5249536"/>
            <a:ext cx="4224954" cy="591893"/>
          </a:xfrm>
          <a:prstGeom prst="rect">
            <a:avLst/>
          </a:prstGeom>
          <a:noFill/>
        </p:spPr>
        <p:txBody>
          <a:bodyPr wrap="square" rtlCol="0">
            <a:noAutofit/>
          </a:bodyPr>
          <a:lstStyle/>
          <a:p>
            <a:pPr>
              <a:lnSpc>
                <a:spcPct val="120000"/>
              </a:lnSpc>
            </a:pPr>
            <a:r>
              <a:rPr lang="zh-CN" altLang="en-US" sz="1400">
                <a:latin typeface="微软雅黑" panose="020B0503020204020204" pitchFamily="34" charset="-122"/>
                <a:ea typeface="微软雅黑 Light" panose="020B0502040204020203" pitchFamily="34" charset="-122"/>
              </a:rPr>
              <a:t>此处单击添加文本此处单击添加文本此处单击添加文本此处单击添加文本此处单击添加文本</a:t>
            </a:r>
          </a:p>
        </p:txBody>
      </p:sp>
      <p:sp>
        <p:nvSpPr>
          <p:cNvPr id="31" name="文本框 30">
            <a:extLst>
              <a:ext uri="{FF2B5EF4-FFF2-40B4-BE49-F238E27FC236}">
                <a16:creationId xmlns:a16="http://schemas.microsoft.com/office/drawing/2014/main" id="{F752979E-1427-AE82-499D-E2AF00235A8B}"/>
              </a:ext>
            </a:extLst>
          </p:cNvPr>
          <p:cNvSpPr txBox="1"/>
          <p:nvPr/>
        </p:nvSpPr>
        <p:spPr>
          <a:xfrm>
            <a:off x="1198228" y="284512"/>
            <a:ext cx="1946545" cy="584775"/>
          </a:xfrm>
          <a:prstGeom prst="rect">
            <a:avLst/>
          </a:prstGeom>
          <a:noFill/>
        </p:spPr>
        <p:txBody>
          <a:bodyPr wrap="square" rtlCol="0">
            <a:noAutofit/>
          </a:bodyPr>
          <a:lstStyle>
            <a:defPPr>
              <a:defRPr lang="zh-CN"/>
            </a:defPPr>
            <a:lvl1pPr algn="just">
              <a:defRPr sz="3200" spc="300">
                <a:gradFill>
                  <a:gsLst>
                    <a:gs pos="100000">
                      <a:schemeClr val="accent1">
                        <a:lumMod val="50000"/>
                      </a:schemeClr>
                    </a:gs>
                    <a:gs pos="0">
                      <a:schemeClr val="accent1">
                        <a:lumMod val="100000"/>
                      </a:schemeClr>
                    </a:gs>
                  </a:gsLst>
                  <a:lin ang="2700000" scaled="1"/>
                </a:gradFill>
                <a:effectLst>
                  <a:outerShdw blurRad="292100" dist="50800" dir="3300000" algn="ctr" rotWithShape="0">
                    <a:schemeClr val="accent1">
                      <a:lumMod val="75000"/>
                      <a:alpha val="31000"/>
                    </a:schemeClr>
                  </a:outerShdw>
                </a:effectLst>
                <a:latin typeface="庞门正道标题体" panose="02010600030101010101" pitchFamily="2" charset="-122"/>
                <a:ea typeface="庞门正道标题体" panose="02010600030101010101" pitchFamily="2" charset="-122"/>
              </a:defRPr>
            </a:lvl1pPr>
          </a:lstStyle>
          <a:p>
            <a:r>
              <a:rPr lang="zh-CN" altLang="en-US" dirty="0"/>
              <a:t>行业现状</a:t>
            </a:r>
          </a:p>
        </p:txBody>
      </p:sp>
      <p:grpSp>
        <p:nvGrpSpPr>
          <p:cNvPr id="44" name="组合 43">
            <a:extLst>
              <a:ext uri="{FF2B5EF4-FFF2-40B4-BE49-F238E27FC236}">
                <a16:creationId xmlns:a16="http://schemas.microsoft.com/office/drawing/2014/main" id="{61EC20AE-B6BF-8E52-FD98-4A542B365205}"/>
              </a:ext>
            </a:extLst>
          </p:cNvPr>
          <p:cNvGrpSpPr/>
          <p:nvPr/>
        </p:nvGrpSpPr>
        <p:grpSpPr>
          <a:xfrm>
            <a:off x="3611408" y="501054"/>
            <a:ext cx="7907492" cy="152649"/>
            <a:chOff x="3611408" y="482800"/>
            <a:chExt cx="7907492" cy="152649"/>
          </a:xfrm>
        </p:grpSpPr>
        <p:pic>
          <p:nvPicPr>
            <p:cNvPr id="50" name="图片 49">
              <a:hlinkClick r:id="rId3"/>
              <a:extLst>
                <a:ext uri="{FF2B5EF4-FFF2-40B4-BE49-F238E27FC236}">
                  <a16:creationId xmlns:a16="http://schemas.microsoft.com/office/drawing/2014/main" id="{53AD48D4-60CF-C347-5194-864F5465C9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2469" y="482800"/>
              <a:ext cx="1156431" cy="152649"/>
            </a:xfrm>
            <a:prstGeom prst="rect">
              <a:avLst/>
            </a:prstGeom>
          </p:spPr>
        </p:pic>
        <p:cxnSp>
          <p:nvCxnSpPr>
            <p:cNvPr id="51" name="直接连接符 50">
              <a:extLst>
                <a:ext uri="{FF2B5EF4-FFF2-40B4-BE49-F238E27FC236}">
                  <a16:creationId xmlns:a16="http://schemas.microsoft.com/office/drawing/2014/main" id="{FBC1B56F-9D24-92EB-134D-111D305F8368}"/>
                </a:ext>
              </a:extLst>
            </p:cNvPr>
            <p:cNvCxnSpPr>
              <a:cxnSpLocks/>
            </p:cNvCxnSpPr>
            <p:nvPr/>
          </p:nvCxnSpPr>
          <p:spPr>
            <a:xfrm>
              <a:off x="3611408" y="541161"/>
              <a:ext cx="6582459"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sp>
        <p:nvSpPr>
          <p:cNvPr id="14" name="文本框 13">
            <a:extLst>
              <a:ext uri="{FF2B5EF4-FFF2-40B4-BE49-F238E27FC236}">
                <a16:creationId xmlns:a16="http://schemas.microsoft.com/office/drawing/2014/main" id="{BC06E5E2-2AC5-4B25-90AD-525A02E6548E}"/>
              </a:ext>
            </a:extLst>
          </p:cNvPr>
          <p:cNvSpPr txBox="1"/>
          <p:nvPr/>
        </p:nvSpPr>
        <p:spPr>
          <a:xfrm>
            <a:off x="6216335" y="1566104"/>
            <a:ext cx="4558348" cy="400110"/>
          </a:xfrm>
          <a:prstGeom prst="rect">
            <a:avLst/>
          </a:prstGeom>
          <a:noFill/>
        </p:spPr>
        <p:txBody>
          <a:bodyPr wrap="square" rtlCol="0">
            <a:noAutofit/>
          </a:bodyPr>
          <a:lstStyle/>
          <a:p>
            <a:pPr algn="ctr"/>
            <a:r>
              <a:rPr lang="zh-CN" altLang="en-US" sz="2000" b="1" dirty="0">
                <a:solidFill>
                  <a:schemeClr val="accent1">
                    <a:lumMod val="50000"/>
                  </a:schemeClr>
                </a:solidFill>
                <a:latin typeface="微软雅黑" panose="020B0503020204020204" pitchFamily="34" charset="-122"/>
                <a:ea typeface="微软雅黑" panose="020B0503020204020204" pitchFamily="34" charset="-122"/>
              </a:rPr>
              <a:t>行业技术年度概况</a:t>
            </a:r>
          </a:p>
        </p:txBody>
      </p:sp>
      <p:sp>
        <p:nvSpPr>
          <p:cNvPr id="18" name="等腰三角形 3">
            <a:extLst>
              <a:ext uri="{FF2B5EF4-FFF2-40B4-BE49-F238E27FC236}">
                <a16:creationId xmlns:a16="http://schemas.microsoft.com/office/drawing/2014/main" id="{4F5ECA1F-174C-4808-A3D2-E08EE82691A0}"/>
              </a:ext>
            </a:extLst>
          </p:cNvPr>
          <p:cNvSpPr/>
          <p:nvPr/>
        </p:nvSpPr>
        <p:spPr>
          <a:xfrm rot="20158518">
            <a:off x="7939008" y="2431499"/>
            <a:ext cx="109300" cy="94224"/>
          </a:xfrm>
          <a:prstGeom prst="triangle">
            <a:avLst/>
          </a:prstGeom>
          <a:gradFill>
            <a:gsLst>
              <a:gs pos="95918">
                <a:schemeClr val="accent1">
                  <a:lumMod val="50000"/>
                  <a:lumOff val="50000"/>
                </a:schemeClr>
              </a:gs>
              <a:gs pos="0">
                <a:schemeClr val="accent1">
                  <a:lumMod val="50000"/>
                  <a:lumOff val="5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19" name="等腰三角形 4">
            <a:extLst>
              <a:ext uri="{FF2B5EF4-FFF2-40B4-BE49-F238E27FC236}">
                <a16:creationId xmlns:a16="http://schemas.microsoft.com/office/drawing/2014/main" id="{F2EDFB82-AD1F-49F0-A301-59DBD96702FE}"/>
              </a:ext>
            </a:extLst>
          </p:cNvPr>
          <p:cNvSpPr/>
          <p:nvPr/>
        </p:nvSpPr>
        <p:spPr>
          <a:xfrm rot="21336973">
            <a:off x="8339352" y="2335730"/>
            <a:ext cx="109300" cy="94224"/>
          </a:xfrm>
          <a:prstGeom prst="triangle">
            <a:avLst/>
          </a:prstGeom>
          <a:gradFill>
            <a:gsLst>
              <a:gs pos="95918">
                <a:schemeClr val="accent1">
                  <a:lumMod val="30000"/>
                  <a:lumOff val="70000"/>
                </a:schemeClr>
              </a:gs>
              <a:gs pos="0">
                <a:schemeClr val="accent1">
                  <a:lumMod val="30000"/>
                  <a:lumOff val="7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27" name="文本框 26">
            <a:extLst>
              <a:ext uri="{FF2B5EF4-FFF2-40B4-BE49-F238E27FC236}">
                <a16:creationId xmlns:a16="http://schemas.microsoft.com/office/drawing/2014/main" id="{EAEBF5E7-495D-4F28-B1FA-AACD031D34EC}"/>
              </a:ext>
            </a:extLst>
          </p:cNvPr>
          <p:cNvSpPr txBox="1"/>
          <p:nvPr/>
        </p:nvSpPr>
        <p:spPr>
          <a:xfrm>
            <a:off x="7344429" y="2122286"/>
            <a:ext cx="922936" cy="400110"/>
          </a:xfrm>
          <a:prstGeom prst="rect">
            <a:avLst/>
          </a:prstGeom>
          <a:noFill/>
        </p:spPr>
        <p:txBody>
          <a:bodyPr wrap="square" rtlCol="0">
            <a:noAutofit/>
          </a:bodyPr>
          <a:lstStyle/>
          <a:p>
            <a:pPr algn="ctr"/>
            <a:r>
              <a:rPr lang="en-US" altLang="zh-CN" sz="2000" dirty="0">
                <a:solidFill>
                  <a:schemeClr val="accent1"/>
                </a:solidFill>
                <a:latin typeface="微软雅黑" panose="020B0503020204020204" pitchFamily="34" charset="-122"/>
                <a:ea typeface="微软雅黑 Light" panose="020B0502040204020203" pitchFamily="34" charset="-122"/>
              </a:rPr>
              <a:t>6%</a:t>
            </a:r>
            <a:endParaRPr lang="zh-CN" altLang="en-US" sz="2000" dirty="0">
              <a:solidFill>
                <a:schemeClr val="accent1"/>
              </a:solidFill>
              <a:latin typeface="微软雅黑" panose="020B0503020204020204" pitchFamily="34" charset="-122"/>
              <a:ea typeface="微软雅黑 Light" panose="020B0502040204020203" pitchFamily="34" charset="-122"/>
            </a:endParaRPr>
          </a:p>
        </p:txBody>
      </p:sp>
      <p:sp>
        <p:nvSpPr>
          <p:cNvPr id="30" name="文本框 29">
            <a:extLst>
              <a:ext uri="{FF2B5EF4-FFF2-40B4-BE49-F238E27FC236}">
                <a16:creationId xmlns:a16="http://schemas.microsoft.com/office/drawing/2014/main" id="{6CF50B32-B157-4BF0-B7F4-B608CF8FA429}"/>
              </a:ext>
            </a:extLst>
          </p:cNvPr>
          <p:cNvSpPr txBox="1"/>
          <p:nvPr/>
        </p:nvSpPr>
        <p:spPr>
          <a:xfrm>
            <a:off x="8098152" y="2040438"/>
            <a:ext cx="922936" cy="400110"/>
          </a:xfrm>
          <a:prstGeom prst="rect">
            <a:avLst/>
          </a:prstGeom>
          <a:noFill/>
        </p:spPr>
        <p:txBody>
          <a:bodyPr wrap="square" rtlCol="0">
            <a:noAutofit/>
          </a:bodyPr>
          <a:lstStyle/>
          <a:p>
            <a:pPr algn="r"/>
            <a:r>
              <a:rPr lang="en-US" altLang="zh-CN" sz="2000" dirty="0">
                <a:solidFill>
                  <a:schemeClr val="accent1"/>
                </a:solidFill>
                <a:latin typeface="微软雅黑" panose="020B0503020204020204" pitchFamily="34" charset="-122"/>
                <a:ea typeface="微软雅黑 Light" panose="020B0502040204020203" pitchFamily="34" charset="-122"/>
              </a:rPr>
              <a:t>3%</a:t>
            </a:r>
            <a:endParaRPr lang="zh-CN" altLang="en-US" sz="2000" dirty="0">
              <a:solidFill>
                <a:schemeClr val="accent1"/>
              </a:solidFill>
              <a:latin typeface="微软雅黑" panose="020B0503020204020204" pitchFamily="34" charset="-122"/>
              <a:ea typeface="微软雅黑 Light" panose="020B0502040204020203" pitchFamily="34" charset="-122"/>
            </a:endParaRPr>
          </a:p>
        </p:txBody>
      </p:sp>
      <p:pic>
        <p:nvPicPr>
          <p:cNvPr id="62" name="图片 61">
            <a:hlinkClick r:id="rId3"/>
            <a:extLst>
              <a:ext uri="{FF2B5EF4-FFF2-40B4-BE49-F238E27FC236}">
                <a16:creationId xmlns:a16="http://schemas.microsoft.com/office/drawing/2014/main" id="{65F34B41-B169-7947-C51E-3BBA27415E34}"/>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62469" y="501054"/>
            <a:ext cx="1156431" cy="152649"/>
          </a:xfrm>
          <a:prstGeom prst="rect">
            <a:avLst/>
          </a:prstGeom>
        </p:spPr>
      </p:pic>
      <p:cxnSp>
        <p:nvCxnSpPr>
          <p:cNvPr id="63" name="直接连接符 62">
            <a:extLst>
              <a:ext uri="{FF2B5EF4-FFF2-40B4-BE49-F238E27FC236}">
                <a16:creationId xmlns:a16="http://schemas.microsoft.com/office/drawing/2014/main" id="{C328AE94-364E-F990-7DF0-A9AFCF1D61B1}"/>
              </a:ext>
            </a:extLst>
          </p:cNvPr>
          <p:cNvCxnSpPr>
            <a:cxnSpLocks/>
          </p:cNvCxnSpPr>
          <p:nvPr/>
        </p:nvCxnSpPr>
        <p:spPr>
          <a:xfrm>
            <a:off x="7805897" y="559415"/>
            <a:ext cx="238797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494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1935372" y="2566492"/>
            <a:ext cx="2922045" cy="1569660"/>
          </a:xfrm>
          <a:prstGeom prst="rect">
            <a:avLst/>
          </a:prstGeom>
          <a:noFill/>
        </p:spPr>
        <p:txBody>
          <a:bodyPr wrap="square" rtlCol="0">
            <a:noAutofit/>
          </a:bodyPr>
          <a:lstStyle/>
          <a:p>
            <a:pPr algn="ctr"/>
            <a:r>
              <a:rPr lang="en-US" altLang="zh-CN" sz="9600" b="1">
                <a:solidFill>
                  <a:schemeClr val="accent1"/>
                </a:solidFill>
                <a:latin typeface="微软雅黑" panose="020B0503020204020204" pitchFamily="34" charset="-122"/>
                <a:ea typeface="微软雅黑" panose="020B0503020204020204" pitchFamily="34" charset="-122"/>
              </a:rPr>
              <a:t>04</a:t>
            </a:r>
            <a:endParaRPr lang="zh-CN" altLang="en-US" sz="9600" b="1">
              <a:solidFill>
                <a:schemeClr val="accent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2404533" y="1547011"/>
            <a:ext cx="1983724" cy="583565"/>
          </a:xfrm>
          <a:prstGeom prst="rect">
            <a:avLst/>
          </a:prstGeom>
          <a:noFill/>
        </p:spPr>
        <p:txBody>
          <a:bodyPr wrap="square" rtlCol="0">
            <a:noAutofit/>
          </a:bodyPr>
          <a:lstStyle/>
          <a:p>
            <a:pPr algn="dist"/>
            <a:r>
              <a:rPr lang="en-US" altLang="zh-CN" sz="3200">
                <a:solidFill>
                  <a:schemeClr val="bg1"/>
                </a:solidFill>
                <a:latin typeface="微软雅黑" panose="020B0503020204020204" pitchFamily="34" charset="-122"/>
                <a:ea typeface="微软雅黑 Light" panose="020B0502040204020203" pitchFamily="34" charset="-122"/>
              </a:rPr>
              <a:t>PART</a:t>
            </a:r>
          </a:p>
        </p:txBody>
      </p:sp>
      <p:pic>
        <p:nvPicPr>
          <p:cNvPr id="10" name="图形 9">
            <a:extLst>
              <a:ext uri="{FF2B5EF4-FFF2-40B4-BE49-F238E27FC236}">
                <a16:creationId xmlns:a16="http://schemas.microsoft.com/office/drawing/2014/main" id="{30DC97E9-8A3C-4417-B50D-5DF58628B8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666" y="4580254"/>
            <a:ext cx="1009456" cy="1009456"/>
          </a:xfrm>
          <a:prstGeom prst="rect">
            <a:avLst/>
          </a:prstGeom>
        </p:spPr>
      </p:pic>
      <p:sp>
        <p:nvSpPr>
          <p:cNvPr id="61" name="文本框 60">
            <a:extLst>
              <a:ext uri="{FF2B5EF4-FFF2-40B4-BE49-F238E27FC236}">
                <a16:creationId xmlns:a16="http://schemas.microsoft.com/office/drawing/2014/main" id="{018AAB88-152C-44BD-9731-7BFE1C8253D0}"/>
              </a:ext>
            </a:extLst>
          </p:cNvPr>
          <p:cNvSpPr txBox="1"/>
          <p:nvPr/>
        </p:nvSpPr>
        <p:spPr>
          <a:xfrm>
            <a:off x="4610100" y="2828836"/>
            <a:ext cx="6439038" cy="1200329"/>
          </a:xfrm>
          <a:prstGeom prst="rect">
            <a:avLst/>
          </a:prstGeom>
          <a:noFill/>
        </p:spPr>
        <p:txBody>
          <a:bodyPr wrap="square" rtlCol="0">
            <a:noAutofit/>
          </a:bodyPr>
          <a:lstStyle/>
          <a:p>
            <a:pPr algn="ctr"/>
            <a:r>
              <a:rPr lang="zh-CN" altLang="en-US" sz="7200" b="1" spc="300">
                <a:gradFill>
                  <a:gsLst>
                    <a:gs pos="100000">
                      <a:schemeClr val="accent1">
                        <a:lumMod val="50000"/>
                      </a:schemeClr>
                    </a:gs>
                    <a:gs pos="0">
                      <a:schemeClr val="accent1"/>
                    </a:gs>
                  </a:gsLst>
                  <a:lin ang="2700000" scaled="1"/>
                </a:gradFill>
                <a:latin typeface="微软雅黑" panose="020B0503020204020204" pitchFamily="34" charset="-122"/>
                <a:ea typeface="微软雅黑" panose="020B0503020204020204" pitchFamily="34" charset="-122"/>
                <a:sym typeface="+mn-lt"/>
              </a:rPr>
              <a:t>公司荣誉</a:t>
            </a:r>
          </a:p>
        </p:txBody>
      </p:sp>
      <p:sp>
        <p:nvSpPr>
          <p:cNvPr id="67" name="文本框 66">
            <a:extLst>
              <a:ext uri="{FF2B5EF4-FFF2-40B4-BE49-F238E27FC236}">
                <a16:creationId xmlns:a16="http://schemas.microsoft.com/office/drawing/2014/main" id="{1B38C488-3FBE-4775-BBF0-D2632FD88ADA}"/>
              </a:ext>
            </a:extLst>
          </p:cNvPr>
          <p:cNvSpPr txBox="1"/>
          <p:nvPr/>
        </p:nvSpPr>
        <p:spPr>
          <a:xfrm>
            <a:off x="5084607" y="4018431"/>
            <a:ext cx="5490024" cy="369332"/>
          </a:xfrm>
          <a:prstGeom prst="rect">
            <a:avLst/>
          </a:prstGeom>
          <a:noFill/>
        </p:spPr>
        <p:txBody>
          <a:bodyPr wrap="square" rtlCol="0">
            <a:noAutofit/>
          </a:bodyPr>
          <a:lstStyle>
            <a:defPPr>
              <a:defRPr lang="zh-CN"/>
            </a:defPPr>
            <a:lvl1pPr>
              <a:defRPr>
                <a:solidFill>
                  <a:schemeClr val="accent1">
                    <a:alpha val="37000"/>
                  </a:schemeClr>
                </a:solidFill>
                <a:ea typeface="庞门正道标题体" panose="02010600030101010101" pitchFamily="2" charset="-122"/>
              </a:defRPr>
            </a:lvl1pPr>
          </a:lstStyle>
          <a:p>
            <a:pPr algn="ctr"/>
            <a:r>
              <a:rPr lang="en-US" altLang="zh-CN">
                <a:latin typeface="微软雅黑" panose="020B0503020204020204" pitchFamily="34" charset="-122"/>
                <a:ea typeface="微软雅黑" panose="020B0503020204020204" pitchFamily="34" charset="-122"/>
                <a:sym typeface="+mn-lt"/>
              </a:rPr>
              <a:t>Company honor</a:t>
            </a:r>
          </a:p>
        </p:txBody>
      </p:sp>
    </p:spTree>
    <p:extLst>
      <p:ext uri="{BB962C8B-B14F-4D97-AF65-F5344CB8AC3E}">
        <p14:creationId xmlns:p14="http://schemas.microsoft.com/office/powerpoint/2010/main" val="2327941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98000">
              <a:schemeClr val="bg1"/>
            </a:gs>
          </a:gsLst>
          <a:lin ang="16200000" scaled="1"/>
          <a:tileRect/>
        </a:gradFill>
        <a:effectLst/>
      </p:bgPr>
    </p:bg>
    <p:spTree>
      <p:nvGrpSpPr>
        <p:cNvPr id="1" name=""/>
        <p:cNvGrpSpPr/>
        <p:nvPr/>
      </p:nvGrpSpPr>
      <p:grpSpPr>
        <a:xfrm>
          <a:off x="0" y="0"/>
          <a:ext cx="0" cy="0"/>
          <a:chOff x="0" y="0"/>
          <a:chExt cx="0" cy="0"/>
        </a:xfrm>
      </p:grpSpPr>
      <p:sp>
        <p:nvSpPr>
          <p:cNvPr id="897" name="矩形 896">
            <a:extLst>
              <a:ext uri="{FF2B5EF4-FFF2-40B4-BE49-F238E27FC236}">
                <a16:creationId xmlns:a16="http://schemas.microsoft.com/office/drawing/2014/main" id="{0C81C8FE-E925-FA0F-436F-8ED6DA1FEB78}"/>
              </a:ext>
            </a:extLst>
          </p:cNvPr>
          <p:cNvSpPr/>
          <p:nvPr/>
        </p:nvSpPr>
        <p:spPr>
          <a:xfrm>
            <a:off x="0" y="3771604"/>
            <a:ext cx="12192000" cy="3086396"/>
          </a:xfrm>
          <a:prstGeom prst="rect">
            <a:avLst/>
          </a:prstGeom>
          <a:solidFill>
            <a:schemeClr val="accent1"/>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10" name="矩形: 圆角 9">
            <a:extLst>
              <a:ext uri="{FF2B5EF4-FFF2-40B4-BE49-F238E27FC236}">
                <a16:creationId xmlns:a16="http://schemas.microsoft.com/office/drawing/2014/main" id="{170A66F5-28DD-A40A-B6B1-1A74A07F5FC3}"/>
              </a:ext>
            </a:extLst>
          </p:cNvPr>
          <p:cNvSpPr/>
          <p:nvPr/>
        </p:nvSpPr>
        <p:spPr>
          <a:xfrm>
            <a:off x="850900" y="1358902"/>
            <a:ext cx="3302000" cy="1279788"/>
          </a:xfrm>
          <a:prstGeom prst="roundRect">
            <a:avLst/>
          </a:prstGeom>
          <a:solidFill>
            <a:schemeClr val="bg1"/>
          </a:solidFill>
          <a:ln>
            <a:noFill/>
          </a:ln>
          <a:effectLst>
            <a:outerShdw blurRad="304800" dist="190500" dir="5400000" sx="98000" sy="98000" algn="t"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grpSp>
        <p:nvGrpSpPr>
          <p:cNvPr id="6" name="组合 5">
            <a:extLst>
              <a:ext uri="{FF2B5EF4-FFF2-40B4-BE49-F238E27FC236}">
                <a16:creationId xmlns:a16="http://schemas.microsoft.com/office/drawing/2014/main" id="{B689F82C-C435-055E-7398-627AAE542962}"/>
              </a:ext>
            </a:extLst>
          </p:cNvPr>
          <p:cNvGrpSpPr/>
          <p:nvPr/>
        </p:nvGrpSpPr>
        <p:grpSpPr>
          <a:xfrm>
            <a:off x="3238711" y="1556159"/>
            <a:ext cx="601070" cy="855708"/>
            <a:chOff x="3238711" y="1556159"/>
            <a:chExt cx="601070" cy="855708"/>
          </a:xfrm>
        </p:grpSpPr>
        <p:sp>
          <p:nvSpPr>
            <p:cNvPr id="43" name="稻穗1">
              <a:extLst>
                <a:ext uri="{FF2B5EF4-FFF2-40B4-BE49-F238E27FC236}">
                  <a16:creationId xmlns:a16="http://schemas.microsoft.com/office/drawing/2014/main" id="{653CBB8C-29CB-DE33-5AF6-D68777E941C9}"/>
                </a:ext>
              </a:extLst>
            </p:cNvPr>
            <p:cNvSpPr>
              <a:spLocks/>
            </p:cNvSpPr>
            <p:nvPr/>
          </p:nvSpPr>
          <p:spPr bwMode="auto">
            <a:xfrm rot="720000" flipH="1">
              <a:off x="3474125" y="2344924"/>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4" name="稻穗2">
              <a:extLst>
                <a:ext uri="{FF2B5EF4-FFF2-40B4-BE49-F238E27FC236}">
                  <a16:creationId xmlns:a16="http://schemas.microsoft.com/office/drawing/2014/main" id="{DFE91E9B-D651-A679-777F-6EFC7A435C6B}"/>
                </a:ext>
              </a:extLst>
            </p:cNvPr>
            <p:cNvSpPr>
              <a:spLocks/>
            </p:cNvSpPr>
            <p:nvPr/>
          </p:nvSpPr>
          <p:spPr bwMode="auto">
            <a:xfrm rot="720000" flipH="1">
              <a:off x="3480117" y="2215643"/>
              <a:ext cx="48083" cy="137212"/>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5" name="稻穗3">
              <a:extLst>
                <a:ext uri="{FF2B5EF4-FFF2-40B4-BE49-F238E27FC236}">
                  <a16:creationId xmlns:a16="http://schemas.microsoft.com/office/drawing/2014/main" id="{6C51381B-3A1B-7629-CA6B-22EEDEB3FFA7}"/>
                </a:ext>
              </a:extLst>
            </p:cNvPr>
            <p:cNvSpPr>
              <a:spLocks/>
            </p:cNvSpPr>
            <p:nvPr/>
          </p:nvSpPr>
          <p:spPr bwMode="auto">
            <a:xfrm rot="720000" flipH="1">
              <a:off x="3564518" y="2282877"/>
              <a:ext cx="137212"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6" name="稻穗4">
              <a:extLst>
                <a:ext uri="{FF2B5EF4-FFF2-40B4-BE49-F238E27FC236}">
                  <a16:creationId xmlns:a16="http://schemas.microsoft.com/office/drawing/2014/main" id="{AAD3E952-2AD0-A4C1-C7C8-435B71F37F89}"/>
                </a:ext>
              </a:extLst>
            </p:cNvPr>
            <p:cNvSpPr>
              <a:spLocks/>
            </p:cNvSpPr>
            <p:nvPr/>
          </p:nvSpPr>
          <p:spPr bwMode="auto">
            <a:xfrm rot="720000" flipH="1">
              <a:off x="3547992" y="2164069"/>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7" name="稻穗5">
              <a:extLst>
                <a:ext uri="{FF2B5EF4-FFF2-40B4-BE49-F238E27FC236}">
                  <a16:creationId xmlns:a16="http://schemas.microsoft.com/office/drawing/2014/main" id="{BB7CBC49-44DB-DDA4-C6B2-C61D6FBE76D6}"/>
                </a:ext>
              </a:extLst>
            </p:cNvPr>
            <p:cNvSpPr>
              <a:spLocks/>
            </p:cNvSpPr>
            <p:nvPr/>
          </p:nvSpPr>
          <p:spPr bwMode="auto">
            <a:xfrm rot="720000" flipH="1">
              <a:off x="3644039" y="2193890"/>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8" name="稻穗6">
              <a:extLst>
                <a:ext uri="{FF2B5EF4-FFF2-40B4-BE49-F238E27FC236}">
                  <a16:creationId xmlns:a16="http://schemas.microsoft.com/office/drawing/2014/main" id="{240582A5-6013-0F82-B828-50E27EF5706A}"/>
                </a:ext>
              </a:extLst>
            </p:cNvPr>
            <p:cNvSpPr>
              <a:spLocks/>
            </p:cNvSpPr>
            <p:nvPr/>
          </p:nvSpPr>
          <p:spPr bwMode="auto">
            <a:xfrm rot="720000" flipH="1">
              <a:off x="3600593" y="2102188"/>
              <a:ext cx="58637" cy="14542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9" name="稻穗7">
              <a:extLst>
                <a:ext uri="{FF2B5EF4-FFF2-40B4-BE49-F238E27FC236}">
                  <a16:creationId xmlns:a16="http://schemas.microsoft.com/office/drawing/2014/main" id="{A7590624-7134-16B3-E983-8A5EF599BB8A}"/>
                </a:ext>
              </a:extLst>
            </p:cNvPr>
            <p:cNvSpPr>
              <a:spLocks/>
            </p:cNvSpPr>
            <p:nvPr/>
          </p:nvSpPr>
          <p:spPr bwMode="auto">
            <a:xfrm rot="720000" flipH="1">
              <a:off x="3704348" y="2093875"/>
              <a:ext cx="104375" cy="104375"/>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0" name="稻穗8">
              <a:extLst>
                <a:ext uri="{FF2B5EF4-FFF2-40B4-BE49-F238E27FC236}">
                  <a16:creationId xmlns:a16="http://schemas.microsoft.com/office/drawing/2014/main" id="{7D3C941E-6EB9-1436-DDE0-02A297AC83F9}"/>
                </a:ext>
              </a:extLst>
            </p:cNvPr>
            <p:cNvSpPr>
              <a:spLocks/>
            </p:cNvSpPr>
            <p:nvPr/>
          </p:nvSpPr>
          <p:spPr bwMode="auto">
            <a:xfrm rot="720000" flipH="1">
              <a:off x="3638622" y="2033284"/>
              <a:ext cx="68019" cy="140730"/>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1" name="稻穗9">
              <a:extLst>
                <a:ext uri="{FF2B5EF4-FFF2-40B4-BE49-F238E27FC236}">
                  <a16:creationId xmlns:a16="http://schemas.microsoft.com/office/drawing/2014/main" id="{FB414A3C-3256-717A-41C0-FCC36FD4BF8A}"/>
                </a:ext>
              </a:extLst>
            </p:cNvPr>
            <p:cNvSpPr>
              <a:spLocks/>
            </p:cNvSpPr>
            <p:nvPr/>
          </p:nvSpPr>
          <p:spPr bwMode="auto">
            <a:xfrm rot="720000" flipH="1">
              <a:off x="3751298" y="1986472"/>
              <a:ext cx="80920" cy="123139"/>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2" name="稻穗10">
              <a:extLst>
                <a:ext uri="{FF2B5EF4-FFF2-40B4-BE49-F238E27FC236}">
                  <a16:creationId xmlns:a16="http://schemas.microsoft.com/office/drawing/2014/main" id="{99B38CAD-2131-1B12-F874-AA9340E1DEBF}"/>
                </a:ext>
              </a:extLst>
            </p:cNvPr>
            <p:cNvSpPr>
              <a:spLocks/>
            </p:cNvSpPr>
            <p:nvPr/>
          </p:nvSpPr>
          <p:spPr bwMode="auto">
            <a:xfrm rot="720000" flipH="1">
              <a:off x="3664143" y="1958872"/>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3" name="稻穗11">
              <a:extLst>
                <a:ext uri="{FF2B5EF4-FFF2-40B4-BE49-F238E27FC236}">
                  <a16:creationId xmlns:a16="http://schemas.microsoft.com/office/drawing/2014/main" id="{754D23E0-A438-C9B7-8417-C5B359233D87}"/>
                </a:ext>
              </a:extLst>
            </p:cNvPr>
            <p:cNvSpPr>
              <a:spLocks/>
            </p:cNvSpPr>
            <p:nvPr/>
          </p:nvSpPr>
          <p:spPr bwMode="auto">
            <a:xfrm rot="720000" flipH="1">
              <a:off x="3770589" y="1877955"/>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4" name="稻穗12">
              <a:extLst>
                <a:ext uri="{FF2B5EF4-FFF2-40B4-BE49-F238E27FC236}">
                  <a16:creationId xmlns:a16="http://schemas.microsoft.com/office/drawing/2014/main" id="{794B9851-F848-AA58-0C9D-CD4312B84263}"/>
                </a:ext>
              </a:extLst>
            </p:cNvPr>
            <p:cNvSpPr>
              <a:spLocks/>
            </p:cNvSpPr>
            <p:nvPr/>
          </p:nvSpPr>
          <p:spPr bwMode="auto">
            <a:xfrm rot="720000" flipH="1">
              <a:off x="3662504" y="1886236"/>
              <a:ext cx="94993" cy="111412"/>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5" name="稻穗13">
              <a:extLst>
                <a:ext uri="{FF2B5EF4-FFF2-40B4-BE49-F238E27FC236}">
                  <a16:creationId xmlns:a16="http://schemas.microsoft.com/office/drawing/2014/main" id="{2FB6AA39-6E20-9F27-C850-5EFD63ECB310}"/>
                </a:ext>
              </a:extLst>
            </p:cNvPr>
            <p:cNvSpPr>
              <a:spLocks/>
            </p:cNvSpPr>
            <p:nvPr/>
          </p:nvSpPr>
          <p:spPr bwMode="auto">
            <a:xfrm rot="720000" flipH="1">
              <a:off x="3766276" y="1769676"/>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6" name="稻穗14">
              <a:extLst>
                <a:ext uri="{FF2B5EF4-FFF2-40B4-BE49-F238E27FC236}">
                  <a16:creationId xmlns:a16="http://schemas.microsoft.com/office/drawing/2014/main" id="{423233E9-79BF-56B0-0F94-0553F310A686}"/>
                </a:ext>
              </a:extLst>
            </p:cNvPr>
            <p:cNvSpPr>
              <a:spLocks/>
            </p:cNvSpPr>
            <p:nvPr/>
          </p:nvSpPr>
          <p:spPr bwMode="auto">
            <a:xfrm rot="720000" flipH="1">
              <a:off x="3645967" y="1812654"/>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7" name="稻穗15">
              <a:extLst>
                <a:ext uri="{FF2B5EF4-FFF2-40B4-BE49-F238E27FC236}">
                  <a16:creationId xmlns:a16="http://schemas.microsoft.com/office/drawing/2014/main" id="{A521D078-D129-80B0-9FC4-EE3FF09C915C}"/>
                </a:ext>
              </a:extLst>
            </p:cNvPr>
            <p:cNvSpPr>
              <a:spLocks/>
            </p:cNvSpPr>
            <p:nvPr/>
          </p:nvSpPr>
          <p:spPr bwMode="auto">
            <a:xfrm rot="720000" flipH="1">
              <a:off x="3741441" y="1671094"/>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8" name="稻穗16">
              <a:extLst>
                <a:ext uri="{FF2B5EF4-FFF2-40B4-BE49-F238E27FC236}">
                  <a16:creationId xmlns:a16="http://schemas.microsoft.com/office/drawing/2014/main" id="{881534A5-0519-7859-A8CB-F3BEAC5EBF6E}"/>
                </a:ext>
              </a:extLst>
            </p:cNvPr>
            <p:cNvSpPr>
              <a:spLocks/>
            </p:cNvSpPr>
            <p:nvPr/>
          </p:nvSpPr>
          <p:spPr bwMode="auto">
            <a:xfrm rot="720000" flipH="1">
              <a:off x="3613655" y="1745873"/>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9" name="稻穗17">
              <a:extLst>
                <a:ext uri="{FF2B5EF4-FFF2-40B4-BE49-F238E27FC236}">
                  <a16:creationId xmlns:a16="http://schemas.microsoft.com/office/drawing/2014/main" id="{2B51CA63-F84D-6564-3020-F54F73DDC162}"/>
                </a:ext>
              </a:extLst>
            </p:cNvPr>
            <p:cNvSpPr>
              <a:spLocks/>
            </p:cNvSpPr>
            <p:nvPr/>
          </p:nvSpPr>
          <p:spPr bwMode="auto">
            <a:xfrm rot="720000" flipH="1">
              <a:off x="3696755" y="1583453"/>
              <a:ext cx="39873" cy="140730"/>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60" name="稻穗18">
              <a:extLst>
                <a:ext uri="{FF2B5EF4-FFF2-40B4-BE49-F238E27FC236}">
                  <a16:creationId xmlns:a16="http://schemas.microsoft.com/office/drawing/2014/main" id="{868E166E-BA32-6139-3870-133D7DB69C2F}"/>
                </a:ext>
              </a:extLst>
            </p:cNvPr>
            <p:cNvSpPr>
              <a:spLocks/>
            </p:cNvSpPr>
            <p:nvPr/>
          </p:nvSpPr>
          <p:spPr bwMode="auto">
            <a:xfrm rot="720000" flipH="1">
              <a:off x="3567261" y="1683293"/>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61" name="稻穗19">
              <a:extLst>
                <a:ext uri="{FF2B5EF4-FFF2-40B4-BE49-F238E27FC236}">
                  <a16:creationId xmlns:a16="http://schemas.microsoft.com/office/drawing/2014/main" id="{AC5F4707-EF02-E597-B2F9-636F455686CE}"/>
                </a:ext>
              </a:extLst>
            </p:cNvPr>
            <p:cNvSpPr>
              <a:spLocks/>
            </p:cNvSpPr>
            <p:nvPr/>
          </p:nvSpPr>
          <p:spPr bwMode="auto">
            <a:xfrm rot="720000" flipH="1">
              <a:off x="3238711" y="2335638"/>
              <a:ext cx="211095"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62" name="稻穗20">
              <a:extLst>
                <a:ext uri="{FF2B5EF4-FFF2-40B4-BE49-F238E27FC236}">
                  <a16:creationId xmlns:a16="http://schemas.microsoft.com/office/drawing/2014/main" id="{C6CED626-45AA-9F33-3C15-B028B2979DF1}"/>
                </a:ext>
              </a:extLst>
            </p:cNvPr>
            <p:cNvSpPr>
              <a:spLocks/>
            </p:cNvSpPr>
            <p:nvPr/>
          </p:nvSpPr>
          <p:spPr bwMode="auto">
            <a:xfrm rot="720000" flipH="1">
              <a:off x="3660730" y="1556159"/>
              <a:ext cx="28146" cy="104375"/>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63" name="稻穗21">
              <a:extLst>
                <a:ext uri="{FF2B5EF4-FFF2-40B4-BE49-F238E27FC236}">
                  <a16:creationId xmlns:a16="http://schemas.microsoft.com/office/drawing/2014/main" id="{611547C8-0DE3-25F4-0B03-C2AE5E899274}"/>
                </a:ext>
              </a:extLst>
            </p:cNvPr>
            <p:cNvSpPr>
              <a:spLocks/>
            </p:cNvSpPr>
            <p:nvPr/>
          </p:nvSpPr>
          <p:spPr bwMode="auto">
            <a:xfrm rot="720000" flipH="1">
              <a:off x="3564660" y="1632785"/>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grpSp>
        <p:nvGrpSpPr>
          <p:cNvPr id="5" name="组合 4">
            <a:extLst>
              <a:ext uri="{FF2B5EF4-FFF2-40B4-BE49-F238E27FC236}">
                <a16:creationId xmlns:a16="http://schemas.microsoft.com/office/drawing/2014/main" id="{FCA59F0E-4A44-86F1-FA60-152A7FBDE212}"/>
              </a:ext>
            </a:extLst>
          </p:cNvPr>
          <p:cNvGrpSpPr/>
          <p:nvPr/>
        </p:nvGrpSpPr>
        <p:grpSpPr>
          <a:xfrm>
            <a:off x="1164020" y="1556161"/>
            <a:ext cx="601069" cy="855706"/>
            <a:chOff x="1164020" y="1556161"/>
            <a:chExt cx="601069" cy="855706"/>
          </a:xfrm>
        </p:grpSpPr>
        <p:sp>
          <p:nvSpPr>
            <p:cNvPr id="22" name="稻穗1">
              <a:extLst>
                <a:ext uri="{FF2B5EF4-FFF2-40B4-BE49-F238E27FC236}">
                  <a16:creationId xmlns:a16="http://schemas.microsoft.com/office/drawing/2014/main" id="{911AC724-5065-C013-4908-9912F4D80FE4}"/>
                </a:ext>
              </a:extLst>
            </p:cNvPr>
            <p:cNvSpPr>
              <a:spLocks/>
            </p:cNvSpPr>
            <p:nvPr/>
          </p:nvSpPr>
          <p:spPr bwMode="auto">
            <a:xfrm rot="20880000">
              <a:off x="1383082" y="2344924"/>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3" name="稻穗2">
              <a:extLst>
                <a:ext uri="{FF2B5EF4-FFF2-40B4-BE49-F238E27FC236}">
                  <a16:creationId xmlns:a16="http://schemas.microsoft.com/office/drawing/2014/main" id="{E4F26A54-F5E4-C379-FEF7-1F48D5478BFE}"/>
                </a:ext>
              </a:extLst>
            </p:cNvPr>
            <p:cNvSpPr>
              <a:spLocks/>
            </p:cNvSpPr>
            <p:nvPr/>
          </p:nvSpPr>
          <p:spPr bwMode="auto">
            <a:xfrm rot="20880000">
              <a:off x="1475600" y="2215643"/>
              <a:ext cx="48083" cy="137211"/>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4" name="稻穗3">
              <a:extLst>
                <a:ext uri="{FF2B5EF4-FFF2-40B4-BE49-F238E27FC236}">
                  <a16:creationId xmlns:a16="http://schemas.microsoft.com/office/drawing/2014/main" id="{8BF24BCF-0A73-82DB-E051-A5D6749FD64B}"/>
                </a:ext>
              </a:extLst>
            </p:cNvPr>
            <p:cNvSpPr>
              <a:spLocks/>
            </p:cNvSpPr>
            <p:nvPr/>
          </p:nvSpPr>
          <p:spPr bwMode="auto">
            <a:xfrm rot="20880000">
              <a:off x="1302071" y="2282876"/>
              <a:ext cx="137211"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5" name="稻穗4">
              <a:extLst>
                <a:ext uri="{FF2B5EF4-FFF2-40B4-BE49-F238E27FC236}">
                  <a16:creationId xmlns:a16="http://schemas.microsoft.com/office/drawing/2014/main" id="{051F3A61-73AB-42CB-3E26-BA8E1C834B8E}"/>
                </a:ext>
              </a:extLst>
            </p:cNvPr>
            <p:cNvSpPr>
              <a:spLocks/>
            </p:cNvSpPr>
            <p:nvPr/>
          </p:nvSpPr>
          <p:spPr bwMode="auto">
            <a:xfrm rot="20880000">
              <a:off x="1408898" y="2164069"/>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6" name="稻穗5">
              <a:extLst>
                <a:ext uri="{FF2B5EF4-FFF2-40B4-BE49-F238E27FC236}">
                  <a16:creationId xmlns:a16="http://schemas.microsoft.com/office/drawing/2014/main" id="{476DDC89-4AEB-CF2D-A989-D2F535290C13}"/>
                </a:ext>
              </a:extLst>
            </p:cNvPr>
            <p:cNvSpPr>
              <a:spLocks/>
            </p:cNvSpPr>
            <p:nvPr/>
          </p:nvSpPr>
          <p:spPr bwMode="auto">
            <a:xfrm rot="20880000">
              <a:off x="1240142" y="2193890"/>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7" name="稻穗6">
              <a:extLst>
                <a:ext uri="{FF2B5EF4-FFF2-40B4-BE49-F238E27FC236}">
                  <a16:creationId xmlns:a16="http://schemas.microsoft.com/office/drawing/2014/main" id="{27E17458-4ABE-0BFF-A781-15C2B8A678F6}"/>
                </a:ext>
              </a:extLst>
            </p:cNvPr>
            <p:cNvSpPr>
              <a:spLocks/>
            </p:cNvSpPr>
            <p:nvPr/>
          </p:nvSpPr>
          <p:spPr bwMode="auto">
            <a:xfrm rot="20880000">
              <a:off x="1344570" y="2102188"/>
              <a:ext cx="58637" cy="145420"/>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8" name="稻穗7">
              <a:extLst>
                <a:ext uri="{FF2B5EF4-FFF2-40B4-BE49-F238E27FC236}">
                  <a16:creationId xmlns:a16="http://schemas.microsoft.com/office/drawing/2014/main" id="{3E27BE69-AA94-C608-A9AA-E7737526471A}"/>
                </a:ext>
              </a:extLst>
            </p:cNvPr>
            <p:cNvSpPr>
              <a:spLocks/>
            </p:cNvSpPr>
            <p:nvPr/>
          </p:nvSpPr>
          <p:spPr bwMode="auto">
            <a:xfrm rot="20880000">
              <a:off x="1195078" y="2093875"/>
              <a:ext cx="104374" cy="104374"/>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9" name="稻穗8">
              <a:extLst>
                <a:ext uri="{FF2B5EF4-FFF2-40B4-BE49-F238E27FC236}">
                  <a16:creationId xmlns:a16="http://schemas.microsoft.com/office/drawing/2014/main" id="{2D0E41E6-FC96-433C-7EBA-A6598A8CBFA4}"/>
                </a:ext>
              </a:extLst>
            </p:cNvPr>
            <p:cNvSpPr>
              <a:spLocks/>
            </p:cNvSpPr>
            <p:nvPr/>
          </p:nvSpPr>
          <p:spPr bwMode="auto">
            <a:xfrm rot="20880000">
              <a:off x="1297159" y="2033284"/>
              <a:ext cx="68019" cy="140729"/>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0" name="稻穗9">
              <a:extLst>
                <a:ext uri="{FF2B5EF4-FFF2-40B4-BE49-F238E27FC236}">
                  <a16:creationId xmlns:a16="http://schemas.microsoft.com/office/drawing/2014/main" id="{6E774C95-44D6-B6CF-11A2-37DD2E2FAAAA}"/>
                </a:ext>
              </a:extLst>
            </p:cNvPr>
            <p:cNvSpPr>
              <a:spLocks/>
            </p:cNvSpPr>
            <p:nvPr/>
          </p:nvSpPr>
          <p:spPr bwMode="auto">
            <a:xfrm rot="20880000">
              <a:off x="1171583" y="1986472"/>
              <a:ext cx="80920" cy="12313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1" name="稻穗10">
              <a:extLst>
                <a:ext uri="{FF2B5EF4-FFF2-40B4-BE49-F238E27FC236}">
                  <a16:creationId xmlns:a16="http://schemas.microsoft.com/office/drawing/2014/main" id="{B8CF44D2-E5DF-9EA2-9F83-7E7D17C8F5CC}"/>
                </a:ext>
              </a:extLst>
            </p:cNvPr>
            <p:cNvSpPr>
              <a:spLocks/>
            </p:cNvSpPr>
            <p:nvPr/>
          </p:nvSpPr>
          <p:spPr bwMode="auto">
            <a:xfrm rot="20880000">
              <a:off x="1265774" y="1958873"/>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2" name="稻穗11">
              <a:extLst>
                <a:ext uri="{FF2B5EF4-FFF2-40B4-BE49-F238E27FC236}">
                  <a16:creationId xmlns:a16="http://schemas.microsoft.com/office/drawing/2014/main" id="{77FE1D70-22BE-95BC-1C35-EA880AE0D7D3}"/>
                </a:ext>
              </a:extLst>
            </p:cNvPr>
            <p:cNvSpPr>
              <a:spLocks/>
            </p:cNvSpPr>
            <p:nvPr/>
          </p:nvSpPr>
          <p:spPr bwMode="auto">
            <a:xfrm rot="20880000">
              <a:off x="1164020" y="1877956"/>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3" name="稻穗12">
              <a:extLst>
                <a:ext uri="{FF2B5EF4-FFF2-40B4-BE49-F238E27FC236}">
                  <a16:creationId xmlns:a16="http://schemas.microsoft.com/office/drawing/2014/main" id="{81886F9E-6CD1-C185-B4C9-77AD1D0B40A4}"/>
                </a:ext>
              </a:extLst>
            </p:cNvPr>
            <p:cNvSpPr>
              <a:spLocks/>
            </p:cNvSpPr>
            <p:nvPr/>
          </p:nvSpPr>
          <p:spPr bwMode="auto">
            <a:xfrm rot="20880000">
              <a:off x="1246303" y="1886237"/>
              <a:ext cx="94993" cy="11141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4" name="稻穗13">
              <a:extLst>
                <a:ext uri="{FF2B5EF4-FFF2-40B4-BE49-F238E27FC236}">
                  <a16:creationId xmlns:a16="http://schemas.microsoft.com/office/drawing/2014/main" id="{5A1CC375-D0AF-9480-4DBA-77FFD3C59DFE}"/>
                </a:ext>
              </a:extLst>
            </p:cNvPr>
            <p:cNvSpPr>
              <a:spLocks/>
            </p:cNvSpPr>
            <p:nvPr/>
          </p:nvSpPr>
          <p:spPr bwMode="auto">
            <a:xfrm rot="20880000">
              <a:off x="1175369" y="1769677"/>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5" name="稻穗14">
              <a:extLst>
                <a:ext uri="{FF2B5EF4-FFF2-40B4-BE49-F238E27FC236}">
                  <a16:creationId xmlns:a16="http://schemas.microsoft.com/office/drawing/2014/main" id="{18E9F38A-3C87-0953-5EA3-603B817EC6D5}"/>
                </a:ext>
              </a:extLst>
            </p:cNvPr>
            <p:cNvSpPr>
              <a:spLocks/>
            </p:cNvSpPr>
            <p:nvPr/>
          </p:nvSpPr>
          <p:spPr bwMode="auto">
            <a:xfrm rot="20880000">
              <a:off x="1242905" y="1812655"/>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6" name="稻穗15">
              <a:extLst>
                <a:ext uri="{FF2B5EF4-FFF2-40B4-BE49-F238E27FC236}">
                  <a16:creationId xmlns:a16="http://schemas.microsoft.com/office/drawing/2014/main" id="{76588ABC-1E03-5ECF-86D7-4E5C3D882009}"/>
                </a:ext>
              </a:extLst>
            </p:cNvPr>
            <p:cNvSpPr>
              <a:spLocks/>
            </p:cNvSpPr>
            <p:nvPr/>
          </p:nvSpPr>
          <p:spPr bwMode="auto">
            <a:xfrm rot="20880000">
              <a:off x="1209586" y="1671096"/>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7" name="稻穗16">
              <a:extLst>
                <a:ext uri="{FF2B5EF4-FFF2-40B4-BE49-F238E27FC236}">
                  <a16:creationId xmlns:a16="http://schemas.microsoft.com/office/drawing/2014/main" id="{B7AEFE48-996E-4097-3EC9-A64349E057AA}"/>
                </a:ext>
              </a:extLst>
            </p:cNvPr>
            <p:cNvSpPr>
              <a:spLocks/>
            </p:cNvSpPr>
            <p:nvPr/>
          </p:nvSpPr>
          <p:spPr bwMode="auto">
            <a:xfrm rot="20880000">
              <a:off x="1261144" y="1745874"/>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8" name="稻穗17">
              <a:extLst>
                <a:ext uri="{FF2B5EF4-FFF2-40B4-BE49-F238E27FC236}">
                  <a16:creationId xmlns:a16="http://schemas.microsoft.com/office/drawing/2014/main" id="{75257DFB-3B90-FAFA-F879-81F630B639AD}"/>
                </a:ext>
              </a:extLst>
            </p:cNvPr>
            <p:cNvSpPr>
              <a:spLocks/>
            </p:cNvSpPr>
            <p:nvPr/>
          </p:nvSpPr>
          <p:spPr bwMode="auto">
            <a:xfrm rot="20880000">
              <a:off x="1267172" y="1583455"/>
              <a:ext cx="39873" cy="140729"/>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9" name="稻穗18">
              <a:extLst>
                <a:ext uri="{FF2B5EF4-FFF2-40B4-BE49-F238E27FC236}">
                  <a16:creationId xmlns:a16="http://schemas.microsoft.com/office/drawing/2014/main" id="{0396A329-9CCE-2C95-EC33-41517CF01C5C}"/>
                </a:ext>
              </a:extLst>
            </p:cNvPr>
            <p:cNvSpPr>
              <a:spLocks/>
            </p:cNvSpPr>
            <p:nvPr/>
          </p:nvSpPr>
          <p:spPr bwMode="auto">
            <a:xfrm rot="20880000">
              <a:off x="1293464" y="1683295"/>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0" name="稻穗19">
              <a:extLst>
                <a:ext uri="{FF2B5EF4-FFF2-40B4-BE49-F238E27FC236}">
                  <a16:creationId xmlns:a16="http://schemas.microsoft.com/office/drawing/2014/main" id="{3E27E915-D449-F50E-1263-07973B608CBB}"/>
                </a:ext>
              </a:extLst>
            </p:cNvPr>
            <p:cNvSpPr>
              <a:spLocks/>
            </p:cNvSpPr>
            <p:nvPr/>
          </p:nvSpPr>
          <p:spPr bwMode="auto">
            <a:xfrm rot="20880000">
              <a:off x="1553995" y="2335638"/>
              <a:ext cx="211094"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1" name="稻穗20">
              <a:extLst>
                <a:ext uri="{FF2B5EF4-FFF2-40B4-BE49-F238E27FC236}">
                  <a16:creationId xmlns:a16="http://schemas.microsoft.com/office/drawing/2014/main" id="{AF602A33-4D42-D25B-21BB-73612B67F316}"/>
                </a:ext>
              </a:extLst>
            </p:cNvPr>
            <p:cNvSpPr>
              <a:spLocks/>
            </p:cNvSpPr>
            <p:nvPr/>
          </p:nvSpPr>
          <p:spPr bwMode="auto">
            <a:xfrm rot="20880000">
              <a:off x="1314925" y="1556161"/>
              <a:ext cx="28146" cy="104374"/>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2" name="稻穗21">
              <a:extLst>
                <a:ext uri="{FF2B5EF4-FFF2-40B4-BE49-F238E27FC236}">
                  <a16:creationId xmlns:a16="http://schemas.microsoft.com/office/drawing/2014/main" id="{D3D18446-AECC-5513-08B6-A6588D2E3A91}"/>
                </a:ext>
              </a:extLst>
            </p:cNvPr>
            <p:cNvSpPr>
              <a:spLocks/>
            </p:cNvSpPr>
            <p:nvPr/>
          </p:nvSpPr>
          <p:spPr bwMode="auto">
            <a:xfrm rot="20880000">
              <a:off x="1335939" y="1632787"/>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sp>
        <p:nvSpPr>
          <p:cNvPr id="156" name="文本框 155">
            <a:extLst>
              <a:ext uri="{FF2B5EF4-FFF2-40B4-BE49-F238E27FC236}">
                <a16:creationId xmlns:a16="http://schemas.microsoft.com/office/drawing/2014/main" id="{43ED6F2D-62FE-6577-32B5-E3414B611E19}"/>
              </a:ext>
            </a:extLst>
          </p:cNvPr>
          <p:cNvSpPr txBox="1"/>
          <p:nvPr/>
        </p:nvSpPr>
        <p:spPr>
          <a:xfrm>
            <a:off x="1570433" y="1675631"/>
            <a:ext cx="1862934" cy="646331"/>
          </a:xfrm>
          <a:prstGeom prst="rect">
            <a:avLst/>
          </a:prstGeom>
          <a:noFill/>
        </p:spPr>
        <p:txBody>
          <a:bodyPr wrap="square" rtlCol="0">
            <a:noAutofit/>
          </a:bodyPr>
          <a:lstStyle/>
          <a:p>
            <a:pPr algn="ctr"/>
            <a:r>
              <a:rPr lang="zh-CN" altLang="en-US" dirty="0">
                <a:solidFill>
                  <a:schemeClr val="tx2"/>
                </a:solidFill>
                <a:latin typeface="微软雅黑" panose="020B0503020204020204" pitchFamily="34" charset="-122"/>
                <a:ea typeface="微软雅黑" panose="020B0503020204020204" pitchFamily="34" charset="-122"/>
              </a:rPr>
              <a:t>此处添加标题</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此处添加标题</a:t>
            </a:r>
          </a:p>
        </p:txBody>
      </p:sp>
      <p:sp>
        <p:nvSpPr>
          <p:cNvPr id="180" name="矩形: 圆角 179">
            <a:extLst>
              <a:ext uri="{FF2B5EF4-FFF2-40B4-BE49-F238E27FC236}">
                <a16:creationId xmlns:a16="http://schemas.microsoft.com/office/drawing/2014/main" id="{1EC22794-5406-6622-36BD-BEAAB17DECC3}"/>
              </a:ext>
            </a:extLst>
          </p:cNvPr>
          <p:cNvSpPr/>
          <p:nvPr/>
        </p:nvSpPr>
        <p:spPr>
          <a:xfrm>
            <a:off x="4438650" y="1358902"/>
            <a:ext cx="3302000" cy="1279788"/>
          </a:xfrm>
          <a:prstGeom prst="roundRect">
            <a:avLst/>
          </a:prstGeom>
          <a:solidFill>
            <a:schemeClr val="bg1"/>
          </a:solidFill>
          <a:ln>
            <a:noFill/>
          </a:ln>
          <a:effectLst>
            <a:outerShdw blurRad="304800" dist="190500" dir="5400000" sx="98000" sy="98000" algn="t"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grpSp>
        <p:nvGrpSpPr>
          <p:cNvPr id="11" name="组合 10">
            <a:extLst>
              <a:ext uri="{FF2B5EF4-FFF2-40B4-BE49-F238E27FC236}">
                <a16:creationId xmlns:a16="http://schemas.microsoft.com/office/drawing/2014/main" id="{5D900F2E-A6B7-C351-E76E-1C7E988F8BD5}"/>
              </a:ext>
            </a:extLst>
          </p:cNvPr>
          <p:cNvGrpSpPr/>
          <p:nvPr/>
        </p:nvGrpSpPr>
        <p:grpSpPr>
          <a:xfrm>
            <a:off x="6826461" y="1556159"/>
            <a:ext cx="601070" cy="855708"/>
            <a:chOff x="6826461" y="1556159"/>
            <a:chExt cx="601070" cy="855708"/>
          </a:xfrm>
        </p:grpSpPr>
        <p:sp>
          <p:nvSpPr>
            <p:cNvPr id="206" name="稻穗1">
              <a:extLst>
                <a:ext uri="{FF2B5EF4-FFF2-40B4-BE49-F238E27FC236}">
                  <a16:creationId xmlns:a16="http://schemas.microsoft.com/office/drawing/2014/main" id="{55C5169A-30EF-2590-CDE1-A34DAB1B292E}"/>
                </a:ext>
              </a:extLst>
            </p:cNvPr>
            <p:cNvSpPr>
              <a:spLocks/>
            </p:cNvSpPr>
            <p:nvPr/>
          </p:nvSpPr>
          <p:spPr bwMode="auto">
            <a:xfrm rot="720000" flipH="1">
              <a:off x="7061875" y="2344924"/>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07" name="稻穗2">
              <a:extLst>
                <a:ext uri="{FF2B5EF4-FFF2-40B4-BE49-F238E27FC236}">
                  <a16:creationId xmlns:a16="http://schemas.microsoft.com/office/drawing/2014/main" id="{DA26CDBB-F5CF-8FC9-B15F-3E959FE2F441}"/>
                </a:ext>
              </a:extLst>
            </p:cNvPr>
            <p:cNvSpPr>
              <a:spLocks/>
            </p:cNvSpPr>
            <p:nvPr/>
          </p:nvSpPr>
          <p:spPr bwMode="auto">
            <a:xfrm rot="720000" flipH="1">
              <a:off x="7067867" y="2215643"/>
              <a:ext cx="48083" cy="137212"/>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08" name="稻穗3">
              <a:extLst>
                <a:ext uri="{FF2B5EF4-FFF2-40B4-BE49-F238E27FC236}">
                  <a16:creationId xmlns:a16="http://schemas.microsoft.com/office/drawing/2014/main" id="{CD927EF7-014F-47C2-15EF-05D9961ABC22}"/>
                </a:ext>
              </a:extLst>
            </p:cNvPr>
            <p:cNvSpPr>
              <a:spLocks/>
            </p:cNvSpPr>
            <p:nvPr/>
          </p:nvSpPr>
          <p:spPr bwMode="auto">
            <a:xfrm rot="720000" flipH="1">
              <a:off x="7152268" y="2282877"/>
              <a:ext cx="137212"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09" name="稻穗4">
              <a:extLst>
                <a:ext uri="{FF2B5EF4-FFF2-40B4-BE49-F238E27FC236}">
                  <a16:creationId xmlns:a16="http://schemas.microsoft.com/office/drawing/2014/main" id="{B09E8418-77FE-3808-0C6E-D363102C4198}"/>
                </a:ext>
              </a:extLst>
            </p:cNvPr>
            <p:cNvSpPr>
              <a:spLocks/>
            </p:cNvSpPr>
            <p:nvPr/>
          </p:nvSpPr>
          <p:spPr bwMode="auto">
            <a:xfrm rot="720000" flipH="1">
              <a:off x="7135742" y="2164069"/>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10" name="稻穗5">
              <a:extLst>
                <a:ext uri="{FF2B5EF4-FFF2-40B4-BE49-F238E27FC236}">
                  <a16:creationId xmlns:a16="http://schemas.microsoft.com/office/drawing/2014/main" id="{250407C1-1B6D-1FAB-3E72-B16D20778C87}"/>
                </a:ext>
              </a:extLst>
            </p:cNvPr>
            <p:cNvSpPr>
              <a:spLocks/>
            </p:cNvSpPr>
            <p:nvPr/>
          </p:nvSpPr>
          <p:spPr bwMode="auto">
            <a:xfrm rot="720000" flipH="1">
              <a:off x="7231789" y="2193890"/>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11" name="稻穗6">
              <a:extLst>
                <a:ext uri="{FF2B5EF4-FFF2-40B4-BE49-F238E27FC236}">
                  <a16:creationId xmlns:a16="http://schemas.microsoft.com/office/drawing/2014/main" id="{91BE342E-9EA8-626B-E164-A4A8A66C5A52}"/>
                </a:ext>
              </a:extLst>
            </p:cNvPr>
            <p:cNvSpPr>
              <a:spLocks/>
            </p:cNvSpPr>
            <p:nvPr/>
          </p:nvSpPr>
          <p:spPr bwMode="auto">
            <a:xfrm rot="720000" flipH="1">
              <a:off x="7188343" y="2102188"/>
              <a:ext cx="58637" cy="14542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12" name="稻穗7">
              <a:extLst>
                <a:ext uri="{FF2B5EF4-FFF2-40B4-BE49-F238E27FC236}">
                  <a16:creationId xmlns:a16="http://schemas.microsoft.com/office/drawing/2014/main" id="{4F7D9946-67CB-BA15-0442-42E4B8188606}"/>
                </a:ext>
              </a:extLst>
            </p:cNvPr>
            <p:cNvSpPr>
              <a:spLocks/>
            </p:cNvSpPr>
            <p:nvPr/>
          </p:nvSpPr>
          <p:spPr bwMode="auto">
            <a:xfrm rot="720000" flipH="1">
              <a:off x="7292098" y="2093875"/>
              <a:ext cx="104375" cy="104375"/>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13" name="稻穗8">
              <a:extLst>
                <a:ext uri="{FF2B5EF4-FFF2-40B4-BE49-F238E27FC236}">
                  <a16:creationId xmlns:a16="http://schemas.microsoft.com/office/drawing/2014/main" id="{6E46C320-C0F9-1132-C691-6466E75A4DB0}"/>
                </a:ext>
              </a:extLst>
            </p:cNvPr>
            <p:cNvSpPr>
              <a:spLocks/>
            </p:cNvSpPr>
            <p:nvPr/>
          </p:nvSpPr>
          <p:spPr bwMode="auto">
            <a:xfrm rot="720000" flipH="1">
              <a:off x="7226372" y="2033284"/>
              <a:ext cx="68019" cy="140730"/>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14" name="稻穗9">
              <a:extLst>
                <a:ext uri="{FF2B5EF4-FFF2-40B4-BE49-F238E27FC236}">
                  <a16:creationId xmlns:a16="http://schemas.microsoft.com/office/drawing/2014/main" id="{C03226D1-3BAE-430E-9A9A-807BC222463A}"/>
                </a:ext>
              </a:extLst>
            </p:cNvPr>
            <p:cNvSpPr>
              <a:spLocks/>
            </p:cNvSpPr>
            <p:nvPr/>
          </p:nvSpPr>
          <p:spPr bwMode="auto">
            <a:xfrm rot="720000" flipH="1">
              <a:off x="7339048" y="1986472"/>
              <a:ext cx="80920" cy="123139"/>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15" name="稻穗10">
              <a:extLst>
                <a:ext uri="{FF2B5EF4-FFF2-40B4-BE49-F238E27FC236}">
                  <a16:creationId xmlns:a16="http://schemas.microsoft.com/office/drawing/2014/main" id="{7F528B94-3F4E-8C7B-F396-CCCAA22AA410}"/>
                </a:ext>
              </a:extLst>
            </p:cNvPr>
            <p:cNvSpPr>
              <a:spLocks/>
            </p:cNvSpPr>
            <p:nvPr/>
          </p:nvSpPr>
          <p:spPr bwMode="auto">
            <a:xfrm rot="720000" flipH="1">
              <a:off x="7251893" y="1958872"/>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16" name="稻穗11">
              <a:extLst>
                <a:ext uri="{FF2B5EF4-FFF2-40B4-BE49-F238E27FC236}">
                  <a16:creationId xmlns:a16="http://schemas.microsoft.com/office/drawing/2014/main" id="{D2041DC9-5F9C-8BEF-A459-62236631F29B}"/>
                </a:ext>
              </a:extLst>
            </p:cNvPr>
            <p:cNvSpPr>
              <a:spLocks/>
            </p:cNvSpPr>
            <p:nvPr/>
          </p:nvSpPr>
          <p:spPr bwMode="auto">
            <a:xfrm rot="720000" flipH="1">
              <a:off x="7358339" y="1877955"/>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17" name="稻穗12">
              <a:extLst>
                <a:ext uri="{FF2B5EF4-FFF2-40B4-BE49-F238E27FC236}">
                  <a16:creationId xmlns:a16="http://schemas.microsoft.com/office/drawing/2014/main" id="{61642C25-8B2A-FA38-D05A-10D25E39DF9C}"/>
                </a:ext>
              </a:extLst>
            </p:cNvPr>
            <p:cNvSpPr>
              <a:spLocks/>
            </p:cNvSpPr>
            <p:nvPr/>
          </p:nvSpPr>
          <p:spPr bwMode="auto">
            <a:xfrm rot="720000" flipH="1">
              <a:off x="7250254" y="1886236"/>
              <a:ext cx="94993" cy="111412"/>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18" name="稻穗13">
              <a:extLst>
                <a:ext uri="{FF2B5EF4-FFF2-40B4-BE49-F238E27FC236}">
                  <a16:creationId xmlns:a16="http://schemas.microsoft.com/office/drawing/2014/main" id="{87411AA5-C3CD-26BC-C5D1-21D3317BDBAF}"/>
                </a:ext>
              </a:extLst>
            </p:cNvPr>
            <p:cNvSpPr>
              <a:spLocks/>
            </p:cNvSpPr>
            <p:nvPr/>
          </p:nvSpPr>
          <p:spPr bwMode="auto">
            <a:xfrm rot="720000" flipH="1">
              <a:off x="7354026" y="1769676"/>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19" name="稻穗14">
              <a:extLst>
                <a:ext uri="{FF2B5EF4-FFF2-40B4-BE49-F238E27FC236}">
                  <a16:creationId xmlns:a16="http://schemas.microsoft.com/office/drawing/2014/main" id="{9EDDB918-78DE-AD9B-9B29-AD7CFC294F2F}"/>
                </a:ext>
              </a:extLst>
            </p:cNvPr>
            <p:cNvSpPr>
              <a:spLocks/>
            </p:cNvSpPr>
            <p:nvPr/>
          </p:nvSpPr>
          <p:spPr bwMode="auto">
            <a:xfrm rot="720000" flipH="1">
              <a:off x="7233717" y="1812654"/>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20" name="稻穗15">
              <a:extLst>
                <a:ext uri="{FF2B5EF4-FFF2-40B4-BE49-F238E27FC236}">
                  <a16:creationId xmlns:a16="http://schemas.microsoft.com/office/drawing/2014/main" id="{EBAFF0E0-823F-179E-58FA-AA319ADAA5EB}"/>
                </a:ext>
              </a:extLst>
            </p:cNvPr>
            <p:cNvSpPr>
              <a:spLocks/>
            </p:cNvSpPr>
            <p:nvPr/>
          </p:nvSpPr>
          <p:spPr bwMode="auto">
            <a:xfrm rot="720000" flipH="1">
              <a:off x="7329191" y="1671094"/>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21" name="稻穗16">
              <a:extLst>
                <a:ext uri="{FF2B5EF4-FFF2-40B4-BE49-F238E27FC236}">
                  <a16:creationId xmlns:a16="http://schemas.microsoft.com/office/drawing/2014/main" id="{9D9402A0-8FE2-7670-B983-CDA88384D67F}"/>
                </a:ext>
              </a:extLst>
            </p:cNvPr>
            <p:cNvSpPr>
              <a:spLocks/>
            </p:cNvSpPr>
            <p:nvPr/>
          </p:nvSpPr>
          <p:spPr bwMode="auto">
            <a:xfrm rot="720000" flipH="1">
              <a:off x="7201405" y="1745873"/>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22" name="稻穗17">
              <a:extLst>
                <a:ext uri="{FF2B5EF4-FFF2-40B4-BE49-F238E27FC236}">
                  <a16:creationId xmlns:a16="http://schemas.microsoft.com/office/drawing/2014/main" id="{2DC912F2-0560-4904-3D5B-77E5AEE38861}"/>
                </a:ext>
              </a:extLst>
            </p:cNvPr>
            <p:cNvSpPr>
              <a:spLocks/>
            </p:cNvSpPr>
            <p:nvPr/>
          </p:nvSpPr>
          <p:spPr bwMode="auto">
            <a:xfrm rot="720000" flipH="1">
              <a:off x="7284505" y="1583453"/>
              <a:ext cx="39873" cy="140730"/>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23" name="稻穗18">
              <a:extLst>
                <a:ext uri="{FF2B5EF4-FFF2-40B4-BE49-F238E27FC236}">
                  <a16:creationId xmlns:a16="http://schemas.microsoft.com/office/drawing/2014/main" id="{F48A5DA5-A170-E23E-2FF6-264821274410}"/>
                </a:ext>
              </a:extLst>
            </p:cNvPr>
            <p:cNvSpPr>
              <a:spLocks/>
            </p:cNvSpPr>
            <p:nvPr/>
          </p:nvSpPr>
          <p:spPr bwMode="auto">
            <a:xfrm rot="720000" flipH="1">
              <a:off x="7155011" y="1683293"/>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24" name="稻穗19">
              <a:extLst>
                <a:ext uri="{FF2B5EF4-FFF2-40B4-BE49-F238E27FC236}">
                  <a16:creationId xmlns:a16="http://schemas.microsoft.com/office/drawing/2014/main" id="{1BDA8E2A-6D26-6F85-0D1B-90D4051EE04C}"/>
                </a:ext>
              </a:extLst>
            </p:cNvPr>
            <p:cNvSpPr>
              <a:spLocks/>
            </p:cNvSpPr>
            <p:nvPr/>
          </p:nvSpPr>
          <p:spPr bwMode="auto">
            <a:xfrm rot="720000" flipH="1">
              <a:off x="6826461" y="2335638"/>
              <a:ext cx="211095"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25" name="稻穗20">
              <a:extLst>
                <a:ext uri="{FF2B5EF4-FFF2-40B4-BE49-F238E27FC236}">
                  <a16:creationId xmlns:a16="http://schemas.microsoft.com/office/drawing/2014/main" id="{70F2A2D0-27C1-7CDA-67D4-74273DE86F37}"/>
                </a:ext>
              </a:extLst>
            </p:cNvPr>
            <p:cNvSpPr>
              <a:spLocks/>
            </p:cNvSpPr>
            <p:nvPr/>
          </p:nvSpPr>
          <p:spPr bwMode="auto">
            <a:xfrm rot="720000" flipH="1">
              <a:off x="7248480" y="1556159"/>
              <a:ext cx="28146" cy="104375"/>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26" name="稻穗21">
              <a:extLst>
                <a:ext uri="{FF2B5EF4-FFF2-40B4-BE49-F238E27FC236}">
                  <a16:creationId xmlns:a16="http://schemas.microsoft.com/office/drawing/2014/main" id="{5CDCEDF5-57C5-6709-538E-1702C076D2A1}"/>
                </a:ext>
              </a:extLst>
            </p:cNvPr>
            <p:cNvSpPr>
              <a:spLocks/>
            </p:cNvSpPr>
            <p:nvPr/>
          </p:nvSpPr>
          <p:spPr bwMode="auto">
            <a:xfrm rot="720000" flipH="1">
              <a:off x="7152410" y="1632785"/>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grpSp>
        <p:nvGrpSpPr>
          <p:cNvPr id="8" name="组合 7">
            <a:extLst>
              <a:ext uri="{FF2B5EF4-FFF2-40B4-BE49-F238E27FC236}">
                <a16:creationId xmlns:a16="http://schemas.microsoft.com/office/drawing/2014/main" id="{A1B0DC46-A63B-2A04-37EF-687F4CCA3B0C}"/>
              </a:ext>
            </a:extLst>
          </p:cNvPr>
          <p:cNvGrpSpPr/>
          <p:nvPr/>
        </p:nvGrpSpPr>
        <p:grpSpPr>
          <a:xfrm>
            <a:off x="4751770" y="1556161"/>
            <a:ext cx="601069" cy="855706"/>
            <a:chOff x="4751770" y="1556161"/>
            <a:chExt cx="601069" cy="855706"/>
          </a:xfrm>
        </p:grpSpPr>
        <p:sp>
          <p:nvSpPr>
            <p:cNvPr id="185" name="稻穗1">
              <a:extLst>
                <a:ext uri="{FF2B5EF4-FFF2-40B4-BE49-F238E27FC236}">
                  <a16:creationId xmlns:a16="http://schemas.microsoft.com/office/drawing/2014/main" id="{D037057E-AF5D-AA16-88E3-28B63298B767}"/>
                </a:ext>
              </a:extLst>
            </p:cNvPr>
            <p:cNvSpPr>
              <a:spLocks/>
            </p:cNvSpPr>
            <p:nvPr/>
          </p:nvSpPr>
          <p:spPr bwMode="auto">
            <a:xfrm rot="20880000">
              <a:off x="4970832" y="2344924"/>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186" name="稻穗2">
              <a:extLst>
                <a:ext uri="{FF2B5EF4-FFF2-40B4-BE49-F238E27FC236}">
                  <a16:creationId xmlns:a16="http://schemas.microsoft.com/office/drawing/2014/main" id="{DD9342F7-13DE-505A-CBB4-9A0238FB6387}"/>
                </a:ext>
              </a:extLst>
            </p:cNvPr>
            <p:cNvSpPr>
              <a:spLocks/>
            </p:cNvSpPr>
            <p:nvPr/>
          </p:nvSpPr>
          <p:spPr bwMode="auto">
            <a:xfrm rot="20880000">
              <a:off x="5063350" y="2215643"/>
              <a:ext cx="48083" cy="137211"/>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187" name="稻穗3">
              <a:extLst>
                <a:ext uri="{FF2B5EF4-FFF2-40B4-BE49-F238E27FC236}">
                  <a16:creationId xmlns:a16="http://schemas.microsoft.com/office/drawing/2014/main" id="{4744BEDF-1C47-5626-8815-C66D35F96EF9}"/>
                </a:ext>
              </a:extLst>
            </p:cNvPr>
            <p:cNvSpPr>
              <a:spLocks/>
            </p:cNvSpPr>
            <p:nvPr/>
          </p:nvSpPr>
          <p:spPr bwMode="auto">
            <a:xfrm rot="20880000">
              <a:off x="4889821" y="2282876"/>
              <a:ext cx="137211"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188" name="稻穗4">
              <a:extLst>
                <a:ext uri="{FF2B5EF4-FFF2-40B4-BE49-F238E27FC236}">
                  <a16:creationId xmlns:a16="http://schemas.microsoft.com/office/drawing/2014/main" id="{0F15AA56-421D-A390-AACC-BD28EBE468C8}"/>
                </a:ext>
              </a:extLst>
            </p:cNvPr>
            <p:cNvSpPr>
              <a:spLocks/>
            </p:cNvSpPr>
            <p:nvPr/>
          </p:nvSpPr>
          <p:spPr bwMode="auto">
            <a:xfrm rot="20880000">
              <a:off x="4996648" y="2164069"/>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189" name="稻穗5">
              <a:extLst>
                <a:ext uri="{FF2B5EF4-FFF2-40B4-BE49-F238E27FC236}">
                  <a16:creationId xmlns:a16="http://schemas.microsoft.com/office/drawing/2014/main" id="{706E60D6-FB61-6D77-4EC2-15288F729F01}"/>
                </a:ext>
              </a:extLst>
            </p:cNvPr>
            <p:cNvSpPr>
              <a:spLocks/>
            </p:cNvSpPr>
            <p:nvPr/>
          </p:nvSpPr>
          <p:spPr bwMode="auto">
            <a:xfrm rot="20880000">
              <a:off x="4827892" y="2193890"/>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190" name="稻穗6">
              <a:extLst>
                <a:ext uri="{FF2B5EF4-FFF2-40B4-BE49-F238E27FC236}">
                  <a16:creationId xmlns:a16="http://schemas.microsoft.com/office/drawing/2014/main" id="{F1831738-7783-27CF-D5A7-E5E2173BCD81}"/>
                </a:ext>
              </a:extLst>
            </p:cNvPr>
            <p:cNvSpPr>
              <a:spLocks/>
            </p:cNvSpPr>
            <p:nvPr/>
          </p:nvSpPr>
          <p:spPr bwMode="auto">
            <a:xfrm rot="20880000">
              <a:off x="4932320" y="2102188"/>
              <a:ext cx="58637" cy="145420"/>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191" name="稻穗7">
              <a:extLst>
                <a:ext uri="{FF2B5EF4-FFF2-40B4-BE49-F238E27FC236}">
                  <a16:creationId xmlns:a16="http://schemas.microsoft.com/office/drawing/2014/main" id="{2B342D9B-C905-A2B9-D505-95028F1CADBA}"/>
                </a:ext>
              </a:extLst>
            </p:cNvPr>
            <p:cNvSpPr>
              <a:spLocks/>
            </p:cNvSpPr>
            <p:nvPr/>
          </p:nvSpPr>
          <p:spPr bwMode="auto">
            <a:xfrm rot="20880000">
              <a:off x="4782828" y="2093875"/>
              <a:ext cx="104374" cy="104374"/>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192" name="稻穗8">
              <a:extLst>
                <a:ext uri="{FF2B5EF4-FFF2-40B4-BE49-F238E27FC236}">
                  <a16:creationId xmlns:a16="http://schemas.microsoft.com/office/drawing/2014/main" id="{16FEBA16-4484-D4F7-5B5B-8DD0C2E7DF6F}"/>
                </a:ext>
              </a:extLst>
            </p:cNvPr>
            <p:cNvSpPr>
              <a:spLocks/>
            </p:cNvSpPr>
            <p:nvPr/>
          </p:nvSpPr>
          <p:spPr bwMode="auto">
            <a:xfrm rot="20880000">
              <a:off x="4884909" y="2033284"/>
              <a:ext cx="68019" cy="140729"/>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193" name="稻穗9">
              <a:extLst>
                <a:ext uri="{FF2B5EF4-FFF2-40B4-BE49-F238E27FC236}">
                  <a16:creationId xmlns:a16="http://schemas.microsoft.com/office/drawing/2014/main" id="{79FD7C25-FC12-6389-2754-257318C56005}"/>
                </a:ext>
              </a:extLst>
            </p:cNvPr>
            <p:cNvSpPr>
              <a:spLocks/>
            </p:cNvSpPr>
            <p:nvPr/>
          </p:nvSpPr>
          <p:spPr bwMode="auto">
            <a:xfrm rot="20880000">
              <a:off x="4759333" y="1986472"/>
              <a:ext cx="80920" cy="12313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194" name="稻穗10">
              <a:extLst>
                <a:ext uri="{FF2B5EF4-FFF2-40B4-BE49-F238E27FC236}">
                  <a16:creationId xmlns:a16="http://schemas.microsoft.com/office/drawing/2014/main" id="{42DB3039-8E45-8AAE-B1C2-EEE5C1145462}"/>
                </a:ext>
              </a:extLst>
            </p:cNvPr>
            <p:cNvSpPr>
              <a:spLocks/>
            </p:cNvSpPr>
            <p:nvPr/>
          </p:nvSpPr>
          <p:spPr bwMode="auto">
            <a:xfrm rot="20880000">
              <a:off x="4853524" y="1958873"/>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195" name="稻穗11">
              <a:extLst>
                <a:ext uri="{FF2B5EF4-FFF2-40B4-BE49-F238E27FC236}">
                  <a16:creationId xmlns:a16="http://schemas.microsoft.com/office/drawing/2014/main" id="{E2770A3F-D712-78F6-424C-1220DF005EF2}"/>
                </a:ext>
              </a:extLst>
            </p:cNvPr>
            <p:cNvSpPr>
              <a:spLocks/>
            </p:cNvSpPr>
            <p:nvPr/>
          </p:nvSpPr>
          <p:spPr bwMode="auto">
            <a:xfrm rot="20880000">
              <a:off x="4751770" y="1877956"/>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196" name="稻穗12">
              <a:extLst>
                <a:ext uri="{FF2B5EF4-FFF2-40B4-BE49-F238E27FC236}">
                  <a16:creationId xmlns:a16="http://schemas.microsoft.com/office/drawing/2014/main" id="{8D7EA118-B1C1-9D9F-525D-E8A91A968A1B}"/>
                </a:ext>
              </a:extLst>
            </p:cNvPr>
            <p:cNvSpPr>
              <a:spLocks/>
            </p:cNvSpPr>
            <p:nvPr/>
          </p:nvSpPr>
          <p:spPr bwMode="auto">
            <a:xfrm rot="20880000">
              <a:off x="4834053" y="1886237"/>
              <a:ext cx="94993" cy="11141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197" name="稻穗13">
              <a:extLst>
                <a:ext uri="{FF2B5EF4-FFF2-40B4-BE49-F238E27FC236}">
                  <a16:creationId xmlns:a16="http://schemas.microsoft.com/office/drawing/2014/main" id="{85B295D4-9606-CB13-E577-88AB2C7A747E}"/>
                </a:ext>
              </a:extLst>
            </p:cNvPr>
            <p:cNvSpPr>
              <a:spLocks/>
            </p:cNvSpPr>
            <p:nvPr/>
          </p:nvSpPr>
          <p:spPr bwMode="auto">
            <a:xfrm rot="20880000">
              <a:off x="4763119" y="1769677"/>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198" name="稻穗14">
              <a:extLst>
                <a:ext uri="{FF2B5EF4-FFF2-40B4-BE49-F238E27FC236}">
                  <a16:creationId xmlns:a16="http://schemas.microsoft.com/office/drawing/2014/main" id="{1144E70A-C81D-A93A-D3EE-6E48FF7F89B1}"/>
                </a:ext>
              </a:extLst>
            </p:cNvPr>
            <p:cNvSpPr>
              <a:spLocks/>
            </p:cNvSpPr>
            <p:nvPr/>
          </p:nvSpPr>
          <p:spPr bwMode="auto">
            <a:xfrm rot="20880000">
              <a:off x="4830655" y="1812655"/>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199" name="稻穗15">
              <a:extLst>
                <a:ext uri="{FF2B5EF4-FFF2-40B4-BE49-F238E27FC236}">
                  <a16:creationId xmlns:a16="http://schemas.microsoft.com/office/drawing/2014/main" id="{734B4173-AD6F-B184-8D91-CFC35B5A87A5}"/>
                </a:ext>
              </a:extLst>
            </p:cNvPr>
            <p:cNvSpPr>
              <a:spLocks/>
            </p:cNvSpPr>
            <p:nvPr/>
          </p:nvSpPr>
          <p:spPr bwMode="auto">
            <a:xfrm rot="20880000">
              <a:off x="4797336" y="1671096"/>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00" name="稻穗16">
              <a:extLst>
                <a:ext uri="{FF2B5EF4-FFF2-40B4-BE49-F238E27FC236}">
                  <a16:creationId xmlns:a16="http://schemas.microsoft.com/office/drawing/2014/main" id="{10561C1A-6A69-EF5B-D3C6-C7B498E632D5}"/>
                </a:ext>
              </a:extLst>
            </p:cNvPr>
            <p:cNvSpPr>
              <a:spLocks/>
            </p:cNvSpPr>
            <p:nvPr/>
          </p:nvSpPr>
          <p:spPr bwMode="auto">
            <a:xfrm rot="20880000">
              <a:off x="4848894" y="1745874"/>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01" name="稻穗17">
              <a:extLst>
                <a:ext uri="{FF2B5EF4-FFF2-40B4-BE49-F238E27FC236}">
                  <a16:creationId xmlns:a16="http://schemas.microsoft.com/office/drawing/2014/main" id="{FE92564C-77BF-3F0C-3298-BB9461B7CB4B}"/>
                </a:ext>
              </a:extLst>
            </p:cNvPr>
            <p:cNvSpPr>
              <a:spLocks/>
            </p:cNvSpPr>
            <p:nvPr/>
          </p:nvSpPr>
          <p:spPr bwMode="auto">
            <a:xfrm rot="20880000">
              <a:off x="4854922" y="1583455"/>
              <a:ext cx="39873" cy="140729"/>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02" name="稻穗18">
              <a:extLst>
                <a:ext uri="{FF2B5EF4-FFF2-40B4-BE49-F238E27FC236}">
                  <a16:creationId xmlns:a16="http://schemas.microsoft.com/office/drawing/2014/main" id="{171E33FC-60B8-0B2F-E5D1-A7C10B8286F1}"/>
                </a:ext>
              </a:extLst>
            </p:cNvPr>
            <p:cNvSpPr>
              <a:spLocks/>
            </p:cNvSpPr>
            <p:nvPr/>
          </p:nvSpPr>
          <p:spPr bwMode="auto">
            <a:xfrm rot="20880000">
              <a:off x="4881214" y="1683295"/>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03" name="稻穗19">
              <a:extLst>
                <a:ext uri="{FF2B5EF4-FFF2-40B4-BE49-F238E27FC236}">
                  <a16:creationId xmlns:a16="http://schemas.microsoft.com/office/drawing/2014/main" id="{431DEB8A-29F0-A8AA-A4C9-27EB21F0D768}"/>
                </a:ext>
              </a:extLst>
            </p:cNvPr>
            <p:cNvSpPr>
              <a:spLocks/>
            </p:cNvSpPr>
            <p:nvPr/>
          </p:nvSpPr>
          <p:spPr bwMode="auto">
            <a:xfrm rot="20880000">
              <a:off x="5141745" y="2335638"/>
              <a:ext cx="211094"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04" name="稻穗20">
              <a:extLst>
                <a:ext uri="{FF2B5EF4-FFF2-40B4-BE49-F238E27FC236}">
                  <a16:creationId xmlns:a16="http://schemas.microsoft.com/office/drawing/2014/main" id="{95F63540-52FC-2AC4-0507-1CEC9F54D946}"/>
                </a:ext>
              </a:extLst>
            </p:cNvPr>
            <p:cNvSpPr>
              <a:spLocks/>
            </p:cNvSpPr>
            <p:nvPr/>
          </p:nvSpPr>
          <p:spPr bwMode="auto">
            <a:xfrm rot="20880000">
              <a:off x="4902675" y="1556161"/>
              <a:ext cx="28146" cy="104374"/>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05" name="稻穗21">
              <a:extLst>
                <a:ext uri="{FF2B5EF4-FFF2-40B4-BE49-F238E27FC236}">
                  <a16:creationId xmlns:a16="http://schemas.microsoft.com/office/drawing/2014/main" id="{303608E2-1112-22E6-B579-F92C42D0FDF7}"/>
                </a:ext>
              </a:extLst>
            </p:cNvPr>
            <p:cNvSpPr>
              <a:spLocks/>
            </p:cNvSpPr>
            <p:nvPr/>
          </p:nvSpPr>
          <p:spPr bwMode="auto">
            <a:xfrm rot="20880000">
              <a:off x="4923689" y="1632787"/>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sp>
        <p:nvSpPr>
          <p:cNvPr id="184" name="文本框 183">
            <a:extLst>
              <a:ext uri="{FF2B5EF4-FFF2-40B4-BE49-F238E27FC236}">
                <a16:creationId xmlns:a16="http://schemas.microsoft.com/office/drawing/2014/main" id="{7BCB56AD-1E06-6112-F466-19E1E1992272}"/>
              </a:ext>
            </a:extLst>
          </p:cNvPr>
          <p:cNvSpPr txBox="1"/>
          <p:nvPr/>
        </p:nvSpPr>
        <p:spPr>
          <a:xfrm>
            <a:off x="5158183" y="1675631"/>
            <a:ext cx="1862934" cy="646331"/>
          </a:xfrm>
          <a:prstGeom prst="rect">
            <a:avLst/>
          </a:prstGeom>
          <a:noFill/>
        </p:spPr>
        <p:txBody>
          <a:bodyPr wrap="square" rtlCol="0">
            <a:noAutofit/>
          </a:bodyPr>
          <a:lstStyle/>
          <a:p>
            <a:pPr algn="ctr"/>
            <a:r>
              <a:rPr lang="zh-CN" altLang="en-US">
                <a:solidFill>
                  <a:schemeClr val="tx2"/>
                </a:solidFill>
                <a:latin typeface="微软雅黑" panose="020B0503020204020204" pitchFamily="34" charset="-122"/>
                <a:ea typeface="微软雅黑" panose="020B0503020204020204" pitchFamily="34" charset="-122"/>
              </a:rPr>
              <a:t>此处添加标题</a:t>
            </a:r>
            <a:endParaRPr lang="en-US" altLang="zh-CN">
              <a:solidFill>
                <a:schemeClr val="tx2"/>
              </a:solidFill>
              <a:latin typeface="微软雅黑" panose="020B0503020204020204" pitchFamily="34" charset="-122"/>
              <a:ea typeface="微软雅黑" panose="020B0503020204020204" pitchFamily="34" charset="-122"/>
            </a:endParaRPr>
          </a:p>
          <a:p>
            <a:pPr algn="ctr"/>
            <a:r>
              <a:rPr lang="zh-CN" altLang="en-US">
                <a:solidFill>
                  <a:schemeClr val="tx2"/>
                </a:solidFill>
                <a:latin typeface="微软雅黑" panose="020B0503020204020204" pitchFamily="34" charset="-122"/>
                <a:ea typeface="微软雅黑" panose="020B0503020204020204" pitchFamily="34" charset="-122"/>
              </a:rPr>
              <a:t>此处添加标题</a:t>
            </a:r>
          </a:p>
        </p:txBody>
      </p:sp>
      <p:sp>
        <p:nvSpPr>
          <p:cNvPr id="228" name="矩形: 圆角 227">
            <a:extLst>
              <a:ext uri="{FF2B5EF4-FFF2-40B4-BE49-F238E27FC236}">
                <a16:creationId xmlns:a16="http://schemas.microsoft.com/office/drawing/2014/main" id="{A98D5AF5-21E0-1545-E042-8CED27DF3710}"/>
              </a:ext>
            </a:extLst>
          </p:cNvPr>
          <p:cNvSpPr/>
          <p:nvPr/>
        </p:nvSpPr>
        <p:spPr>
          <a:xfrm>
            <a:off x="8026400" y="1358902"/>
            <a:ext cx="3302000" cy="1279788"/>
          </a:xfrm>
          <a:prstGeom prst="roundRect">
            <a:avLst/>
          </a:prstGeom>
          <a:solidFill>
            <a:schemeClr val="bg1"/>
          </a:solidFill>
          <a:ln>
            <a:noFill/>
          </a:ln>
          <a:effectLst>
            <a:outerShdw blurRad="304800" dist="190500" dir="5400000" sx="98000" sy="98000" algn="t"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sp>
        <p:nvSpPr>
          <p:cNvPr id="232" name="文本框 231">
            <a:extLst>
              <a:ext uri="{FF2B5EF4-FFF2-40B4-BE49-F238E27FC236}">
                <a16:creationId xmlns:a16="http://schemas.microsoft.com/office/drawing/2014/main" id="{56788AF5-AA61-4E77-875A-0DD943887860}"/>
              </a:ext>
            </a:extLst>
          </p:cNvPr>
          <p:cNvSpPr txBox="1"/>
          <p:nvPr/>
        </p:nvSpPr>
        <p:spPr>
          <a:xfrm>
            <a:off x="8745933" y="1675631"/>
            <a:ext cx="1862934" cy="646331"/>
          </a:xfrm>
          <a:prstGeom prst="rect">
            <a:avLst/>
          </a:prstGeom>
          <a:noFill/>
        </p:spPr>
        <p:txBody>
          <a:bodyPr wrap="square" rtlCol="0">
            <a:noAutofit/>
          </a:bodyPr>
          <a:lstStyle/>
          <a:p>
            <a:pPr algn="ctr"/>
            <a:r>
              <a:rPr lang="zh-CN" altLang="en-US">
                <a:solidFill>
                  <a:schemeClr val="tx2"/>
                </a:solidFill>
                <a:latin typeface="微软雅黑" panose="020B0503020204020204" pitchFamily="34" charset="-122"/>
                <a:ea typeface="微软雅黑" panose="020B0503020204020204" pitchFamily="34" charset="-122"/>
              </a:rPr>
              <a:t>此处添加标题</a:t>
            </a:r>
            <a:endParaRPr lang="en-US" altLang="zh-CN">
              <a:solidFill>
                <a:schemeClr val="tx2"/>
              </a:solidFill>
              <a:latin typeface="微软雅黑" panose="020B0503020204020204" pitchFamily="34" charset="-122"/>
              <a:ea typeface="微软雅黑" panose="020B0503020204020204" pitchFamily="34" charset="-122"/>
            </a:endParaRPr>
          </a:p>
          <a:p>
            <a:pPr algn="ctr"/>
            <a:r>
              <a:rPr lang="zh-CN" altLang="en-US">
                <a:solidFill>
                  <a:schemeClr val="tx2"/>
                </a:solidFill>
                <a:latin typeface="微软雅黑" panose="020B0503020204020204" pitchFamily="34" charset="-122"/>
                <a:ea typeface="微软雅黑" panose="020B0503020204020204" pitchFamily="34" charset="-122"/>
              </a:rPr>
              <a:t>此处添加标题</a:t>
            </a:r>
          </a:p>
        </p:txBody>
      </p:sp>
      <p:sp>
        <p:nvSpPr>
          <p:cNvPr id="276" name="矩形: 圆角 275">
            <a:extLst>
              <a:ext uri="{FF2B5EF4-FFF2-40B4-BE49-F238E27FC236}">
                <a16:creationId xmlns:a16="http://schemas.microsoft.com/office/drawing/2014/main" id="{856C681F-96CB-B2C5-363A-77869BDD7675}"/>
              </a:ext>
            </a:extLst>
          </p:cNvPr>
          <p:cNvSpPr/>
          <p:nvPr/>
        </p:nvSpPr>
        <p:spPr>
          <a:xfrm>
            <a:off x="850900" y="3124200"/>
            <a:ext cx="3302000" cy="1279788"/>
          </a:xfrm>
          <a:prstGeom prst="roundRect">
            <a:avLst/>
          </a:prstGeom>
          <a:solidFill>
            <a:schemeClr val="bg1"/>
          </a:solidFill>
          <a:ln>
            <a:noFill/>
          </a:ln>
          <a:effectLst>
            <a:outerShdw blurRad="304800" dist="190500" dir="5400000" sx="98000" sy="98000" algn="t" rotWithShape="0">
              <a:schemeClr val="accent1">
                <a:lumMod val="75000"/>
                <a:alpha val="19000"/>
              </a:scheme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grpSp>
        <p:nvGrpSpPr>
          <p:cNvPr id="898" name="组合 897">
            <a:extLst>
              <a:ext uri="{FF2B5EF4-FFF2-40B4-BE49-F238E27FC236}">
                <a16:creationId xmlns:a16="http://schemas.microsoft.com/office/drawing/2014/main" id="{A5F890AA-D9ED-0EE3-E0EC-2E581A40905E}"/>
              </a:ext>
            </a:extLst>
          </p:cNvPr>
          <p:cNvGrpSpPr/>
          <p:nvPr/>
        </p:nvGrpSpPr>
        <p:grpSpPr>
          <a:xfrm>
            <a:off x="3238711" y="3321457"/>
            <a:ext cx="601070" cy="855708"/>
            <a:chOff x="3238711" y="3321457"/>
            <a:chExt cx="601070" cy="855708"/>
          </a:xfrm>
        </p:grpSpPr>
        <p:sp>
          <p:nvSpPr>
            <p:cNvPr id="302" name="稻穗1">
              <a:extLst>
                <a:ext uri="{FF2B5EF4-FFF2-40B4-BE49-F238E27FC236}">
                  <a16:creationId xmlns:a16="http://schemas.microsoft.com/office/drawing/2014/main" id="{C6671EBB-36EB-C195-7177-BF0A55C105E1}"/>
                </a:ext>
              </a:extLst>
            </p:cNvPr>
            <p:cNvSpPr>
              <a:spLocks/>
            </p:cNvSpPr>
            <p:nvPr/>
          </p:nvSpPr>
          <p:spPr bwMode="auto">
            <a:xfrm rot="720000" flipH="1">
              <a:off x="3474125" y="4110222"/>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03" name="稻穗2">
              <a:extLst>
                <a:ext uri="{FF2B5EF4-FFF2-40B4-BE49-F238E27FC236}">
                  <a16:creationId xmlns:a16="http://schemas.microsoft.com/office/drawing/2014/main" id="{8BB56E80-9752-1BE7-106D-C812A54B0A0D}"/>
                </a:ext>
              </a:extLst>
            </p:cNvPr>
            <p:cNvSpPr>
              <a:spLocks/>
            </p:cNvSpPr>
            <p:nvPr/>
          </p:nvSpPr>
          <p:spPr bwMode="auto">
            <a:xfrm rot="720000" flipH="1">
              <a:off x="3480117" y="3980941"/>
              <a:ext cx="48083" cy="137212"/>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04" name="稻穗3">
              <a:extLst>
                <a:ext uri="{FF2B5EF4-FFF2-40B4-BE49-F238E27FC236}">
                  <a16:creationId xmlns:a16="http://schemas.microsoft.com/office/drawing/2014/main" id="{9ED9A1C6-C34A-7DFD-AC45-01F708CE5BA1}"/>
                </a:ext>
              </a:extLst>
            </p:cNvPr>
            <p:cNvSpPr>
              <a:spLocks/>
            </p:cNvSpPr>
            <p:nvPr/>
          </p:nvSpPr>
          <p:spPr bwMode="auto">
            <a:xfrm rot="720000" flipH="1">
              <a:off x="3564518" y="4048175"/>
              <a:ext cx="137212"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05" name="稻穗4">
              <a:extLst>
                <a:ext uri="{FF2B5EF4-FFF2-40B4-BE49-F238E27FC236}">
                  <a16:creationId xmlns:a16="http://schemas.microsoft.com/office/drawing/2014/main" id="{9756492D-D999-26B8-B211-2B7F4999B1E9}"/>
                </a:ext>
              </a:extLst>
            </p:cNvPr>
            <p:cNvSpPr>
              <a:spLocks/>
            </p:cNvSpPr>
            <p:nvPr/>
          </p:nvSpPr>
          <p:spPr bwMode="auto">
            <a:xfrm rot="720000" flipH="1">
              <a:off x="3547992" y="3929367"/>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06" name="稻穗5">
              <a:extLst>
                <a:ext uri="{FF2B5EF4-FFF2-40B4-BE49-F238E27FC236}">
                  <a16:creationId xmlns:a16="http://schemas.microsoft.com/office/drawing/2014/main" id="{302C430F-03CA-5F41-D68A-7E8D0998890A}"/>
                </a:ext>
              </a:extLst>
            </p:cNvPr>
            <p:cNvSpPr>
              <a:spLocks/>
            </p:cNvSpPr>
            <p:nvPr/>
          </p:nvSpPr>
          <p:spPr bwMode="auto">
            <a:xfrm rot="720000" flipH="1">
              <a:off x="3644039" y="3959188"/>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07" name="稻穗6">
              <a:extLst>
                <a:ext uri="{FF2B5EF4-FFF2-40B4-BE49-F238E27FC236}">
                  <a16:creationId xmlns:a16="http://schemas.microsoft.com/office/drawing/2014/main" id="{92B3A364-C8F7-F192-AD40-79755AF74AF6}"/>
                </a:ext>
              </a:extLst>
            </p:cNvPr>
            <p:cNvSpPr>
              <a:spLocks/>
            </p:cNvSpPr>
            <p:nvPr/>
          </p:nvSpPr>
          <p:spPr bwMode="auto">
            <a:xfrm rot="720000" flipH="1">
              <a:off x="3600593" y="3867486"/>
              <a:ext cx="58637" cy="14542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08" name="稻穗7">
              <a:extLst>
                <a:ext uri="{FF2B5EF4-FFF2-40B4-BE49-F238E27FC236}">
                  <a16:creationId xmlns:a16="http://schemas.microsoft.com/office/drawing/2014/main" id="{AE146F4A-77A3-8C20-EF8E-E35A9185AABB}"/>
                </a:ext>
              </a:extLst>
            </p:cNvPr>
            <p:cNvSpPr>
              <a:spLocks/>
            </p:cNvSpPr>
            <p:nvPr/>
          </p:nvSpPr>
          <p:spPr bwMode="auto">
            <a:xfrm rot="720000" flipH="1">
              <a:off x="3704348" y="3859173"/>
              <a:ext cx="104375" cy="104375"/>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09" name="稻穗8">
              <a:extLst>
                <a:ext uri="{FF2B5EF4-FFF2-40B4-BE49-F238E27FC236}">
                  <a16:creationId xmlns:a16="http://schemas.microsoft.com/office/drawing/2014/main" id="{13E2E96F-5CED-E31D-66C4-3331C5B8CCA2}"/>
                </a:ext>
              </a:extLst>
            </p:cNvPr>
            <p:cNvSpPr>
              <a:spLocks/>
            </p:cNvSpPr>
            <p:nvPr/>
          </p:nvSpPr>
          <p:spPr bwMode="auto">
            <a:xfrm rot="720000" flipH="1">
              <a:off x="3638622" y="3798582"/>
              <a:ext cx="68019" cy="140730"/>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10" name="稻穗9">
              <a:extLst>
                <a:ext uri="{FF2B5EF4-FFF2-40B4-BE49-F238E27FC236}">
                  <a16:creationId xmlns:a16="http://schemas.microsoft.com/office/drawing/2014/main" id="{515B431C-F3C3-FE78-6F76-16274CB0C40F}"/>
                </a:ext>
              </a:extLst>
            </p:cNvPr>
            <p:cNvSpPr>
              <a:spLocks/>
            </p:cNvSpPr>
            <p:nvPr/>
          </p:nvSpPr>
          <p:spPr bwMode="auto">
            <a:xfrm rot="720000" flipH="1">
              <a:off x="3751298" y="3751770"/>
              <a:ext cx="80920" cy="123139"/>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11" name="稻穗10">
              <a:extLst>
                <a:ext uri="{FF2B5EF4-FFF2-40B4-BE49-F238E27FC236}">
                  <a16:creationId xmlns:a16="http://schemas.microsoft.com/office/drawing/2014/main" id="{F818E084-F5F8-EA09-7DA3-ABAC9280BBD6}"/>
                </a:ext>
              </a:extLst>
            </p:cNvPr>
            <p:cNvSpPr>
              <a:spLocks/>
            </p:cNvSpPr>
            <p:nvPr/>
          </p:nvSpPr>
          <p:spPr bwMode="auto">
            <a:xfrm rot="720000" flipH="1">
              <a:off x="3664143" y="3724170"/>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12" name="稻穗11">
              <a:extLst>
                <a:ext uri="{FF2B5EF4-FFF2-40B4-BE49-F238E27FC236}">
                  <a16:creationId xmlns:a16="http://schemas.microsoft.com/office/drawing/2014/main" id="{FA3F84EF-8781-7F55-601E-E477DEB6D81A}"/>
                </a:ext>
              </a:extLst>
            </p:cNvPr>
            <p:cNvSpPr>
              <a:spLocks/>
            </p:cNvSpPr>
            <p:nvPr/>
          </p:nvSpPr>
          <p:spPr bwMode="auto">
            <a:xfrm rot="720000" flipH="1">
              <a:off x="3770589" y="3643253"/>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13" name="稻穗12">
              <a:extLst>
                <a:ext uri="{FF2B5EF4-FFF2-40B4-BE49-F238E27FC236}">
                  <a16:creationId xmlns:a16="http://schemas.microsoft.com/office/drawing/2014/main" id="{815BBF4E-C869-7F04-E187-6D2EA65676A3}"/>
                </a:ext>
              </a:extLst>
            </p:cNvPr>
            <p:cNvSpPr>
              <a:spLocks/>
            </p:cNvSpPr>
            <p:nvPr/>
          </p:nvSpPr>
          <p:spPr bwMode="auto">
            <a:xfrm rot="720000" flipH="1">
              <a:off x="3662504" y="3651534"/>
              <a:ext cx="94993" cy="111412"/>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14" name="稻穗13">
              <a:extLst>
                <a:ext uri="{FF2B5EF4-FFF2-40B4-BE49-F238E27FC236}">
                  <a16:creationId xmlns:a16="http://schemas.microsoft.com/office/drawing/2014/main" id="{F0710A27-992F-C42F-EF26-C07C1982411E}"/>
                </a:ext>
              </a:extLst>
            </p:cNvPr>
            <p:cNvSpPr>
              <a:spLocks/>
            </p:cNvSpPr>
            <p:nvPr/>
          </p:nvSpPr>
          <p:spPr bwMode="auto">
            <a:xfrm rot="720000" flipH="1">
              <a:off x="3766276" y="3534974"/>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15" name="稻穗14">
              <a:extLst>
                <a:ext uri="{FF2B5EF4-FFF2-40B4-BE49-F238E27FC236}">
                  <a16:creationId xmlns:a16="http://schemas.microsoft.com/office/drawing/2014/main" id="{1A104BCC-5034-24D2-6116-151D2FCCF8CD}"/>
                </a:ext>
              </a:extLst>
            </p:cNvPr>
            <p:cNvSpPr>
              <a:spLocks/>
            </p:cNvSpPr>
            <p:nvPr/>
          </p:nvSpPr>
          <p:spPr bwMode="auto">
            <a:xfrm rot="720000" flipH="1">
              <a:off x="3645967" y="3577952"/>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16" name="稻穗15">
              <a:extLst>
                <a:ext uri="{FF2B5EF4-FFF2-40B4-BE49-F238E27FC236}">
                  <a16:creationId xmlns:a16="http://schemas.microsoft.com/office/drawing/2014/main" id="{D7EF17B8-FF0A-D90F-CEEF-3201EFADF411}"/>
                </a:ext>
              </a:extLst>
            </p:cNvPr>
            <p:cNvSpPr>
              <a:spLocks/>
            </p:cNvSpPr>
            <p:nvPr/>
          </p:nvSpPr>
          <p:spPr bwMode="auto">
            <a:xfrm rot="720000" flipH="1">
              <a:off x="3741441" y="3436392"/>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17" name="稻穗16">
              <a:extLst>
                <a:ext uri="{FF2B5EF4-FFF2-40B4-BE49-F238E27FC236}">
                  <a16:creationId xmlns:a16="http://schemas.microsoft.com/office/drawing/2014/main" id="{8140EC5F-CD3A-12AA-BEA5-437656A10BAD}"/>
                </a:ext>
              </a:extLst>
            </p:cNvPr>
            <p:cNvSpPr>
              <a:spLocks/>
            </p:cNvSpPr>
            <p:nvPr/>
          </p:nvSpPr>
          <p:spPr bwMode="auto">
            <a:xfrm rot="720000" flipH="1">
              <a:off x="3613655" y="3511171"/>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18" name="稻穗17">
              <a:extLst>
                <a:ext uri="{FF2B5EF4-FFF2-40B4-BE49-F238E27FC236}">
                  <a16:creationId xmlns:a16="http://schemas.microsoft.com/office/drawing/2014/main" id="{16331A65-A4B2-009A-BF09-316BF93C42F4}"/>
                </a:ext>
              </a:extLst>
            </p:cNvPr>
            <p:cNvSpPr>
              <a:spLocks/>
            </p:cNvSpPr>
            <p:nvPr/>
          </p:nvSpPr>
          <p:spPr bwMode="auto">
            <a:xfrm rot="720000" flipH="1">
              <a:off x="3696755" y="3348751"/>
              <a:ext cx="39873" cy="140730"/>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19" name="稻穗18">
              <a:extLst>
                <a:ext uri="{FF2B5EF4-FFF2-40B4-BE49-F238E27FC236}">
                  <a16:creationId xmlns:a16="http://schemas.microsoft.com/office/drawing/2014/main" id="{E226D5AE-0D25-B8AD-F9AA-074F3D1BD180}"/>
                </a:ext>
              </a:extLst>
            </p:cNvPr>
            <p:cNvSpPr>
              <a:spLocks/>
            </p:cNvSpPr>
            <p:nvPr/>
          </p:nvSpPr>
          <p:spPr bwMode="auto">
            <a:xfrm rot="720000" flipH="1">
              <a:off x="3567261" y="3448591"/>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20" name="稻穗19">
              <a:extLst>
                <a:ext uri="{FF2B5EF4-FFF2-40B4-BE49-F238E27FC236}">
                  <a16:creationId xmlns:a16="http://schemas.microsoft.com/office/drawing/2014/main" id="{8C2A5E60-7DC3-BBA9-7C98-45202505E9E3}"/>
                </a:ext>
              </a:extLst>
            </p:cNvPr>
            <p:cNvSpPr>
              <a:spLocks/>
            </p:cNvSpPr>
            <p:nvPr/>
          </p:nvSpPr>
          <p:spPr bwMode="auto">
            <a:xfrm rot="720000" flipH="1">
              <a:off x="3238711" y="4100936"/>
              <a:ext cx="211095"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21" name="稻穗20">
              <a:extLst>
                <a:ext uri="{FF2B5EF4-FFF2-40B4-BE49-F238E27FC236}">
                  <a16:creationId xmlns:a16="http://schemas.microsoft.com/office/drawing/2014/main" id="{E2E6118C-52F3-1F71-F859-EBFCF3A77B3C}"/>
                </a:ext>
              </a:extLst>
            </p:cNvPr>
            <p:cNvSpPr>
              <a:spLocks/>
            </p:cNvSpPr>
            <p:nvPr/>
          </p:nvSpPr>
          <p:spPr bwMode="auto">
            <a:xfrm rot="720000" flipH="1">
              <a:off x="3660730" y="3321457"/>
              <a:ext cx="28146" cy="104375"/>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22" name="稻穗21">
              <a:extLst>
                <a:ext uri="{FF2B5EF4-FFF2-40B4-BE49-F238E27FC236}">
                  <a16:creationId xmlns:a16="http://schemas.microsoft.com/office/drawing/2014/main" id="{36E6B1C2-2CBD-4678-6EBD-CA0024039FB5}"/>
                </a:ext>
              </a:extLst>
            </p:cNvPr>
            <p:cNvSpPr>
              <a:spLocks/>
            </p:cNvSpPr>
            <p:nvPr/>
          </p:nvSpPr>
          <p:spPr bwMode="auto">
            <a:xfrm rot="720000" flipH="1">
              <a:off x="3564660" y="3398083"/>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grpSp>
        <p:nvGrpSpPr>
          <p:cNvPr id="4" name="组合 3">
            <a:extLst>
              <a:ext uri="{FF2B5EF4-FFF2-40B4-BE49-F238E27FC236}">
                <a16:creationId xmlns:a16="http://schemas.microsoft.com/office/drawing/2014/main" id="{F0117634-9EF8-13CE-81DC-97072F16C776}"/>
              </a:ext>
            </a:extLst>
          </p:cNvPr>
          <p:cNvGrpSpPr/>
          <p:nvPr/>
        </p:nvGrpSpPr>
        <p:grpSpPr>
          <a:xfrm>
            <a:off x="1164020" y="3321459"/>
            <a:ext cx="601069" cy="855706"/>
            <a:chOff x="1164020" y="3321459"/>
            <a:chExt cx="601069" cy="855706"/>
          </a:xfrm>
        </p:grpSpPr>
        <p:sp>
          <p:nvSpPr>
            <p:cNvPr id="281" name="稻穗1">
              <a:extLst>
                <a:ext uri="{FF2B5EF4-FFF2-40B4-BE49-F238E27FC236}">
                  <a16:creationId xmlns:a16="http://schemas.microsoft.com/office/drawing/2014/main" id="{73E60169-58BB-1F59-753F-67275715B569}"/>
                </a:ext>
              </a:extLst>
            </p:cNvPr>
            <p:cNvSpPr>
              <a:spLocks/>
            </p:cNvSpPr>
            <p:nvPr/>
          </p:nvSpPr>
          <p:spPr bwMode="auto">
            <a:xfrm rot="20880000">
              <a:off x="1383082" y="4110222"/>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82" name="稻穗2">
              <a:extLst>
                <a:ext uri="{FF2B5EF4-FFF2-40B4-BE49-F238E27FC236}">
                  <a16:creationId xmlns:a16="http://schemas.microsoft.com/office/drawing/2014/main" id="{19214E6B-E72C-19CB-9106-B9BB24227DB3}"/>
                </a:ext>
              </a:extLst>
            </p:cNvPr>
            <p:cNvSpPr>
              <a:spLocks/>
            </p:cNvSpPr>
            <p:nvPr/>
          </p:nvSpPr>
          <p:spPr bwMode="auto">
            <a:xfrm rot="20880000">
              <a:off x="1475600" y="3980941"/>
              <a:ext cx="48083" cy="137211"/>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83" name="稻穗3">
              <a:extLst>
                <a:ext uri="{FF2B5EF4-FFF2-40B4-BE49-F238E27FC236}">
                  <a16:creationId xmlns:a16="http://schemas.microsoft.com/office/drawing/2014/main" id="{1B38AADB-6FF8-36A5-2C41-005A87BA1589}"/>
                </a:ext>
              </a:extLst>
            </p:cNvPr>
            <p:cNvSpPr>
              <a:spLocks/>
            </p:cNvSpPr>
            <p:nvPr/>
          </p:nvSpPr>
          <p:spPr bwMode="auto">
            <a:xfrm rot="20880000">
              <a:off x="1302071" y="4048174"/>
              <a:ext cx="137211"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84" name="稻穗4">
              <a:extLst>
                <a:ext uri="{FF2B5EF4-FFF2-40B4-BE49-F238E27FC236}">
                  <a16:creationId xmlns:a16="http://schemas.microsoft.com/office/drawing/2014/main" id="{5C12E38C-69AB-07D2-A751-68AB5B6C36C8}"/>
                </a:ext>
              </a:extLst>
            </p:cNvPr>
            <p:cNvSpPr>
              <a:spLocks/>
            </p:cNvSpPr>
            <p:nvPr/>
          </p:nvSpPr>
          <p:spPr bwMode="auto">
            <a:xfrm rot="20880000">
              <a:off x="1408898" y="3929367"/>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85" name="稻穗5">
              <a:extLst>
                <a:ext uri="{FF2B5EF4-FFF2-40B4-BE49-F238E27FC236}">
                  <a16:creationId xmlns:a16="http://schemas.microsoft.com/office/drawing/2014/main" id="{37287507-87C0-19E9-9A18-B6FF1AA8EAE8}"/>
                </a:ext>
              </a:extLst>
            </p:cNvPr>
            <p:cNvSpPr>
              <a:spLocks/>
            </p:cNvSpPr>
            <p:nvPr/>
          </p:nvSpPr>
          <p:spPr bwMode="auto">
            <a:xfrm rot="20880000">
              <a:off x="1240142" y="3959188"/>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86" name="稻穗6">
              <a:extLst>
                <a:ext uri="{FF2B5EF4-FFF2-40B4-BE49-F238E27FC236}">
                  <a16:creationId xmlns:a16="http://schemas.microsoft.com/office/drawing/2014/main" id="{BAA2E652-F72E-D4E7-3DB4-7F1903E2B135}"/>
                </a:ext>
              </a:extLst>
            </p:cNvPr>
            <p:cNvSpPr>
              <a:spLocks/>
            </p:cNvSpPr>
            <p:nvPr/>
          </p:nvSpPr>
          <p:spPr bwMode="auto">
            <a:xfrm rot="20880000">
              <a:off x="1344570" y="3867486"/>
              <a:ext cx="58637" cy="145420"/>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87" name="稻穗7">
              <a:extLst>
                <a:ext uri="{FF2B5EF4-FFF2-40B4-BE49-F238E27FC236}">
                  <a16:creationId xmlns:a16="http://schemas.microsoft.com/office/drawing/2014/main" id="{8E0C8887-ED41-72B1-C8E8-DBF2CD8CC802}"/>
                </a:ext>
              </a:extLst>
            </p:cNvPr>
            <p:cNvSpPr>
              <a:spLocks/>
            </p:cNvSpPr>
            <p:nvPr/>
          </p:nvSpPr>
          <p:spPr bwMode="auto">
            <a:xfrm rot="20880000">
              <a:off x="1195078" y="3859173"/>
              <a:ext cx="104374" cy="104374"/>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88" name="稻穗8">
              <a:extLst>
                <a:ext uri="{FF2B5EF4-FFF2-40B4-BE49-F238E27FC236}">
                  <a16:creationId xmlns:a16="http://schemas.microsoft.com/office/drawing/2014/main" id="{EE823B30-EB89-0819-7C27-49EA2257822F}"/>
                </a:ext>
              </a:extLst>
            </p:cNvPr>
            <p:cNvSpPr>
              <a:spLocks/>
            </p:cNvSpPr>
            <p:nvPr/>
          </p:nvSpPr>
          <p:spPr bwMode="auto">
            <a:xfrm rot="20880000">
              <a:off x="1297159" y="3798582"/>
              <a:ext cx="68019" cy="140729"/>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89" name="稻穗9">
              <a:extLst>
                <a:ext uri="{FF2B5EF4-FFF2-40B4-BE49-F238E27FC236}">
                  <a16:creationId xmlns:a16="http://schemas.microsoft.com/office/drawing/2014/main" id="{CBC6D603-F80E-8F5B-2003-B96063BDEF12}"/>
                </a:ext>
              </a:extLst>
            </p:cNvPr>
            <p:cNvSpPr>
              <a:spLocks/>
            </p:cNvSpPr>
            <p:nvPr/>
          </p:nvSpPr>
          <p:spPr bwMode="auto">
            <a:xfrm rot="20880000">
              <a:off x="1171583" y="3751770"/>
              <a:ext cx="80920" cy="12313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90" name="稻穗10">
              <a:extLst>
                <a:ext uri="{FF2B5EF4-FFF2-40B4-BE49-F238E27FC236}">
                  <a16:creationId xmlns:a16="http://schemas.microsoft.com/office/drawing/2014/main" id="{73561C01-9A3E-582A-7348-33EDAE521F99}"/>
                </a:ext>
              </a:extLst>
            </p:cNvPr>
            <p:cNvSpPr>
              <a:spLocks/>
            </p:cNvSpPr>
            <p:nvPr/>
          </p:nvSpPr>
          <p:spPr bwMode="auto">
            <a:xfrm rot="20880000">
              <a:off x="1265774" y="3724171"/>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91" name="稻穗11">
              <a:extLst>
                <a:ext uri="{FF2B5EF4-FFF2-40B4-BE49-F238E27FC236}">
                  <a16:creationId xmlns:a16="http://schemas.microsoft.com/office/drawing/2014/main" id="{40E888DC-53BB-08FA-6686-4DE59549EB40}"/>
                </a:ext>
              </a:extLst>
            </p:cNvPr>
            <p:cNvSpPr>
              <a:spLocks/>
            </p:cNvSpPr>
            <p:nvPr/>
          </p:nvSpPr>
          <p:spPr bwMode="auto">
            <a:xfrm rot="20880000">
              <a:off x="1164020" y="3643254"/>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92" name="稻穗12">
              <a:extLst>
                <a:ext uri="{FF2B5EF4-FFF2-40B4-BE49-F238E27FC236}">
                  <a16:creationId xmlns:a16="http://schemas.microsoft.com/office/drawing/2014/main" id="{62C8B9A6-C1FE-9B26-FAA2-F6BB43AE6777}"/>
                </a:ext>
              </a:extLst>
            </p:cNvPr>
            <p:cNvSpPr>
              <a:spLocks/>
            </p:cNvSpPr>
            <p:nvPr/>
          </p:nvSpPr>
          <p:spPr bwMode="auto">
            <a:xfrm rot="20880000">
              <a:off x="1246303" y="3651535"/>
              <a:ext cx="94993" cy="11141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93" name="稻穗13">
              <a:extLst>
                <a:ext uri="{FF2B5EF4-FFF2-40B4-BE49-F238E27FC236}">
                  <a16:creationId xmlns:a16="http://schemas.microsoft.com/office/drawing/2014/main" id="{BF19587A-A659-AD78-92A1-E290E5D919ED}"/>
                </a:ext>
              </a:extLst>
            </p:cNvPr>
            <p:cNvSpPr>
              <a:spLocks/>
            </p:cNvSpPr>
            <p:nvPr/>
          </p:nvSpPr>
          <p:spPr bwMode="auto">
            <a:xfrm rot="20880000">
              <a:off x="1175369" y="3534975"/>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94" name="稻穗14">
              <a:extLst>
                <a:ext uri="{FF2B5EF4-FFF2-40B4-BE49-F238E27FC236}">
                  <a16:creationId xmlns:a16="http://schemas.microsoft.com/office/drawing/2014/main" id="{3F44C466-D94B-DEE4-5D93-4FF331E46309}"/>
                </a:ext>
              </a:extLst>
            </p:cNvPr>
            <p:cNvSpPr>
              <a:spLocks/>
            </p:cNvSpPr>
            <p:nvPr/>
          </p:nvSpPr>
          <p:spPr bwMode="auto">
            <a:xfrm rot="20880000">
              <a:off x="1242905" y="3577953"/>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95" name="稻穗15">
              <a:extLst>
                <a:ext uri="{FF2B5EF4-FFF2-40B4-BE49-F238E27FC236}">
                  <a16:creationId xmlns:a16="http://schemas.microsoft.com/office/drawing/2014/main" id="{6D2F88D9-7A09-BD69-2E1D-33D77B1072A2}"/>
                </a:ext>
              </a:extLst>
            </p:cNvPr>
            <p:cNvSpPr>
              <a:spLocks/>
            </p:cNvSpPr>
            <p:nvPr/>
          </p:nvSpPr>
          <p:spPr bwMode="auto">
            <a:xfrm rot="20880000">
              <a:off x="1209586" y="3436394"/>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96" name="稻穗16">
              <a:extLst>
                <a:ext uri="{FF2B5EF4-FFF2-40B4-BE49-F238E27FC236}">
                  <a16:creationId xmlns:a16="http://schemas.microsoft.com/office/drawing/2014/main" id="{A2F1BAE0-941A-6812-E908-0230EB692298}"/>
                </a:ext>
              </a:extLst>
            </p:cNvPr>
            <p:cNvSpPr>
              <a:spLocks/>
            </p:cNvSpPr>
            <p:nvPr/>
          </p:nvSpPr>
          <p:spPr bwMode="auto">
            <a:xfrm rot="20880000">
              <a:off x="1261144" y="3511172"/>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97" name="稻穗17">
              <a:extLst>
                <a:ext uri="{FF2B5EF4-FFF2-40B4-BE49-F238E27FC236}">
                  <a16:creationId xmlns:a16="http://schemas.microsoft.com/office/drawing/2014/main" id="{6A774CDA-C732-1EB4-E557-2529A806D69B}"/>
                </a:ext>
              </a:extLst>
            </p:cNvPr>
            <p:cNvSpPr>
              <a:spLocks/>
            </p:cNvSpPr>
            <p:nvPr/>
          </p:nvSpPr>
          <p:spPr bwMode="auto">
            <a:xfrm rot="20880000">
              <a:off x="1267172" y="3348753"/>
              <a:ext cx="39873" cy="140729"/>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98" name="稻穗18">
              <a:extLst>
                <a:ext uri="{FF2B5EF4-FFF2-40B4-BE49-F238E27FC236}">
                  <a16:creationId xmlns:a16="http://schemas.microsoft.com/office/drawing/2014/main" id="{C0683EB3-99C3-F492-059C-3A4CA86D0287}"/>
                </a:ext>
              </a:extLst>
            </p:cNvPr>
            <p:cNvSpPr>
              <a:spLocks/>
            </p:cNvSpPr>
            <p:nvPr/>
          </p:nvSpPr>
          <p:spPr bwMode="auto">
            <a:xfrm rot="20880000">
              <a:off x="1293464" y="3448593"/>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99" name="稻穗19">
              <a:extLst>
                <a:ext uri="{FF2B5EF4-FFF2-40B4-BE49-F238E27FC236}">
                  <a16:creationId xmlns:a16="http://schemas.microsoft.com/office/drawing/2014/main" id="{5258D855-3404-9C50-1F39-A48A89DCF57D}"/>
                </a:ext>
              </a:extLst>
            </p:cNvPr>
            <p:cNvSpPr>
              <a:spLocks/>
            </p:cNvSpPr>
            <p:nvPr/>
          </p:nvSpPr>
          <p:spPr bwMode="auto">
            <a:xfrm rot="20880000">
              <a:off x="1553995" y="4100936"/>
              <a:ext cx="211094"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00" name="稻穗20">
              <a:extLst>
                <a:ext uri="{FF2B5EF4-FFF2-40B4-BE49-F238E27FC236}">
                  <a16:creationId xmlns:a16="http://schemas.microsoft.com/office/drawing/2014/main" id="{3C4CED93-EAFC-B576-230B-4579B43049B4}"/>
                </a:ext>
              </a:extLst>
            </p:cNvPr>
            <p:cNvSpPr>
              <a:spLocks/>
            </p:cNvSpPr>
            <p:nvPr/>
          </p:nvSpPr>
          <p:spPr bwMode="auto">
            <a:xfrm rot="20880000">
              <a:off x="1314925" y="3321459"/>
              <a:ext cx="28146" cy="104374"/>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01" name="稻穗21">
              <a:extLst>
                <a:ext uri="{FF2B5EF4-FFF2-40B4-BE49-F238E27FC236}">
                  <a16:creationId xmlns:a16="http://schemas.microsoft.com/office/drawing/2014/main" id="{19011ADF-16D8-B187-D322-5337F33F4642}"/>
                </a:ext>
              </a:extLst>
            </p:cNvPr>
            <p:cNvSpPr>
              <a:spLocks/>
            </p:cNvSpPr>
            <p:nvPr/>
          </p:nvSpPr>
          <p:spPr bwMode="auto">
            <a:xfrm rot="20880000">
              <a:off x="1335939" y="3398085"/>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sp>
        <p:nvSpPr>
          <p:cNvPr id="280" name="文本框 279">
            <a:extLst>
              <a:ext uri="{FF2B5EF4-FFF2-40B4-BE49-F238E27FC236}">
                <a16:creationId xmlns:a16="http://schemas.microsoft.com/office/drawing/2014/main" id="{D48D0751-4B10-7BF2-4012-5AEC0EADFC9C}"/>
              </a:ext>
            </a:extLst>
          </p:cNvPr>
          <p:cNvSpPr txBox="1"/>
          <p:nvPr/>
        </p:nvSpPr>
        <p:spPr>
          <a:xfrm>
            <a:off x="1570433" y="3440929"/>
            <a:ext cx="1862934" cy="646331"/>
          </a:xfrm>
          <a:prstGeom prst="rect">
            <a:avLst/>
          </a:prstGeom>
          <a:noFill/>
        </p:spPr>
        <p:txBody>
          <a:bodyPr wrap="square" rtlCol="0">
            <a:noAutofit/>
          </a:bodyPr>
          <a:lstStyle/>
          <a:p>
            <a:pPr algn="ctr"/>
            <a:r>
              <a:rPr lang="zh-CN" altLang="en-US">
                <a:solidFill>
                  <a:schemeClr val="tx2"/>
                </a:solidFill>
                <a:latin typeface="微软雅黑" panose="020B0503020204020204" pitchFamily="34" charset="-122"/>
                <a:ea typeface="微软雅黑" panose="020B0503020204020204" pitchFamily="34" charset="-122"/>
              </a:rPr>
              <a:t>此处添加标题</a:t>
            </a:r>
            <a:endParaRPr lang="en-US" altLang="zh-CN">
              <a:solidFill>
                <a:schemeClr val="tx2"/>
              </a:solidFill>
              <a:latin typeface="微软雅黑" panose="020B0503020204020204" pitchFamily="34" charset="-122"/>
              <a:ea typeface="微软雅黑" panose="020B0503020204020204" pitchFamily="34" charset="-122"/>
            </a:endParaRPr>
          </a:p>
          <a:p>
            <a:pPr algn="ctr"/>
            <a:r>
              <a:rPr lang="zh-CN" altLang="en-US">
                <a:solidFill>
                  <a:schemeClr val="tx2"/>
                </a:solidFill>
                <a:latin typeface="微软雅黑" panose="020B0503020204020204" pitchFamily="34" charset="-122"/>
                <a:ea typeface="微软雅黑" panose="020B0503020204020204" pitchFamily="34" charset="-122"/>
              </a:rPr>
              <a:t>此处添加标题</a:t>
            </a:r>
          </a:p>
        </p:txBody>
      </p:sp>
      <p:sp>
        <p:nvSpPr>
          <p:cNvPr id="324" name="矩形: 圆角 323">
            <a:extLst>
              <a:ext uri="{FF2B5EF4-FFF2-40B4-BE49-F238E27FC236}">
                <a16:creationId xmlns:a16="http://schemas.microsoft.com/office/drawing/2014/main" id="{96F791DD-43F7-DAD1-1ECE-8CAE11CE883A}"/>
              </a:ext>
            </a:extLst>
          </p:cNvPr>
          <p:cNvSpPr/>
          <p:nvPr/>
        </p:nvSpPr>
        <p:spPr>
          <a:xfrm>
            <a:off x="4438650" y="3124200"/>
            <a:ext cx="3302000" cy="1279788"/>
          </a:xfrm>
          <a:prstGeom prst="roundRect">
            <a:avLst/>
          </a:prstGeom>
          <a:solidFill>
            <a:schemeClr val="bg1"/>
          </a:solidFill>
          <a:ln>
            <a:noFill/>
          </a:ln>
          <a:effectLst>
            <a:outerShdw blurRad="304800" dist="190500" dir="5400000" sx="98000" sy="98000" algn="t" rotWithShape="0">
              <a:schemeClr val="accent1">
                <a:lumMod val="75000"/>
                <a:alpha val="19000"/>
              </a:scheme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grpSp>
        <p:nvGrpSpPr>
          <p:cNvPr id="469" name="组合 468">
            <a:extLst>
              <a:ext uri="{FF2B5EF4-FFF2-40B4-BE49-F238E27FC236}">
                <a16:creationId xmlns:a16="http://schemas.microsoft.com/office/drawing/2014/main" id="{EAB0B4A5-986E-D4F4-19AB-68F1072CBE14}"/>
              </a:ext>
            </a:extLst>
          </p:cNvPr>
          <p:cNvGrpSpPr/>
          <p:nvPr/>
        </p:nvGrpSpPr>
        <p:grpSpPr>
          <a:xfrm>
            <a:off x="6826461" y="3321457"/>
            <a:ext cx="601070" cy="855708"/>
            <a:chOff x="6826461" y="3321457"/>
            <a:chExt cx="601070" cy="855708"/>
          </a:xfrm>
        </p:grpSpPr>
        <p:sp>
          <p:nvSpPr>
            <p:cNvPr id="350" name="稻穗1">
              <a:extLst>
                <a:ext uri="{FF2B5EF4-FFF2-40B4-BE49-F238E27FC236}">
                  <a16:creationId xmlns:a16="http://schemas.microsoft.com/office/drawing/2014/main" id="{0E1CEE3C-B233-3305-9D27-D74D11F5E727}"/>
                </a:ext>
              </a:extLst>
            </p:cNvPr>
            <p:cNvSpPr>
              <a:spLocks/>
            </p:cNvSpPr>
            <p:nvPr/>
          </p:nvSpPr>
          <p:spPr bwMode="auto">
            <a:xfrm rot="720000" flipH="1">
              <a:off x="7061875" y="4110222"/>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51" name="稻穗2">
              <a:extLst>
                <a:ext uri="{FF2B5EF4-FFF2-40B4-BE49-F238E27FC236}">
                  <a16:creationId xmlns:a16="http://schemas.microsoft.com/office/drawing/2014/main" id="{E5F140CF-7F1E-8DD9-26E4-2D446D2CE514}"/>
                </a:ext>
              </a:extLst>
            </p:cNvPr>
            <p:cNvSpPr>
              <a:spLocks/>
            </p:cNvSpPr>
            <p:nvPr/>
          </p:nvSpPr>
          <p:spPr bwMode="auto">
            <a:xfrm rot="720000" flipH="1">
              <a:off x="7067867" y="3980941"/>
              <a:ext cx="48083" cy="137212"/>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52" name="稻穗3">
              <a:extLst>
                <a:ext uri="{FF2B5EF4-FFF2-40B4-BE49-F238E27FC236}">
                  <a16:creationId xmlns:a16="http://schemas.microsoft.com/office/drawing/2014/main" id="{0A45F9B6-D7E2-B189-7CC6-4E267F586F83}"/>
                </a:ext>
              </a:extLst>
            </p:cNvPr>
            <p:cNvSpPr>
              <a:spLocks/>
            </p:cNvSpPr>
            <p:nvPr/>
          </p:nvSpPr>
          <p:spPr bwMode="auto">
            <a:xfrm rot="720000" flipH="1">
              <a:off x="7152268" y="4048175"/>
              <a:ext cx="137212"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53" name="稻穗4">
              <a:extLst>
                <a:ext uri="{FF2B5EF4-FFF2-40B4-BE49-F238E27FC236}">
                  <a16:creationId xmlns:a16="http://schemas.microsoft.com/office/drawing/2014/main" id="{00E6085B-CA8C-F8F8-0846-6E704A77E67B}"/>
                </a:ext>
              </a:extLst>
            </p:cNvPr>
            <p:cNvSpPr>
              <a:spLocks/>
            </p:cNvSpPr>
            <p:nvPr/>
          </p:nvSpPr>
          <p:spPr bwMode="auto">
            <a:xfrm rot="720000" flipH="1">
              <a:off x="7135742" y="3929367"/>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54" name="稻穗5">
              <a:extLst>
                <a:ext uri="{FF2B5EF4-FFF2-40B4-BE49-F238E27FC236}">
                  <a16:creationId xmlns:a16="http://schemas.microsoft.com/office/drawing/2014/main" id="{6EEEDE0D-2139-B857-0891-5D5794E9528A}"/>
                </a:ext>
              </a:extLst>
            </p:cNvPr>
            <p:cNvSpPr>
              <a:spLocks/>
            </p:cNvSpPr>
            <p:nvPr/>
          </p:nvSpPr>
          <p:spPr bwMode="auto">
            <a:xfrm rot="720000" flipH="1">
              <a:off x="7231789" y="3959188"/>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55" name="稻穗6">
              <a:extLst>
                <a:ext uri="{FF2B5EF4-FFF2-40B4-BE49-F238E27FC236}">
                  <a16:creationId xmlns:a16="http://schemas.microsoft.com/office/drawing/2014/main" id="{A4F7AA73-3D5F-BD8F-CA22-55C593CCC0C1}"/>
                </a:ext>
              </a:extLst>
            </p:cNvPr>
            <p:cNvSpPr>
              <a:spLocks/>
            </p:cNvSpPr>
            <p:nvPr/>
          </p:nvSpPr>
          <p:spPr bwMode="auto">
            <a:xfrm rot="720000" flipH="1">
              <a:off x="7188343" y="3867486"/>
              <a:ext cx="58637" cy="14542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56" name="稻穗7">
              <a:extLst>
                <a:ext uri="{FF2B5EF4-FFF2-40B4-BE49-F238E27FC236}">
                  <a16:creationId xmlns:a16="http://schemas.microsoft.com/office/drawing/2014/main" id="{0C76BCA1-466E-448F-3327-9F177E430F47}"/>
                </a:ext>
              </a:extLst>
            </p:cNvPr>
            <p:cNvSpPr>
              <a:spLocks/>
            </p:cNvSpPr>
            <p:nvPr/>
          </p:nvSpPr>
          <p:spPr bwMode="auto">
            <a:xfrm rot="720000" flipH="1">
              <a:off x="7292098" y="3859173"/>
              <a:ext cx="104375" cy="104375"/>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57" name="稻穗8">
              <a:extLst>
                <a:ext uri="{FF2B5EF4-FFF2-40B4-BE49-F238E27FC236}">
                  <a16:creationId xmlns:a16="http://schemas.microsoft.com/office/drawing/2014/main" id="{DC112007-04C6-6662-8E7A-9FF07A3D06A2}"/>
                </a:ext>
              </a:extLst>
            </p:cNvPr>
            <p:cNvSpPr>
              <a:spLocks/>
            </p:cNvSpPr>
            <p:nvPr/>
          </p:nvSpPr>
          <p:spPr bwMode="auto">
            <a:xfrm rot="720000" flipH="1">
              <a:off x="7226372" y="3798582"/>
              <a:ext cx="68019" cy="140730"/>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58" name="稻穗9">
              <a:extLst>
                <a:ext uri="{FF2B5EF4-FFF2-40B4-BE49-F238E27FC236}">
                  <a16:creationId xmlns:a16="http://schemas.microsoft.com/office/drawing/2014/main" id="{B10FD56F-AFE8-BFF6-55BD-8C785F052C71}"/>
                </a:ext>
              </a:extLst>
            </p:cNvPr>
            <p:cNvSpPr>
              <a:spLocks/>
            </p:cNvSpPr>
            <p:nvPr/>
          </p:nvSpPr>
          <p:spPr bwMode="auto">
            <a:xfrm rot="720000" flipH="1">
              <a:off x="7339048" y="3751770"/>
              <a:ext cx="80920" cy="123139"/>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59" name="稻穗10">
              <a:extLst>
                <a:ext uri="{FF2B5EF4-FFF2-40B4-BE49-F238E27FC236}">
                  <a16:creationId xmlns:a16="http://schemas.microsoft.com/office/drawing/2014/main" id="{7E872FB1-8944-3C36-DD04-C72C74F5E1FF}"/>
                </a:ext>
              </a:extLst>
            </p:cNvPr>
            <p:cNvSpPr>
              <a:spLocks/>
            </p:cNvSpPr>
            <p:nvPr/>
          </p:nvSpPr>
          <p:spPr bwMode="auto">
            <a:xfrm rot="720000" flipH="1">
              <a:off x="7251893" y="3724170"/>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60" name="稻穗11">
              <a:extLst>
                <a:ext uri="{FF2B5EF4-FFF2-40B4-BE49-F238E27FC236}">
                  <a16:creationId xmlns:a16="http://schemas.microsoft.com/office/drawing/2014/main" id="{B3B16D80-198B-0732-0AD4-14C0185FADBB}"/>
                </a:ext>
              </a:extLst>
            </p:cNvPr>
            <p:cNvSpPr>
              <a:spLocks/>
            </p:cNvSpPr>
            <p:nvPr/>
          </p:nvSpPr>
          <p:spPr bwMode="auto">
            <a:xfrm rot="720000" flipH="1">
              <a:off x="7358339" y="3643253"/>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61" name="稻穗12">
              <a:extLst>
                <a:ext uri="{FF2B5EF4-FFF2-40B4-BE49-F238E27FC236}">
                  <a16:creationId xmlns:a16="http://schemas.microsoft.com/office/drawing/2014/main" id="{4CC5C022-D99C-D45B-5559-F3D20CD4CE34}"/>
                </a:ext>
              </a:extLst>
            </p:cNvPr>
            <p:cNvSpPr>
              <a:spLocks/>
            </p:cNvSpPr>
            <p:nvPr/>
          </p:nvSpPr>
          <p:spPr bwMode="auto">
            <a:xfrm rot="720000" flipH="1">
              <a:off x="7250254" y="3651534"/>
              <a:ext cx="94993" cy="111412"/>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62" name="稻穗13">
              <a:extLst>
                <a:ext uri="{FF2B5EF4-FFF2-40B4-BE49-F238E27FC236}">
                  <a16:creationId xmlns:a16="http://schemas.microsoft.com/office/drawing/2014/main" id="{3664A73F-B666-AEF8-423A-6F374CBCDB22}"/>
                </a:ext>
              </a:extLst>
            </p:cNvPr>
            <p:cNvSpPr>
              <a:spLocks/>
            </p:cNvSpPr>
            <p:nvPr/>
          </p:nvSpPr>
          <p:spPr bwMode="auto">
            <a:xfrm rot="720000" flipH="1">
              <a:off x="7354026" y="3534974"/>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63" name="稻穗14">
              <a:extLst>
                <a:ext uri="{FF2B5EF4-FFF2-40B4-BE49-F238E27FC236}">
                  <a16:creationId xmlns:a16="http://schemas.microsoft.com/office/drawing/2014/main" id="{73565A67-8D7D-6214-9531-75476FB3433C}"/>
                </a:ext>
              </a:extLst>
            </p:cNvPr>
            <p:cNvSpPr>
              <a:spLocks/>
            </p:cNvSpPr>
            <p:nvPr/>
          </p:nvSpPr>
          <p:spPr bwMode="auto">
            <a:xfrm rot="720000" flipH="1">
              <a:off x="7233717" y="3577952"/>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64" name="稻穗15">
              <a:extLst>
                <a:ext uri="{FF2B5EF4-FFF2-40B4-BE49-F238E27FC236}">
                  <a16:creationId xmlns:a16="http://schemas.microsoft.com/office/drawing/2014/main" id="{7FA5218B-EE9B-F37B-B0D7-285C706519B0}"/>
                </a:ext>
              </a:extLst>
            </p:cNvPr>
            <p:cNvSpPr>
              <a:spLocks/>
            </p:cNvSpPr>
            <p:nvPr/>
          </p:nvSpPr>
          <p:spPr bwMode="auto">
            <a:xfrm rot="720000" flipH="1">
              <a:off x="7329191" y="3436392"/>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65" name="稻穗16">
              <a:extLst>
                <a:ext uri="{FF2B5EF4-FFF2-40B4-BE49-F238E27FC236}">
                  <a16:creationId xmlns:a16="http://schemas.microsoft.com/office/drawing/2014/main" id="{5729DEFC-7ED8-DC08-6D94-65A714CC6AA8}"/>
                </a:ext>
              </a:extLst>
            </p:cNvPr>
            <p:cNvSpPr>
              <a:spLocks/>
            </p:cNvSpPr>
            <p:nvPr/>
          </p:nvSpPr>
          <p:spPr bwMode="auto">
            <a:xfrm rot="720000" flipH="1">
              <a:off x="7201405" y="3511171"/>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66" name="稻穗17">
              <a:extLst>
                <a:ext uri="{FF2B5EF4-FFF2-40B4-BE49-F238E27FC236}">
                  <a16:creationId xmlns:a16="http://schemas.microsoft.com/office/drawing/2014/main" id="{AAFAA8E8-AC39-EAF3-D8F1-4B13F5176936}"/>
                </a:ext>
              </a:extLst>
            </p:cNvPr>
            <p:cNvSpPr>
              <a:spLocks/>
            </p:cNvSpPr>
            <p:nvPr/>
          </p:nvSpPr>
          <p:spPr bwMode="auto">
            <a:xfrm rot="720000" flipH="1">
              <a:off x="7284505" y="3348751"/>
              <a:ext cx="39873" cy="140730"/>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67" name="稻穗18">
              <a:extLst>
                <a:ext uri="{FF2B5EF4-FFF2-40B4-BE49-F238E27FC236}">
                  <a16:creationId xmlns:a16="http://schemas.microsoft.com/office/drawing/2014/main" id="{41C55E8D-4B93-49EB-CB71-D215E82F2D0D}"/>
                </a:ext>
              </a:extLst>
            </p:cNvPr>
            <p:cNvSpPr>
              <a:spLocks/>
            </p:cNvSpPr>
            <p:nvPr/>
          </p:nvSpPr>
          <p:spPr bwMode="auto">
            <a:xfrm rot="720000" flipH="1">
              <a:off x="7155011" y="3448591"/>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68" name="稻穗19">
              <a:extLst>
                <a:ext uri="{FF2B5EF4-FFF2-40B4-BE49-F238E27FC236}">
                  <a16:creationId xmlns:a16="http://schemas.microsoft.com/office/drawing/2014/main" id="{49A030D8-7782-F8B4-FBE2-6E30C3928AB4}"/>
                </a:ext>
              </a:extLst>
            </p:cNvPr>
            <p:cNvSpPr>
              <a:spLocks/>
            </p:cNvSpPr>
            <p:nvPr/>
          </p:nvSpPr>
          <p:spPr bwMode="auto">
            <a:xfrm rot="720000" flipH="1">
              <a:off x="6826461" y="4100936"/>
              <a:ext cx="211095"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69" name="稻穗20">
              <a:extLst>
                <a:ext uri="{FF2B5EF4-FFF2-40B4-BE49-F238E27FC236}">
                  <a16:creationId xmlns:a16="http://schemas.microsoft.com/office/drawing/2014/main" id="{B1FCA2D2-CA94-4796-59E9-9385BFF5015E}"/>
                </a:ext>
              </a:extLst>
            </p:cNvPr>
            <p:cNvSpPr>
              <a:spLocks/>
            </p:cNvSpPr>
            <p:nvPr/>
          </p:nvSpPr>
          <p:spPr bwMode="auto">
            <a:xfrm rot="720000" flipH="1">
              <a:off x="7248480" y="3321457"/>
              <a:ext cx="28146" cy="104375"/>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70" name="稻穗21">
              <a:extLst>
                <a:ext uri="{FF2B5EF4-FFF2-40B4-BE49-F238E27FC236}">
                  <a16:creationId xmlns:a16="http://schemas.microsoft.com/office/drawing/2014/main" id="{D5662590-8973-03BB-A237-003E36BEA4FD}"/>
                </a:ext>
              </a:extLst>
            </p:cNvPr>
            <p:cNvSpPr>
              <a:spLocks/>
            </p:cNvSpPr>
            <p:nvPr/>
          </p:nvSpPr>
          <p:spPr bwMode="auto">
            <a:xfrm rot="720000" flipH="1">
              <a:off x="7152410" y="3398083"/>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grpSp>
        <p:nvGrpSpPr>
          <p:cNvPr id="896" name="组合 895">
            <a:extLst>
              <a:ext uri="{FF2B5EF4-FFF2-40B4-BE49-F238E27FC236}">
                <a16:creationId xmlns:a16="http://schemas.microsoft.com/office/drawing/2014/main" id="{827AD24E-0510-0C20-EFD5-6B68A9EF0ADF}"/>
              </a:ext>
            </a:extLst>
          </p:cNvPr>
          <p:cNvGrpSpPr/>
          <p:nvPr/>
        </p:nvGrpSpPr>
        <p:grpSpPr>
          <a:xfrm>
            <a:off x="4751770" y="3321459"/>
            <a:ext cx="601069" cy="855706"/>
            <a:chOff x="4751770" y="3321459"/>
            <a:chExt cx="601069" cy="855706"/>
          </a:xfrm>
        </p:grpSpPr>
        <p:sp>
          <p:nvSpPr>
            <p:cNvPr id="329" name="稻穗1">
              <a:extLst>
                <a:ext uri="{FF2B5EF4-FFF2-40B4-BE49-F238E27FC236}">
                  <a16:creationId xmlns:a16="http://schemas.microsoft.com/office/drawing/2014/main" id="{CB598FC0-08A4-9033-1933-49C0F01C88BC}"/>
                </a:ext>
              </a:extLst>
            </p:cNvPr>
            <p:cNvSpPr>
              <a:spLocks/>
            </p:cNvSpPr>
            <p:nvPr/>
          </p:nvSpPr>
          <p:spPr bwMode="auto">
            <a:xfrm rot="20880000">
              <a:off x="4970832" y="4110222"/>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30" name="稻穗2">
              <a:extLst>
                <a:ext uri="{FF2B5EF4-FFF2-40B4-BE49-F238E27FC236}">
                  <a16:creationId xmlns:a16="http://schemas.microsoft.com/office/drawing/2014/main" id="{344DA4DB-2746-2620-6204-FFE9270AB39B}"/>
                </a:ext>
              </a:extLst>
            </p:cNvPr>
            <p:cNvSpPr>
              <a:spLocks/>
            </p:cNvSpPr>
            <p:nvPr/>
          </p:nvSpPr>
          <p:spPr bwMode="auto">
            <a:xfrm rot="20880000">
              <a:off x="5063350" y="3980941"/>
              <a:ext cx="48083" cy="137211"/>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31" name="稻穗3">
              <a:extLst>
                <a:ext uri="{FF2B5EF4-FFF2-40B4-BE49-F238E27FC236}">
                  <a16:creationId xmlns:a16="http://schemas.microsoft.com/office/drawing/2014/main" id="{9D734682-18A2-29FE-6B3E-8C49038E2065}"/>
                </a:ext>
              </a:extLst>
            </p:cNvPr>
            <p:cNvSpPr>
              <a:spLocks/>
            </p:cNvSpPr>
            <p:nvPr/>
          </p:nvSpPr>
          <p:spPr bwMode="auto">
            <a:xfrm rot="20880000">
              <a:off x="4889821" y="4048174"/>
              <a:ext cx="137211"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32" name="稻穗4">
              <a:extLst>
                <a:ext uri="{FF2B5EF4-FFF2-40B4-BE49-F238E27FC236}">
                  <a16:creationId xmlns:a16="http://schemas.microsoft.com/office/drawing/2014/main" id="{79E8CA8A-48A1-673B-D22F-661DEC3817C8}"/>
                </a:ext>
              </a:extLst>
            </p:cNvPr>
            <p:cNvSpPr>
              <a:spLocks/>
            </p:cNvSpPr>
            <p:nvPr/>
          </p:nvSpPr>
          <p:spPr bwMode="auto">
            <a:xfrm rot="20880000">
              <a:off x="4996648" y="3929367"/>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33" name="稻穗5">
              <a:extLst>
                <a:ext uri="{FF2B5EF4-FFF2-40B4-BE49-F238E27FC236}">
                  <a16:creationId xmlns:a16="http://schemas.microsoft.com/office/drawing/2014/main" id="{B60AC4AD-041F-EA6A-91EC-CA083FD10F76}"/>
                </a:ext>
              </a:extLst>
            </p:cNvPr>
            <p:cNvSpPr>
              <a:spLocks/>
            </p:cNvSpPr>
            <p:nvPr/>
          </p:nvSpPr>
          <p:spPr bwMode="auto">
            <a:xfrm rot="20880000">
              <a:off x="4827892" y="3959188"/>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34" name="稻穗6">
              <a:extLst>
                <a:ext uri="{FF2B5EF4-FFF2-40B4-BE49-F238E27FC236}">
                  <a16:creationId xmlns:a16="http://schemas.microsoft.com/office/drawing/2014/main" id="{8037EAFE-4EB1-CD5E-608D-92F10F634926}"/>
                </a:ext>
              </a:extLst>
            </p:cNvPr>
            <p:cNvSpPr>
              <a:spLocks/>
            </p:cNvSpPr>
            <p:nvPr/>
          </p:nvSpPr>
          <p:spPr bwMode="auto">
            <a:xfrm rot="20880000">
              <a:off x="4932320" y="3867486"/>
              <a:ext cx="58637" cy="145420"/>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35" name="稻穗7">
              <a:extLst>
                <a:ext uri="{FF2B5EF4-FFF2-40B4-BE49-F238E27FC236}">
                  <a16:creationId xmlns:a16="http://schemas.microsoft.com/office/drawing/2014/main" id="{65BE48E4-39CF-E219-08C4-26CB8DC5F012}"/>
                </a:ext>
              </a:extLst>
            </p:cNvPr>
            <p:cNvSpPr>
              <a:spLocks/>
            </p:cNvSpPr>
            <p:nvPr/>
          </p:nvSpPr>
          <p:spPr bwMode="auto">
            <a:xfrm rot="20880000">
              <a:off x="4782828" y="3859173"/>
              <a:ext cx="104374" cy="104374"/>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36" name="稻穗8">
              <a:extLst>
                <a:ext uri="{FF2B5EF4-FFF2-40B4-BE49-F238E27FC236}">
                  <a16:creationId xmlns:a16="http://schemas.microsoft.com/office/drawing/2014/main" id="{1A9A1522-51AA-A23C-80AA-D164DF31905F}"/>
                </a:ext>
              </a:extLst>
            </p:cNvPr>
            <p:cNvSpPr>
              <a:spLocks/>
            </p:cNvSpPr>
            <p:nvPr/>
          </p:nvSpPr>
          <p:spPr bwMode="auto">
            <a:xfrm rot="20880000">
              <a:off x="4884909" y="3798582"/>
              <a:ext cx="68019" cy="140729"/>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37" name="稻穗9">
              <a:extLst>
                <a:ext uri="{FF2B5EF4-FFF2-40B4-BE49-F238E27FC236}">
                  <a16:creationId xmlns:a16="http://schemas.microsoft.com/office/drawing/2014/main" id="{138CFFEA-6543-0F82-F823-E3232CDB2F44}"/>
                </a:ext>
              </a:extLst>
            </p:cNvPr>
            <p:cNvSpPr>
              <a:spLocks/>
            </p:cNvSpPr>
            <p:nvPr/>
          </p:nvSpPr>
          <p:spPr bwMode="auto">
            <a:xfrm rot="20880000">
              <a:off x="4759333" y="3751770"/>
              <a:ext cx="80920" cy="12313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38" name="稻穗10">
              <a:extLst>
                <a:ext uri="{FF2B5EF4-FFF2-40B4-BE49-F238E27FC236}">
                  <a16:creationId xmlns:a16="http://schemas.microsoft.com/office/drawing/2014/main" id="{BEA196B5-757B-0E47-1416-200C592D4227}"/>
                </a:ext>
              </a:extLst>
            </p:cNvPr>
            <p:cNvSpPr>
              <a:spLocks/>
            </p:cNvSpPr>
            <p:nvPr/>
          </p:nvSpPr>
          <p:spPr bwMode="auto">
            <a:xfrm rot="20880000">
              <a:off x="4853524" y="3724171"/>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39" name="稻穗11">
              <a:extLst>
                <a:ext uri="{FF2B5EF4-FFF2-40B4-BE49-F238E27FC236}">
                  <a16:creationId xmlns:a16="http://schemas.microsoft.com/office/drawing/2014/main" id="{7D40DD69-823F-C14D-FD19-E0A456D489B2}"/>
                </a:ext>
              </a:extLst>
            </p:cNvPr>
            <p:cNvSpPr>
              <a:spLocks/>
            </p:cNvSpPr>
            <p:nvPr/>
          </p:nvSpPr>
          <p:spPr bwMode="auto">
            <a:xfrm rot="20880000">
              <a:off x="4751770" y="3643254"/>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40" name="稻穗12">
              <a:extLst>
                <a:ext uri="{FF2B5EF4-FFF2-40B4-BE49-F238E27FC236}">
                  <a16:creationId xmlns:a16="http://schemas.microsoft.com/office/drawing/2014/main" id="{B2F8921A-FF0C-9D91-FB80-0F44D029D0FA}"/>
                </a:ext>
              </a:extLst>
            </p:cNvPr>
            <p:cNvSpPr>
              <a:spLocks/>
            </p:cNvSpPr>
            <p:nvPr/>
          </p:nvSpPr>
          <p:spPr bwMode="auto">
            <a:xfrm rot="20880000">
              <a:off x="4834053" y="3651535"/>
              <a:ext cx="94993" cy="11141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41" name="稻穗13">
              <a:extLst>
                <a:ext uri="{FF2B5EF4-FFF2-40B4-BE49-F238E27FC236}">
                  <a16:creationId xmlns:a16="http://schemas.microsoft.com/office/drawing/2014/main" id="{4813AB66-DF0D-B14A-6B41-55BCD601BE19}"/>
                </a:ext>
              </a:extLst>
            </p:cNvPr>
            <p:cNvSpPr>
              <a:spLocks/>
            </p:cNvSpPr>
            <p:nvPr/>
          </p:nvSpPr>
          <p:spPr bwMode="auto">
            <a:xfrm rot="20880000">
              <a:off x="4763119" y="3534975"/>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42" name="稻穗14">
              <a:extLst>
                <a:ext uri="{FF2B5EF4-FFF2-40B4-BE49-F238E27FC236}">
                  <a16:creationId xmlns:a16="http://schemas.microsoft.com/office/drawing/2014/main" id="{28F127E9-01C4-4967-73D0-9E59B6C8CB2E}"/>
                </a:ext>
              </a:extLst>
            </p:cNvPr>
            <p:cNvSpPr>
              <a:spLocks/>
            </p:cNvSpPr>
            <p:nvPr/>
          </p:nvSpPr>
          <p:spPr bwMode="auto">
            <a:xfrm rot="20880000">
              <a:off x="4830655" y="3577953"/>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43" name="稻穗15">
              <a:extLst>
                <a:ext uri="{FF2B5EF4-FFF2-40B4-BE49-F238E27FC236}">
                  <a16:creationId xmlns:a16="http://schemas.microsoft.com/office/drawing/2014/main" id="{CF6227EA-1BA3-EBF4-CEA0-C600721813A5}"/>
                </a:ext>
              </a:extLst>
            </p:cNvPr>
            <p:cNvSpPr>
              <a:spLocks/>
            </p:cNvSpPr>
            <p:nvPr/>
          </p:nvSpPr>
          <p:spPr bwMode="auto">
            <a:xfrm rot="20880000">
              <a:off x="4797336" y="3436394"/>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44" name="稻穗16">
              <a:extLst>
                <a:ext uri="{FF2B5EF4-FFF2-40B4-BE49-F238E27FC236}">
                  <a16:creationId xmlns:a16="http://schemas.microsoft.com/office/drawing/2014/main" id="{4159B95F-95C1-B05A-8C25-641CC16C44F3}"/>
                </a:ext>
              </a:extLst>
            </p:cNvPr>
            <p:cNvSpPr>
              <a:spLocks/>
            </p:cNvSpPr>
            <p:nvPr/>
          </p:nvSpPr>
          <p:spPr bwMode="auto">
            <a:xfrm rot="20880000">
              <a:off x="4848894" y="3511172"/>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45" name="稻穗17">
              <a:extLst>
                <a:ext uri="{FF2B5EF4-FFF2-40B4-BE49-F238E27FC236}">
                  <a16:creationId xmlns:a16="http://schemas.microsoft.com/office/drawing/2014/main" id="{BB6A7D49-2541-792C-5AB8-AB5F7A8C57EE}"/>
                </a:ext>
              </a:extLst>
            </p:cNvPr>
            <p:cNvSpPr>
              <a:spLocks/>
            </p:cNvSpPr>
            <p:nvPr/>
          </p:nvSpPr>
          <p:spPr bwMode="auto">
            <a:xfrm rot="20880000">
              <a:off x="4854922" y="3348753"/>
              <a:ext cx="39873" cy="140729"/>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46" name="稻穗18">
              <a:extLst>
                <a:ext uri="{FF2B5EF4-FFF2-40B4-BE49-F238E27FC236}">
                  <a16:creationId xmlns:a16="http://schemas.microsoft.com/office/drawing/2014/main" id="{03EF8326-133F-0475-9CCF-C819D0D0F5EC}"/>
                </a:ext>
              </a:extLst>
            </p:cNvPr>
            <p:cNvSpPr>
              <a:spLocks/>
            </p:cNvSpPr>
            <p:nvPr/>
          </p:nvSpPr>
          <p:spPr bwMode="auto">
            <a:xfrm rot="20880000">
              <a:off x="4881214" y="3448593"/>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47" name="稻穗19">
              <a:extLst>
                <a:ext uri="{FF2B5EF4-FFF2-40B4-BE49-F238E27FC236}">
                  <a16:creationId xmlns:a16="http://schemas.microsoft.com/office/drawing/2014/main" id="{918FB817-55A9-A3D9-11D7-88979C1DE6D4}"/>
                </a:ext>
              </a:extLst>
            </p:cNvPr>
            <p:cNvSpPr>
              <a:spLocks/>
            </p:cNvSpPr>
            <p:nvPr/>
          </p:nvSpPr>
          <p:spPr bwMode="auto">
            <a:xfrm rot="20880000">
              <a:off x="5141745" y="4100936"/>
              <a:ext cx="211094"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48" name="稻穗20">
              <a:extLst>
                <a:ext uri="{FF2B5EF4-FFF2-40B4-BE49-F238E27FC236}">
                  <a16:creationId xmlns:a16="http://schemas.microsoft.com/office/drawing/2014/main" id="{532EA3BF-812F-91A9-2F98-2D8DAF6E5A18}"/>
                </a:ext>
              </a:extLst>
            </p:cNvPr>
            <p:cNvSpPr>
              <a:spLocks/>
            </p:cNvSpPr>
            <p:nvPr/>
          </p:nvSpPr>
          <p:spPr bwMode="auto">
            <a:xfrm rot="20880000">
              <a:off x="4902675" y="3321459"/>
              <a:ext cx="28146" cy="104374"/>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49" name="稻穗21">
              <a:extLst>
                <a:ext uri="{FF2B5EF4-FFF2-40B4-BE49-F238E27FC236}">
                  <a16:creationId xmlns:a16="http://schemas.microsoft.com/office/drawing/2014/main" id="{4BB3409A-72C5-CFC7-C54E-1EF04BA4C358}"/>
                </a:ext>
              </a:extLst>
            </p:cNvPr>
            <p:cNvSpPr>
              <a:spLocks/>
            </p:cNvSpPr>
            <p:nvPr/>
          </p:nvSpPr>
          <p:spPr bwMode="auto">
            <a:xfrm rot="20880000">
              <a:off x="4923689" y="3398085"/>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sp>
        <p:nvSpPr>
          <p:cNvPr id="328" name="文本框 327">
            <a:extLst>
              <a:ext uri="{FF2B5EF4-FFF2-40B4-BE49-F238E27FC236}">
                <a16:creationId xmlns:a16="http://schemas.microsoft.com/office/drawing/2014/main" id="{7A2771FE-D395-261A-C5B2-3A2F59BD7845}"/>
              </a:ext>
            </a:extLst>
          </p:cNvPr>
          <p:cNvSpPr txBox="1"/>
          <p:nvPr/>
        </p:nvSpPr>
        <p:spPr>
          <a:xfrm>
            <a:off x="5158183" y="3440929"/>
            <a:ext cx="1862934" cy="646331"/>
          </a:xfrm>
          <a:prstGeom prst="rect">
            <a:avLst/>
          </a:prstGeom>
          <a:noFill/>
        </p:spPr>
        <p:txBody>
          <a:bodyPr wrap="square" rtlCol="0">
            <a:noAutofit/>
          </a:bodyPr>
          <a:lstStyle/>
          <a:p>
            <a:pPr algn="ctr"/>
            <a:r>
              <a:rPr lang="zh-CN" altLang="en-US" dirty="0">
                <a:solidFill>
                  <a:schemeClr val="tx2"/>
                </a:solidFill>
                <a:latin typeface="微软雅黑" panose="020B0503020204020204" pitchFamily="34" charset="-122"/>
                <a:ea typeface="微软雅黑" panose="020B0503020204020204" pitchFamily="34" charset="-122"/>
              </a:rPr>
              <a:t>此处添加标题</a:t>
            </a:r>
            <a:endParaRPr lang="en-US" altLang="zh-CN" dirty="0">
              <a:solidFill>
                <a:schemeClr val="tx2"/>
              </a:solidFill>
              <a:latin typeface="微软雅黑" panose="020B0503020204020204" pitchFamily="34" charset="-122"/>
              <a:ea typeface="微软雅黑" panose="020B0503020204020204" pitchFamily="34" charset="-122"/>
            </a:endParaRPr>
          </a:p>
          <a:p>
            <a:pPr algn="ctr"/>
            <a:r>
              <a:rPr lang="zh-CN" altLang="en-US" dirty="0">
                <a:solidFill>
                  <a:schemeClr val="tx2"/>
                </a:solidFill>
                <a:latin typeface="微软雅黑" panose="020B0503020204020204" pitchFamily="34" charset="-122"/>
                <a:ea typeface="微软雅黑" panose="020B0503020204020204" pitchFamily="34" charset="-122"/>
              </a:rPr>
              <a:t>此处添加标题</a:t>
            </a:r>
          </a:p>
        </p:txBody>
      </p:sp>
      <p:sp>
        <p:nvSpPr>
          <p:cNvPr id="372" name="矩形: 圆角 371">
            <a:extLst>
              <a:ext uri="{FF2B5EF4-FFF2-40B4-BE49-F238E27FC236}">
                <a16:creationId xmlns:a16="http://schemas.microsoft.com/office/drawing/2014/main" id="{E911AC87-E160-B36A-BB71-5E79AED3EAD7}"/>
              </a:ext>
            </a:extLst>
          </p:cNvPr>
          <p:cNvSpPr/>
          <p:nvPr/>
        </p:nvSpPr>
        <p:spPr>
          <a:xfrm>
            <a:off x="8026400" y="3124200"/>
            <a:ext cx="3302000" cy="1279788"/>
          </a:xfrm>
          <a:prstGeom prst="roundRect">
            <a:avLst/>
          </a:prstGeom>
          <a:solidFill>
            <a:schemeClr val="bg1"/>
          </a:solidFill>
          <a:ln>
            <a:noFill/>
          </a:ln>
          <a:effectLst>
            <a:outerShdw blurRad="304800" dist="190500" dir="5400000" sx="98000" sy="98000" algn="t" rotWithShape="0">
              <a:schemeClr val="accent1">
                <a:lumMod val="75000"/>
                <a:alpha val="19000"/>
              </a:scheme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grpSp>
        <p:nvGrpSpPr>
          <p:cNvPr id="19" name="组合 18">
            <a:extLst>
              <a:ext uri="{FF2B5EF4-FFF2-40B4-BE49-F238E27FC236}">
                <a16:creationId xmlns:a16="http://schemas.microsoft.com/office/drawing/2014/main" id="{14AF9A0C-9EEA-9C6A-204F-B6485DB986C0}"/>
              </a:ext>
            </a:extLst>
          </p:cNvPr>
          <p:cNvGrpSpPr/>
          <p:nvPr/>
        </p:nvGrpSpPr>
        <p:grpSpPr>
          <a:xfrm>
            <a:off x="10414211" y="3321457"/>
            <a:ext cx="601070" cy="855708"/>
            <a:chOff x="10414211" y="3321457"/>
            <a:chExt cx="601070" cy="855708"/>
          </a:xfrm>
        </p:grpSpPr>
        <p:sp>
          <p:nvSpPr>
            <p:cNvPr id="398" name="稻穗1">
              <a:extLst>
                <a:ext uri="{FF2B5EF4-FFF2-40B4-BE49-F238E27FC236}">
                  <a16:creationId xmlns:a16="http://schemas.microsoft.com/office/drawing/2014/main" id="{B59CB483-AFFC-B14C-6BCE-1AFCB7C2FA98}"/>
                </a:ext>
              </a:extLst>
            </p:cNvPr>
            <p:cNvSpPr>
              <a:spLocks/>
            </p:cNvSpPr>
            <p:nvPr/>
          </p:nvSpPr>
          <p:spPr bwMode="auto">
            <a:xfrm rot="720000" flipH="1">
              <a:off x="10649625" y="4110222"/>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99" name="稻穗2">
              <a:extLst>
                <a:ext uri="{FF2B5EF4-FFF2-40B4-BE49-F238E27FC236}">
                  <a16:creationId xmlns:a16="http://schemas.microsoft.com/office/drawing/2014/main" id="{615D67E7-0958-8D6C-3AEE-F45D49385E28}"/>
                </a:ext>
              </a:extLst>
            </p:cNvPr>
            <p:cNvSpPr>
              <a:spLocks/>
            </p:cNvSpPr>
            <p:nvPr/>
          </p:nvSpPr>
          <p:spPr bwMode="auto">
            <a:xfrm rot="720000" flipH="1">
              <a:off x="10655617" y="3980941"/>
              <a:ext cx="48083" cy="137212"/>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00" name="稻穗3">
              <a:extLst>
                <a:ext uri="{FF2B5EF4-FFF2-40B4-BE49-F238E27FC236}">
                  <a16:creationId xmlns:a16="http://schemas.microsoft.com/office/drawing/2014/main" id="{763105B7-F767-E569-013D-0230A7273A84}"/>
                </a:ext>
              </a:extLst>
            </p:cNvPr>
            <p:cNvSpPr>
              <a:spLocks/>
            </p:cNvSpPr>
            <p:nvPr/>
          </p:nvSpPr>
          <p:spPr bwMode="auto">
            <a:xfrm rot="720000" flipH="1">
              <a:off x="10740018" y="4048175"/>
              <a:ext cx="137212"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01" name="稻穗4">
              <a:extLst>
                <a:ext uri="{FF2B5EF4-FFF2-40B4-BE49-F238E27FC236}">
                  <a16:creationId xmlns:a16="http://schemas.microsoft.com/office/drawing/2014/main" id="{61E57C7E-F137-7AD4-4610-74B117545B05}"/>
                </a:ext>
              </a:extLst>
            </p:cNvPr>
            <p:cNvSpPr>
              <a:spLocks/>
            </p:cNvSpPr>
            <p:nvPr/>
          </p:nvSpPr>
          <p:spPr bwMode="auto">
            <a:xfrm rot="720000" flipH="1">
              <a:off x="10723492" y="3929367"/>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02" name="稻穗5">
              <a:extLst>
                <a:ext uri="{FF2B5EF4-FFF2-40B4-BE49-F238E27FC236}">
                  <a16:creationId xmlns:a16="http://schemas.microsoft.com/office/drawing/2014/main" id="{B9DC5931-3106-9EDE-8825-5D7677A4C0B6}"/>
                </a:ext>
              </a:extLst>
            </p:cNvPr>
            <p:cNvSpPr>
              <a:spLocks/>
            </p:cNvSpPr>
            <p:nvPr/>
          </p:nvSpPr>
          <p:spPr bwMode="auto">
            <a:xfrm rot="720000" flipH="1">
              <a:off x="10819539" y="3959188"/>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03" name="稻穗6">
              <a:extLst>
                <a:ext uri="{FF2B5EF4-FFF2-40B4-BE49-F238E27FC236}">
                  <a16:creationId xmlns:a16="http://schemas.microsoft.com/office/drawing/2014/main" id="{83FC2D3E-C2B7-2EB3-9467-E2BFD6A861B8}"/>
                </a:ext>
              </a:extLst>
            </p:cNvPr>
            <p:cNvSpPr>
              <a:spLocks/>
            </p:cNvSpPr>
            <p:nvPr/>
          </p:nvSpPr>
          <p:spPr bwMode="auto">
            <a:xfrm rot="720000" flipH="1">
              <a:off x="10776093" y="3867486"/>
              <a:ext cx="58637" cy="14542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04" name="稻穗7">
              <a:extLst>
                <a:ext uri="{FF2B5EF4-FFF2-40B4-BE49-F238E27FC236}">
                  <a16:creationId xmlns:a16="http://schemas.microsoft.com/office/drawing/2014/main" id="{F3CC68D1-C286-1C6B-8C37-DD6385364DDE}"/>
                </a:ext>
              </a:extLst>
            </p:cNvPr>
            <p:cNvSpPr>
              <a:spLocks/>
            </p:cNvSpPr>
            <p:nvPr/>
          </p:nvSpPr>
          <p:spPr bwMode="auto">
            <a:xfrm rot="720000" flipH="1">
              <a:off x="10879848" y="3859173"/>
              <a:ext cx="104375" cy="104375"/>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05" name="稻穗8">
              <a:extLst>
                <a:ext uri="{FF2B5EF4-FFF2-40B4-BE49-F238E27FC236}">
                  <a16:creationId xmlns:a16="http://schemas.microsoft.com/office/drawing/2014/main" id="{AF0969A7-BA79-A412-B93C-976C92EEA368}"/>
                </a:ext>
              </a:extLst>
            </p:cNvPr>
            <p:cNvSpPr>
              <a:spLocks/>
            </p:cNvSpPr>
            <p:nvPr/>
          </p:nvSpPr>
          <p:spPr bwMode="auto">
            <a:xfrm rot="720000" flipH="1">
              <a:off x="10814122" y="3798582"/>
              <a:ext cx="68019" cy="140730"/>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06" name="稻穗9">
              <a:extLst>
                <a:ext uri="{FF2B5EF4-FFF2-40B4-BE49-F238E27FC236}">
                  <a16:creationId xmlns:a16="http://schemas.microsoft.com/office/drawing/2014/main" id="{D16204B9-2EA4-43C8-9839-6C19703A96AF}"/>
                </a:ext>
              </a:extLst>
            </p:cNvPr>
            <p:cNvSpPr>
              <a:spLocks/>
            </p:cNvSpPr>
            <p:nvPr/>
          </p:nvSpPr>
          <p:spPr bwMode="auto">
            <a:xfrm rot="720000" flipH="1">
              <a:off x="10926798" y="3751770"/>
              <a:ext cx="80920" cy="123139"/>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07" name="稻穗10">
              <a:extLst>
                <a:ext uri="{FF2B5EF4-FFF2-40B4-BE49-F238E27FC236}">
                  <a16:creationId xmlns:a16="http://schemas.microsoft.com/office/drawing/2014/main" id="{9770CE54-14C7-402F-BFBA-331FC3B1D09A}"/>
                </a:ext>
              </a:extLst>
            </p:cNvPr>
            <p:cNvSpPr>
              <a:spLocks/>
            </p:cNvSpPr>
            <p:nvPr/>
          </p:nvSpPr>
          <p:spPr bwMode="auto">
            <a:xfrm rot="720000" flipH="1">
              <a:off x="10839643" y="3724170"/>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08" name="稻穗11">
              <a:extLst>
                <a:ext uri="{FF2B5EF4-FFF2-40B4-BE49-F238E27FC236}">
                  <a16:creationId xmlns:a16="http://schemas.microsoft.com/office/drawing/2014/main" id="{9B0CB7D1-5EE8-3A26-A553-986DAA88933F}"/>
                </a:ext>
              </a:extLst>
            </p:cNvPr>
            <p:cNvSpPr>
              <a:spLocks/>
            </p:cNvSpPr>
            <p:nvPr/>
          </p:nvSpPr>
          <p:spPr bwMode="auto">
            <a:xfrm rot="720000" flipH="1">
              <a:off x="10946089" y="3643253"/>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09" name="稻穗12">
              <a:extLst>
                <a:ext uri="{FF2B5EF4-FFF2-40B4-BE49-F238E27FC236}">
                  <a16:creationId xmlns:a16="http://schemas.microsoft.com/office/drawing/2014/main" id="{D4D67623-FF71-3221-8D92-D635C5D20C2D}"/>
                </a:ext>
              </a:extLst>
            </p:cNvPr>
            <p:cNvSpPr>
              <a:spLocks/>
            </p:cNvSpPr>
            <p:nvPr/>
          </p:nvSpPr>
          <p:spPr bwMode="auto">
            <a:xfrm rot="720000" flipH="1">
              <a:off x="10838004" y="3651534"/>
              <a:ext cx="94993" cy="111412"/>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10" name="稻穗13">
              <a:extLst>
                <a:ext uri="{FF2B5EF4-FFF2-40B4-BE49-F238E27FC236}">
                  <a16:creationId xmlns:a16="http://schemas.microsoft.com/office/drawing/2014/main" id="{B0DA67F9-E763-D08C-1E62-62D270B3FDC2}"/>
                </a:ext>
              </a:extLst>
            </p:cNvPr>
            <p:cNvSpPr>
              <a:spLocks/>
            </p:cNvSpPr>
            <p:nvPr/>
          </p:nvSpPr>
          <p:spPr bwMode="auto">
            <a:xfrm rot="720000" flipH="1">
              <a:off x="10941776" y="3534974"/>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11" name="稻穗14">
              <a:extLst>
                <a:ext uri="{FF2B5EF4-FFF2-40B4-BE49-F238E27FC236}">
                  <a16:creationId xmlns:a16="http://schemas.microsoft.com/office/drawing/2014/main" id="{0B74E57F-B4DB-1572-68FA-87E12C94A4C7}"/>
                </a:ext>
              </a:extLst>
            </p:cNvPr>
            <p:cNvSpPr>
              <a:spLocks/>
            </p:cNvSpPr>
            <p:nvPr/>
          </p:nvSpPr>
          <p:spPr bwMode="auto">
            <a:xfrm rot="720000" flipH="1">
              <a:off x="10821467" y="3577952"/>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12" name="稻穗15">
              <a:extLst>
                <a:ext uri="{FF2B5EF4-FFF2-40B4-BE49-F238E27FC236}">
                  <a16:creationId xmlns:a16="http://schemas.microsoft.com/office/drawing/2014/main" id="{E1650949-3CB5-7D79-381A-16C6A6EE4706}"/>
                </a:ext>
              </a:extLst>
            </p:cNvPr>
            <p:cNvSpPr>
              <a:spLocks/>
            </p:cNvSpPr>
            <p:nvPr/>
          </p:nvSpPr>
          <p:spPr bwMode="auto">
            <a:xfrm rot="720000" flipH="1">
              <a:off x="10916941" y="3436392"/>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13" name="稻穗16">
              <a:extLst>
                <a:ext uri="{FF2B5EF4-FFF2-40B4-BE49-F238E27FC236}">
                  <a16:creationId xmlns:a16="http://schemas.microsoft.com/office/drawing/2014/main" id="{2BAC42A7-DC2E-EDED-BF59-D6FD70663BD3}"/>
                </a:ext>
              </a:extLst>
            </p:cNvPr>
            <p:cNvSpPr>
              <a:spLocks/>
            </p:cNvSpPr>
            <p:nvPr/>
          </p:nvSpPr>
          <p:spPr bwMode="auto">
            <a:xfrm rot="720000" flipH="1">
              <a:off x="10789155" y="3511171"/>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14" name="稻穗17">
              <a:extLst>
                <a:ext uri="{FF2B5EF4-FFF2-40B4-BE49-F238E27FC236}">
                  <a16:creationId xmlns:a16="http://schemas.microsoft.com/office/drawing/2014/main" id="{4188DE3B-F412-C2BD-2844-ECD92307A97F}"/>
                </a:ext>
              </a:extLst>
            </p:cNvPr>
            <p:cNvSpPr>
              <a:spLocks/>
            </p:cNvSpPr>
            <p:nvPr/>
          </p:nvSpPr>
          <p:spPr bwMode="auto">
            <a:xfrm rot="720000" flipH="1">
              <a:off x="10872255" y="3348751"/>
              <a:ext cx="39873" cy="140730"/>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15" name="稻穗18">
              <a:extLst>
                <a:ext uri="{FF2B5EF4-FFF2-40B4-BE49-F238E27FC236}">
                  <a16:creationId xmlns:a16="http://schemas.microsoft.com/office/drawing/2014/main" id="{292DE1AB-0005-D619-7805-F6122942778F}"/>
                </a:ext>
              </a:extLst>
            </p:cNvPr>
            <p:cNvSpPr>
              <a:spLocks/>
            </p:cNvSpPr>
            <p:nvPr/>
          </p:nvSpPr>
          <p:spPr bwMode="auto">
            <a:xfrm rot="720000" flipH="1">
              <a:off x="10742761" y="3448591"/>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16" name="稻穗19">
              <a:extLst>
                <a:ext uri="{FF2B5EF4-FFF2-40B4-BE49-F238E27FC236}">
                  <a16:creationId xmlns:a16="http://schemas.microsoft.com/office/drawing/2014/main" id="{9AB94A5E-9EA7-AAB4-CE8D-32C9BC50F527}"/>
                </a:ext>
              </a:extLst>
            </p:cNvPr>
            <p:cNvSpPr>
              <a:spLocks/>
            </p:cNvSpPr>
            <p:nvPr/>
          </p:nvSpPr>
          <p:spPr bwMode="auto">
            <a:xfrm rot="720000" flipH="1">
              <a:off x="10414211" y="4100936"/>
              <a:ext cx="211095"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17" name="稻穗20">
              <a:extLst>
                <a:ext uri="{FF2B5EF4-FFF2-40B4-BE49-F238E27FC236}">
                  <a16:creationId xmlns:a16="http://schemas.microsoft.com/office/drawing/2014/main" id="{6ECDF46B-B0C3-D2FC-643F-F7675BD7229A}"/>
                </a:ext>
              </a:extLst>
            </p:cNvPr>
            <p:cNvSpPr>
              <a:spLocks/>
            </p:cNvSpPr>
            <p:nvPr/>
          </p:nvSpPr>
          <p:spPr bwMode="auto">
            <a:xfrm rot="720000" flipH="1">
              <a:off x="10836230" y="3321457"/>
              <a:ext cx="28146" cy="104375"/>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18" name="稻穗21">
              <a:extLst>
                <a:ext uri="{FF2B5EF4-FFF2-40B4-BE49-F238E27FC236}">
                  <a16:creationId xmlns:a16="http://schemas.microsoft.com/office/drawing/2014/main" id="{3CC4CD01-C08C-01F0-17EB-5F9A4B6D615F}"/>
                </a:ext>
              </a:extLst>
            </p:cNvPr>
            <p:cNvSpPr>
              <a:spLocks/>
            </p:cNvSpPr>
            <p:nvPr/>
          </p:nvSpPr>
          <p:spPr bwMode="auto">
            <a:xfrm rot="720000" flipH="1">
              <a:off x="10740160" y="3398083"/>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grpSp>
        <p:nvGrpSpPr>
          <p:cNvPr id="467" name="组合 466">
            <a:extLst>
              <a:ext uri="{FF2B5EF4-FFF2-40B4-BE49-F238E27FC236}">
                <a16:creationId xmlns:a16="http://schemas.microsoft.com/office/drawing/2014/main" id="{AC543DDE-32DC-D511-5E0F-969B7651F97B}"/>
              </a:ext>
            </a:extLst>
          </p:cNvPr>
          <p:cNvGrpSpPr/>
          <p:nvPr/>
        </p:nvGrpSpPr>
        <p:grpSpPr>
          <a:xfrm>
            <a:off x="8339520" y="3321459"/>
            <a:ext cx="601069" cy="855706"/>
            <a:chOff x="8339520" y="3321459"/>
            <a:chExt cx="601069" cy="855706"/>
          </a:xfrm>
        </p:grpSpPr>
        <p:sp>
          <p:nvSpPr>
            <p:cNvPr id="377" name="稻穗1">
              <a:extLst>
                <a:ext uri="{FF2B5EF4-FFF2-40B4-BE49-F238E27FC236}">
                  <a16:creationId xmlns:a16="http://schemas.microsoft.com/office/drawing/2014/main" id="{01065FCC-807A-E6AD-0EC3-4886B5518F35}"/>
                </a:ext>
              </a:extLst>
            </p:cNvPr>
            <p:cNvSpPr>
              <a:spLocks/>
            </p:cNvSpPr>
            <p:nvPr/>
          </p:nvSpPr>
          <p:spPr bwMode="auto">
            <a:xfrm rot="20880000">
              <a:off x="8558582" y="4110222"/>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78" name="稻穗2">
              <a:extLst>
                <a:ext uri="{FF2B5EF4-FFF2-40B4-BE49-F238E27FC236}">
                  <a16:creationId xmlns:a16="http://schemas.microsoft.com/office/drawing/2014/main" id="{971985E7-EC67-256F-0EC4-D7EB73CEEBAD}"/>
                </a:ext>
              </a:extLst>
            </p:cNvPr>
            <p:cNvSpPr>
              <a:spLocks/>
            </p:cNvSpPr>
            <p:nvPr/>
          </p:nvSpPr>
          <p:spPr bwMode="auto">
            <a:xfrm rot="20880000">
              <a:off x="8651100" y="3980941"/>
              <a:ext cx="48083" cy="137211"/>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79" name="稻穗3">
              <a:extLst>
                <a:ext uri="{FF2B5EF4-FFF2-40B4-BE49-F238E27FC236}">
                  <a16:creationId xmlns:a16="http://schemas.microsoft.com/office/drawing/2014/main" id="{9DC38A02-AB3C-22D7-0EC4-ED537710E4DE}"/>
                </a:ext>
              </a:extLst>
            </p:cNvPr>
            <p:cNvSpPr>
              <a:spLocks/>
            </p:cNvSpPr>
            <p:nvPr/>
          </p:nvSpPr>
          <p:spPr bwMode="auto">
            <a:xfrm rot="20880000">
              <a:off x="8477571" y="4048174"/>
              <a:ext cx="137211"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80" name="稻穗4">
              <a:extLst>
                <a:ext uri="{FF2B5EF4-FFF2-40B4-BE49-F238E27FC236}">
                  <a16:creationId xmlns:a16="http://schemas.microsoft.com/office/drawing/2014/main" id="{48ADD9E3-73F6-0CB7-E87A-54E12F2DA80F}"/>
                </a:ext>
              </a:extLst>
            </p:cNvPr>
            <p:cNvSpPr>
              <a:spLocks/>
            </p:cNvSpPr>
            <p:nvPr/>
          </p:nvSpPr>
          <p:spPr bwMode="auto">
            <a:xfrm rot="20880000">
              <a:off x="8584398" y="3929367"/>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81" name="稻穗5">
              <a:extLst>
                <a:ext uri="{FF2B5EF4-FFF2-40B4-BE49-F238E27FC236}">
                  <a16:creationId xmlns:a16="http://schemas.microsoft.com/office/drawing/2014/main" id="{B49B2FDA-7AA1-A0BC-71C2-B8A977392905}"/>
                </a:ext>
              </a:extLst>
            </p:cNvPr>
            <p:cNvSpPr>
              <a:spLocks/>
            </p:cNvSpPr>
            <p:nvPr/>
          </p:nvSpPr>
          <p:spPr bwMode="auto">
            <a:xfrm rot="20880000">
              <a:off x="8415642" y="3959188"/>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82" name="稻穗6">
              <a:extLst>
                <a:ext uri="{FF2B5EF4-FFF2-40B4-BE49-F238E27FC236}">
                  <a16:creationId xmlns:a16="http://schemas.microsoft.com/office/drawing/2014/main" id="{6A07CAFC-A3AE-9EAE-CF41-CF3122CBB43E}"/>
                </a:ext>
              </a:extLst>
            </p:cNvPr>
            <p:cNvSpPr>
              <a:spLocks/>
            </p:cNvSpPr>
            <p:nvPr/>
          </p:nvSpPr>
          <p:spPr bwMode="auto">
            <a:xfrm rot="20880000">
              <a:off x="8520070" y="3867486"/>
              <a:ext cx="58637" cy="145420"/>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83" name="稻穗7">
              <a:extLst>
                <a:ext uri="{FF2B5EF4-FFF2-40B4-BE49-F238E27FC236}">
                  <a16:creationId xmlns:a16="http://schemas.microsoft.com/office/drawing/2014/main" id="{661A48D3-64E8-B538-FBB8-86876CC3E3E7}"/>
                </a:ext>
              </a:extLst>
            </p:cNvPr>
            <p:cNvSpPr>
              <a:spLocks/>
            </p:cNvSpPr>
            <p:nvPr/>
          </p:nvSpPr>
          <p:spPr bwMode="auto">
            <a:xfrm rot="20880000">
              <a:off x="8370578" y="3859173"/>
              <a:ext cx="104374" cy="104374"/>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84" name="稻穗8">
              <a:extLst>
                <a:ext uri="{FF2B5EF4-FFF2-40B4-BE49-F238E27FC236}">
                  <a16:creationId xmlns:a16="http://schemas.microsoft.com/office/drawing/2014/main" id="{B9C608BD-65EB-1BC3-9557-AD945774D71D}"/>
                </a:ext>
              </a:extLst>
            </p:cNvPr>
            <p:cNvSpPr>
              <a:spLocks/>
            </p:cNvSpPr>
            <p:nvPr/>
          </p:nvSpPr>
          <p:spPr bwMode="auto">
            <a:xfrm rot="20880000">
              <a:off x="8472659" y="3798582"/>
              <a:ext cx="68019" cy="140729"/>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85" name="稻穗9">
              <a:extLst>
                <a:ext uri="{FF2B5EF4-FFF2-40B4-BE49-F238E27FC236}">
                  <a16:creationId xmlns:a16="http://schemas.microsoft.com/office/drawing/2014/main" id="{A982F7B5-7C06-2A61-7916-CF984CAD9062}"/>
                </a:ext>
              </a:extLst>
            </p:cNvPr>
            <p:cNvSpPr>
              <a:spLocks/>
            </p:cNvSpPr>
            <p:nvPr/>
          </p:nvSpPr>
          <p:spPr bwMode="auto">
            <a:xfrm rot="20880000">
              <a:off x="8347083" y="3751770"/>
              <a:ext cx="80920" cy="12313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86" name="稻穗10">
              <a:extLst>
                <a:ext uri="{FF2B5EF4-FFF2-40B4-BE49-F238E27FC236}">
                  <a16:creationId xmlns:a16="http://schemas.microsoft.com/office/drawing/2014/main" id="{26534123-06D1-4C9C-923E-FC9A1FB15D45}"/>
                </a:ext>
              </a:extLst>
            </p:cNvPr>
            <p:cNvSpPr>
              <a:spLocks/>
            </p:cNvSpPr>
            <p:nvPr/>
          </p:nvSpPr>
          <p:spPr bwMode="auto">
            <a:xfrm rot="20880000">
              <a:off x="8441274" y="3724171"/>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87" name="稻穗11">
              <a:extLst>
                <a:ext uri="{FF2B5EF4-FFF2-40B4-BE49-F238E27FC236}">
                  <a16:creationId xmlns:a16="http://schemas.microsoft.com/office/drawing/2014/main" id="{28B4F0FF-0D1E-FA8E-963B-778AFF548286}"/>
                </a:ext>
              </a:extLst>
            </p:cNvPr>
            <p:cNvSpPr>
              <a:spLocks/>
            </p:cNvSpPr>
            <p:nvPr/>
          </p:nvSpPr>
          <p:spPr bwMode="auto">
            <a:xfrm rot="20880000">
              <a:off x="8339520" y="3643254"/>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88" name="稻穗12">
              <a:extLst>
                <a:ext uri="{FF2B5EF4-FFF2-40B4-BE49-F238E27FC236}">
                  <a16:creationId xmlns:a16="http://schemas.microsoft.com/office/drawing/2014/main" id="{E30BFA5B-5596-E398-AF24-CE53CD363499}"/>
                </a:ext>
              </a:extLst>
            </p:cNvPr>
            <p:cNvSpPr>
              <a:spLocks/>
            </p:cNvSpPr>
            <p:nvPr/>
          </p:nvSpPr>
          <p:spPr bwMode="auto">
            <a:xfrm rot="20880000">
              <a:off x="8421803" y="3651535"/>
              <a:ext cx="94993" cy="11141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89" name="稻穗13">
              <a:extLst>
                <a:ext uri="{FF2B5EF4-FFF2-40B4-BE49-F238E27FC236}">
                  <a16:creationId xmlns:a16="http://schemas.microsoft.com/office/drawing/2014/main" id="{1561753D-3A26-560A-A798-9896CDCE2CDF}"/>
                </a:ext>
              </a:extLst>
            </p:cNvPr>
            <p:cNvSpPr>
              <a:spLocks/>
            </p:cNvSpPr>
            <p:nvPr/>
          </p:nvSpPr>
          <p:spPr bwMode="auto">
            <a:xfrm rot="20880000">
              <a:off x="8350869" y="3534975"/>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90" name="稻穗14">
              <a:extLst>
                <a:ext uri="{FF2B5EF4-FFF2-40B4-BE49-F238E27FC236}">
                  <a16:creationId xmlns:a16="http://schemas.microsoft.com/office/drawing/2014/main" id="{C4B2C287-0EE3-5913-5F10-6C94405E0839}"/>
                </a:ext>
              </a:extLst>
            </p:cNvPr>
            <p:cNvSpPr>
              <a:spLocks/>
            </p:cNvSpPr>
            <p:nvPr/>
          </p:nvSpPr>
          <p:spPr bwMode="auto">
            <a:xfrm rot="20880000">
              <a:off x="8418405" y="3577953"/>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91" name="稻穗15">
              <a:extLst>
                <a:ext uri="{FF2B5EF4-FFF2-40B4-BE49-F238E27FC236}">
                  <a16:creationId xmlns:a16="http://schemas.microsoft.com/office/drawing/2014/main" id="{7572A824-2A2A-6B7C-BBD3-2D9FFD7252F1}"/>
                </a:ext>
              </a:extLst>
            </p:cNvPr>
            <p:cNvSpPr>
              <a:spLocks/>
            </p:cNvSpPr>
            <p:nvPr/>
          </p:nvSpPr>
          <p:spPr bwMode="auto">
            <a:xfrm rot="20880000">
              <a:off x="8385086" y="3436394"/>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92" name="稻穗16">
              <a:extLst>
                <a:ext uri="{FF2B5EF4-FFF2-40B4-BE49-F238E27FC236}">
                  <a16:creationId xmlns:a16="http://schemas.microsoft.com/office/drawing/2014/main" id="{089431C1-8CD0-0ED5-FF10-96F75DE9F5D8}"/>
                </a:ext>
              </a:extLst>
            </p:cNvPr>
            <p:cNvSpPr>
              <a:spLocks/>
            </p:cNvSpPr>
            <p:nvPr/>
          </p:nvSpPr>
          <p:spPr bwMode="auto">
            <a:xfrm rot="20880000">
              <a:off x="8436644" y="3511172"/>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93" name="稻穗17">
              <a:extLst>
                <a:ext uri="{FF2B5EF4-FFF2-40B4-BE49-F238E27FC236}">
                  <a16:creationId xmlns:a16="http://schemas.microsoft.com/office/drawing/2014/main" id="{AD038B47-2999-BE4C-1CDF-7C05FF5EEC09}"/>
                </a:ext>
              </a:extLst>
            </p:cNvPr>
            <p:cNvSpPr>
              <a:spLocks/>
            </p:cNvSpPr>
            <p:nvPr/>
          </p:nvSpPr>
          <p:spPr bwMode="auto">
            <a:xfrm rot="20880000">
              <a:off x="8442672" y="3348753"/>
              <a:ext cx="39873" cy="140729"/>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94" name="稻穗18">
              <a:extLst>
                <a:ext uri="{FF2B5EF4-FFF2-40B4-BE49-F238E27FC236}">
                  <a16:creationId xmlns:a16="http://schemas.microsoft.com/office/drawing/2014/main" id="{59AEBFF3-F592-15DA-3039-4161BFB5D129}"/>
                </a:ext>
              </a:extLst>
            </p:cNvPr>
            <p:cNvSpPr>
              <a:spLocks/>
            </p:cNvSpPr>
            <p:nvPr/>
          </p:nvSpPr>
          <p:spPr bwMode="auto">
            <a:xfrm rot="20880000">
              <a:off x="8468964" y="3448593"/>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95" name="稻穗19">
              <a:extLst>
                <a:ext uri="{FF2B5EF4-FFF2-40B4-BE49-F238E27FC236}">
                  <a16:creationId xmlns:a16="http://schemas.microsoft.com/office/drawing/2014/main" id="{D070A32E-9938-4751-496B-7C382E765BB9}"/>
                </a:ext>
              </a:extLst>
            </p:cNvPr>
            <p:cNvSpPr>
              <a:spLocks/>
            </p:cNvSpPr>
            <p:nvPr/>
          </p:nvSpPr>
          <p:spPr bwMode="auto">
            <a:xfrm rot="20880000">
              <a:off x="8729495" y="4100936"/>
              <a:ext cx="211094"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96" name="稻穗20">
              <a:extLst>
                <a:ext uri="{FF2B5EF4-FFF2-40B4-BE49-F238E27FC236}">
                  <a16:creationId xmlns:a16="http://schemas.microsoft.com/office/drawing/2014/main" id="{F543BED3-D3F9-BFB8-65EF-CE67C52EF956}"/>
                </a:ext>
              </a:extLst>
            </p:cNvPr>
            <p:cNvSpPr>
              <a:spLocks/>
            </p:cNvSpPr>
            <p:nvPr/>
          </p:nvSpPr>
          <p:spPr bwMode="auto">
            <a:xfrm rot="20880000">
              <a:off x="8490425" y="3321459"/>
              <a:ext cx="28146" cy="104374"/>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397" name="稻穗21">
              <a:extLst>
                <a:ext uri="{FF2B5EF4-FFF2-40B4-BE49-F238E27FC236}">
                  <a16:creationId xmlns:a16="http://schemas.microsoft.com/office/drawing/2014/main" id="{8CB91804-B82A-13A7-406A-8AA82421DAF8}"/>
                </a:ext>
              </a:extLst>
            </p:cNvPr>
            <p:cNvSpPr>
              <a:spLocks/>
            </p:cNvSpPr>
            <p:nvPr/>
          </p:nvSpPr>
          <p:spPr bwMode="auto">
            <a:xfrm rot="20880000">
              <a:off x="8511439" y="3398085"/>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sp>
        <p:nvSpPr>
          <p:cNvPr id="376" name="文本框 375">
            <a:extLst>
              <a:ext uri="{FF2B5EF4-FFF2-40B4-BE49-F238E27FC236}">
                <a16:creationId xmlns:a16="http://schemas.microsoft.com/office/drawing/2014/main" id="{E57CE58A-8387-0623-5898-CF519E77D404}"/>
              </a:ext>
            </a:extLst>
          </p:cNvPr>
          <p:cNvSpPr txBox="1"/>
          <p:nvPr/>
        </p:nvSpPr>
        <p:spPr>
          <a:xfrm>
            <a:off x="8745933" y="3440929"/>
            <a:ext cx="1862934" cy="646331"/>
          </a:xfrm>
          <a:prstGeom prst="rect">
            <a:avLst/>
          </a:prstGeom>
          <a:noFill/>
        </p:spPr>
        <p:txBody>
          <a:bodyPr wrap="square" rtlCol="0">
            <a:noAutofit/>
          </a:bodyPr>
          <a:lstStyle/>
          <a:p>
            <a:pPr algn="ctr"/>
            <a:r>
              <a:rPr lang="zh-CN" altLang="en-US">
                <a:solidFill>
                  <a:schemeClr val="tx2"/>
                </a:solidFill>
                <a:latin typeface="微软雅黑" panose="020B0503020204020204" pitchFamily="34" charset="-122"/>
                <a:ea typeface="微软雅黑" panose="020B0503020204020204" pitchFamily="34" charset="-122"/>
              </a:rPr>
              <a:t>此处添加标题</a:t>
            </a:r>
            <a:endParaRPr lang="en-US" altLang="zh-CN">
              <a:solidFill>
                <a:schemeClr val="tx2"/>
              </a:solidFill>
              <a:latin typeface="微软雅黑" panose="020B0503020204020204" pitchFamily="34" charset="-122"/>
              <a:ea typeface="微软雅黑" panose="020B0503020204020204" pitchFamily="34" charset="-122"/>
            </a:endParaRPr>
          </a:p>
          <a:p>
            <a:pPr algn="ctr"/>
            <a:r>
              <a:rPr lang="zh-CN" altLang="en-US">
                <a:solidFill>
                  <a:schemeClr val="tx2"/>
                </a:solidFill>
                <a:latin typeface="微软雅黑" panose="020B0503020204020204" pitchFamily="34" charset="-122"/>
                <a:ea typeface="微软雅黑" panose="020B0503020204020204" pitchFamily="34" charset="-122"/>
              </a:rPr>
              <a:t>此处添加标题</a:t>
            </a:r>
          </a:p>
        </p:txBody>
      </p:sp>
      <p:sp>
        <p:nvSpPr>
          <p:cNvPr id="420" name="矩形: 圆角 419">
            <a:extLst>
              <a:ext uri="{FF2B5EF4-FFF2-40B4-BE49-F238E27FC236}">
                <a16:creationId xmlns:a16="http://schemas.microsoft.com/office/drawing/2014/main" id="{C3529617-67C1-9B52-CFB1-1B3DB08AEB0F}"/>
              </a:ext>
            </a:extLst>
          </p:cNvPr>
          <p:cNvSpPr/>
          <p:nvPr/>
        </p:nvSpPr>
        <p:spPr>
          <a:xfrm>
            <a:off x="850900" y="4889498"/>
            <a:ext cx="3302000" cy="1279788"/>
          </a:xfrm>
          <a:prstGeom prst="roundRect">
            <a:avLst/>
          </a:prstGeom>
          <a:solidFill>
            <a:schemeClr val="bg1"/>
          </a:solidFill>
          <a:ln>
            <a:noFill/>
          </a:ln>
          <a:effectLst>
            <a:outerShdw blurRad="304800" dist="190500" dir="5400000" sx="98000" sy="98000" algn="t" rotWithShape="0">
              <a:schemeClr val="accent1">
                <a:lumMod val="75000"/>
                <a:alpha val="19000"/>
              </a:scheme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grpSp>
        <p:nvGrpSpPr>
          <p:cNvPr id="14" name="组合 13">
            <a:extLst>
              <a:ext uri="{FF2B5EF4-FFF2-40B4-BE49-F238E27FC236}">
                <a16:creationId xmlns:a16="http://schemas.microsoft.com/office/drawing/2014/main" id="{8C93BEDC-C461-3FAE-BAB5-FECE295E6194}"/>
              </a:ext>
            </a:extLst>
          </p:cNvPr>
          <p:cNvGrpSpPr/>
          <p:nvPr/>
        </p:nvGrpSpPr>
        <p:grpSpPr>
          <a:xfrm>
            <a:off x="3238711" y="5086755"/>
            <a:ext cx="601070" cy="855708"/>
            <a:chOff x="3238711" y="5086755"/>
            <a:chExt cx="601070" cy="855708"/>
          </a:xfrm>
        </p:grpSpPr>
        <p:sp>
          <p:nvSpPr>
            <p:cNvPr id="446" name="稻穗1">
              <a:extLst>
                <a:ext uri="{FF2B5EF4-FFF2-40B4-BE49-F238E27FC236}">
                  <a16:creationId xmlns:a16="http://schemas.microsoft.com/office/drawing/2014/main" id="{B505C02B-08C9-5307-DB05-CF8778A7CC46}"/>
                </a:ext>
              </a:extLst>
            </p:cNvPr>
            <p:cNvSpPr>
              <a:spLocks/>
            </p:cNvSpPr>
            <p:nvPr/>
          </p:nvSpPr>
          <p:spPr bwMode="auto">
            <a:xfrm rot="720000" flipH="1">
              <a:off x="3474125" y="5875520"/>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47" name="稻穗2">
              <a:extLst>
                <a:ext uri="{FF2B5EF4-FFF2-40B4-BE49-F238E27FC236}">
                  <a16:creationId xmlns:a16="http://schemas.microsoft.com/office/drawing/2014/main" id="{215D9122-67F6-AC46-D639-0D716E7CB1DC}"/>
                </a:ext>
              </a:extLst>
            </p:cNvPr>
            <p:cNvSpPr>
              <a:spLocks/>
            </p:cNvSpPr>
            <p:nvPr/>
          </p:nvSpPr>
          <p:spPr bwMode="auto">
            <a:xfrm rot="720000" flipH="1">
              <a:off x="3480117" y="5746239"/>
              <a:ext cx="48083" cy="137212"/>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48" name="稻穗3">
              <a:extLst>
                <a:ext uri="{FF2B5EF4-FFF2-40B4-BE49-F238E27FC236}">
                  <a16:creationId xmlns:a16="http://schemas.microsoft.com/office/drawing/2014/main" id="{5834522B-37C0-E5EC-C371-93FEDF88FC21}"/>
                </a:ext>
              </a:extLst>
            </p:cNvPr>
            <p:cNvSpPr>
              <a:spLocks/>
            </p:cNvSpPr>
            <p:nvPr/>
          </p:nvSpPr>
          <p:spPr bwMode="auto">
            <a:xfrm rot="720000" flipH="1">
              <a:off x="3564518" y="5813473"/>
              <a:ext cx="137212"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49" name="稻穗4">
              <a:extLst>
                <a:ext uri="{FF2B5EF4-FFF2-40B4-BE49-F238E27FC236}">
                  <a16:creationId xmlns:a16="http://schemas.microsoft.com/office/drawing/2014/main" id="{411B549C-71DA-8E84-4C95-96CC019F659E}"/>
                </a:ext>
              </a:extLst>
            </p:cNvPr>
            <p:cNvSpPr>
              <a:spLocks/>
            </p:cNvSpPr>
            <p:nvPr/>
          </p:nvSpPr>
          <p:spPr bwMode="auto">
            <a:xfrm rot="720000" flipH="1">
              <a:off x="3547992" y="5694665"/>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50" name="稻穗5">
              <a:extLst>
                <a:ext uri="{FF2B5EF4-FFF2-40B4-BE49-F238E27FC236}">
                  <a16:creationId xmlns:a16="http://schemas.microsoft.com/office/drawing/2014/main" id="{D6E3ED2A-2896-13F6-2C06-9E7E2C59FC8B}"/>
                </a:ext>
              </a:extLst>
            </p:cNvPr>
            <p:cNvSpPr>
              <a:spLocks/>
            </p:cNvSpPr>
            <p:nvPr/>
          </p:nvSpPr>
          <p:spPr bwMode="auto">
            <a:xfrm rot="720000" flipH="1">
              <a:off x="3644039" y="5724486"/>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51" name="稻穗6">
              <a:extLst>
                <a:ext uri="{FF2B5EF4-FFF2-40B4-BE49-F238E27FC236}">
                  <a16:creationId xmlns:a16="http://schemas.microsoft.com/office/drawing/2014/main" id="{AD2D4878-F54F-86EE-736B-F5AA2D044F4D}"/>
                </a:ext>
              </a:extLst>
            </p:cNvPr>
            <p:cNvSpPr>
              <a:spLocks/>
            </p:cNvSpPr>
            <p:nvPr/>
          </p:nvSpPr>
          <p:spPr bwMode="auto">
            <a:xfrm rot="720000" flipH="1">
              <a:off x="3600593" y="5632784"/>
              <a:ext cx="58637" cy="14542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52" name="稻穗7">
              <a:extLst>
                <a:ext uri="{FF2B5EF4-FFF2-40B4-BE49-F238E27FC236}">
                  <a16:creationId xmlns:a16="http://schemas.microsoft.com/office/drawing/2014/main" id="{8A68E292-96D1-3112-69CA-5215CE2BF74C}"/>
                </a:ext>
              </a:extLst>
            </p:cNvPr>
            <p:cNvSpPr>
              <a:spLocks/>
            </p:cNvSpPr>
            <p:nvPr/>
          </p:nvSpPr>
          <p:spPr bwMode="auto">
            <a:xfrm rot="720000" flipH="1">
              <a:off x="3704348" y="5624471"/>
              <a:ext cx="104375" cy="104375"/>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53" name="稻穗8">
              <a:extLst>
                <a:ext uri="{FF2B5EF4-FFF2-40B4-BE49-F238E27FC236}">
                  <a16:creationId xmlns:a16="http://schemas.microsoft.com/office/drawing/2014/main" id="{6C45F8FB-706C-540C-4F3C-ED80F61FDDB0}"/>
                </a:ext>
              </a:extLst>
            </p:cNvPr>
            <p:cNvSpPr>
              <a:spLocks/>
            </p:cNvSpPr>
            <p:nvPr/>
          </p:nvSpPr>
          <p:spPr bwMode="auto">
            <a:xfrm rot="720000" flipH="1">
              <a:off x="3638622" y="5563880"/>
              <a:ext cx="68019" cy="140730"/>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54" name="稻穗9">
              <a:extLst>
                <a:ext uri="{FF2B5EF4-FFF2-40B4-BE49-F238E27FC236}">
                  <a16:creationId xmlns:a16="http://schemas.microsoft.com/office/drawing/2014/main" id="{2EF0BBED-147A-DB63-3DA9-4F11E8A2BADF}"/>
                </a:ext>
              </a:extLst>
            </p:cNvPr>
            <p:cNvSpPr>
              <a:spLocks/>
            </p:cNvSpPr>
            <p:nvPr/>
          </p:nvSpPr>
          <p:spPr bwMode="auto">
            <a:xfrm rot="720000" flipH="1">
              <a:off x="3751298" y="5517068"/>
              <a:ext cx="80920" cy="123139"/>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55" name="稻穗10">
              <a:extLst>
                <a:ext uri="{FF2B5EF4-FFF2-40B4-BE49-F238E27FC236}">
                  <a16:creationId xmlns:a16="http://schemas.microsoft.com/office/drawing/2014/main" id="{868221E5-1845-F042-85D6-8C729F56EC27}"/>
                </a:ext>
              </a:extLst>
            </p:cNvPr>
            <p:cNvSpPr>
              <a:spLocks/>
            </p:cNvSpPr>
            <p:nvPr/>
          </p:nvSpPr>
          <p:spPr bwMode="auto">
            <a:xfrm rot="720000" flipH="1">
              <a:off x="3664143" y="5489468"/>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56" name="稻穗11">
              <a:extLst>
                <a:ext uri="{FF2B5EF4-FFF2-40B4-BE49-F238E27FC236}">
                  <a16:creationId xmlns:a16="http://schemas.microsoft.com/office/drawing/2014/main" id="{D770A56D-591F-118C-AE46-F14C296610A5}"/>
                </a:ext>
              </a:extLst>
            </p:cNvPr>
            <p:cNvSpPr>
              <a:spLocks/>
            </p:cNvSpPr>
            <p:nvPr/>
          </p:nvSpPr>
          <p:spPr bwMode="auto">
            <a:xfrm rot="720000" flipH="1">
              <a:off x="3770589" y="5408551"/>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57" name="稻穗12">
              <a:extLst>
                <a:ext uri="{FF2B5EF4-FFF2-40B4-BE49-F238E27FC236}">
                  <a16:creationId xmlns:a16="http://schemas.microsoft.com/office/drawing/2014/main" id="{0E2294B0-5C2F-D6F4-B9D5-4CFF7AB85A18}"/>
                </a:ext>
              </a:extLst>
            </p:cNvPr>
            <p:cNvSpPr>
              <a:spLocks/>
            </p:cNvSpPr>
            <p:nvPr/>
          </p:nvSpPr>
          <p:spPr bwMode="auto">
            <a:xfrm rot="720000" flipH="1">
              <a:off x="3662504" y="5416832"/>
              <a:ext cx="94993" cy="111412"/>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58" name="稻穗13">
              <a:extLst>
                <a:ext uri="{FF2B5EF4-FFF2-40B4-BE49-F238E27FC236}">
                  <a16:creationId xmlns:a16="http://schemas.microsoft.com/office/drawing/2014/main" id="{7AF157BE-FA6D-963C-42FE-FE33DFB25922}"/>
                </a:ext>
              </a:extLst>
            </p:cNvPr>
            <p:cNvSpPr>
              <a:spLocks/>
            </p:cNvSpPr>
            <p:nvPr/>
          </p:nvSpPr>
          <p:spPr bwMode="auto">
            <a:xfrm rot="720000" flipH="1">
              <a:off x="3766276" y="5300272"/>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59" name="稻穗14">
              <a:extLst>
                <a:ext uri="{FF2B5EF4-FFF2-40B4-BE49-F238E27FC236}">
                  <a16:creationId xmlns:a16="http://schemas.microsoft.com/office/drawing/2014/main" id="{B0124A91-D6D4-2A33-D698-C78AC7C9526D}"/>
                </a:ext>
              </a:extLst>
            </p:cNvPr>
            <p:cNvSpPr>
              <a:spLocks/>
            </p:cNvSpPr>
            <p:nvPr/>
          </p:nvSpPr>
          <p:spPr bwMode="auto">
            <a:xfrm rot="720000" flipH="1">
              <a:off x="3645967" y="5343250"/>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60" name="稻穗15">
              <a:extLst>
                <a:ext uri="{FF2B5EF4-FFF2-40B4-BE49-F238E27FC236}">
                  <a16:creationId xmlns:a16="http://schemas.microsoft.com/office/drawing/2014/main" id="{9A652689-8CB7-AC1B-E916-005A25F97047}"/>
                </a:ext>
              </a:extLst>
            </p:cNvPr>
            <p:cNvSpPr>
              <a:spLocks/>
            </p:cNvSpPr>
            <p:nvPr/>
          </p:nvSpPr>
          <p:spPr bwMode="auto">
            <a:xfrm rot="720000" flipH="1">
              <a:off x="3741441" y="5201690"/>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61" name="稻穗16">
              <a:extLst>
                <a:ext uri="{FF2B5EF4-FFF2-40B4-BE49-F238E27FC236}">
                  <a16:creationId xmlns:a16="http://schemas.microsoft.com/office/drawing/2014/main" id="{4AD40C27-735B-198B-D1F0-FC18B64387A0}"/>
                </a:ext>
              </a:extLst>
            </p:cNvPr>
            <p:cNvSpPr>
              <a:spLocks/>
            </p:cNvSpPr>
            <p:nvPr/>
          </p:nvSpPr>
          <p:spPr bwMode="auto">
            <a:xfrm rot="720000" flipH="1">
              <a:off x="3613655" y="5276469"/>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62" name="稻穗17">
              <a:extLst>
                <a:ext uri="{FF2B5EF4-FFF2-40B4-BE49-F238E27FC236}">
                  <a16:creationId xmlns:a16="http://schemas.microsoft.com/office/drawing/2014/main" id="{0DA9B86F-A698-643B-5C2A-BEDE72A14065}"/>
                </a:ext>
              </a:extLst>
            </p:cNvPr>
            <p:cNvSpPr>
              <a:spLocks/>
            </p:cNvSpPr>
            <p:nvPr/>
          </p:nvSpPr>
          <p:spPr bwMode="auto">
            <a:xfrm rot="720000" flipH="1">
              <a:off x="3696755" y="5114049"/>
              <a:ext cx="39873" cy="140730"/>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63" name="稻穗18">
              <a:extLst>
                <a:ext uri="{FF2B5EF4-FFF2-40B4-BE49-F238E27FC236}">
                  <a16:creationId xmlns:a16="http://schemas.microsoft.com/office/drawing/2014/main" id="{86DA0E09-02FB-321D-3F88-314DFE365576}"/>
                </a:ext>
              </a:extLst>
            </p:cNvPr>
            <p:cNvSpPr>
              <a:spLocks/>
            </p:cNvSpPr>
            <p:nvPr/>
          </p:nvSpPr>
          <p:spPr bwMode="auto">
            <a:xfrm rot="720000" flipH="1">
              <a:off x="3567261" y="5213889"/>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64" name="稻穗19">
              <a:extLst>
                <a:ext uri="{FF2B5EF4-FFF2-40B4-BE49-F238E27FC236}">
                  <a16:creationId xmlns:a16="http://schemas.microsoft.com/office/drawing/2014/main" id="{F7A9CD67-1ED6-1C90-D964-660E21D9277E}"/>
                </a:ext>
              </a:extLst>
            </p:cNvPr>
            <p:cNvSpPr>
              <a:spLocks/>
            </p:cNvSpPr>
            <p:nvPr/>
          </p:nvSpPr>
          <p:spPr bwMode="auto">
            <a:xfrm rot="720000" flipH="1">
              <a:off x="3238711" y="5866234"/>
              <a:ext cx="211095"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65" name="稻穗20">
              <a:extLst>
                <a:ext uri="{FF2B5EF4-FFF2-40B4-BE49-F238E27FC236}">
                  <a16:creationId xmlns:a16="http://schemas.microsoft.com/office/drawing/2014/main" id="{A3D94270-3819-261D-D3B9-8A07F004C835}"/>
                </a:ext>
              </a:extLst>
            </p:cNvPr>
            <p:cNvSpPr>
              <a:spLocks/>
            </p:cNvSpPr>
            <p:nvPr/>
          </p:nvSpPr>
          <p:spPr bwMode="auto">
            <a:xfrm rot="720000" flipH="1">
              <a:off x="3660730" y="5086755"/>
              <a:ext cx="28146" cy="104375"/>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66" name="稻穗21">
              <a:extLst>
                <a:ext uri="{FF2B5EF4-FFF2-40B4-BE49-F238E27FC236}">
                  <a16:creationId xmlns:a16="http://schemas.microsoft.com/office/drawing/2014/main" id="{20DAEB3A-8AB4-D7D9-3F8C-3E7F75F40F8F}"/>
                </a:ext>
              </a:extLst>
            </p:cNvPr>
            <p:cNvSpPr>
              <a:spLocks/>
            </p:cNvSpPr>
            <p:nvPr/>
          </p:nvSpPr>
          <p:spPr bwMode="auto">
            <a:xfrm rot="720000" flipH="1">
              <a:off x="3564660" y="5163381"/>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grpSp>
        <p:nvGrpSpPr>
          <p:cNvPr id="3" name="组合 2">
            <a:extLst>
              <a:ext uri="{FF2B5EF4-FFF2-40B4-BE49-F238E27FC236}">
                <a16:creationId xmlns:a16="http://schemas.microsoft.com/office/drawing/2014/main" id="{3A49DB5C-6F1B-F9B1-D53B-244A33782131}"/>
              </a:ext>
            </a:extLst>
          </p:cNvPr>
          <p:cNvGrpSpPr/>
          <p:nvPr/>
        </p:nvGrpSpPr>
        <p:grpSpPr>
          <a:xfrm>
            <a:off x="1164020" y="5086757"/>
            <a:ext cx="601069" cy="855706"/>
            <a:chOff x="1164020" y="5086757"/>
            <a:chExt cx="601069" cy="855706"/>
          </a:xfrm>
        </p:grpSpPr>
        <p:sp>
          <p:nvSpPr>
            <p:cNvPr id="425" name="稻穗1">
              <a:extLst>
                <a:ext uri="{FF2B5EF4-FFF2-40B4-BE49-F238E27FC236}">
                  <a16:creationId xmlns:a16="http://schemas.microsoft.com/office/drawing/2014/main" id="{1E9DCF1D-0768-9223-07E9-6A68AFC4032B}"/>
                </a:ext>
              </a:extLst>
            </p:cNvPr>
            <p:cNvSpPr>
              <a:spLocks/>
            </p:cNvSpPr>
            <p:nvPr/>
          </p:nvSpPr>
          <p:spPr bwMode="auto">
            <a:xfrm rot="20880000">
              <a:off x="1383082" y="5875520"/>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26" name="稻穗2">
              <a:extLst>
                <a:ext uri="{FF2B5EF4-FFF2-40B4-BE49-F238E27FC236}">
                  <a16:creationId xmlns:a16="http://schemas.microsoft.com/office/drawing/2014/main" id="{FF1853D1-A646-1A41-9A90-431E289F8C88}"/>
                </a:ext>
              </a:extLst>
            </p:cNvPr>
            <p:cNvSpPr>
              <a:spLocks/>
            </p:cNvSpPr>
            <p:nvPr/>
          </p:nvSpPr>
          <p:spPr bwMode="auto">
            <a:xfrm rot="20880000">
              <a:off x="1475600" y="5746239"/>
              <a:ext cx="48083" cy="137211"/>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27" name="稻穗3">
              <a:extLst>
                <a:ext uri="{FF2B5EF4-FFF2-40B4-BE49-F238E27FC236}">
                  <a16:creationId xmlns:a16="http://schemas.microsoft.com/office/drawing/2014/main" id="{8D601A5B-FCA6-099D-EB00-78A18F1164CD}"/>
                </a:ext>
              </a:extLst>
            </p:cNvPr>
            <p:cNvSpPr>
              <a:spLocks/>
            </p:cNvSpPr>
            <p:nvPr/>
          </p:nvSpPr>
          <p:spPr bwMode="auto">
            <a:xfrm rot="20880000">
              <a:off x="1302071" y="5813472"/>
              <a:ext cx="137211"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28" name="稻穗4">
              <a:extLst>
                <a:ext uri="{FF2B5EF4-FFF2-40B4-BE49-F238E27FC236}">
                  <a16:creationId xmlns:a16="http://schemas.microsoft.com/office/drawing/2014/main" id="{DD773A47-95EB-2139-4E50-E64BCE6810C2}"/>
                </a:ext>
              </a:extLst>
            </p:cNvPr>
            <p:cNvSpPr>
              <a:spLocks/>
            </p:cNvSpPr>
            <p:nvPr/>
          </p:nvSpPr>
          <p:spPr bwMode="auto">
            <a:xfrm rot="20880000">
              <a:off x="1408898" y="5694665"/>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29" name="稻穗5">
              <a:extLst>
                <a:ext uri="{FF2B5EF4-FFF2-40B4-BE49-F238E27FC236}">
                  <a16:creationId xmlns:a16="http://schemas.microsoft.com/office/drawing/2014/main" id="{F72469F9-4F3B-249E-0EA0-AA5F511F0CBA}"/>
                </a:ext>
              </a:extLst>
            </p:cNvPr>
            <p:cNvSpPr>
              <a:spLocks/>
            </p:cNvSpPr>
            <p:nvPr/>
          </p:nvSpPr>
          <p:spPr bwMode="auto">
            <a:xfrm rot="20880000">
              <a:off x="1240142" y="5724486"/>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30" name="稻穗6">
              <a:extLst>
                <a:ext uri="{FF2B5EF4-FFF2-40B4-BE49-F238E27FC236}">
                  <a16:creationId xmlns:a16="http://schemas.microsoft.com/office/drawing/2014/main" id="{2D049852-F6AF-15B8-7EF2-8D93F4B328AA}"/>
                </a:ext>
              </a:extLst>
            </p:cNvPr>
            <p:cNvSpPr>
              <a:spLocks/>
            </p:cNvSpPr>
            <p:nvPr/>
          </p:nvSpPr>
          <p:spPr bwMode="auto">
            <a:xfrm rot="20880000">
              <a:off x="1344570" y="5632784"/>
              <a:ext cx="58637" cy="145420"/>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31" name="稻穗7">
              <a:extLst>
                <a:ext uri="{FF2B5EF4-FFF2-40B4-BE49-F238E27FC236}">
                  <a16:creationId xmlns:a16="http://schemas.microsoft.com/office/drawing/2014/main" id="{59305F05-2CEA-EAEC-E5EB-157295224288}"/>
                </a:ext>
              </a:extLst>
            </p:cNvPr>
            <p:cNvSpPr>
              <a:spLocks/>
            </p:cNvSpPr>
            <p:nvPr/>
          </p:nvSpPr>
          <p:spPr bwMode="auto">
            <a:xfrm rot="20880000">
              <a:off x="1195078" y="5624471"/>
              <a:ext cx="104374" cy="104374"/>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32" name="稻穗8">
              <a:extLst>
                <a:ext uri="{FF2B5EF4-FFF2-40B4-BE49-F238E27FC236}">
                  <a16:creationId xmlns:a16="http://schemas.microsoft.com/office/drawing/2014/main" id="{B97BC748-2A7D-7A17-2247-6E121FFAFA82}"/>
                </a:ext>
              </a:extLst>
            </p:cNvPr>
            <p:cNvSpPr>
              <a:spLocks/>
            </p:cNvSpPr>
            <p:nvPr/>
          </p:nvSpPr>
          <p:spPr bwMode="auto">
            <a:xfrm rot="20880000">
              <a:off x="1297159" y="5563880"/>
              <a:ext cx="68019" cy="140729"/>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33" name="稻穗9">
              <a:extLst>
                <a:ext uri="{FF2B5EF4-FFF2-40B4-BE49-F238E27FC236}">
                  <a16:creationId xmlns:a16="http://schemas.microsoft.com/office/drawing/2014/main" id="{6C2FACCE-2309-2441-AC2B-728BAA725B2C}"/>
                </a:ext>
              </a:extLst>
            </p:cNvPr>
            <p:cNvSpPr>
              <a:spLocks/>
            </p:cNvSpPr>
            <p:nvPr/>
          </p:nvSpPr>
          <p:spPr bwMode="auto">
            <a:xfrm rot="20880000">
              <a:off x="1171583" y="5517068"/>
              <a:ext cx="80920" cy="12313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34" name="稻穗10">
              <a:extLst>
                <a:ext uri="{FF2B5EF4-FFF2-40B4-BE49-F238E27FC236}">
                  <a16:creationId xmlns:a16="http://schemas.microsoft.com/office/drawing/2014/main" id="{03E308E4-9123-1550-F697-EF1E99A3E6AD}"/>
                </a:ext>
              </a:extLst>
            </p:cNvPr>
            <p:cNvSpPr>
              <a:spLocks/>
            </p:cNvSpPr>
            <p:nvPr/>
          </p:nvSpPr>
          <p:spPr bwMode="auto">
            <a:xfrm rot="20880000">
              <a:off x="1265774" y="5489469"/>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35" name="稻穗11">
              <a:extLst>
                <a:ext uri="{FF2B5EF4-FFF2-40B4-BE49-F238E27FC236}">
                  <a16:creationId xmlns:a16="http://schemas.microsoft.com/office/drawing/2014/main" id="{AA4F6D60-DFAB-7433-6FFD-59C6F449ADA6}"/>
                </a:ext>
              </a:extLst>
            </p:cNvPr>
            <p:cNvSpPr>
              <a:spLocks/>
            </p:cNvSpPr>
            <p:nvPr/>
          </p:nvSpPr>
          <p:spPr bwMode="auto">
            <a:xfrm rot="20880000">
              <a:off x="1164020" y="5408552"/>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36" name="稻穗12">
              <a:extLst>
                <a:ext uri="{FF2B5EF4-FFF2-40B4-BE49-F238E27FC236}">
                  <a16:creationId xmlns:a16="http://schemas.microsoft.com/office/drawing/2014/main" id="{5E8707C3-0AC7-38E1-5A0C-690A58498CAF}"/>
                </a:ext>
              </a:extLst>
            </p:cNvPr>
            <p:cNvSpPr>
              <a:spLocks/>
            </p:cNvSpPr>
            <p:nvPr/>
          </p:nvSpPr>
          <p:spPr bwMode="auto">
            <a:xfrm rot="20880000">
              <a:off x="1246303" y="5416833"/>
              <a:ext cx="94993" cy="11141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37" name="稻穗13">
              <a:extLst>
                <a:ext uri="{FF2B5EF4-FFF2-40B4-BE49-F238E27FC236}">
                  <a16:creationId xmlns:a16="http://schemas.microsoft.com/office/drawing/2014/main" id="{0C38D703-F43F-7CA4-8AFE-6F2DA0FEB94B}"/>
                </a:ext>
              </a:extLst>
            </p:cNvPr>
            <p:cNvSpPr>
              <a:spLocks/>
            </p:cNvSpPr>
            <p:nvPr/>
          </p:nvSpPr>
          <p:spPr bwMode="auto">
            <a:xfrm rot="20880000">
              <a:off x="1175369" y="5300273"/>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38" name="稻穗14">
              <a:extLst>
                <a:ext uri="{FF2B5EF4-FFF2-40B4-BE49-F238E27FC236}">
                  <a16:creationId xmlns:a16="http://schemas.microsoft.com/office/drawing/2014/main" id="{7A723790-E886-42B0-8027-0C102953DA1F}"/>
                </a:ext>
              </a:extLst>
            </p:cNvPr>
            <p:cNvSpPr>
              <a:spLocks/>
            </p:cNvSpPr>
            <p:nvPr/>
          </p:nvSpPr>
          <p:spPr bwMode="auto">
            <a:xfrm rot="20880000">
              <a:off x="1242905" y="5343251"/>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39" name="稻穗15">
              <a:extLst>
                <a:ext uri="{FF2B5EF4-FFF2-40B4-BE49-F238E27FC236}">
                  <a16:creationId xmlns:a16="http://schemas.microsoft.com/office/drawing/2014/main" id="{BBC028B2-B3F3-19FF-3CC8-62037B69D969}"/>
                </a:ext>
              </a:extLst>
            </p:cNvPr>
            <p:cNvSpPr>
              <a:spLocks/>
            </p:cNvSpPr>
            <p:nvPr/>
          </p:nvSpPr>
          <p:spPr bwMode="auto">
            <a:xfrm rot="20880000">
              <a:off x="1209586" y="5201692"/>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40" name="稻穗16">
              <a:extLst>
                <a:ext uri="{FF2B5EF4-FFF2-40B4-BE49-F238E27FC236}">
                  <a16:creationId xmlns:a16="http://schemas.microsoft.com/office/drawing/2014/main" id="{17542BCB-BC8B-6658-55E5-560B9536DF7B}"/>
                </a:ext>
              </a:extLst>
            </p:cNvPr>
            <p:cNvSpPr>
              <a:spLocks/>
            </p:cNvSpPr>
            <p:nvPr/>
          </p:nvSpPr>
          <p:spPr bwMode="auto">
            <a:xfrm rot="20880000">
              <a:off x="1261144" y="5276470"/>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41" name="稻穗17">
              <a:extLst>
                <a:ext uri="{FF2B5EF4-FFF2-40B4-BE49-F238E27FC236}">
                  <a16:creationId xmlns:a16="http://schemas.microsoft.com/office/drawing/2014/main" id="{6596550F-9FC1-BA44-8077-6F55930FF43D}"/>
                </a:ext>
              </a:extLst>
            </p:cNvPr>
            <p:cNvSpPr>
              <a:spLocks/>
            </p:cNvSpPr>
            <p:nvPr/>
          </p:nvSpPr>
          <p:spPr bwMode="auto">
            <a:xfrm rot="20880000">
              <a:off x="1267172" y="5114051"/>
              <a:ext cx="39873" cy="140729"/>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42" name="稻穗18">
              <a:extLst>
                <a:ext uri="{FF2B5EF4-FFF2-40B4-BE49-F238E27FC236}">
                  <a16:creationId xmlns:a16="http://schemas.microsoft.com/office/drawing/2014/main" id="{1EB967DC-9C20-AB89-17A3-CD50CD9684A8}"/>
                </a:ext>
              </a:extLst>
            </p:cNvPr>
            <p:cNvSpPr>
              <a:spLocks/>
            </p:cNvSpPr>
            <p:nvPr/>
          </p:nvSpPr>
          <p:spPr bwMode="auto">
            <a:xfrm rot="20880000">
              <a:off x="1293464" y="5213891"/>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43" name="稻穗19">
              <a:extLst>
                <a:ext uri="{FF2B5EF4-FFF2-40B4-BE49-F238E27FC236}">
                  <a16:creationId xmlns:a16="http://schemas.microsoft.com/office/drawing/2014/main" id="{9EFE8789-ACB5-60A2-FA30-65CECD8B86F0}"/>
                </a:ext>
              </a:extLst>
            </p:cNvPr>
            <p:cNvSpPr>
              <a:spLocks/>
            </p:cNvSpPr>
            <p:nvPr/>
          </p:nvSpPr>
          <p:spPr bwMode="auto">
            <a:xfrm rot="20880000">
              <a:off x="1553995" y="5866234"/>
              <a:ext cx="211094"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44" name="稻穗20">
              <a:extLst>
                <a:ext uri="{FF2B5EF4-FFF2-40B4-BE49-F238E27FC236}">
                  <a16:creationId xmlns:a16="http://schemas.microsoft.com/office/drawing/2014/main" id="{D6EC8E3B-40E3-E002-B78D-03393474A334}"/>
                </a:ext>
              </a:extLst>
            </p:cNvPr>
            <p:cNvSpPr>
              <a:spLocks/>
            </p:cNvSpPr>
            <p:nvPr/>
          </p:nvSpPr>
          <p:spPr bwMode="auto">
            <a:xfrm rot="20880000">
              <a:off x="1314925" y="5086757"/>
              <a:ext cx="28146" cy="104374"/>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45" name="稻穗21">
              <a:extLst>
                <a:ext uri="{FF2B5EF4-FFF2-40B4-BE49-F238E27FC236}">
                  <a16:creationId xmlns:a16="http://schemas.microsoft.com/office/drawing/2014/main" id="{1CBB1BDA-0A1E-EA08-123E-DF6694E5E7E2}"/>
                </a:ext>
              </a:extLst>
            </p:cNvPr>
            <p:cNvSpPr>
              <a:spLocks/>
            </p:cNvSpPr>
            <p:nvPr/>
          </p:nvSpPr>
          <p:spPr bwMode="auto">
            <a:xfrm rot="20880000">
              <a:off x="1335939" y="5163383"/>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sp>
        <p:nvSpPr>
          <p:cNvPr id="424" name="文本框 423">
            <a:extLst>
              <a:ext uri="{FF2B5EF4-FFF2-40B4-BE49-F238E27FC236}">
                <a16:creationId xmlns:a16="http://schemas.microsoft.com/office/drawing/2014/main" id="{6DB5931D-19B4-1261-3F76-8D9089D316E3}"/>
              </a:ext>
            </a:extLst>
          </p:cNvPr>
          <p:cNvSpPr txBox="1"/>
          <p:nvPr/>
        </p:nvSpPr>
        <p:spPr>
          <a:xfrm>
            <a:off x="1570433" y="5206227"/>
            <a:ext cx="1862934" cy="646331"/>
          </a:xfrm>
          <a:prstGeom prst="rect">
            <a:avLst/>
          </a:prstGeom>
          <a:noFill/>
        </p:spPr>
        <p:txBody>
          <a:bodyPr wrap="square" rtlCol="0">
            <a:noAutofit/>
          </a:bodyPr>
          <a:lstStyle/>
          <a:p>
            <a:pPr algn="ctr"/>
            <a:r>
              <a:rPr lang="zh-CN" altLang="en-US">
                <a:solidFill>
                  <a:schemeClr val="tx2"/>
                </a:solidFill>
                <a:latin typeface="微软雅黑" panose="020B0503020204020204" pitchFamily="34" charset="-122"/>
                <a:ea typeface="微软雅黑" panose="020B0503020204020204" pitchFamily="34" charset="-122"/>
              </a:rPr>
              <a:t>此处添加标题</a:t>
            </a:r>
            <a:endParaRPr lang="en-US" altLang="zh-CN">
              <a:solidFill>
                <a:schemeClr val="tx2"/>
              </a:solidFill>
              <a:latin typeface="微软雅黑" panose="020B0503020204020204" pitchFamily="34" charset="-122"/>
              <a:ea typeface="微软雅黑" panose="020B0503020204020204" pitchFamily="34" charset="-122"/>
            </a:endParaRPr>
          </a:p>
          <a:p>
            <a:pPr algn="ctr"/>
            <a:r>
              <a:rPr lang="zh-CN" altLang="en-US">
                <a:solidFill>
                  <a:schemeClr val="tx2"/>
                </a:solidFill>
                <a:latin typeface="微软雅黑" panose="020B0503020204020204" pitchFamily="34" charset="-122"/>
                <a:ea typeface="微软雅黑" panose="020B0503020204020204" pitchFamily="34" charset="-122"/>
              </a:rPr>
              <a:t>此处添加标题</a:t>
            </a:r>
          </a:p>
        </p:txBody>
      </p:sp>
      <p:sp>
        <p:nvSpPr>
          <p:cNvPr id="468" name="矩形: 圆角 467">
            <a:extLst>
              <a:ext uri="{FF2B5EF4-FFF2-40B4-BE49-F238E27FC236}">
                <a16:creationId xmlns:a16="http://schemas.microsoft.com/office/drawing/2014/main" id="{E39382B8-BF46-0C41-A4E1-86A774CECB0B}"/>
              </a:ext>
            </a:extLst>
          </p:cNvPr>
          <p:cNvSpPr/>
          <p:nvPr/>
        </p:nvSpPr>
        <p:spPr>
          <a:xfrm>
            <a:off x="4438650" y="4889498"/>
            <a:ext cx="3302000" cy="1279788"/>
          </a:xfrm>
          <a:prstGeom prst="roundRect">
            <a:avLst/>
          </a:prstGeom>
          <a:solidFill>
            <a:schemeClr val="bg1"/>
          </a:solidFill>
          <a:ln>
            <a:noFill/>
          </a:ln>
          <a:effectLst>
            <a:outerShdw blurRad="304800" dist="190500" dir="5400000" sx="98000" sy="98000" algn="t" rotWithShape="0">
              <a:schemeClr val="accent1">
                <a:lumMod val="75000"/>
                <a:alpha val="19000"/>
              </a:scheme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grpSp>
        <p:nvGrpSpPr>
          <p:cNvPr id="16" name="组合 15">
            <a:extLst>
              <a:ext uri="{FF2B5EF4-FFF2-40B4-BE49-F238E27FC236}">
                <a16:creationId xmlns:a16="http://schemas.microsoft.com/office/drawing/2014/main" id="{B25318A7-7507-3E46-AB6D-3CCCFC471107}"/>
              </a:ext>
            </a:extLst>
          </p:cNvPr>
          <p:cNvGrpSpPr/>
          <p:nvPr/>
        </p:nvGrpSpPr>
        <p:grpSpPr>
          <a:xfrm>
            <a:off x="6826461" y="5086755"/>
            <a:ext cx="601070" cy="855708"/>
            <a:chOff x="6826461" y="5086755"/>
            <a:chExt cx="601070" cy="855708"/>
          </a:xfrm>
        </p:grpSpPr>
        <p:sp>
          <p:nvSpPr>
            <p:cNvPr id="494" name="稻穗1">
              <a:extLst>
                <a:ext uri="{FF2B5EF4-FFF2-40B4-BE49-F238E27FC236}">
                  <a16:creationId xmlns:a16="http://schemas.microsoft.com/office/drawing/2014/main" id="{852D1749-3764-2026-F953-8A22186EC533}"/>
                </a:ext>
              </a:extLst>
            </p:cNvPr>
            <p:cNvSpPr>
              <a:spLocks/>
            </p:cNvSpPr>
            <p:nvPr/>
          </p:nvSpPr>
          <p:spPr bwMode="auto">
            <a:xfrm rot="720000" flipH="1">
              <a:off x="7061875" y="5875520"/>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95" name="稻穗2">
              <a:extLst>
                <a:ext uri="{FF2B5EF4-FFF2-40B4-BE49-F238E27FC236}">
                  <a16:creationId xmlns:a16="http://schemas.microsoft.com/office/drawing/2014/main" id="{1937A1B4-C0DE-0A8C-3012-FCE617B7142F}"/>
                </a:ext>
              </a:extLst>
            </p:cNvPr>
            <p:cNvSpPr>
              <a:spLocks/>
            </p:cNvSpPr>
            <p:nvPr/>
          </p:nvSpPr>
          <p:spPr bwMode="auto">
            <a:xfrm rot="720000" flipH="1">
              <a:off x="7067867" y="5746239"/>
              <a:ext cx="48083" cy="137212"/>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96" name="稻穗3">
              <a:extLst>
                <a:ext uri="{FF2B5EF4-FFF2-40B4-BE49-F238E27FC236}">
                  <a16:creationId xmlns:a16="http://schemas.microsoft.com/office/drawing/2014/main" id="{7B01EF3C-A02C-DF78-FE47-900C288C9336}"/>
                </a:ext>
              </a:extLst>
            </p:cNvPr>
            <p:cNvSpPr>
              <a:spLocks/>
            </p:cNvSpPr>
            <p:nvPr/>
          </p:nvSpPr>
          <p:spPr bwMode="auto">
            <a:xfrm rot="720000" flipH="1">
              <a:off x="7152268" y="5813473"/>
              <a:ext cx="137212"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97" name="稻穗4">
              <a:extLst>
                <a:ext uri="{FF2B5EF4-FFF2-40B4-BE49-F238E27FC236}">
                  <a16:creationId xmlns:a16="http://schemas.microsoft.com/office/drawing/2014/main" id="{AE32E121-314F-FB37-10D4-2FC0397A4023}"/>
                </a:ext>
              </a:extLst>
            </p:cNvPr>
            <p:cNvSpPr>
              <a:spLocks/>
            </p:cNvSpPr>
            <p:nvPr/>
          </p:nvSpPr>
          <p:spPr bwMode="auto">
            <a:xfrm rot="720000" flipH="1">
              <a:off x="7135742" y="5694665"/>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98" name="稻穗5">
              <a:extLst>
                <a:ext uri="{FF2B5EF4-FFF2-40B4-BE49-F238E27FC236}">
                  <a16:creationId xmlns:a16="http://schemas.microsoft.com/office/drawing/2014/main" id="{CBE83435-7272-17F3-F035-4AED38400B2C}"/>
                </a:ext>
              </a:extLst>
            </p:cNvPr>
            <p:cNvSpPr>
              <a:spLocks/>
            </p:cNvSpPr>
            <p:nvPr/>
          </p:nvSpPr>
          <p:spPr bwMode="auto">
            <a:xfrm rot="720000" flipH="1">
              <a:off x="7231789" y="5724486"/>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99" name="稻穗6">
              <a:extLst>
                <a:ext uri="{FF2B5EF4-FFF2-40B4-BE49-F238E27FC236}">
                  <a16:creationId xmlns:a16="http://schemas.microsoft.com/office/drawing/2014/main" id="{E77B48B0-BEC4-C285-7A15-702C09B6B32A}"/>
                </a:ext>
              </a:extLst>
            </p:cNvPr>
            <p:cNvSpPr>
              <a:spLocks/>
            </p:cNvSpPr>
            <p:nvPr/>
          </p:nvSpPr>
          <p:spPr bwMode="auto">
            <a:xfrm rot="720000" flipH="1">
              <a:off x="7188343" y="5632784"/>
              <a:ext cx="58637" cy="14542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00" name="稻穗7">
              <a:extLst>
                <a:ext uri="{FF2B5EF4-FFF2-40B4-BE49-F238E27FC236}">
                  <a16:creationId xmlns:a16="http://schemas.microsoft.com/office/drawing/2014/main" id="{DB218C32-34D9-AE39-0B41-2B153012EEDE}"/>
                </a:ext>
              </a:extLst>
            </p:cNvPr>
            <p:cNvSpPr>
              <a:spLocks/>
            </p:cNvSpPr>
            <p:nvPr/>
          </p:nvSpPr>
          <p:spPr bwMode="auto">
            <a:xfrm rot="720000" flipH="1">
              <a:off x="7292098" y="5624471"/>
              <a:ext cx="104375" cy="104375"/>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01" name="稻穗8">
              <a:extLst>
                <a:ext uri="{FF2B5EF4-FFF2-40B4-BE49-F238E27FC236}">
                  <a16:creationId xmlns:a16="http://schemas.microsoft.com/office/drawing/2014/main" id="{9E8EAF01-EFC1-468E-18BE-72B99F2E5512}"/>
                </a:ext>
              </a:extLst>
            </p:cNvPr>
            <p:cNvSpPr>
              <a:spLocks/>
            </p:cNvSpPr>
            <p:nvPr/>
          </p:nvSpPr>
          <p:spPr bwMode="auto">
            <a:xfrm rot="720000" flipH="1">
              <a:off x="7226372" y="5563880"/>
              <a:ext cx="68019" cy="140730"/>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02" name="稻穗9">
              <a:extLst>
                <a:ext uri="{FF2B5EF4-FFF2-40B4-BE49-F238E27FC236}">
                  <a16:creationId xmlns:a16="http://schemas.microsoft.com/office/drawing/2014/main" id="{CD8B7E74-EB22-1D43-870A-73A85F2F75E2}"/>
                </a:ext>
              </a:extLst>
            </p:cNvPr>
            <p:cNvSpPr>
              <a:spLocks/>
            </p:cNvSpPr>
            <p:nvPr/>
          </p:nvSpPr>
          <p:spPr bwMode="auto">
            <a:xfrm rot="720000" flipH="1">
              <a:off x="7339048" y="5517068"/>
              <a:ext cx="80920" cy="123139"/>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03" name="稻穗10">
              <a:extLst>
                <a:ext uri="{FF2B5EF4-FFF2-40B4-BE49-F238E27FC236}">
                  <a16:creationId xmlns:a16="http://schemas.microsoft.com/office/drawing/2014/main" id="{1D72D13C-7B86-193F-A968-AAA0755B1174}"/>
                </a:ext>
              </a:extLst>
            </p:cNvPr>
            <p:cNvSpPr>
              <a:spLocks/>
            </p:cNvSpPr>
            <p:nvPr/>
          </p:nvSpPr>
          <p:spPr bwMode="auto">
            <a:xfrm rot="720000" flipH="1">
              <a:off x="7251893" y="5489468"/>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04" name="稻穗11">
              <a:extLst>
                <a:ext uri="{FF2B5EF4-FFF2-40B4-BE49-F238E27FC236}">
                  <a16:creationId xmlns:a16="http://schemas.microsoft.com/office/drawing/2014/main" id="{A89E8EA4-ACD1-18C9-E8AD-7E4B94B24A17}"/>
                </a:ext>
              </a:extLst>
            </p:cNvPr>
            <p:cNvSpPr>
              <a:spLocks/>
            </p:cNvSpPr>
            <p:nvPr/>
          </p:nvSpPr>
          <p:spPr bwMode="auto">
            <a:xfrm rot="720000" flipH="1">
              <a:off x="7358339" y="5408551"/>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05" name="稻穗12">
              <a:extLst>
                <a:ext uri="{FF2B5EF4-FFF2-40B4-BE49-F238E27FC236}">
                  <a16:creationId xmlns:a16="http://schemas.microsoft.com/office/drawing/2014/main" id="{DBC3F6EF-0A45-90AD-35D2-19BB378D033D}"/>
                </a:ext>
              </a:extLst>
            </p:cNvPr>
            <p:cNvSpPr>
              <a:spLocks/>
            </p:cNvSpPr>
            <p:nvPr/>
          </p:nvSpPr>
          <p:spPr bwMode="auto">
            <a:xfrm rot="720000" flipH="1">
              <a:off x="7250254" y="5416832"/>
              <a:ext cx="94993" cy="111412"/>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06" name="稻穗13">
              <a:extLst>
                <a:ext uri="{FF2B5EF4-FFF2-40B4-BE49-F238E27FC236}">
                  <a16:creationId xmlns:a16="http://schemas.microsoft.com/office/drawing/2014/main" id="{701C5682-EF04-E915-A400-F40316838ED3}"/>
                </a:ext>
              </a:extLst>
            </p:cNvPr>
            <p:cNvSpPr>
              <a:spLocks/>
            </p:cNvSpPr>
            <p:nvPr/>
          </p:nvSpPr>
          <p:spPr bwMode="auto">
            <a:xfrm rot="720000" flipH="1">
              <a:off x="7354026" y="5300272"/>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07" name="稻穗14">
              <a:extLst>
                <a:ext uri="{FF2B5EF4-FFF2-40B4-BE49-F238E27FC236}">
                  <a16:creationId xmlns:a16="http://schemas.microsoft.com/office/drawing/2014/main" id="{47FBB251-B6F0-C655-7BC1-7EB60E7C37C2}"/>
                </a:ext>
              </a:extLst>
            </p:cNvPr>
            <p:cNvSpPr>
              <a:spLocks/>
            </p:cNvSpPr>
            <p:nvPr/>
          </p:nvSpPr>
          <p:spPr bwMode="auto">
            <a:xfrm rot="720000" flipH="1">
              <a:off x="7233717" y="5343250"/>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08" name="稻穗15">
              <a:extLst>
                <a:ext uri="{FF2B5EF4-FFF2-40B4-BE49-F238E27FC236}">
                  <a16:creationId xmlns:a16="http://schemas.microsoft.com/office/drawing/2014/main" id="{D4F26C56-D384-AE99-1681-6F145CE6946D}"/>
                </a:ext>
              </a:extLst>
            </p:cNvPr>
            <p:cNvSpPr>
              <a:spLocks/>
            </p:cNvSpPr>
            <p:nvPr/>
          </p:nvSpPr>
          <p:spPr bwMode="auto">
            <a:xfrm rot="720000" flipH="1">
              <a:off x="7329191" y="5201690"/>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09" name="稻穗16">
              <a:extLst>
                <a:ext uri="{FF2B5EF4-FFF2-40B4-BE49-F238E27FC236}">
                  <a16:creationId xmlns:a16="http://schemas.microsoft.com/office/drawing/2014/main" id="{7F5AF56F-3D87-C96D-4E3D-7BFEF17AA3C4}"/>
                </a:ext>
              </a:extLst>
            </p:cNvPr>
            <p:cNvSpPr>
              <a:spLocks/>
            </p:cNvSpPr>
            <p:nvPr/>
          </p:nvSpPr>
          <p:spPr bwMode="auto">
            <a:xfrm rot="720000" flipH="1">
              <a:off x="7201405" y="5276469"/>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10" name="稻穗17">
              <a:extLst>
                <a:ext uri="{FF2B5EF4-FFF2-40B4-BE49-F238E27FC236}">
                  <a16:creationId xmlns:a16="http://schemas.microsoft.com/office/drawing/2014/main" id="{5E5D05E1-2EC4-25A2-1603-15CBE728C289}"/>
                </a:ext>
              </a:extLst>
            </p:cNvPr>
            <p:cNvSpPr>
              <a:spLocks/>
            </p:cNvSpPr>
            <p:nvPr/>
          </p:nvSpPr>
          <p:spPr bwMode="auto">
            <a:xfrm rot="720000" flipH="1">
              <a:off x="7284505" y="5114049"/>
              <a:ext cx="39873" cy="140730"/>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11" name="稻穗18">
              <a:extLst>
                <a:ext uri="{FF2B5EF4-FFF2-40B4-BE49-F238E27FC236}">
                  <a16:creationId xmlns:a16="http://schemas.microsoft.com/office/drawing/2014/main" id="{D13A985D-295E-4F4E-AF3D-6384305F52F5}"/>
                </a:ext>
              </a:extLst>
            </p:cNvPr>
            <p:cNvSpPr>
              <a:spLocks/>
            </p:cNvSpPr>
            <p:nvPr/>
          </p:nvSpPr>
          <p:spPr bwMode="auto">
            <a:xfrm rot="720000" flipH="1">
              <a:off x="7155011" y="5213889"/>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12" name="稻穗19">
              <a:extLst>
                <a:ext uri="{FF2B5EF4-FFF2-40B4-BE49-F238E27FC236}">
                  <a16:creationId xmlns:a16="http://schemas.microsoft.com/office/drawing/2014/main" id="{5F304A58-4CBE-B1FC-A602-4CEF5B9F6D4C}"/>
                </a:ext>
              </a:extLst>
            </p:cNvPr>
            <p:cNvSpPr>
              <a:spLocks/>
            </p:cNvSpPr>
            <p:nvPr/>
          </p:nvSpPr>
          <p:spPr bwMode="auto">
            <a:xfrm rot="720000" flipH="1">
              <a:off x="6826461" y="5866234"/>
              <a:ext cx="211095"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13" name="稻穗20">
              <a:extLst>
                <a:ext uri="{FF2B5EF4-FFF2-40B4-BE49-F238E27FC236}">
                  <a16:creationId xmlns:a16="http://schemas.microsoft.com/office/drawing/2014/main" id="{5051355B-4327-93D9-BB6E-EEE6B18E62C2}"/>
                </a:ext>
              </a:extLst>
            </p:cNvPr>
            <p:cNvSpPr>
              <a:spLocks/>
            </p:cNvSpPr>
            <p:nvPr/>
          </p:nvSpPr>
          <p:spPr bwMode="auto">
            <a:xfrm rot="720000" flipH="1">
              <a:off x="7248480" y="5086755"/>
              <a:ext cx="28146" cy="104375"/>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14" name="稻穗21">
              <a:extLst>
                <a:ext uri="{FF2B5EF4-FFF2-40B4-BE49-F238E27FC236}">
                  <a16:creationId xmlns:a16="http://schemas.microsoft.com/office/drawing/2014/main" id="{2EED2121-54D8-8836-A5CC-122C34B75BC7}"/>
                </a:ext>
              </a:extLst>
            </p:cNvPr>
            <p:cNvSpPr>
              <a:spLocks/>
            </p:cNvSpPr>
            <p:nvPr/>
          </p:nvSpPr>
          <p:spPr bwMode="auto">
            <a:xfrm rot="720000" flipH="1">
              <a:off x="7152410" y="5163381"/>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grpSp>
        <p:nvGrpSpPr>
          <p:cNvPr id="15" name="组合 14">
            <a:extLst>
              <a:ext uri="{FF2B5EF4-FFF2-40B4-BE49-F238E27FC236}">
                <a16:creationId xmlns:a16="http://schemas.microsoft.com/office/drawing/2014/main" id="{0B865071-F3B5-066E-A29D-CCBC638DA917}"/>
              </a:ext>
            </a:extLst>
          </p:cNvPr>
          <p:cNvGrpSpPr/>
          <p:nvPr/>
        </p:nvGrpSpPr>
        <p:grpSpPr>
          <a:xfrm>
            <a:off x="4751770" y="5086757"/>
            <a:ext cx="601069" cy="855706"/>
            <a:chOff x="4751770" y="5086757"/>
            <a:chExt cx="601069" cy="855706"/>
          </a:xfrm>
        </p:grpSpPr>
        <p:sp>
          <p:nvSpPr>
            <p:cNvPr id="473" name="稻穗1">
              <a:extLst>
                <a:ext uri="{FF2B5EF4-FFF2-40B4-BE49-F238E27FC236}">
                  <a16:creationId xmlns:a16="http://schemas.microsoft.com/office/drawing/2014/main" id="{5257DA1A-037F-E149-D1E7-6EADFB4A39B6}"/>
                </a:ext>
              </a:extLst>
            </p:cNvPr>
            <p:cNvSpPr>
              <a:spLocks/>
            </p:cNvSpPr>
            <p:nvPr/>
          </p:nvSpPr>
          <p:spPr bwMode="auto">
            <a:xfrm rot="20880000">
              <a:off x="4970832" y="5875520"/>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74" name="稻穗2">
              <a:extLst>
                <a:ext uri="{FF2B5EF4-FFF2-40B4-BE49-F238E27FC236}">
                  <a16:creationId xmlns:a16="http://schemas.microsoft.com/office/drawing/2014/main" id="{ACCADB28-FBA7-3513-89E3-6FD87E17411D}"/>
                </a:ext>
              </a:extLst>
            </p:cNvPr>
            <p:cNvSpPr>
              <a:spLocks/>
            </p:cNvSpPr>
            <p:nvPr/>
          </p:nvSpPr>
          <p:spPr bwMode="auto">
            <a:xfrm rot="20880000">
              <a:off x="5063350" y="5746239"/>
              <a:ext cx="48083" cy="137211"/>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75" name="稻穗3">
              <a:extLst>
                <a:ext uri="{FF2B5EF4-FFF2-40B4-BE49-F238E27FC236}">
                  <a16:creationId xmlns:a16="http://schemas.microsoft.com/office/drawing/2014/main" id="{4578CFD3-D22F-2FCE-EE58-1A6355640B6D}"/>
                </a:ext>
              </a:extLst>
            </p:cNvPr>
            <p:cNvSpPr>
              <a:spLocks/>
            </p:cNvSpPr>
            <p:nvPr/>
          </p:nvSpPr>
          <p:spPr bwMode="auto">
            <a:xfrm rot="20880000">
              <a:off x="4889821" y="5813472"/>
              <a:ext cx="137211"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76" name="稻穗4">
              <a:extLst>
                <a:ext uri="{FF2B5EF4-FFF2-40B4-BE49-F238E27FC236}">
                  <a16:creationId xmlns:a16="http://schemas.microsoft.com/office/drawing/2014/main" id="{34DF7655-73F0-2708-4C16-A32B198EA710}"/>
                </a:ext>
              </a:extLst>
            </p:cNvPr>
            <p:cNvSpPr>
              <a:spLocks/>
            </p:cNvSpPr>
            <p:nvPr/>
          </p:nvSpPr>
          <p:spPr bwMode="auto">
            <a:xfrm rot="20880000">
              <a:off x="4996648" y="5694665"/>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77" name="稻穗5">
              <a:extLst>
                <a:ext uri="{FF2B5EF4-FFF2-40B4-BE49-F238E27FC236}">
                  <a16:creationId xmlns:a16="http://schemas.microsoft.com/office/drawing/2014/main" id="{70D7A3B7-C025-E882-551B-D4C82491F756}"/>
                </a:ext>
              </a:extLst>
            </p:cNvPr>
            <p:cNvSpPr>
              <a:spLocks/>
            </p:cNvSpPr>
            <p:nvPr/>
          </p:nvSpPr>
          <p:spPr bwMode="auto">
            <a:xfrm rot="20880000">
              <a:off x="4827892" y="5724486"/>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78" name="稻穗6">
              <a:extLst>
                <a:ext uri="{FF2B5EF4-FFF2-40B4-BE49-F238E27FC236}">
                  <a16:creationId xmlns:a16="http://schemas.microsoft.com/office/drawing/2014/main" id="{62A7683F-D080-D86B-D826-67A9F326F38E}"/>
                </a:ext>
              </a:extLst>
            </p:cNvPr>
            <p:cNvSpPr>
              <a:spLocks/>
            </p:cNvSpPr>
            <p:nvPr/>
          </p:nvSpPr>
          <p:spPr bwMode="auto">
            <a:xfrm rot="20880000">
              <a:off x="4932320" y="5632784"/>
              <a:ext cx="58637" cy="145420"/>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79" name="稻穗7">
              <a:extLst>
                <a:ext uri="{FF2B5EF4-FFF2-40B4-BE49-F238E27FC236}">
                  <a16:creationId xmlns:a16="http://schemas.microsoft.com/office/drawing/2014/main" id="{58D3C6EB-9F6D-3576-3971-04A11C285908}"/>
                </a:ext>
              </a:extLst>
            </p:cNvPr>
            <p:cNvSpPr>
              <a:spLocks/>
            </p:cNvSpPr>
            <p:nvPr/>
          </p:nvSpPr>
          <p:spPr bwMode="auto">
            <a:xfrm rot="20880000">
              <a:off x="4782828" y="5624471"/>
              <a:ext cx="104374" cy="104374"/>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80" name="稻穗8">
              <a:extLst>
                <a:ext uri="{FF2B5EF4-FFF2-40B4-BE49-F238E27FC236}">
                  <a16:creationId xmlns:a16="http://schemas.microsoft.com/office/drawing/2014/main" id="{796370DA-4A65-0679-126E-BF8D9397FFDD}"/>
                </a:ext>
              </a:extLst>
            </p:cNvPr>
            <p:cNvSpPr>
              <a:spLocks/>
            </p:cNvSpPr>
            <p:nvPr/>
          </p:nvSpPr>
          <p:spPr bwMode="auto">
            <a:xfrm rot="20880000">
              <a:off x="4884909" y="5563880"/>
              <a:ext cx="68019" cy="140729"/>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81" name="稻穗9">
              <a:extLst>
                <a:ext uri="{FF2B5EF4-FFF2-40B4-BE49-F238E27FC236}">
                  <a16:creationId xmlns:a16="http://schemas.microsoft.com/office/drawing/2014/main" id="{D6F0EE61-36AA-9A1E-69DE-38FF08FFD145}"/>
                </a:ext>
              </a:extLst>
            </p:cNvPr>
            <p:cNvSpPr>
              <a:spLocks/>
            </p:cNvSpPr>
            <p:nvPr/>
          </p:nvSpPr>
          <p:spPr bwMode="auto">
            <a:xfrm rot="20880000">
              <a:off x="4759333" y="5517068"/>
              <a:ext cx="80920" cy="12313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82" name="稻穗10">
              <a:extLst>
                <a:ext uri="{FF2B5EF4-FFF2-40B4-BE49-F238E27FC236}">
                  <a16:creationId xmlns:a16="http://schemas.microsoft.com/office/drawing/2014/main" id="{EED9915A-27FA-5DCF-4CF3-CB0B8CCC6077}"/>
                </a:ext>
              </a:extLst>
            </p:cNvPr>
            <p:cNvSpPr>
              <a:spLocks/>
            </p:cNvSpPr>
            <p:nvPr/>
          </p:nvSpPr>
          <p:spPr bwMode="auto">
            <a:xfrm rot="20880000">
              <a:off x="4853524" y="5489469"/>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83" name="稻穗11">
              <a:extLst>
                <a:ext uri="{FF2B5EF4-FFF2-40B4-BE49-F238E27FC236}">
                  <a16:creationId xmlns:a16="http://schemas.microsoft.com/office/drawing/2014/main" id="{94D7BE22-407F-4746-C091-1B97E72066C2}"/>
                </a:ext>
              </a:extLst>
            </p:cNvPr>
            <p:cNvSpPr>
              <a:spLocks/>
            </p:cNvSpPr>
            <p:nvPr/>
          </p:nvSpPr>
          <p:spPr bwMode="auto">
            <a:xfrm rot="20880000">
              <a:off x="4751770" y="5408552"/>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84" name="稻穗12">
              <a:extLst>
                <a:ext uri="{FF2B5EF4-FFF2-40B4-BE49-F238E27FC236}">
                  <a16:creationId xmlns:a16="http://schemas.microsoft.com/office/drawing/2014/main" id="{0DF41FE5-1E82-4617-D7E0-04A73E081A8E}"/>
                </a:ext>
              </a:extLst>
            </p:cNvPr>
            <p:cNvSpPr>
              <a:spLocks/>
            </p:cNvSpPr>
            <p:nvPr/>
          </p:nvSpPr>
          <p:spPr bwMode="auto">
            <a:xfrm rot="20880000">
              <a:off x="4834053" y="5416833"/>
              <a:ext cx="94993" cy="11141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85" name="稻穗13">
              <a:extLst>
                <a:ext uri="{FF2B5EF4-FFF2-40B4-BE49-F238E27FC236}">
                  <a16:creationId xmlns:a16="http://schemas.microsoft.com/office/drawing/2014/main" id="{6F3F32FE-A24B-C3A6-07D1-F43E49BF5FC4}"/>
                </a:ext>
              </a:extLst>
            </p:cNvPr>
            <p:cNvSpPr>
              <a:spLocks/>
            </p:cNvSpPr>
            <p:nvPr/>
          </p:nvSpPr>
          <p:spPr bwMode="auto">
            <a:xfrm rot="20880000">
              <a:off x="4763119" y="5300273"/>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86" name="稻穗14">
              <a:extLst>
                <a:ext uri="{FF2B5EF4-FFF2-40B4-BE49-F238E27FC236}">
                  <a16:creationId xmlns:a16="http://schemas.microsoft.com/office/drawing/2014/main" id="{6980C372-3070-0249-BAEB-9A517F573BBE}"/>
                </a:ext>
              </a:extLst>
            </p:cNvPr>
            <p:cNvSpPr>
              <a:spLocks/>
            </p:cNvSpPr>
            <p:nvPr/>
          </p:nvSpPr>
          <p:spPr bwMode="auto">
            <a:xfrm rot="20880000">
              <a:off x="4830655" y="5343251"/>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87" name="稻穗15">
              <a:extLst>
                <a:ext uri="{FF2B5EF4-FFF2-40B4-BE49-F238E27FC236}">
                  <a16:creationId xmlns:a16="http://schemas.microsoft.com/office/drawing/2014/main" id="{F513A41C-F92E-63EC-C286-B5B2A0670DF3}"/>
                </a:ext>
              </a:extLst>
            </p:cNvPr>
            <p:cNvSpPr>
              <a:spLocks/>
            </p:cNvSpPr>
            <p:nvPr/>
          </p:nvSpPr>
          <p:spPr bwMode="auto">
            <a:xfrm rot="20880000">
              <a:off x="4797336" y="5201692"/>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88" name="稻穗16">
              <a:extLst>
                <a:ext uri="{FF2B5EF4-FFF2-40B4-BE49-F238E27FC236}">
                  <a16:creationId xmlns:a16="http://schemas.microsoft.com/office/drawing/2014/main" id="{9BB9D6B5-5E74-C2E9-06B0-931213364B93}"/>
                </a:ext>
              </a:extLst>
            </p:cNvPr>
            <p:cNvSpPr>
              <a:spLocks/>
            </p:cNvSpPr>
            <p:nvPr/>
          </p:nvSpPr>
          <p:spPr bwMode="auto">
            <a:xfrm rot="20880000">
              <a:off x="4848894" y="5276470"/>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89" name="稻穗17">
              <a:extLst>
                <a:ext uri="{FF2B5EF4-FFF2-40B4-BE49-F238E27FC236}">
                  <a16:creationId xmlns:a16="http://schemas.microsoft.com/office/drawing/2014/main" id="{623C13BF-83B5-F25B-E865-818A424BB1CF}"/>
                </a:ext>
              </a:extLst>
            </p:cNvPr>
            <p:cNvSpPr>
              <a:spLocks/>
            </p:cNvSpPr>
            <p:nvPr/>
          </p:nvSpPr>
          <p:spPr bwMode="auto">
            <a:xfrm rot="20880000">
              <a:off x="4854922" y="5114051"/>
              <a:ext cx="39873" cy="140729"/>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90" name="稻穗18">
              <a:extLst>
                <a:ext uri="{FF2B5EF4-FFF2-40B4-BE49-F238E27FC236}">
                  <a16:creationId xmlns:a16="http://schemas.microsoft.com/office/drawing/2014/main" id="{C02FB134-3165-5CC4-8C57-1845CA087781}"/>
                </a:ext>
              </a:extLst>
            </p:cNvPr>
            <p:cNvSpPr>
              <a:spLocks/>
            </p:cNvSpPr>
            <p:nvPr/>
          </p:nvSpPr>
          <p:spPr bwMode="auto">
            <a:xfrm rot="20880000">
              <a:off x="4881214" y="5213891"/>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91" name="稻穗19">
              <a:extLst>
                <a:ext uri="{FF2B5EF4-FFF2-40B4-BE49-F238E27FC236}">
                  <a16:creationId xmlns:a16="http://schemas.microsoft.com/office/drawing/2014/main" id="{B518F190-7B44-AA2A-24CC-118015784519}"/>
                </a:ext>
              </a:extLst>
            </p:cNvPr>
            <p:cNvSpPr>
              <a:spLocks/>
            </p:cNvSpPr>
            <p:nvPr/>
          </p:nvSpPr>
          <p:spPr bwMode="auto">
            <a:xfrm rot="20880000">
              <a:off x="5141745" y="5866234"/>
              <a:ext cx="211094"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92" name="稻穗20">
              <a:extLst>
                <a:ext uri="{FF2B5EF4-FFF2-40B4-BE49-F238E27FC236}">
                  <a16:creationId xmlns:a16="http://schemas.microsoft.com/office/drawing/2014/main" id="{B0C3B594-E247-54C8-F16B-E4296D3148A4}"/>
                </a:ext>
              </a:extLst>
            </p:cNvPr>
            <p:cNvSpPr>
              <a:spLocks/>
            </p:cNvSpPr>
            <p:nvPr/>
          </p:nvSpPr>
          <p:spPr bwMode="auto">
            <a:xfrm rot="20880000">
              <a:off x="4902675" y="5086757"/>
              <a:ext cx="28146" cy="104374"/>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493" name="稻穗21">
              <a:extLst>
                <a:ext uri="{FF2B5EF4-FFF2-40B4-BE49-F238E27FC236}">
                  <a16:creationId xmlns:a16="http://schemas.microsoft.com/office/drawing/2014/main" id="{F27C5913-55C5-BED5-596D-82B2886105E3}"/>
                </a:ext>
              </a:extLst>
            </p:cNvPr>
            <p:cNvSpPr>
              <a:spLocks/>
            </p:cNvSpPr>
            <p:nvPr/>
          </p:nvSpPr>
          <p:spPr bwMode="auto">
            <a:xfrm rot="20880000">
              <a:off x="4923689" y="5163383"/>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sp>
        <p:nvSpPr>
          <p:cNvPr id="472" name="文本框 471">
            <a:extLst>
              <a:ext uri="{FF2B5EF4-FFF2-40B4-BE49-F238E27FC236}">
                <a16:creationId xmlns:a16="http://schemas.microsoft.com/office/drawing/2014/main" id="{52C7F30C-17EC-C68E-14B6-C3BC8BEC72F0}"/>
              </a:ext>
            </a:extLst>
          </p:cNvPr>
          <p:cNvSpPr txBox="1"/>
          <p:nvPr/>
        </p:nvSpPr>
        <p:spPr>
          <a:xfrm>
            <a:off x="5158183" y="5206227"/>
            <a:ext cx="1862934" cy="646331"/>
          </a:xfrm>
          <a:prstGeom prst="rect">
            <a:avLst/>
          </a:prstGeom>
          <a:noFill/>
        </p:spPr>
        <p:txBody>
          <a:bodyPr wrap="square" rtlCol="0">
            <a:noAutofit/>
          </a:bodyPr>
          <a:lstStyle/>
          <a:p>
            <a:pPr algn="ctr"/>
            <a:r>
              <a:rPr lang="zh-CN" altLang="en-US">
                <a:solidFill>
                  <a:schemeClr val="tx2"/>
                </a:solidFill>
                <a:latin typeface="微软雅黑" panose="020B0503020204020204" pitchFamily="34" charset="-122"/>
                <a:ea typeface="微软雅黑" panose="020B0503020204020204" pitchFamily="34" charset="-122"/>
              </a:rPr>
              <a:t>此处添加标题</a:t>
            </a:r>
            <a:endParaRPr lang="en-US" altLang="zh-CN">
              <a:solidFill>
                <a:schemeClr val="tx2"/>
              </a:solidFill>
              <a:latin typeface="微软雅黑" panose="020B0503020204020204" pitchFamily="34" charset="-122"/>
              <a:ea typeface="微软雅黑" panose="020B0503020204020204" pitchFamily="34" charset="-122"/>
            </a:endParaRPr>
          </a:p>
          <a:p>
            <a:pPr algn="ctr"/>
            <a:r>
              <a:rPr lang="zh-CN" altLang="en-US">
                <a:solidFill>
                  <a:schemeClr val="tx2"/>
                </a:solidFill>
                <a:latin typeface="微软雅黑" panose="020B0503020204020204" pitchFamily="34" charset="-122"/>
                <a:ea typeface="微软雅黑" panose="020B0503020204020204" pitchFamily="34" charset="-122"/>
              </a:rPr>
              <a:t>此处添加标题</a:t>
            </a:r>
          </a:p>
        </p:txBody>
      </p:sp>
      <p:sp>
        <p:nvSpPr>
          <p:cNvPr id="516" name="矩形: 圆角 515">
            <a:extLst>
              <a:ext uri="{FF2B5EF4-FFF2-40B4-BE49-F238E27FC236}">
                <a16:creationId xmlns:a16="http://schemas.microsoft.com/office/drawing/2014/main" id="{E4DCAB39-0FC6-D2C4-9753-952314F47C95}"/>
              </a:ext>
            </a:extLst>
          </p:cNvPr>
          <p:cNvSpPr/>
          <p:nvPr/>
        </p:nvSpPr>
        <p:spPr>
          <a:xfrm>
            <a:off x="8026400" y="4889498"/>
            <a:ext cx="3302000" cy="1279788"/>
          </a:xfrm>
          <a:prstGeom prst="roundRect">
            <a:avLst/>
          </a:prstGeom>
          <a:solidFill>
            <a:schemeClr val="bg1"/>
          </a:solidFill>
          <a:ln>
            <a:noFill/>
          </a:ln>
          <a:effectLst>
            <a:outerShdw blurRad="304800" dist="190500" dir="5400000" sx="98000" sy="98000" algn="t" rotWithShape="0">
              <a:schemeClr val="accent1">
                <a:lumMod val="75000"/>
                <a:alpha val="19000"/>
              </a:scheme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grpSp>
        <p:nvGrpSpPr>
          <p:cNvPr id="18" name="组合 17">
            <a:extLst>
              <a:ext uri="{FF2B5EF4-FFF2-40B4-BE49-F238E27FC236}">
                <a16:creationId xmlns:a16="http://schemas.microsoft.com/office/drawing/2014/main" id="{2DE3CE20-34C5-C2B6-0E8F-9FAA001BAFCD}"/>
              </a:ext>
            </a:extLst>
          </p:cNvPr>
          <p:cNvGrpSpPr/>
          <p:nvPr/>
        </p:nvGrpSpPr>
        <p:grpSpPr>
          <a:xfrm>
            <a:off x="10414211" y="5086755"/>
            <a:ext cx="601070" cy="855708"/>
            <a:chOff x="10414211" y="5086755"/>
            <a:chExt cx="601070" cy="855708"/>
          </a:xfrm>
        </p:grpSpPr>
        <p:sp>
          <p:nvSpPr>
            <p:cNvPr id="542" name="稻穗1">
              <a:extLst>
                <a:ext uri="{FF2B5EF4-FFF2-40B4-BE49-F238E27FC236}">
                  <a16:creationId xmlns:a16="http://schemas.microsoft.com/office/drawing/2014/main" id="{E24C7498-9016-7136-CEC6-7638207CB35B}"/>
                </a:ext>
              </a:extLst>
            </p:cNvPr>
            <p:cNvSpPr>
              <a:spLocks/>
            </p:cNvSpPr>
            <p:nvPr/>
          </p:nvSpPr>
          <p:spPr bwMode="auto">
            <a:xfrm rot="720000" flipH="1">
              <a:off x="10649625" y="5875520"/>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43" name="稻穗2">
              <a:extLst>
                <a:ext uri="{FF2B5EF4-FFF2-40B4-BE49-F238E27FC236}">
                  <a16:creationId xmlns:a16="http://schemas.microsoft.com/office/drawing/2014/main" id="{E4FE6667-9C99-64E2-7592-A7F352FD37EF}"/>
                </a:ext>
              </a:extLst>
            </p:cNvPr>
            <p:cNvSpPr>
              <a:spLocks/>
            </p:cNvSpPr>
            <p:nvPr/>
          </p:nvSpPr>
          <p:spPr bwMode="auto">
            <a:xfrm rot="720000" flipH="1">
              <a:off x="10655617" y="5746239"/>
              <a:ext cx="48083" cy="137212"/>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44" name="稻穗3">
              <a:extLst>
                <a:ext uri="{FF2B5EF4-FFF2-40B4-BE49-F238E27FC236}">
                  <a16:creationId xmlns:a16="http://schemas.microsoft.com/office/drawing/2014/main" id="{85A7F231-267B-A314-9BA9-FECC933C407C}"/>
                </a:ext>
              </a:extLst>
            </p:cNvPr>
            <p:cNvSpPr>
              <a:spLocks/>
            </p:cNvSpPr>
            <p:nvPr/>
          </p:nvSpPr>
          <p:spPr bwMode="auto">
            <a:xfrm rot="720000" flipH="1">
              <a:off x="10740018" y="5813473"/>
              <a:ext cx="137212"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45" name="稻穗4">
              <a:extLst>
                <a:ext uri="{FF2B5EF4-FFF2-40B4-BE49-F238E27FC236}">
                  <a16:creationId xmlns:a16="http://schemas.microsoft.com/office/drawing/2014/main" id="{F5008E6A-8683-8F49-7444-8FFBF3DAEE49}"/>
                </a:ext>
              </a:extLst>
            </p:cNvPr>
            <p:cNvSpPr>
              <a:spLocks/>
            </p:cNvSpPr>
            <p:nvPr/>
          </p:nvSpPr>
          <p:spPr bwMode="auto">
            <a:xfrm rot="720000" flipH="1">
              <a:off x="10723492" y="5694665"/>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46" name="稻穗5">
              <a:extLst>
                <a:ext uri="{FF2B5EF4-FFF2-40B4-BE49-F238E27FC236}">
                  <a16:creationId xmlns:a16="http://schemas.microsoft.com/office/drawing/2014/main" id="{297B83C2-A1C8-41D6-DCE3-99E040BF30D1}"/>
                </a:ext>
              </a:extLst>
            </p:cNvPr>
            <p:cNvSpPr>
              <a:spLocks/>
            </p:cNvSpPr>
            <p:nvPr/>
          </p:nvSpPr>
          <p:spPr bwMode="auto">
            <a:xfrm rot="720000" flipH="1">
              <a:off x="10819539" y="5724486"/>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47" name="稻穗6">
              <a:extLst>
                <a:ext uri="{FF2B5EF4-FFF2-40B4-BE49-F238E27FC236}">
                  <a16:creationId xmlns:a16="http://schemas.microsoft.com/office/drawing/2014/main" id="{250F0341-98E1-578E-A5E1-CA6BB4596D34}"/>
                </a:ext>
              </a:extLst>
            </p:cNvPr>
            <p:cNvSpPr>
              <a:spLocks/>
            </p:cNvSpPr>
            <p:nvPr/>
          </p:nvSpPr>
          <p:spPr bwMode="auto">
            <a:xfrm rot="720000" flipH="1">
              <a:off x="10776093" y="5632784"/>
              <a:ext cx="58637" cy="14542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48" name="稻穗7">
              <a:extLst>
                <a:ext uri="{FF2B5EF4-FFF2-40B4-BE49-F238E27FC236}">
                  <a16:creationId xmlns:a16="http://schemas.microsoft.com/office/drawing/2014/main" id="{0544414A-FB1A-1E08-0CCF-444A0B72E5DD}"/>
                </a:ext>
              </a:extLst>
            </p:cNvPr>
            <p:cNvSpPr>
              <a:spLocks/>
            </p:cNvSpPr>
            <p:nvPr/>
          </p:nvSpPr>
          <p:spPr bwMode="auto">
            <a:xfrm rot="720000" flipH="1">
              <a:off x="10879848" y="5624471"/>
              <a:ext cx="104375" cy="104375"/>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49" name="稻穗8">
              <a:extLst>
                <a:ext uri="{FF2B5EF4-FFF2-40B4-BE49-F238E27FC236}">
                  <a16:creationId xmlns:a16="http://schemas.microsoft.com/office/drawing/2014/main" id="{CE238AB1-DF53-D8B3-B893-AB0C352D418A}"/>
                </a:ext>
              </a:extLst>
            </p:cNvPr>
            <p:cNvSpPr>
              <a:spLocks/>
            </p:cNvSpPr>
            <p:nvPr/>
          </p:nvSpPr>
          <p:spPr bwMode="auto">
            <a:xfrm rot="720000" flipH="1">
              <a:off x="10814122" y="5563880"/>
              <a:ext cx="68019" cy="140730"/>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50" name="稻穗9">
              <a:extLst>
                <a:ext uri="{FF2B5EF4-FFF2-40B4-BE49-F238E27FC236}">
                  <a16:creationId xmlns:a16="http://schemas.microsoft.com/office/drawing/2014/main" id="{31DEC566-D913-E67E-5450-21C92449C6CA}"/>
                </a:ext>
              </a:extLst>
            </p:cNvPr>
            <p:cNvSpPr>
              <a:spLocks/>
            </p:cNvSpPr>
            <p:nvPr/>
          </p:nvSpPr>
          <p:spPr bwMode="auto">
            <a:xfrm rot="720000" flipH="1">
              <a:off x="10926798" y="5517068"/>
              <a:ext cx="80920" cy="123139"/>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51" name="稻穗10">
              <a:extLst>
                <a:ext uri="{FF2B5EF4-FFF2-40B4-BE49-F238E27FC236}">
                  <a16:creationId xmlns:a16="http://schemas.microsoft.com/office/drawing/2014/main" id="{E25AA5B7-E4BD-F059-7C1A-192FF41924B1}"/>
                </a:ext>
              </a:extLst>
            </p:cNvPr>
            <p:cNvSpPr>
              <a:spLocks/>
            </p:cNvSpPr>
            <p:nvPr/>
          </p:nvSpPr>
          <p:spPr bwMode="auto">
            <a:xfrm rot="720000" flipH="1">
              <a:off x="10839643" y="5489468"/>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52" name="稻穗11">
              <a:extLst>
                <a:ext uri="{FF2B5EF4-FFF2-40B4-BE49-F238E27FC236}">
                  <a16:creationId xmlns:a16="http://schemas.microsoft.com/office/drawing/2014/main" id="{3B671BC9-DCAA-10DB-E0CC-F0D8B743DF4B}"/>
                </a:ext>
              </a:extLst>
            </p:cNvPr>
            <p:cNvSpPr>
              <a:spLocks/>
            </p:cNvSpPr>
            <p:nvPr/>
          </p:nvSpPr>
          <p:spPr bwMode="auto">
            <a:xfrm rot="720000" flipH="1">
              <a:off x="10946089" y="5408551"/>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53" name="稻穗12">
              <a:extLst>
                <a:ext uri="{FF2B5EF4-FFF2-40B4-BE49-F238E27FC236}">
                  <a16:creationId xmlns:a16="http://schemas.microsoft.com/office/drawing/2014/main" id="{99A95790-32C0-C39E-1316-8CD622B7884A}"/>
                </a:ext>
              </a:extLst>
            </p:cNvPr>
            <p:cNvSpPr>
              <a:spLocks/>
            </p:cNvSpPr>
            <p:nvPr/>
          </p:nvSpPr>
          <p:spPr bwMode="auto">
            <a:xfrm rot="720000" flipH="1">
              <a:off x="10838004" y="5416832"/>
              <a:ext cx="94993" cy="111412"/>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54" name="稻穗13">
              <a:extLst>
                <a:ext uri="{FF2B5EF4-FFF2-40B4-BE49-F238E27FC236}">
                  <a16:creationId xmlns:a16="http://schemas.microsoft.com/office/drawing/2014/main" id="{C196680F-1A50-B6FA-97F5-9A0AC677B4E6}"/>
                </a:ext>
              </a:extLst>
            </p:cNvPr>
            <p:cNvSpPr>
              <a:spLocks/>
            </p:cNvSpPr>
            <p:nvPr/>
          </p:nvSpPr>
          <p:spPr bwMode="auto">
            <a:xfrm rot="720000" flipH="1">
              <a:off x="10941776" y="5300272"/>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55" name="稻穗14">
              <a:extLst>
                <a:ext uri="{FF2B5EF4-FFF2-40B4-BE49-F238E27FC236}">
                  <a16:creationId xmlns:a16="http://schemas.microsoft.com/office/drawing/2014/main" id="{49BD0FAC-1B8E-CB5D-985B-2FD4210D44EE}"/>
                </a:ext>
              </a:extLst>
            </p:cNvPr>
            <p:cNvSpPr>
              <a:spLocks/>
            </p:cNvSpPr>
            <p:nvPr/>
          </p:nvSpPr>
          <p:spPr bwMode="auto">
            <a:xfrm rot="720000" flipH="1">
              <a:off x="10821467" y="5343250"/>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56" name="稻穗15">
              <a:extLst>
                <a:ext uri="{FF2B5EF4-FFF2-40B4-BE49-F238E27FC236}">
                  <a16:creationId xmlns:a16="http://schemas.microsoft.com/office/drawing/2014/main" id="{72AB060C-5A29-BE49-1A41-F38969EB7B19}"/>
                </a:ext>
              </a:extLst>
            </p:cNvPr>
            <p:cNvSpPr>
              <a:spLocks/>
            </p:cNvSpPr>
            <p:nvPr/>
          </p:nvSpPr>
          <p:spPr bwMode="auto">
            <a:xfrm rot="720000" flipH="1">
              <a:off x="10916941" y="5201690"/>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57" name="稻穗16">
              <a:extLst>
                <a:ext uri="{FF2B5EF4-FFF2-40B4-BE49-F238E27FC236}">
                  <a16:creationId xmlns:a16="http://schemas.microsoft.com/office/drawing/2014/main" id="{BA0A3897-2466-8537-299E-7D26BB7D9D47}"/>
                </a:ext>
              </a:extLst>
            </p:cNvPr>
            <p:cNvSpPr>
              <a:spLocks/>
            </p:cNvSpPr>
            <p:nvPr/>
          </p:nvSpPr>
          <p:spPr bwMode="auto">
            <a:xfrm rot="720000" flipH="1">
              <a:off x="10789155" y="5276469"/>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58" name="稻穗17">
              <a:extLst>
                <a:ext uri="{FF2B5EF4-FFF2-40B4-BE49-F238E27FC236}">
                  <a16:creationId xmlns:a16="http://schemas.microsoft.com/office/drawing/2014/main" id="{C05B9F47-0525-9F86-A0F2-D6FB4A8A627D}"/>
                </a:ext>
              </a:extLst>
            </p:cNvPr>
            <p:cNvSpPr>
              <a:spLocks/>
            </p:cNvSpPr>
            <p:nvPr/>
          </p:nvSpPr>
          <p:spPr bwMode="auto">
            <a:xfrm rot="720000" flipH="1">
              <a:off x="10872255" y="5114049"/>
              <a:ext cx="39873" cy="140730"/>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59" name="稻穗18">
              <a:extLst>
                <a:ext uri="{FF2B5EF4-FFF2-40B4-BE49-F238E27FC236}">
                  <a16:creationId xmlns:a16="http://schemas.microsoft.com/office/drawing/2014/main" id="{87BAAED5-D981-C154-B2A1-933E8099785A}"/>
                </a:ext>
              </a:extLst>
            </p:cNvPr>
            <p:cNvSpPr>
              <a:spLocks/>
            </p:cNvSpPr>
            <p:nvPr/>
          </p:nvSpPr>
          <p:spPr bwMode="auto">
            <a:xfrm rot="720000" flipH="1">
              <a:off x="10742761" y="5213889"/>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60" name="稻穗19">
              <a:extLst>
                <a:ext uri="{FF2B5EF4-FFF2-40B4-BE49-F238E27FC236}">
                  <a16:creationId xmlns:a16="http://schemas.microsoft.com/office/drawing/2014/main" id="{B6C37CDD-93F4-18E8-AFB3-0B4235EAEF6A}"/>
                </a:ext>
              </a:extLst>
            </p:cNvPr>
            <p:cNvSpPr>
              <a:spLocks/>
            </p:cNvSpPr>
            <p:nvPr/>
          </p:nvSpPr>
          <p:spPr bwMode="auto">
            <a:xfrm rot="720000" flipH="1">
              <a:off x="10414211" y="5866234"/>
              <a:ext cx="211095"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61" name="稻穗20">
              <a:extLst>
                <a:ext uri="{FF2B5EF4-FFF2-40B4-BE49-F238E27FC236}">
                  <a16:creationId xmlns:a16="http://schemas.microsoft.com/office/drawing/2014/main" id="{04716548-154E-0F59-45F4-194445560D4E}"/>
                </a:ext>
              </a:extLst>
            </p:cNvPr>
            <p:cNvSpPr>
              <a:spLocks/>
            </p:cNvSpPr>
            <p:nvPr/>
          </p:nvSpPr>
          <p:spPr bwMode="auto">
            <a:xfrm rot="720000" flipH="1">
              <a:off x="10836230" y="5086755"/>
              <a:ext cx="28146" cy="104375"/>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62" name="稻穗21">
              <a:extLst>
                <a:ext uri="{FF2B5EF4-FFF2-40B4-BE49-F238E27FC236}">
                  <a16:creationId xmlns:a16="http://schemas.microsoft.com/office/drawing/2014/main" id="{760EA291-9EA8-E9EB-E36D-491424A53A0A}"/>
                </a:ext>
              </a:extLst>
            </p:cNvPr>
            <p:cNvSpPr>
              <a:spLocks/>
            </p:cNvSpPr>
            <p:nvPr/>
          </p:nvSpPr>
          <p:spPr bwMode="auto">
            <a:xfrm rot="720000" flipH="1">
              <a:off x="10740160" y="5163381"/>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grpSp>
        <p:nvGrpSpPr>
          <p:cNvPr id="17" name="组合 16">
            <a:extLst>
              <a:ext uri="{FF2B5EF4-FFF2-40B4-BE49-F238E27FC236}">
                <a16:creationId xmlns:a16="http://schemas.microsoft.com/office/drawing/2014/main" id="{9305D1BC-E612-8722-85F8-7C8BA55ED154}"/>
              </a:ext>
            </a:extLst>
          </p:cNvPr>
          <p:cNvGrpSpPr/>
          <p:nvPr/>
        </p:nvGrpSpPr>
        <p:grpSpPr>
          <a:xfrm>
            <a:off x="8339520" y="5086757"/>
            <a:ext cx="601069" cy="855706"/>
            <a:chOff x="8339520" y="5086757"/>
            <a:chExt cx="601069" cy="855706"/>
          </a:xfrm>
        </p:grpSpPr>
        <p:sp>
          <p:nvSpPr>
            <p:cNvPr id="521" name="稻穗1">
              <a:extLst>
                <a:ext uri="{FF2B5EF4-FFF2-40B4-BE49-F238E27FC236}">
                  <a16:creationId xmlns:a16="http://schemas.microsoft.com/office/drawing/2014/main" id="{2FB8CCBB-393C-C694-52A2-E336BFBB24A0}"/>
                </a:ext>
              </a:extLst>
            </p:cNvPr>
            <p:cNvSpPr>
              <a:spLocks/>
            </p:cNvSpPr>
            <p:nvPr/>
          </p:nvSpPr>
          <p:spPr bwMode="auto">
            <a:xfrm rot="20880000">
              <a:off x="8558582" y="5875520"/>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22" name="稻穗2">
              <a:extLst>
                <a:ext uri="{FF2B5EF4-FFF2-40B4-BE49-F238E27FC236}">
                  <a16:creationId xmlns:a16="http://schemas.microsoft.com/office/drawing/2014/main" id="{AF4E1C58-64E2-26B6-14CB-EF553F785E47}"/>
                </a:ext>
              </a:extLst>
            </p:cNvPr>
            <p:cNvSpPr>
              <a:spLocks/>
            </p:cNvSpPr>
            <p:nvPr/>
          </p:nvSpPr>
          <p:spPr bwMode="auto">
            <a:xfrm rot="20880000">
              <a:off x="8651100" y="5746239"/>
              <a:ext cx="48083" cy="137211"/>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23" name="稻穗3">
              <a:extLst>
                <a:ext uri="{FF2B5EF4-FFF2-40B4-BE49-F238E27FC236}">
                  <a16:creationId xmlns:a16="http://schemas.microsoft.com/office/drawing/2014/main" id="{DFDE95E3-9FA5-6B47-E086-B1ABDDB19BFD}"/>
                </a:ext>
              </a:extLst>
            </p:cNvPr>
            <p:cNvSpPr>
              <a:spLocks/>
            </p:cNvSpPr>
            <p:nvPr/>
          </p:nvSpPr>
          <p:spPr bwMode="auto">
            <a:xfrm rot="20880000">
              <a:off x="8477571" y="5813472"/>
              <a:ext cx="137211"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24" name="稻穗4">
              <a:extLst>
                <a:ext uri="{FF2B5EF4-FFF2-40B4-BE49-F238E27FC236}">
                  <a16:creationId xmlns:a16="http://schemas.microsoft.com/office/drawing/2014/main" id="{D58B1E80-00AB-1DB6-5F13-646A4E742EC3}"/>
                </a:ext>
              </a:extLst>
            </p:cNvPr>
            <p:cNvSpPr>
              <a:spLocks/>
            </p:cNvSpPr>
            <p:nvPr/>
          </p:nvSpPr>
          <p:spPr bwMode="auto">
            <a:xfrm rot="20880000">
              <a:off x="8584398" y="5694665"/>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25" name="稻穗5">
              <a:extLst>
                <a:ext uri="{FF2B5EF4-FFF2-40B4-BE49-F238E27FC236}">
                  <a16:creationId xmlns:a16="http://schemas.microsoft.com/office/drawing/2014/main" id="{B311BB51-6353-BEFF-749A-7094D9DAC6ED}"/>
                </a:ext>
              </a:extLst>
            </p:cNvPr>
            <p:cNvSpPr>
              <a:spLocks/>
            </p:cNvSpPr>
            <p:nvPr/>
          </p:nvSpPr>
          <p:spPr bwMode="auto">
            <a:xfrm rot="20880000">
              <a:off x="8415642" y="5724486"/>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26" name="稻穗6">
              <a:extLst>
                <a:ext uri="{FF2B5EF4-FFF2-40B4-BE49-F238E27FC236}">
                  <a16:creationId xmlns:a16="http://schemas.microsoft.com/office/drawing/2014/main" id="{E15A3DBA-2458-C208-2EE7-40BEAF10C9B4}"/>
                </a:ext>
              </a:extLst>
            </p:cNvPr>
            <p:cNvSpPr>
              <a:spLocks/>
            </p:cNvSpPr>
            <p:nvPr/>
          </p:nvSpPr>
          <p:spPr bwMode="auto">
            <a:xfrm rot="20880000">
              <a:off x="8520070" y="5632784"/>
              <a:ext cx="58637" cy="145420"/>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27" name="稻穗7">
              <a:extLst>
                <a:ext uri="{FF2B5EF4-FFF2-40B4-BE49-F238E27FC236}">
                  <a16:creationId xmlns:a16="http://schemas.microsoft.com/office/drawing/2014/main" id="{BC06668F-B5A1-BC01-5B14-FCCEF0CF748D}"/>
                </a:ext>
              </a:extLst>
            </p:cNvPr>
            <p:cNvSpPr>
              <a:spLocks/>
            </p:cNvSpPr>
            <p:nvPr/>
          </p:nvSpPr>
          <p:spPr bwMode="auto">
            <a:xfrm rot="20880000">
              <a:off x="8370578" y="5624471"/>
              <a:ext cx="104374" cy="104374"/>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28" name="稻穗8">
              <a:extLst>
                <a:ext uri="{FF2B5EF4-FFF2-40B4-BE49-F238E27FC236}">
                  <a16:creationId xmlns:a16="http://schemas.microsoft.com/office/drawing/2014/main" id="{090EEEBA-28E9-3884-9408-AF3C09C40CFD}"/>
                </a:ext>
              </a:extLst>
            </p:cNvPr>
            <p:cNvSpPr>
              <a:spLocks/>
            </p:cNvSpPr>
            <p:nvPr/>
          </p:nvSpPr>
          <p:spPr bwMode="auto">
            <a:xfrm rot="20880000">
              <a:off x="8472659" y="5563880"/>
              <a:ext cx="68019" cy="140729"/>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29" name="稻穗9">
              <a:extLst>
                <a:ext uri="{FF2B5EF4-FFF2-40B4-BE49-F238E27FC236}">
                  <a16:creationId xmlns:a16="http://schemas.microsoft.com/office/drawing/2014/main" id="{B2845D64-6D24-C56B-09D9-3D699570B47D}"/>
                </a:ext>
              </a:extLst>
            </p:cNvPr>
            <p:cNvSpPr>
              <a:spLocks/>
            </p:cNvSpPr>
            <p:nvPr/>
          </p:nvSpPr>
          <p:spPr bwMode="auto">
            <a:xfrm rot="20880000">
              <a:off x="8347083" y="5517068"/>
              <a:ext cx="80920" cy="12313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30" name="稻穗10">
              <a:extLst>
                <a:ext uri="{FF2B5EF4-FFF2-40B4-BE49-F238E27FC236}">
                  <a16:creationId xmlns:a16="http://schemas.microsoft.com/office/drawing/2014/main" id="{A36BEB5C-87C1-18D9-16AC-6F1DCE5FEEE7}"/>
                </a:ext>
              </a:extLst>
            </p:cNvPr>
            <p:cNvSpPr>
              <a:spLocks/>
            </p:cNvSpPr>
            <p:nvPr/>
          </p:nvSpPr>
          <p:spPr bwMode="auto">
            <a:xfrm rot="20880000">
              <a:off x="8441274" y="5489469"/>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31" name="稻穗11">
              <a:extLst>
                <a:ext uri="{FF2B5EF4-FFF2-40B4-BE49-F238E27FC236}">
                  <a16:creationId xmlns:a16="http://schemas.microsoft.com/office/drawing/2014/main" id="{4E33BAEA-7E5F-8EAE-A7F1-295F71089EB2}"/>
                </a:ext>
              </a:extLst>
            </p:cNvPr>
            <p:cNvSpPr>
              <a:spLocks/>
            </p:cNvSpPr>
            <p:nvPr/>
          </p:nvSpPr>
          <p:spPr bwMode="auto">
            <a:xfrm rot="20880000">
              <a:off x="8339520" y="5408552"/>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32" name="稻穗12">
              <a:extLst>
                <a:ext uri="{FF2B5EF4-FFF2-40B4-BE49-F238E27FC236}">
                  <a16:creationId xmlns:a16="http://schemas.microsoft.com/office/drawing/2014/main" id="{995A2AD7-F62F-5140-8032-8EC0097777BA}"/>
                </a:ext>
              </a:extLst>
            </p:cNvPr>
            <p:cNvSpPr>
              <a:spLocks/>
            </p:cNvSpPr>
            <p:nvPr/>
          </p:nvSpPr>
          <p:spPr bwMode="auto">
            <a:xfrm rot="20880000">
              <a:off x="8421803" y="5416833"/>
              <a:ext cx="94993" cy="11141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33" name="稻穗13">
              <a:extLst>
                <a:ext uri="{FF2B5EF4-FFF2-40B4-BE49-F238E27FC236}">
                  <a16:creationId xmlns:a16="http://schemas.microsoft.com/office/drawing/2014/main" id="{787B1D34-9EEF-DD96-4DD8-77F92CCB2B55}"/>
                </a:ext>
              </a:extLst>
            </p:cNvPr>
            <p:cNvSpPr>
              <a:spLocks/>
            </p:cNvSpPr>
            <p:nvPr/>
          </p:nvSpPr>
          <p:spPr bwMode="auto">
            <a:xfrm rot="20880000">
              <a:off x="8350869" y="5300273"/>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34" name="稻穗14">
              <a:extLst>
                <a:ext uri="{FF2B5EF4-FFF2-40B4-BE49-F238E27FC236}">
                  <a16:creationId xmlns:a16="http://schemas.microsoft.com/office/drawing/2014/main" id="{1BBD6D1F-4F54-D810-6C4D-684D44404EED}"/>
                </a:ext>
              </a:extLst>
            </p:cNvPr>
            <p:cNvSpPr>
              <a:spLocks/>
            </p:cNvSpPr>
            <p:nvPr/>
          </p:nvSpPr>
          <p:spPr bwMode="auto">
            <a:xfrm rot="20880000">
              <a:off x="8418405" y="5343251"/>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35" name="稻穗15">
              <a:extLst>
                <a:ext uri="{FF2B5EF4-FFF2-40B4-BE49-F238E27FC236}">
                  <a16:creationId xmlns:a16="http://schemas.microsoft.com/office/drawing/2014/main" id="{77D54C9B-4D2C-4D02-DAC8-07A803FE2DD7}"/>
                </a:ext>
              </a:extLst>
            </p:cNvPr>
            <p:cNvSpPr>
              <a:spLocks/>
            </p:cNvSpPr>
            <p:nvPr/>
          </p:nvSpPr>
          <p:spPr bwMode="auto">
            <a:xfrm rot="20880000">
              <a:off x="8385086" y="5201692"/>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36" name="稻穗16">
              <a:extLst>
                <a:ext uri="{FF2B5EF4-FFF2-40B4-BE49-F238E27FC236}">
                  <a16:creationId xmlns:a16="http://schemas.microsoft.com/office/drawing/2014/main" id="{1451F4C8-E66E-B7FA-F5AB-2AFCE054CA68}"/>
                </a:ext>
              </a:extLst>
            </p:cNvPr>
            <p:cNvSpPr>
              <a:spLocks/>
            </p:cNvSpPr>
            <p:nvPr/>
          </p:nvSpPr>
          <p:spPr bwMode="auto">
            <a:xfrm rot="20880000">
              <a:off x="8436644" y="5276470"/>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37" name="稻穗17">
              <a:extLst>
                <a:ext uri="{FF2B5EF4-FFF2-40B4-BE49-F238E27FC236}">
                  <a16:creationId xmlns:a16="http://schemas.microsoft.com/office/drawing/2014/main" id="{A5EFF887-2F1B-B72C-26EF-89BC8BC0D2BB}"/>
                </a:ext>
              </a:extLst>
            </p:cNvPr>
            <p:cNvSpPr>
              <a:spLocks/>
            </p:cNvSpPr>
            <p:nvPr/>
          </p:nvSpPr>
          <p:spPr bwMode="auto">
            <a:xfrm rot="20880000">
              <a:off x="8442672" y="5114051"/>
              <a:ext cx="39873" cy="140729"/>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38" name="稻穗18">
              <a:extLst>
                <a:ext uri="{FF2B5EF4-FFF2-40B4-BE49-F238E27FC236}">
                  <a16:creationId xmlns:a16="http://schemas.microsoft.com/office/drawing/2014/main" id="{74F64571-13DC-DBA7-3BE9-52C07FBDEBA6}"/>
                </a:ext>
              </a:extLst>
            </p:cNvPr>
            <p:cNvSpPr>
              <a:spLocks/>
            </p:cNvSpPr>
            <p:nvPr/>
          </p:nvSpPr>
          <p:spPr bwMode="auto">
            <a:xfrm rot="20880000">
              <a:off x="8468964" y="5213891"/>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39" name="稻穗19">
              <a:extLst>
                <a:ext uri="{FF2B5EF4-FFF2-40B4-BE49-F238E27FC236}">
                  <a16:creationId xmlns:a16="http://schemas.microsoft.com/office/drawing/2014/main" id="{3B3423F0-4F40-F2E5-07C4-4EBFFF005726}"/>
                </a:ext>
              </a:extLst>
            </p:cNvPr>
            <p:cNvSpPr>
              <a:spLocks/>
            </p:cNvSpPr>
            <p:nvPr/>
          </p:nvSpPr>
          <p:spPr bwMode="auto">
            <a:xfrm rot="20880000">
              <a:off x="8729495" y="5866234"/>
              <a:ext cx="211094"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40" name="稻穗20">
              <a:extLst>
                <a:ext uri="{FF2B5EF4-FFF2-40B4-BE49-F238E27FC236}">
                  <a16:creationId xmlns:a16="http://schemas.microsoft.com/office/drawing/2014/main" id="{E46D4F60-27CA-15D2-532D-E8179C17C58D}"/>
                </a:ext>
              </a:extLst>
            </p:cNvPr>
            <p:cNvSpPr>
              <a:spLocks/>
            </p:cNvSpPr>
            <p:nvPr/>
          </p:nvSpPr>
          <p:spPr bwMode="auto">
            <a:xfrm rot="20880000">
              <a:off x="8490425" y="5086757"/>
              <a:ext cx="28146" cy="104374"/>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41" name="稻穗21">
              <a:extLst>
                <a:ext uri="{FF2B5EF4-FFF2-40B4-BE49-F238E27FC236}">
                  <a16:creationId xmlns:a16="http://schemas.microsoft.com/office/drawing/2014/main" id="{8BF0463B-D064-5A21-8A7D-C910C51256BE}"/>
                </a:ext>
              </a:extLst>
            </p:cNvPr>
            <p:cNvSpPr>
              <a:spLocks/>
            </p:cNvSpPr>
            <p:nvPr/>
          </p:nvSpPr>
          <p:spPr bwMode="auto">
            <a:xfrm rot="20880000">
              <a:off x="8511439" y="5163383"/>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sp>
        <p:nvSpPr>
          <p:cNvPr id="520" name="文本框 519">
            <a:extLst>
              <a:ext uri="{FF2B5EF4-FFF2-40B4-BE49-F238E27FC236}">
                <a16:creationId xmlns:a16="http://schemas.microsoft.com/office/drawing/2014/main" id="{861C9F59-786A-D849-8442-FB6E3A4B5F3E}"/>
              </a:ext>
            </a:extLst>
          </p:cNvPr>
          <p:cNvSpPr txBox="1"/>
          <p:nvPr/>
        </p:nvSpPr>
        <p:spPr>
          <a:xfrm>
            <a:off x="8745933" y="5206227"/>
            <a:ext cx="1862934" cy="646331"/>
          </a:xfrm>
          <a:prstGeom prst="rect">
            <a:avLst/>
          </a:prstGeom>
          <a:noFill/>
        </p:spPr>
        <p:txBody>
          <a:bodyPr wrap="square" rtlCol="0">
            <a:noAutofit/>
          </a:bodyPr>
          <a:lstStyle/>
          <a:p>
            <a:pPr algn="ctr"/>
            <a:r>
              <a:rPr lang="zh-CN" altLang="en-US">
                <a:solidFill>
                  <a:schemeClr val="tx2"/>
                </a:solidFill>
                <a:latin typeface="微软雅黑" panose="020B0503020204020204" pitchFamily="34" charset="-122"/>
                <a:ea typeface="微软雅黑" panose="020B0503020204020204" pitchFamily="34" charset="-122"/>
              </a:rPr>
              <a:t>此处添加标题</a:t>
            </a:r>
            <a:endParaRPr lang="en-US" altLang="zh-CN">
              <a:solidFill>
                <a:schemeClr val="tx2"/>
              </a:solidFill>
              <a:latin typeface="微软雅黑" panose="020B0503020204020204" pitchFamily="34" charset="-122"/>
              <a:ea typeface="微软雅黑" panose="020B0503020204020204" pitchFamily="34" charset="-122"/>
            </a:endParaRPr>
          </a:p>
          <a:p>
            <a:pPr algn="ctr"/>
            <a:r>
              <a:rPr lang="zh-CN" altLang="en-US">
                <a:solidFill>
                  <a:schemeClr val="tx2"/>
                </a:solidFill>
                <a:latin typeface="微软雅黑" panose="020B0503020204020204" pitchFamily="34" charset="-122"/>
                <a:ea typeface="微软雅黑" panose="020B0503020204020204" pitchFamily="34" charset="-122"/>
              </a:rPr>
              <a:t>此处添加标题</a:t>
            </a:r>
          </a:p>
        </p:txBody>
      </p:sp>
      <p:sp>
        <p:nvSpPr>
          <p:cNvPr id="940" name="文本框 939">
            <a:extLst>
              <a:ext uri="{FF2B5EF4-FFF2-40B4-BE49-F238E27FC236}">
                <a16:creationId xmlns:a16="http://schemas.microsoft.com/office/drawing/2014/main" id="{6A1C952C-AAAD-A645-09BA-D8DF72A06AD9}"/>
              </a:ext>
            </a:extLst>
          </p:cNvPr>
          <p:cNvSpPr txBox="1"/>
          <p:nvPr/>
        </p:nvSpPr>
        <p:spPr>
          <a:xfrm>
            <a:off x="1198228" y="284512"/>
            <a:ext cx="1946545" cy="584775"/>
          </a:xfrm>
          <a:prstGeom prst="rect">
            <a:avLst/>
          </a:prstGeom>
          <a:noFill/>
        </p:spPr>
        <p:txBody>
          <a:bodyPr wrap="square" rtlCol="0">
            <a:noAutofit/>
          </a:bodyPr>
          <a:lstStyle>
            <a:defPPr>
              <a:defRPr lang="zh-CN"/>
            </a:defPPr>
            <a:lvl1pPr algn="just">
              <a:defRPr sz="3200" spc="300">
                <a:gradFill>
                  <a:gsLst>
                    <a:gs pos="100000">
                      <a:schemeClr val="accent1">
                        <a:lumMod val="50000"/>
                      </a:schemeClr>
                    </a:gs>
                    <a:gs pos="0">
                      <a:schemeClr val="accent1">
                        <a:lumMod val="100000"/>
                      </a:schemeClr>
                    </a:gs>
                  </a:gsLst>
                  <a:lin ang="2700000" scaled="1"/>
                </a:gradFill>
                <a:effectLst>
                  <a:outerShdw blurRad="292100" dist="50800" dir="3300000" algn="ctr" rotWithShape="0">
                    <a:schemeClr val="accent1">
                      <a:lumMod val="75000"/>
                      <a:alpha val="31000"/>
                    </a:schemeClr>
                  </a:outerShdw>
                </a:effectLst>
                <a:latin typeface="庞门正道标题体" panose="02010600030101010101" pitchFamily="2" charset="-122"/>
                <a:ea typeface="庞门正道标题体" panose="02010600030101010101" pitchFamily="2" charset="-122"/>
              </a:defRPr>
            </a:lvl1pPr>
          </a:lstStyle>
          <a:p>
            <a:r>
              <a:rPr lang="zh-CN" altLang="en-US" dirty="0"/>
              <a:t>公司荣誉</a:t>
            </a:r>
          </a:p>
        </p:txBody>
      </p:sp>
      <p:sp>
        <p:nvSpPr>
          <p:cNvPr id="7" name="任意多边形: 形状 6">
            <a:extLst>
              <a:ext uri="{FF2B5EF4-FFF2-40B4-BE49-F238E27FC236}">
                <a16:creationId xmlns:a16="http://schemas.microsoft.com/office/drawing/2014/main" id="{7B02121B-E174-9F6F-3181-46392AA48F7F}"/>
              </a:ext>
            </a:extLst>
          </p:cNvPr>
          <p:cNvSpPr/>
          <p:nvPr/>
        </p:nvSpPr>
        <p:spPr>
          <a:xfrm>
            <a:off x="5410200" y="2297617"/>
            <a:ext cx="1371600" cy="155424"/>
          </a:xfrm>
          <a:custGeom>
            <a:avLst/>
            <a:gdLst>
              <a:gd name="connsiteX0" fmla="*/ 0 w 1371600"/>
              <a:gd name="connsiteY0" fmla="*/ 85537 h 155424"/>
              <a:gd name="connsiteX1" fmla="*/ 403860 w 1371600"/>
              <a:gd name="connsiteY1" fmla="*/ 1717 h 155424"/>
              <a:gd name="connsiteX2" fmla="*/ 929640 w 1371600"/>
              <a:gd name="connsiteY2" fmla="*/ 154117 h 155424"/>
              <a:gd name="connsiteX3" fmla="*/ 1371600 w 1371600"/>
              <a:gd name="connsiteY3" fmla="*/ 62677 h 155424"/>
            </a:gdLst>
            <a:ahLst/>
            <a:cxnLst>
              <a:cxn ang="0">
                <a:pos x="connsiteX0" y="connsiteY0"/>
              </a:cxn>
              <a:cxn ang="0">
                <a:pos x="connsiteX1" y="connsiteY1"/>
              </a:cxn>
              <a:cxn ang="0">
                <a:pos x="connsiteX2" y="connsiteY2"/>
              </a:cxn>
              <a:cxn ang="0">
                <a:pos x="connsiteX3" y="connsiteY3"/>
              </a:cxn>
            </a:cxnLst>
            <a:rect l="l" t="t" r="r" b="b"/>
            <a:pathLst>
              <a:path w="1371600" h="155424">
                <a:moveTo>
                  <a:pt x="0" y="85537"/>
                </a:moveTo>
                <a:cubicBezTo>
                  <a:pt x="124460" y="37912"/>
                  <a:pt x="248920" y="-9713"/>
                  <a:pt x="403860" y="1717"/>
                </a:cubicBezTo>
                <a:cubicBezTo>
                  <a:pt x="558800" y="13147"/>
                  <a:pt x="768350" y="143957"/>
                  <a:pt x="929640" y="154117"/>
                </a:cubicBezTo>
                <a:cubicBezTo>
                  <a:pt x="1090930" y="164277"/>
                  <a:pt x="1231265" y="113477"/>
                  <a:pt x="1371600" y="62677"/>
                </a:cubicBezTo>
              </a:path>
            </a:pathLst>
          </a:custGeom>
          <a:noFill/>
          <a:ln>
            <a:solidFill>
              <a:schemeClr val="accent1"/>
            </a:solidFill>
          </a:ln>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64" name="任意多边形: 形状 563">
            <a:extLst>
              <a:ext uri="{FF2B5EF4-FFF2-40B4-BE49-F238E27FC236}">
                <a16:creationId xmlns:a16="http://schemas.microsoft.com/office/drawing/2014/main" id="{4A5E69F3-624E-CF39-CA51-B18CD07A3996}"/>
              </a:ext>
            </a:extLst>
          </p:cNvPr>
          <p:cNvSpPr/>
          <p:nvPr/>
        </p:nvSpPr>
        <p:spPr>
          <a:xfrm>
            <a:off x="1816100" y="2297617"/>
            <a:ext cx="1371600" cy="155424"/>
          </a:xfrm>
          <a:custGeom>
            <a:avLst/>
            <a:gdLst>
              <a:gd name="connsiteX0" fmla="*/ 0 w 1371600"/>
              <a:gd name="connsiteY0" fmla="*/ 85537 h 155424"/>
              <a:gd name="connsiteX1" fmla="*/ 403860 w 1371600"/>
              <a:gd name="connsiteY1" fmla="*/ 1717 h 155424"/>
              <a:gd name="connsiteX2" fmla="*/ 929640 w 1371600"/>
              <a:gd name="connsiteY2" fmla="*/ 154117 h 155424"/>
              <a:gd name="connsiteX3" fmla="*/ 1371600 w 1371600"/>
              <a:gd name="connsiteY3" fmla="*/ 62677 h 155424"/>
            </a:gdLst>
            <a:ahLst/>
            <a:cxnLst>
              <a:cxn ang="0">
                <a:pos x="connsiteX0" y="connsiteY0"/>
              </a:cxn>
              <a:cxn ang="0">
                <a:pos x="connsiteX1" y="connsiteY1"/>
              </a:cxn>
              <a:cxn ang="0">
                <a:pos x="connsiteX2" y="connsiteY2"/>
              </a:cxn>
              <a:cxn ang="0">
                <a:pos x="connsiteX3" y="connsiteY3"/>
              </a:cxn>
            </a:cxnLst>
            <a:rect l="l" t="t" r="r" b="b"/>
            <a:pathLst>
              <a:path w="1371600" h="155424">
                <a:moveTo>
                  <a:pt x="0" y="85537"/>
                </a:moveTo>
                <a:cubicBezTo>
                  <a:pt x="124460" y="37912"/>
                  <a:pt x="248920" y="-9713"/>
                  <a:pt x="403860" y="1717"/>
                </a:cubicBezTo>
                <a:cubicBezTo>
                  <a:pt x="558800" y="13147"/>
                  <a:pt x="768350" y="143957"/>
                  <a:pt x="929640" y="154117"/>
                </a:cubicBezTo>
                <a:cubicBezTo>
                  <a:pt x="1090930" y="164277"/>
                  <a:pt x="1231265" y="113477"/>
                  <a:pt x="1371600" y="62677"/>
                </a:cubicBezTo>
              </a:path>
            </a:pathLst>
          </a:custGeom>
          <a:noFill/>
          <a:ln>
            <a:solidFill>
              <a:schemeClr val="accent1"/>
            </a:solidFill>
          </a:ln>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nvGrpSpPr>
          <p:cNvPr id="13" name="组合 12">
            <a:extLst>
              <a:ext uri="{FF2B5EF4-FFF2-40B4-BE49-F238E27FC236}">
                <a16:creationId xmlns:a16="http://schemas.microsoft.com/office/drawing/2014/main" id="{7659DDA0-FCD9-8CE5-5DDF-BA12ACCCEC7D}"/>
              </a:ext>
            </a:extLst>
          </p:cNvPr>
          <p:cNvGrpSpPr/>
          <p:nvPr/>
        </p:nvGrpSpPr>
        <p:grpSpPr>
          <a:xfrm>
            <a:off x="10414211" y="1556159"/>
            <a:ext cx="601070" cy="855708"/>
            <a:chOff x="10414211" y="1556159"/>
            <a:chExt cx="601070" cy="855708"/>
          </a:xfrm>
        </p:grpSpPr>
        <p:sp>
          <p:nvSpPr>
            <p:cNvPr id="254" name="稻穗1">
              <a:extLst>
                <a:ext uri="{FF2B5EF4-FFF2-40B4-BE49-F238E27FC236}">
                  <a16:creationId xmlns:a16="http://schemas.microsoft.com/office/drawing/2014/main" id="{AEC82965-62CF-3FC1-FF48-B6C377C3E35A}"/>
                </a:ext>
              </a:extLst>
            </p:cNvPr>
            <p:cNvSpPr>
              <a:spLocks/>
            </p:cNvSpPr>
            <p:nvPr/>
          </p:nvSpPr>
          <p:spPr bwMode="auto">
            <a:xfrm rot="720000" flipH="1">
              <a:off x="10649625" y="2344924"/>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55" name="稻穗2">
              <a:extLst>
                <a:ext uri="{FF2B5EF4-FFF2-40B4-BE49-F238E27FC236}">
                  <a16:creationId xmlns:a16="http://schemas.microsoft.com/office/drawing/2014/main" id="{95E27C2E-5F79-4BFA-3CF2-01A831686B5C}"/>
                </a:ext>
              </a:extLst>
            </p:cNvPr>
            <p:cNvSpPr>
              <a:spLocks/>
            </p:cNvSpPr>
            <p:nvPr/>
          </p:nvSpPr>
          <p:spPr bwMode="auto">
            <a:xfrm rot="720000" flipH="1">
              <a:off x="10655617" y="2215643"/>
              <a:ext cx="48083" cy="137212"/>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56" name="稻穗3">
              <a:extLst>
                <a:ext uri="{FF2B5EF4-FFF2-40B4-BE49-F238E27FC236}">
                  <a16:creationId xmlns:a16="http://schemas.microsoft.com/office/drawing/2014/main" id="{F4D0DFA0-00BA-96E7-3CE9-9AA3BB52DA39}"/>
                </a:ext>
              </a:extLst>
            </p:cNvPr>
            <p:cNvSpPr>
              <a:spLocks/>
            </p:cNvSpPr>
            <p:nvPr/>
          </p:nvSpPr>
          <p:spPr bwMode="auto">
            <a:xfrm rot="720000" flipH="1">
              <a:off x="10740018" y="2282877"/>
              <a:ext cx="137212"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57" name="稻穗4">
              <a:extLst>
                <a:ext uri="{FF2B5EF4-FFF2-40B4-BE49-F238E27FC236}">
                  <a16:creationId xmlns:a16="http://schemas.microsoft.com/office/drawing/2014/main" id="{7FD5B43D-4772-9D84-9D98-BA42CEC4CB59}"/>
                </a:ext>
              </a:extLst>
            </p:cNvPr>
            <p:cNvSpPr>
              <a:spLocks/>
            </p:cNvSpPr>
            <p:nvPr/>
          </p:nvSpPr>
          <p:spPr bwMode="auto">
            <a:xfrm rot="720000" flipH="1">
              <a:off x="10723492" y="2164069"/>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58" name="稻穗5">
              <a:extLst>
                <a:ext uri="{FF2B5EF4-FFF2-40B4-BE49-F238E27FC236}">
                  <a16:creationId xmlns:a16="http://schemas.microsoft.com/office/drawing/2014/main" id="{70ED0BC7-784F-BD6C-EC76-EA76653EE0A1}"/>
                </a:ext>
              </a:extLst>
            </p:cNvPr>
            <p:cNvSpPr>
              <a:spLocks/>
            </p:cNvSpPr>
            <p:nvPr/>
          </p:nvSpPr>
          <p:spPr bwMode="auto">
            <a:xfrm rot="720000" flipH="1">
              <a:off x="10819539" y="2193890"/>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59" name="稻穗6">
              <a:extLst>
                <a:ext uri="{FF2B5EF4-FFF2-40B4-BE49-F238E27FC236}">
                  <a16:creationId xmlns:a16="http://schemas.microsoft.com/office/drawing/2014/main" id="{937DC0E2-8DDF-D76F-B404-D17D017DC69D}"/>
                </a:ext>
              </a:extLst>
            </p:cNvPr>
            <p:cNvSpPr>
              <a:spLocks/>
            </p:cNvSpPr>
            <p:nvPr/>
          </p:nvSpPr>
          <p:spPr bwMode="auto">
            <a:xfrm rot="720000" flipH="1">
              <a:off x="10776093" y="2102188"/>
              <a:ext cx="58637" cy="145421"/>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60" name="稻穗7">
              <a:extLst>
                <a:ext uri="{FF2B5EF4-FFF2-40B4-BE49-F238E27FC236}">
                  <a16:creationId xmlns:a16="http://schemas.microsoft.com/office/drawing/2014/main" id="{78AC39FE-530E-2FDB-1936-926D1531D0BD}"/>
                </a:ext>
              </a:extLst>
            </p:cNvPr>
            <p:cNvSpPr>
              <a:spLocks/>
            </p:cNvSpPr>
            <p:nvPr/>
          </p:nvSpPr>
          <p:spPr bwMode="auto">
            <a:xfrm rot="720000" flipH="1">
              <a:off x="10879848" y="2093875"/>
              <a:ext cx="104375" cy="104375"/>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61" name="稻穗8">
              <a:extLst>
                <a:ext uri="{FF2B5EF4-FFF2-40B4-BE49-F238E27FC236}">
                  <a16:creationId xmlns:a16="http://schemas.microsoft.com/office/drawing/2014/main" id="{D3D37737-2691-184F-6A19-E99FF1ADBB08}"/>
                </a:ext>
              </a:extLst>
            </p:cNvPr>
            <p:cNvSpPr>
              <a:spLocks/>
            </p:cNvSpPr>
            <p:nvPr/>
          </p:nvSpPr>
          <p:spPr bwMode="auto">
            <a:xfrm rot="720000" flipH="1">
              <a:off x="10814122" y="2033284"/>
              <a:ext cx="68019" cy="140730"/>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62" name="稻穗9">
              <a:extLst>
                <a:ext uri="{FF2B5EF4-FFF2-40B4-BE49-F238E27FC236}">
                  <a16:creationId xmlns:a16="http://schemas.microsoft.com/office/drawing/2014/main" id="{647DAC63-1242-CE5A-445A-BA0322178CD9}"/>
                </a:ext>
              </a:extLst>
            </p:cNvPr>
            <p:cNvSpPr>
              <a:spLocks/>
            </p:cNvSpPr>
            <p:nvPr/>
          </p:nvSpPr>
          <p:spPr bwMode="auto">
            <a:xfrm rot="720000" flipH="1">
              <a:off x="10926798" y="1986472"/>
              <a:ext cx="80920" cy="123139"/>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63" name="稻穗10">
              <a:extLst>
                <a:ext uri="{FF2B5EF4-FFF2-40B4-BE49-F238E27FC236}">
                  <a16:creationId xmlns:a16="http://schemas.microsoft.com/office/drawing/2014/main" id="{2CD4386F-D144-BF46-3AB1-BE44CBF05367}"/>
                </a:ext>
              </a:extLst>
            </p:cNvPr>
            <p:cNvSpPr>
              <a:spLocks/>
            </p:cNvSpPr>
            <p:nvPr/>
          </p:nvSpPr>
          <p:spPr bwMode="auto">
            <a:xfrm rot="720000" flipH="1">
              <a:off x="10839643" y="1958872"/>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64" name="稻穗11">
              <a:extLst>
                <a:ext uri="{FF2B5EF4-FFF2-40B4-BE49-F238E27FC236}">
                  <a16:creationId xmlns:a16="http://schemas.microsoft.com/office/drawing/2014/main" id="{08AA63F6-0EB3-9D27-138A-DA83BCBF1351}"/>
                </a:ext>
              </a:extLst>
            </p:cNvPr>
            <p:cNvSpPr>
              <a:spLocks/>
            </p:cNvSpPr>
            <p:nvPr/>
          </p:nvSpPr>
          <p:spPr bwMode="auto">
            <a:xfrm rot="720000" flipH="1">
              <a:off x="10946089" y="1877955"/>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65" name="稻穗12">
              <a:extLst>
                <a:ext uri="{FF2B5EF4-FFF2-40B4-BE49-F238E27FC236}">
                  <a16:creationId xmlns:a16="http://schemas.microsoft.com/office/drawing/2014/main" id="{59284EBF-C821-322D-A0F9-0DDDD95A64A6}"/>
                </a:ext>
              </a:extLst>
            </p:cNvPr>
            <p:cNvSpPr>
              <a:spLocks/>
            </p:cNvSpPr>
            <p:nvPr/>
          </p:nvSpPr>
          <p:spPr bwMode="auto">
            <a:xfrm rot="720000" flipH="1">
              <a:off x="10838004" y="1886236"/>
              <a:ext cx="94993" cy="111412"/>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66" name="稻穗13">
              <a:extLst>
                <a:ext uri="{FF2B5EF4-FFF2-40B4-BE49-F238E27FC236}">
                  <a16:creationId xmlns:a16="http://schemas.microsoft.com/office/drawing/2014/main" id="{2D477531-441B-E505-4E85-DDA345FD3CEA}"/>
                </a:ext>
              </a:extLst>
            </p:cNvPr>
            <p:cNvSpPr>
              <a:spLocks/>
            </p:cNvSpPr>
            <p:nvPr/>
          </p:nvSpPr>
          <p:spPr bwMode="auto">
            <a:xfrm rot="720000" flipH="1">
              <a:off x="10941776" y="1769676"/>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67" name="稻穗14">
              <a:extLst>
                <a:ext uri="{FF2B5EF4-FFF2-40B4-BE49-F238E27FC236}">
                  <a16:creationId xmlns:a16="http://schemas.microsoft.com/office/drawing/2014/main" id="{564292E8-D393-B3D9-532E-4A5F23294286}"/>
                </a:ext>
              </a:extLst>
            </p:cNvPr>
            <p:cNvSpPr>
              <a:spLocks/>
            </p:cNvSpPr>
            <p:nvPr/>
          </p:nvSpPr>
          <p:spPr bwMode="auto">
            <a:xfrm rot="720000" flipH="1">
              <a:off x="10821467" y="1812654"/>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68" name="稻穗15">
              <a:extLst>
                <a:ext uri="{FF2B5EF4-FFF2-40B4-BE49-F238E27FC236}">
                  <a16:creationId xmlns:a16="http://schemas.microsoft.com/office/drawing/2014/main" id="{8F717419-A2D2-98A5-34A6-19F206D5F380}"/>
                </a:ext>
              </a:extLst>
            </p:cNvPr>
            <p:cNvSpPr>
              <a:spLocks/>
            </p:cNvSpPr>
            <p:nvPr/>
          </p:nvSpPr>
          <p:spPr bwMode="auto">
            <a:xfrm rot="720000" flipH="1">
              <a:off x="10916941" y="1671094"/>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69" name="稻穗16">
              <a:extLst>
                <a:ext uri="{FF2B5EF4-FFF2-40B4-BE49-F238E27FC236}">
                  <a16:creationId xmlns:a16="http://schemas.microsoft.com/office/drawing/2014/main" id="{0DB160B1-7CB9-691D-4488-4AD4A6A04E28}"/>
                </a:ext>
              </a:extLst>
            </p:cNvPr>
            <p:cNvSpPr>
              <a:spLocks/>
            </p:cNvSpPr>
            <p:nvPr/>
          </p:nvSpPr>
          <p:spPr bwMode="auto">
            <a:xfrm rot="720000" flipH="1">
              <a:off x="10789155" y="1745873"/>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70" name="稻穗17">
              <a:extLst>
                <a:ext uri="{FF2B5EF4-FFF2-40B4-BE49-F238E27FC236}">
                  <a16:creationId xmlns:a16="http://schemas.microsoft.com/office/drawing/2014/main" id="{080D75A9-4EC6-43B2-D395-2E9AEC7FB718}"/>
                </a:ext>
              </a:extLst>
            </p:cNvPr>
            <p:cNvSpPr>
              <a:spLocks/>
            </p:cNvSpPr>
            <p:nvPr/>
          </p:nvSpPr>
          <p:spPr bwMode="auto">
            <a:xfrm rot="720000" flipH="1">
              <a:off x="10872255" y="1583453"/>
              <a:ext cx="39873" cy="140730"/>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71" name="稻穗18">
              <a:extLst>
                <a:ext uri="{FF2B5EF4-FFF2-40B4-BE49-F238E27FC236}">
                  <a16:creationId xmlns:a16="http://schemas.microsoft.com/office/drawing/2014/main" id="{EAE55D9D-EA5B-FF2B-8AD5-E9D527AA8B0E}"/>
                </a:ext>
              </a:extLst>
            </p:cNvPr>
            <p:cNvSpPr>
              <a:spLocks/>
            </p:cNvSpPr>
            <p:nvPr/>
          </p:nvSpPr>
          <p:spPr bwMode="auto">
            <a:xfrm rot="720000" flipH="1">
              <a:off x="10742761" y="1683293"/>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72" name="稻穗19">
              <a:extLst>
                <a:ext uri="{FF2B5EF4-FFF2-40B4-BE49-F238E27FC236}">
                  <a16:creationId xmlns:a16="http://schemas.microsoft.com/office/drawing/2014/main" id="{30F56BAA-83DA-0CD8-DA3F-C86E0CA01475}"/>
                </a:ext>
              </a:extLst>
            </p:cNvPr>
            <p:cNvSpPr>
              <a:spLocks/>
            </p:cNvSpPr>
            <p:nvPr/>
          </p:nvSpPr>
          <p:spPr bwMode="auto">
            <a:xfrm rot="720000" flipH="1">
              <a:off x="10414211" y="2335638"/>
              <a:ext cx="211095"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73" name="稻穗20">
              <a:extLst>
                <a:ext uri="{FF2B5EF4-FFF2-40B4-BE49-F238E27FC236}">
                  <a16:creationId xmlns:a16="http://schemas.microsoft.com/office/drawing/2014/main" id="{C12AF62C-D9E2-6B90-616A-ED01BC6D510F}"/>
                </a:ext>
              </a:extLst>
            </p:cNvPr>
            <p:cNvSpPr>
              <a:spLocks/>
            </p:cNvSpPr>
            <p:nvPr/>
          </p:nvSpPr>
          <p:spPr bwMode="auto">
            <a:xfrm rot="720000" flipH="1">
              <a:off x="10836230" y="1556159"/>
              <a:ext cx="28146" cy="104375"/>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74" name="稻穗21">
              <a:extLst>
                <a:ext uri="{FF2B5EF4-FFF2-40B4-BE49-F238E27FC236}">
                  <a16:creationId xmlns:a16="http://schemas.microsoft.com/office/drawing/2014/main" id="{66D0BA6D-0AB6-E5D7-2D93-E3AC3D991255}"/>
                </a:ext>
              </a:extLst>
            </p:cNvPr>
            <p:cNvSpPr>
              <a:spLocks/>
            </p:cNvSpPr>
            <p:nvPr/>
          </p:nvSpPr>
          <p:spPr bwMode="auto">
            <a:xfrm rot="720000" flipH="1">
              <a:off x="10740160" y="1632785"/>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grpSp>
        <p:nvGrpSpPr>
          <p:cNvPr id="12" name="组合 11">
            <a:extLst>
              <a:ext uri="{FF2B5EF4-FFF2-40B4-BE49-F238E27FC236}">
                <a16:creationId xmlns:a16="http://schemas.microsoft.com/office/drawing/2014/main" id="{C4248D3C-6EBB-782A-B12B-1EED8AB6D5AD}"/>
              </a:ext>
            </a:extLst>
          </p:cNvPr>
          <p:cNvGrpSpPr/>
          <p:nvPr/>
        </p:nvGrpSpPr>
        <p:grpSpPr>
          <a:xfrm>
            <a:off x="8339520" y="1556161"/>
            <a:ext cx="601069" cy="855706"/>
            <a:chOff x="8339520" y="1556161"/>
            <a:chExt cx="601069" cy="855706"/>
          </a:xfrm>
        </p:grpSpPr>
        <p:sp>
          <p:nvSpPr>
            <p:cNvPr id="233" name="稻穗1">
              <a:extLst>
                <a:ext uri="{FF2B5EF4-FFF2-40B4-BE49-F238E27FC236}">
                  <a16:creationId xmlns:a16="http://schemas.microsoft.com/office/drawing/2014/main" id="{9848B688-7D43-7631-5783-DEA8858589EA}"/>
                </a:ext>
              </a:extLst>
            </p:cNvPr>
            <p:cNvSpPr>
              <a:spLocks/>
            </p:cNvSpPr>
            <p:nvPr/>
          </p:nvSpPr>
          <p:spPr bwMode="auto">
            <a:xfrm rot="20880000">
              <a:off x="8558582" y="2344924"/>
              <a:ext cx="146594" cy="46910"/>
            </a:xfrm>
            <a:custGeom>
              <a:avLst/>
              <a:gdLst>
                <a:gd name="T0" fmla="*/ 36 w 125"/>
                <a:gd name="T1" fmla="*/ 40 h 40"/>
                <a:gd name="T2" fmla="*/ 125 w 125"/>
                <a:gd name="T3" fmla="*/ 28 h 40"/>
                <a:gd name="T4" fmla="*/ 89 w 125"/>
                <a:gd name="T5" fmla="*/ 0 h 40"/>
                <a:gd name="T6" fmla="*/ 0 w 125"/>
                <a:gd name="T7" fmla="*/ 9 h 40"/>
                <a:gd name="T8" fmla="*/ 36 w 125"/>
                <a:gd name="T9" fmla="*/ 40 h 40"/>
              </a:gdLst>
              <a:ahLst/>
              <a:cxnLst>
                <a:cxn ang="0">
                  <a:pos x="T0" y="T1"/>
                </a:cxn>
                <a:cxn ang="0">
                  <a:pos x="T2" y="T3"/>
                </a:cxn>
                <a:cxn ang="0">
                  <a:pos x="T4" y="T5"/>
                </a:cxn>
                <a:cxn ang="0">
                  <a:pos x="T6" y="T7"/>
                </a:cxn>
                <a:cxn ang="0">
                  <a:pos x="T8" y="T9"/>
                </a:cxn>
              </a:cxnLst>
              <a:rect l="0" t="0" r="r" b="b"/>
              <a:pathLst>
                <a:path w="125" h="40">
                  <a:moveTo>
                    <a:pt x="36" y="40"/>
                  </a:moveTo>
                  <a:lnTo>
                    <a:pt x="125" y="28"/>
                  </a:lnTo>
                  <a:lnTo>
                    <a:pt x="89" y="0"/>
                  </a:lnTo>
                  <a:lnTo>
                    <a:pt x="0" y="9"/>
                  </a:lnTo>
                  <a:lnTo>
                    <a:pt x="36" y="4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34" name="稻穗2">
              <a:extLst>
                <a:ext uri="{FF2B5EF4-FFF2-40B4-BE49-F238E27FC236}">
                  <a16:creationId xmlns:a16="http://schemas.microsoft.com/office/drawing/2014/main" id="{5838286A-5D3A-E0D6-D999-5281DB1D633F}"/>
                </a:ext>
              </a:extLst>
            </p:cNvPr>
            <p:cNvSpPr>
              <a:spLocks/>
            </p:cNvSpPr>
            <p:nvPr/>
          </p:nvSpPr>
          <p:spPr bwMode="auto">
            <a:xfrm rot="20880000">
              <a:off x="8651100" y="2215643"/>
              <a:ext cx="48083" cy="137211"/>
            </a:xfrm>
            <a:custGeom>
              <a:avLst/>
              <a:gdLst>
                <a:gd name="T0" fmla="*/ 36 w 41"/>
                <a:gd name="T1" fmla="*/ 29 h 117"/>
                <a:gd name="T2" fmla="*/ 41 w 41"/>
                <a:gd name="T3" fmla="*/ 117 h 117"/>
                <a:gd name="T4" fmla="*/ 5 w 41"/>
                <a:gd name="T5" fmla="*/ 86 h 117"/>
                <a:gd name="T6" fmla="*/ 0 w 41"/>
                <a:gd name="T7" fmla="*/ 0 h 117"/>
                <a:gd name="T8" fmla="*/ 36 w 41"/>
                <a:gd name="T9" fmla="*/ 29 h 117"/>
              </a:gdLst>
              <a:ahLst/>
              <a:cxnLst>
                <a:cxn ang="0">
                  <a:pos x="T0" y="T1"/>
                </a:cxn>
                <a:cxn ang="0">
                  <a:pos x="T2" y="T3"/>
                </a:cxn>
                <a:cxn ang="0">
                  <a:pos x="T4" y="T5"/>
                </a:cxn>
                <a:cxn ang="0">
                  <a:pos x="T6" y="T7"/>
                </a:cxn>
                <a:cxn ang="0">
                  <a:pos x="T8" y="T9"/>
                </a:cxn>
              </a:cxnLst>
              <a:rect l="0" t="0" r="r" b="b"/>
              <a:pathLst>
                <a:path w="41" h="117">
                  <a:moveTo>
                    <a:pt x="36" y="29"/>
                  </a:moveTo>
                  <a:lnTo>
                    <a:pt x="41" y="117"/>
                  </a:lnTo>
                  <a:lnTo>
                    <a:pt x="5" y="86"/>
                  </a:lnTo>
                  <a:lnTo>
                    <a:pt x="0" y="0"/>
                  </a:lnTo>
                  <a:lnTo>
                    <a:pt x="36" y="2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35" name="稻穗3">
              <a:extLst>
                <a:ext uri="{FF2B5EF4-FFF2-40B4-BE49-F238E27FC236}">
                  <a16:creationId xmlns:a16="http://schemas.microsoft.com/office/drawing/2014/main" id="{66022D7C-3A86-E8E5-C09A-19AC8DC94C83}"/>
                </a:ext>
              </a:extLst>
            </p:cNvPr>
            <p:cNvSpPr>
              <a:spLocks/>
            </p:cNvSpPr>
            <p:nvPr/>
          </p:nvSpPr>
          <p:spPr bwMode="auto">
            <a:xfrm rot="20880000">
              <a:off x="8477571" y="2282876"/>
              <a:ext cx="137211" cy="52774"/>
            </a:xfrm>
            <a:custGeom>
              <a:avLst/>
              <a:gdLst>
                <a:gd name="T0" fmla="*/ 31 w 117"/>
                <a:gd name="T1" fmla="*/ 35 h 45"/>
                <a:gd name="T2" fmla="*/ 117 w 117"/>
                <a:gd name="T3" fmla="*/ 45 h 45"/>
                <a:gd name="T4" fmla="*/ 88 w 117"/>
                <a:gd name="T5" fmla="*/ 9 h 45"/>
                <a:gd name="T6" fmla="*/ 0 w 117"/>
                <a:gd name="T7" fmla="*/ 0 h 45"/>
                <a:gd name="T8" fmla="*/ 31 w 117"/>
                <a:gd name="T9" fmla="*/ 35 h 45"/>
              </a:gdLst>
              <a:ahLst/>
              <a:cxnLst>
                <a:cxn ang="0">
                  <a:pos x="T0" y="T1"/>
                </a:cxn>
                <a:cxn ang="0">
                  <a:pos x="T2" y="T3"/>
                </a:cxn>
                <a:cxn ang="0">
                  <a:pos x="T4" y="T5"/>
                </a:cxn>
                <a:cxn ang="0">
                  <a:pos x="T6" y="T7"/>
                </a:cxn>
                <a:cxn ang="0">
                  <a:pos x="T8" y="T9"/>
                </a:cxn>
              </a:cxnLst>
              <a:rect l="0" t="0" r="r" b="b"/>
              <a:pathLst>
                <a:path w="117" h="45">
                  <a:moveTo>
                    <a:pt x="31" y="35"/>
                  </a:moveTo>
                  <a:lnTo>
                    <a:pt x="117" y="45"/>
                  </a:lnTo>
                  <a:lnTo>
                    <a:pt x="88" y="9"/>
                  </a:lnTo>
                  <a:lnTo>
                    <a:pt x="0" y="0"/>
                  </a:lnTo>
                  <a:lnTo>
                    <a:pt x="31" y="3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36" name="稻穗4">
              <a:extLst>
                <a:ext uri="{FF2B5EF4-FFF2-40B4-BE49-F238E27FC236}">
                  <a16:creationId xmlns:a16="http://schemas.microsoft.com/office/drawing/2014/main" id="{CD53CD37-7BA3-2544-73B6-5079C773CA99}"/>
                </a:ext>
              </a:extLst>
            </p:cNvPr>
            <p:cNvSpPr>
              <a:spLocks/>
            </p:cNvSpPr>
            <p:nvPr/>
          </p:nvSpPr>
          <p:spPr bwMode="auto">
            <a:xfrm rot="20880000">
              <a:off x="8584398" y="2164069"/>
              <a:ext cx="46910" cy="143075"/>
            </a:xfrm>
            <a:custGeom>
              <a:avLst/>
              <a:gdLst>
                <a:gd name="T0" fmla="*/ 40 w 40"/>
                <a:gd name="T1" fmla="*/ 36 h 122"/>
                <a:gd name="T2" fmla="*/ 28 w 40"/>
                <a:gd name="T3" fmla="*/ 122 h 122"/>
                <a:gd name="T4" fmla="*/ 0 w 40"/>
                <a:gd name="T5" fmla="*/ 86 h 122"/>
                <a:gd name="T6" fmla="*/ 12 w 40"/>
                <a:gd name="T7" fmla="*/ 0 h 122"/>
                <a:gd name="T8" fmla="*/ 40 w 40"/>
                <a:gd name="T9" fmla="*/ 36 h 122"/>
              </a:gdLst>
              <a:ahLst/>
              <a:cxnLst>
                <a:cxn ang="0">
                  <a:pos x="T0" y="T1"/>
                </a:cxn>
                <a:cxn ang="0">
                  <a:pos x="T2" y="T3"/>
                </a:cxn>
                <a:cxn ang="0">
                  <a:pos x="T4" y="T5"/>
                </a:cxn>
                <a:cxn ang="0">
                  <a:pos x="T6" y="T7"/>
                </a:cxn>
                <a:cxn ang="0">
                  <a:pos x="T8" y="T9"/>
                </a:cxn>
              </a:cxnLst>
              <a:rect l="0" t="0" r="r" b="b"/>
              <a:pathLst>
                <a:path w="40" h="122">
                  <a:moveTo>
                    <a:pt x="40" y="36"/>
                  </a:moveTo>
                  <a:lnTo>
                    <a:pt x="28" y="122"/>
                  </a:lnTo>
                  <a:lnTo>
                    <a:pt x="0" y="86"/>
                  </a:lnTo>
                  <a:lnTo>
                    <a:pt x="12" y="0"/>
                  </a:lnTo>
                  <a:lnTo>
                    <a:pt x="40"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37" name="稻穗5">
              <a:extLst>
                <a:ext uri="{FF2B5EF4-FFF2-40B4-BE49-F238E27FC236}">
                  <a16:creationId xmlns:a16="http://schemas.microsoft.com/office/drawing/2014/main" id="{4C3D2501-CC63-9D20-F028-59683C9A00E2}"/>
                </a:ext>
              </a:extLst>
            </p:cNvPr>
            <p:cNvSpPr>
              <a:spLocks/>
            </p:cNvSpPr>
            <p:nvPr/>
          </p:nvSpPr>
          <p:spPr bwMode="auto">
            <a:xfrm rot="20880000">
              <a:off x="8415642" y="2193890"/>
              <a:ext cx="119620" cy="78574"/>
            </a:xfrm>
            <a:custGeom>
              <a:avLst/>
              <a:gdLst>
                <a:gd name="T0" fmla="*/ 19 w 102"/>
                <a:gd name="T1" fmla="*/ 41 h 67"/>
                <a:gd name="T2" fmla="*/ 102 w 102"/>
                <a:gd name="T3" fmla="*/ 67 h 67"/>
                <a:gd name="T4" fmla="*/ 83 w 102"/>
                <a:gd name="T5" fmla="*/ 27 h 67"/>
                <a:gd name="T6" fmla="*/ 0 w 102"/>
                <a:gd name="T7" fmla="*/ 0 h 67"/>
                <a:gd name="T8" fmla="*/ 19 w 102"/>
                <a:gd name="T9" fmla="*/ 41 h 67"/>
              </a:gdLst>
              <a:ahLst/>
              <a:cxnLst>
                <a:cxn ang="0">
                  <a:pos x="T0" y="T1"/>
                </a:cxn>
                <a:cxn ang="0">
                  <a:pos x="T2" y="T3"/>
                </a:cxn>
                <a:cxn ang="0">
                  <a:pos x="T4" y="T5"/>
                </a:cxn>
                <a:cxn ang="0">
                  <a:pos x="T6" y="T7"/>
                </a:cxn>
                <a:cxn ang="0">
                  <a:pos x="T8" y="T9"/>
                </a:cxn>
              </a:cxnLst>
              <a:rect l="0" t="0" r="r" b="b"/>
              <a:pathLst>
                <a:path w="102" h="67">
                  <a:moveTo>
                    <a:pt x="19" y="41"/>
                  </a:moveTo>
                  <a:lnTo>
                    <a:pt x="102" y="67"/>
                  </a:lnTo>
                  <a:lnTo>
                    <a:pt x="83" y="27"/>
                  </a:lnTo>
                  <a:lnTo>
                    <a:pt x="0" y="0"/>
                  </a:lnTo>
                  <a:lnTo>
                    <a:pt x="19" y="4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38" name="稻穗6">
              <a:extLst>
                <a:ext uri="{FF2B5EF4-FFF2-40B4-BE49-F238E27FC236}">
                  <a16:creationId xmlns:a16="http://schemas.microsoft.com/office/drawing/2014/main" id="{F481C500-F4E5-13DE-8D92-963DE647C54B}"/>
                </a:ext>
              </a:extLst>
            </p:cNvPr>
            <p:cNvSpPr>
              <a:spLocks/>
            </p:cNvSpPr>
            <p:nvPr/>
          </p:nvSpPr>
          <p:spPr bwMode="auto">
            <a:xfrm rot="20880000">
              <a:off x="8520070" y="2102188"/>
              <a:ext cx="58637" cy="145420"/>
            </a:xfrm>
            <a:custGeom>
              <a:avLst/>
              <a:gdLst>
                <a:gd name="T0" fmla="*/ 50 w 50"/>
                <a:gd name="T1" fmla="*/ 43 h 124"/>
                <a:gd name="T2" fmla="*/ 21 w 50"/>
                <a:gd name="T3" fmla="*/ 124 h 124"/>
                <a:gd name="T4" fmla="*/ 0 w 50"/>
                <a:gd name="T5" fmla="*/ 81 h 124"/>
                <a:gd name="T6" fmla="*/ 31 w 50"/>
                <a:gd name="T7" fmla="*/ 0 h 124"/>
                <a:gd name="T8" fmla="*/ 50 w 50"/>
                <a:gd name="T9" fmla="*/ 43 h 124"/>
              </a:gdLst>
              <a:ahLst/>
              <a:cxnLst>
                <a:cxn ang="0">
                  <a:pos x="T0" y="T1"/>
                </a:cxn>
                <a:cxn ang="0">
                  <a:pos x="T2" y="T3"/>
                </a:cxn>
                <a:cxn ang="0">
                  <a:pos x="T4" y="T5"/>
                </a:cxn>
                <a:cxn ang="0">
                  <a:pos x="T6" y="T7"/>
                </a:cxn>
                <a:cxn ang="0">
                  <a:pos x="T8" y="T9"/>
                </a:cxn>
              </a:cxnLst>
              <a:rect l="0" t="0" r="r" b="b"/>
              <a:pathLst>
                <a:path w="50" h="124">
                  <a:moveTo>
                    <a:pt x="50" y="43"/>
                  </a:moveTo>
                  <a:lnTo>
                    <a:pt x="21" y="124"/>
                  </a:lnTo>
                  <a:lnTo>
                    <a:pt x="0" y="81"/>
                  </a:lnTo>
                  <a:lnTo>
                    <a:pt x="31" y="0"/>
                  </a:lnTo>
                  <a:lnTo>
                    <a:pt x="5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39" name="稻穗7">
              <a:extLst>
                <a:ext uri="{FF2B5EF4-FFF2-40B4-BE49-F238E27FC236}">
                  <a16:creationId xmlns:a16="http://schemas.microsoft.com/office/drawing/2014/main" id="{593994FD-D474-BE9C-748A-A84761B8948E}"/>
                </a:ext>
              </a:extLst>
            </p:cNvPr>
            <p:cNvSpPr>
              <a:spLocks/>
            </p:cNvSpPr>
            <p:nvPr/>
          </p:nvSpPr>
          <p:spPr bwMode="auto">
            <a:xfrm rot="20880000">
              <a:off x="8370578" y="2093875"/>
              <a:ext cx="104374" cy="104374"/>
            </a:xfrm>
            <a:custGeom>
              <a:avLst/>
              <a:gdLst>
                <a:gd name="T0" fmla="*/ 12 w 89"/>
                <a:gd name="T1" fmla="*/ 45 h 89"/>
                <a:gd name="T2" fmla="*/ 89 w 89"/>
                <a:gd name="T3" fmla="*/ 89 h 89"/>
                <a:gd name="T4" fmla="*/ 77 w 89"/>
                <a:gd name="T5" fmla="*/ 43 h 89"/>
                <a:gd name="T6" fmla="*/ 0 w 89"/>
                <a:gd name="T7" fmla="*/ 0 h 89"/>
                <a:gd name="T8" fmla="*/ 12 w 89"/>
                <a:gd name="T9" fmla="*/ 45 h 89"/>
              </a:gdLst>
              <a:ahLst/>
              <a:cxnLst>
                <a:cxn ang="0">
                  <a:pos x="T0" y="T1"/>
                </a:cxn>
                <a:cxn ang="0">
                  <a:pos x="T2" y="T3"/>
                </a:cxn>
                <a:cxn ang="0">
                  <a:pos x="T4" y="T5"/>
                </a:cxn>
                <a:cxn ang="0">
                  <a:pos x="T6" y="T7"/>
                </a:cxn>
                <a:cxn ang="0">
                  <a:pos x="T8" y="T9"/>
                </a:cxn>
              </a:cxnLst>
              <a:rect l="0" t="0" r="r" b="b"/>
              <a:pathLst>
                <a:path w="89" h="89">
                  <a:moveTo>
                    <a:pt x="12" y="45"/>
                  </a:moveTo>
                  <a:lnTo>
                    <a:pt x="89" y="89"/>
                  </a:lnTo>
                  <a:lnTo>
                    <a:pt x="77" y="43"/>
                  </a:lnTo>
                  <a:lnTo>
                    <a:pt x="0" y="0"/>
                  </a:lnTo>
                  <a:lnTo>
                    <a:pt x="1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40" name="稻穗8">
              <a:extLst>
                <a:ext uri="{FF2B5EF4-FFF2-40B4-BE49-F238E27FC236}">
                  <a16:creationId xmlns:a16="http://schemas.microsoft.com/office/drawing/2014/main" id="{443CF269-0675-C451-D156-E77194888DB1}"/>
                </a:ext>
              </a:extLst>
            </p:cNvPr>
            <p:cNvSpPr>
              <a:spLocks/>
            </p:cNvSpPr>
            <p:nvPr/>
          </p:nvSpPr>
          <p:spPr bwMode="auto">
            <a:xfrm rot="20880000">
              <a:off x="8472659" y="2033284"/>
              <a:ext cx="68019" cy="140729"/>
            </a:xfrm>
            <a:custGeom>
              <a:avLst/>
              <a:gdLst>
                <a:gd name="T0" fmla="*/ 58 w 58"/>
                <a:gd name="T1" fmla="*/ 45 h 120"/>
                <a:gd name="T2" fmla="*/ 12 w 58"/>
                <a:gd name="T3" fmla="*/ 120 h 120"/>
                <a:gd name="T4" fmla="*/ 0 w 58"/>
                <a:gd name="T5" fmla="*/ 74 h 120"/>
                <a:gd name="T6" fmla="*/ 46 w 58"/>
                <a:gd name="T7" fmla="*/ 0 h 120"/>
                <a:gd name="T8" fmla="*/ 58 w 58"/>
                <a:gd name="T9" fmla="*/ 45 h 120"/>
              </a:gdLst>
              <a:ahLst/>
              <a:cxnLst>
                <a:cxn ang="0">
                  <a:pos x="T0" y="T1"/>
                </a:cxn>
                <a:cxn ang="0">
                  <a:pos x="T2" y="T3"/>
                </a:cxn>
                <a:cxn ang="0">
                  <a:pos x="T4" y="T5"/>
                </a:cxn>
                <a:cxn ang="0">
                  <a:pos x="T6" y="T7"/>
                </a:cxn>
                <a:cxn ang="0">
                  <a:pos x="T8" y="T9"/>
                </a:cxn>
              </a:cxnLst>
              <a:rect l="0" t="0" r="r" b="b"/>
              <a:pathLst>
                <a:path w="58" h="120">
                  <a:moveTo>
                    <a:pt x="58" y="45"/>
                  </a:moveTo>
                  <a:lnTo>
                    <a:pt x="12" y="120"/>
                  </a:lnTo>
                  <a:lnTo>
                    <a:pt x="0" y="74"/>
                  </a:lnTo>
                  <a:lnTo>
                    <a:pt x="46" y="0"/>
                  </a:lnTo>
                  <a:lnTo>
                    <a:pt x="58"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41" name="稻穗9">
              <a:extLst>
                <a:ext uri="{FF2B5EF4-FFF2-40B4-BE49-F238E27FC236}">
                  <a16:creationId xmlns:a16="http://schemas.microsoft.com/office/drawing/2014/main" id="{0A24024A-3B07-FD5F-4897-D724BFEE437B}"/>
                </a:ext>
              </a:extLst>
            </p:cNvPr>
            <p:cNvSpPr>
              <a:spLocks/>
            </p:cNvSpPr>
            <p:nvPr/>
          </p:nvSpPr>
          <p:spPr bwMode="auto">
            <a:xfrm rot="20880000">
              <a:off x="8347083" y="1986472"/>
              <a:ext cx="80920" cy="123138"/>
            </a:xfrm>
            <a:custGeom>
              <a:avLst/>
              <a:gdLst>
                <a:gd name="T0" fmla="*/ 2 w 69"/>
                <a:gd name="T1" fmla="*/ 48 h 105"/>
                <a:gd name="T2" fmla="*/ 69 w 69"/>
                <a:gd name="T3" fmla="*/ 105 h 105"/>
                <a:gd name="T4" fmla="*/ 67 w 69"/>
                <a:gd name="T5" fmla="*/ 58 h 105"/>
                <a:gd name="T6" fmla="*/ 0 w 69"/>
                <a:gd name="T7" fmla="*/ 0 h 105"/>
                <a:gd name="T8" fmla="*/ 2 w 69"/>
                <a:gd name="T9" fmla="*/ 48 h 105"/>
              </a:gdLst>
              <a:ahLst/>
              <a:cxnLst>
                <a:cxn ang="0">
                  <a:pos x="T0" y="T1"/>
                </a:cxn>
                <a:cxn ang="0">
                  <a:pos x="T2" y="T3"/>
                </a:cxn>
                <a:cxn ang="0">
                  <a:pos x="T4" y="T5"/>
                </a:cxn>
                <a:cxn ang="0">
                  <a:pos x="T6" y="T7"/>
                </a:cxn>
                <a:cxn ang="0">
                  <a:pos x="T8" y="T9"/>
                </a:cxn>
              </a:cxnLst>
              <a:rect l="0" t="0" r="r" b="b"/>
              <a:pathLst>
                <a:path w="69" h="105">
                  <a:moveTo>
                    <a:pt x="2" y="48"/>
                  </a:moveTo>
                  <a:lnTo>
                    <a:pt x="69" y="105"/>
                  </a:lnTo>
                  <a:lnTo>
                    <a:pt x="67" y="58"/>
                  </a:lnTo>
                  <a:lnTo>
                    <a:pt x="0" y="0"/>
                  </a:lnTo>
                  <a:lnTo>
                    <a:pt x="2"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42" name="稻穗10">
              <a:extLst>
                <a:ext uri="{FF2B5EF4-FFF2-40B4-BE49-F238E27FC236}">
                  <a16:creationId xmlns:a16="http://schemas.microsoft.com/office/drawing/2014/main" id="{5EECD402-E130-5A00-77F7-D6535FA3B927}"/>
                </a:ext>
              </a:extLst>
            </p:cNvPr>
            <p:cNvSpPr>
              <a:spLocks/>
            </p:cNvSpPr>
            <p:nvPr/>
          </p:nvSpPr>
          <p:spPr bwMode="auto">
            <a:xfrm rot="20880000">
              <a:off x="8441274" y="1958873"/>
              <a:ext cx="73883" cy="129002"/>
            </a:xfrm>
            <a:custGeom>
              <a:avLst/>
              <a:gdLst>
                <a:gd name="T0" fmla="*/ 63 w 63"/>
                <a:gd name="T1" fmla="*/ 48 h 110"/>
                <a:gd name="T2" fmla="*/ 3 w 63"/>
                <a:gd name="T3" fmla="*/ 110 h 110"/>
                <a:gd name="T4" fmla="*/ 0 w 63"/>
                <a:gd name="T5" fmla="*/ 65 h 110"/>
                <a:gd name="T6" fmla="*/ 63 w 63"/>
                <a:gd name="T7" fmla="*/ 0 h 110"/>
                <a:gd name="T8" fmla="*/ 63 w 63"/>
                <a:gd name="T9" fmla="*/ 48 h 110"/>
              </a:gdLst>
              <a:ahLst/>
              <a:cxnLst>
                <a:cxn ang="0">
                  <a:pos x="T0" y="T1"/>
                </a:cxn>
                <a:cxn ang="0">
                  <a:pos x="T2" y="T3"/>
                </a:cxn>
                <a:cxn ang="0">
                  <a:pos x="T4" y="T5"/>
                </a:cxn>
                <a:cxn ang="0">
                  <a:pos x="T6" y="T7"/>
                </a:cxn>
                <a:cxn ang="0">
                  <a:pos x="T8" y="T9"/>
                </a:cxn>
              </a:cxnLst>
              <a:rect l="0" t="0" r="r" b="b"/>
              <a:pathLst>
                <a:path w="63" h="110">
                  <a:moveTo>
                    <a:pt x="63" y="48"/>
                  </a:moveTo>
                  <a:lnTo>
                    <a:pt x="3" y="110"/>
                  </a:lnTo>
                  <a:lnTo>
                    <a:pt x="0" y="65"/>
                  </a:lnTo>
                  <a:lnTo>
                    <a:pt x="63" y="0"/>
                  </a:lnTo>
                  <a:lnTo>
                    <a:pt x="63" y="48"/>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43" name="稻穗11">
              <a:extLst>
                <a:ext uri="{FF2B5EF4-FFF2-40B4-BE49-F238E27FC236}">
                  <a16:creationId xmlns:a16="http://schemas.microsoft.com/office/drawing/2014/main" id="{B1362F79-8350-9587-BF5C-F180BC5ACC4C}"/>
                </a:ext>
              </a:extLst>
            </p:cNvPr>
            <p:cNvSpPr>
              <a:spLocks/>
            </p:cNvSpPr>
            <p:nvPr/>
          </p:nvSpPr>
          <p:spPr bwMode="auto">
            <a:xfrm rot="20880000">
              <a:off x="8339520" y="1877956"/>
              <a:ext cx="69192" cy="134866"/>
            </a:xfrm>
            <a:custGeom>
              <a:avLst/>
              <a:gdLst>
                <a:gd name="T0" fmla="*/ 0 w 59"/>
                <a:gd name="T1" fmla="*/ 45 h 115"/>
                <a:gd name="T2" fmla="*/ 52 w 59"/>
                <a:gd name="T3" fmla="*/ 115 h 115"/>
                <a:gd name="T4" fmla="*/ 59 w 59"/>
                <a:gd name="T5" fmla="*/ 69 h 115"/>
                <a:gd name="T6" fmla="*/ 7 w 59"/>
                <a:gd name="T7" fmla="*/ 0 h 115"/>
                <a:gd name="T8" fmla="*/ 0 w 59"/>
                <a:gd name="T9" fmla="*/ 45 h 115"/>
              </a:gdLst>
              <a:ahLst/>
              <a:cxnLst>
                <a:cxn ang="0">
                  <a:pos x="T0" y="T1"/>
                </a:cxn>
                <a:cxn ang="0">
                  <a:pos x="T2" y="T3"/>
                </a:cxn>
                <a:cxn ang="0">
                  <a:pos x="T4" y="T5"/>
                </a:cxn>
                <a:cxn ang="0">
                  <a:pos x="T6" y="T7"/>
                </a:cxn>
                <a:cxn ang="0">
                  <a:pos x="T8" y="T9"/>
                </a:cxn>
              </a:cxnLst>
              <a:rect l="0" t="0" r="r" b="b"/>
              <a:pathLst>
                <a:path w="59" h="115">
                  <a:moveTo>
                    <a:pt x="0" y="45"/>
                  </a:moveTo>
                  <a:lnTo>
                    <a:pt x="52" y="115"/>
                  </a:lnTo>
                  <a:lnTo>
                    <a:pt x="59" y="69"/>
                  </a:lnTo>
                  <a:lnTo>
                    <a:pt x="7" y="0"/>
                  </a:lnTo>
                  <a:lnTo>
                    <a:pt x="0"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44" name="稻穗12">
              <a:extLst>
                <a:ext uri="{FF2B5EF4-FFF2-40B4-BE49-F238E27FC236}">
                  <a16:creationId xmlns:a16="http://schemas.microsoft.com/office/drawing/2014/main" id="{8194D506-B00E-9B1D-AAA8-4C03D0021E3B}"/>
                </a:ext>
              </a:extLst>
            </p:cNvPr>
            <p:cNvSpPr>
              <a:spLocks/>
            </p:cNvSpPr>
            <p:nvPr/>
          </p:nvSpPr>
          <p:spPr bwMode="auto">
            <a:xfrm rot="20880000">
              <a:off x="8421803" y="1886237"/>
              <a:ext cx="94993" cy="111411"/>
            </a:xfrm>
            <a:custGeom>
              <a:avLst/>
              <a:gdLst>
                <a:gd name="T0" fmla="*/ 72 w 81"/>
                <a:gd name="T1" fmla="*/ 45 h 95"/>
                <a:gd name="T2" fmla="*/ 0 w 81"/>
                <a:gd name="T3" fmla="*/ 95 h 95"/>
                <a:gd name="T4" fmla="*/ 7 w 81"/>
                <a:gd name="T5" fmla="*/ 48 h 95"/>
                <a:gd name="T6" fmla="*/ 81 w 81"/>
                <a:gd name="T7" fmla="*/ 0 h 95"/>
                <a:gd name="T8" fmla="*/ 72 w 81"/>
                <a:gd name="T9" fmla="*/ 45 h 95"/>
              </a:gdLst>
              <a:ahLst/>
              <a:cxnLst>
                <a:cxn ang="0">
                  <a:pos x="T0" y="T1"/>
                </a:cxn>
                <a:cxn ang="0">
                  <a:pos x="T2" y="T3"/>
                </a:cxn>
                <a:cxn ang="0">
                  <a:pos x="T4" y="T5"/>
                </a:cxn>
                <a:cxn ang="0">
                  <a:pos x="T6" y="T7"/>
                </a:cxn>
                <a:cxn ang="0">
                  <a:pos x="T8" y="T9"/>
                </a:cxn>
              </a:cxnLst>
              <a:rect l="0" t="0" r="r" b="b"/>
              <a:pathLst>
                <a:path w="81" h="95">
                  <a:moveTo>
                    <a:pt x="72" y="45"/>
                  </a:moveTo>
                  <a:lnTo>
                    <a:pt x="0" y="95"/>
                  </a:lnTo>
                  <a:lnTo>
                    <a:pt x="7" y="48"/>
                  </a:lnTo>
                  <a:lnTo>
                    <a:pt x="81" y="0"/>
                  </a:lnTo>
                  <a:lnTo>
                    <a:pt x="72" y="45"/>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45" name="稻穗13">
              <a:extLst>
                <a:ext uri="{FF2B5EF4-FFF2-40B4-BE49-F238E27FC236}">
                  <a16:creationId xmlns:a16="http://schemas.microsoft.com/office/drawing/2014/main" id="{1F8D8C11-F4DE-0EB1-1211-77CA9F05CD5E}"/>
                </a:ext>
              </a:extLst>
            </p:cNvPr>
            <p:cNvSpPr>
              <a:spLocks/>
            </p:cNvSpPr>
            <p:nvPr/>
          </p:nvSpPr>
          <p:spPr bwMode="auto">
            <a:xfrm rot="20880000">
              <a:off x="8350869" y="1769677"/>
              <a:ext cx="62156" cy="143075"/>
            </a:xfrm>
            <a:custGeom>
              <a:avLst/>
              <a:gdLst>
                <a:gd name="T0" fmla="*/ 0 w 53"/>
                <a:gd name="T1" fmla="*/ 43 h 122"/>
                <a:gd name="T2" fmla="*/ 36 w 53"/>
                <a:gd name="T3" fmla="*/ 122 h 122"/>
                <a:gd name="T4" fmla="*/ 53 w 53"/>
                <a:gd name="T5" fmla="*/ 79 h 122"/>
                <a:gd name="T6" fmla="*/ 17 w 53"/>
                <a:gd name="T7" fmla="*/ 0 h 122"/>
                <a:gd name="T8" fmla="*/ 0 w 53"/>
                <a:gd name="T9" fmla="*/ 43 h 122"/>
              </a:gdLst>
              <a:ahLst/>
              <a:cxnLst>
                <a:cxn ang="0">
                  <a:pos x="T0" y="T1"/>
                </a:cxn>
                <a:cxn ang="0">
                  <a:pos x="T2" y="T3"/>
                </a:cxn>
                <a:cxn ang="0">
                  <a:pos x="T4" y="T5"/>
                </a:cxn>
                <a:cxn ang="0">
                  <a:pos x="T6" y="T7"/>
                </a:cxn>
                <a:cxn ang="0">
                  <a:pos x="T8" y="T9"/>
                </a:cxn>
              </a:cxnLst>
              <a:rect l="0" t="0" r="r" b="b"/>
              <a:pathLst>
                <a:path w="53" h="122">
                  <a:moveTo>
                    <a:pt x="0" y="43"/>
                  </a:moveTo>
                  <a:lnTo>
                    <a:pt x="36" y="122"/>
                  </a:lnTo>
                  <a:lnTo>
                    <a:pt x="53" y="79"/>
                  </a:lnTo>
                  <a:lnTo>
                    <a:pt x="17" y="0"/>
                  </a:lnTo>
                  <a:lnTo>
                    <a:pt x="0"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46" name="稻穗14">
              <a:extLst>
                <a:ext uri="{FF2B5EF4-FFF2-40B4-BE49-F238E27FC236}">
                  <a16:creationId xmlns:a16="http://schemas.microsoft.com/office/drawing/2014/main" id="{7FB11A68-8765-7AC9-985D-5FDA72485148}"/>
                </a:ext>
              </a:extLst>
            </p:cNvPr>
            <p:cNvSpPr>
              <a:spLocks/>
            </p:cNvSpPr>
            <p:nvPr/>
          </p:nvSpPr>
          <p:spPr bwMode="auto">
            <a:xfrm rot="20880000">
              <a:off x="8418405" y="1812655"/>
              <a:ext cx="114929" cy="89129"/>
            </a:xfrm>
            <a:custGeom>
              <a:avLst/>
              <a:gdLst>
                <a:gd name="T0" fmla="*/ 81 w 98"/>
                <a:gd name="T1" fmla="*/ 43 h 76"/>
                <a:gd name="T2" fmla="*/ 0 w 98"/>
                <a:gd name="T3" fmla="*/ 76 h 76"/>
                <a:gd name="T4" fmla="*/ 17 w 98"/>
                <a:gd name="T5" fmla="*/ 33 h 76"/>
                <a:gd name="T6" fmla="*/ 98 w 98"/>
                <a:gd name="T7" fmla="*/ 0 h 76"/>
                <a:gd name="T8" fmla="*/ 81 w 98"/>
                <a:gd name="T9" fmla="*/ 43 h 76"/>
              </a:gdLst>
              <a:ahLst/>
              <a:cxnLst>
                <a:cxn ang="0">
                  <a:pos x="T0" y="T1"/>
                </a:cxn>
                <a:cxn ang="0">
                  <a:pos x="T2" y="T3"/>
                </a:cxn>
                <a:cxn ang="0">
                  <a:pos x="T4" y="T5"/>
                </a:cxn>
                <a:cxn ang="0">
                  <a:pos x="T6" y="T7"/>
                </a:cxn>
                <a:cxn ang="0">
                  <a:pos x="T8" y="T9"/>
                </a:cxn>
              </a:cxnLst>
              <a:rect l="0" t="0" r="r" b="b"/>
              <a:pathLst>
                <a:path w="98" h="76">
                  <a:moveTo>
                    <a:pt x="81" y="43"/>
                  </a:moveTo>
                  <a:lnTo>
                    <a:pt x="0" y="76"/>
                  </a:lnTo>
                  <a:lnTo>
                    <a:pt x="17" y="33"/>
                  </a:lnTo>
                  <a:lnTo>
                    <a:pt x="98" y="0"/>
                  </a:lnTo>
                  <a:lnTo>
                    <a:pt x="81" y="43"/>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47" name="稻穗15">
              <a:extLst>
                <a:ext uri="{FF2B5EF4-FFF2-40B4-BE49-F238E27FC236}">
                  <a16:creationId xmlns:a16="http://schemas.microsoft.com/office/drawing/2014/main" id="{A93DE513-2DCB-2DB0-BF7E-230B8BD56D96}"/>
                </a:ext>
              </a:extLst>
            </p:cNvPr>
            <p:cNvSpPr>
              <a:spLocks/>
            </p:cNvSpPr>
            <p:nvPr/>
          </p:nvSpPr>
          <p:spPr bwMode="auto">
            <a:xfrm rot="20880000">
              <a:off x="8385086" y="1671096"/>
              <a:ext cx="52774" cy="144248"/>
            </a:xfrm>
            <a:custGeom>
              <a:avLst/>
              <a:gdLst>
                <a:gd name="T0" fmla="*/ 0 w 45"/>
                <a:gd name="T1" fmla="*/ 39 h 123"/>
                <a:gd name="T2" fmla="*/ 19 w 45"/>
                <a:gd name="T3" fmla="*/ 123 h 123"/>
                <a:gd name="T4" fmla="*/ 45 w 45"/>
                <a:gd name="T5" fmla="*/ 84 h 123"/>
                <a:gd name="T6" fmla="*/ 26 w 45"/>
                <a:gd name="T7" fmla="*/ 0 h 123"/>
                <a:gd name="T8" fmla="*/ 0 w 45"/>
                <a:gd name="T9" fmla="*/ 39 h 123"/>
              </a:gdLst>
              <a:ahLst/>
              <a:cxnLst>
                <a:cxn ang="0">
                  <a:pos x="T0" y="T1"/>
                </a:cxn>
                <a:cxn ang="0">
                  <a:pos x="T2" y="T3"/>
                </a:cxn>
                <a:cxn ang="0">
                  <a:pos x="T4" y="T5"/>
                </a:cxn>
                <a:cxn ang="0">
                  <a:pos x="T6" y="T7"/>
                </a:cxn>
                <a:cxn ang="0">
                  <a:pos x="T8" y="T9"/>
                </a:cxn>
              </a:cxnLst>
              <a:rect l="0" t="0" r="r" b="b"/>
              <a:pathLst>
                <a:path w="45" h="123">
                  <a:moveTo>
                    <a:pt x="0" y="39"/>
                  </a:moveTo>
                  <a:lnTo>
                    <a:pt x="19" y="123"/>
                  </a:lnTo>
                  <a:lnTo>
                    <a:pt x="45" y="84"/>
                  </a:lnTo>
                  <a:lnTo>
                    <a:pt x="26" y="0"/>
                  </a:lnTo>
                  <a:lnTo>
                    <a:pt x="0"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48" name="稻穗16">
              <a:extLst>
                <a:ext uri="{FF2B5EF4-FFF2-40B4-BE49-F238E27FC236}">
                  <a16:creationId xmlns:a16="http://schemas.microsoft.com/office/drawing/2014/main" id="{F404490E-01C3-7B05-4067-2F566A95946F}"/>
                </a:ext>
              </a:extLst>
            </p:cNvPr>
            <p:cNvSpPr>
              <a:spLocks/>
            </p:cNvSpPr>
            <p:nvPr/>
          </p:nvSpPr>
          <p:spPr bwMode="auto">
            <a:xfrm rot="20880000">
              <a:off x="8436644" y="1745874"/>
              <a:ext cx="129002" cy="65674"/>
            </a:xfrm>
            <a:custGeom>
              <a:avLst/>
              <a:gdLst>
                <a:gd name="T0" fmla="*/ 86 w 110"/>
                <a:gd name="T1" fmla="*/ 39 h 56"/>
                <a:gd name="T2" fmla="*/ 0 w 110"/>
                <a:gd name="T3" fmla="*/ 56 h 56"/>
                <a:gd name="T4" fmla="*/ 24 w 110"/>
                <a:gd name="T5" fmla="*/ 15 h 56"/>
                <a:gd name="T6" fmla="*/ 110 w 110"/>
                <a:gd name="T7" fmla="*/ 0 h 56"/>
                <a:gd name="T8" fmla="*/ 86 w 110"/>
                <a:gd name="T9" fmla="*/ 39 h 56"/>
              </a:gdLst>
              <a:ahLst/>
              <a:cxnLst>
                <a:cxn ang="0">
                  <a:pos x="T0" y="T1"/>
                </a:cxn>
                <a:cxn ang="0">
                  <a:pos x="T2" y="T3"/>
                </a:cxn>
                <a:cxn ang="0">
                  <a:pos x="T4" y="T5"/>
                </a:cxn>
                <a:cxn ang="0">
                  <a:pos x="T6" y="T7"/>
                </a:cxn>
                <a:cxn ang="0">
                  <a:pos x="T8" y="T9"/>
                </a:cxn>
              </a:cxnLst>
              <a:rect l="0" t="0" r="r" b="b"/>
              <a:pathLst>
                <a:path w="110" h="56">
                  <a:moveTo>
                    <a:pt x="86" y="39"/>
                  </a:moveTo>
                  <a:lnTo>
                    <a:pt x="0" y="56"/>
                  </a:lnTo>
                  <a:lnTo>
                    <a:pt x="24" y="15"/>
                  </a:lnTo>
                  <a:lnTo>
                    <a:pt x="110" y="0"/>
                  </a:lnTo>
                  <a:lnTo>
                    <a:pt x="86" y="39"/>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49" name="稻穗17">
              <a:extLst>
                <a:ext uri="{FF2B5EF4-FFF2-40B4-BE49-F238E27FC236}">
                  <a16:creationId xmlns:a16="http://schemas.microsoft.com/office/drawing/2014/main" id="{A031C82D-D24F-1405-A7F1-237736E5E79C}"/>
                </a:ext>
              </a:extLst>
            </p:cNvPr>
            <p:cNvSpPr>
              <a:spLocks/>
            </p:cNvSpPr>
            <p:nvPr/>
          </p:nvSpPr>
          <p:spPr bwMode="auto">
            <a:xfrm rot="20880000">
              <a:off x="8442672" y="1583455"/>
              <a:ext cx="39873" cy="140729"/>
            </a:xfrm>
            <a:custGeom>
              <a:avLst/>
              <a:gdLst>
                <a:gd name="T0" fmla="*/ 0 w 34"/>
                <a:gd name="T1" fmla="*/ 31 h 120"/>
                <a:gd name="T2" fmla="*/ 0 w 34"/>
                <a:gd name="T3" fmla="*/ 120 h 120"/>
                <a:gd name="T4" fmla="*/ 34 w 34"/>
                <a:gd name="T5" fmla="*/ 86 h 120"/>
                <a:gd name="T6" fmla="*/ 31 w 34"/>
                <a:gd name="T7" fmla="*/ 0 h 120"/>
                <a:gd name="T8" fmla="*/ 0 w 34"/>
                <a:gd name="T9" fmla="*/ 31 h 120"/>
              </a:gdLst>
              <a:ahLst/>
              <a:cxnLst>
                <a:cxn ang="0">
                  <a:pos x="T0" y="T1"/>
                </a:cxn>
                <a:cxn ang="0">
                  <a:pos x="T2" y="T3"/>
                </a:cxn>
                <a:cxn ang="0">
                  <a:pos x="T4" y="T5"/>
                </a:cxn>
                <a:cxn ang="0">
                  <a:pos x="T6" y="T7"/>
                </a:cxn>
                <a:cxn ang="0">
                  <a:pos x="T8" y="T9"/>
                </a:cxn>
              </a:cxnLst>
              <a:rect l="0" t="0" r="r" b="b"/>
              <a:pathLst>
                <a:path w="34" h="120">
                  <a:moveTo>
                    <a:pt x="0" y="31"/>
                  </a:moveTo>
                  <a:lnTo>
                    <a:pt x="0" y="120"/>
                  </a:lnTo>
                  <a:lnTo>
                    <a:pt x="34" y="86"/>
                  </a:lnTo>
                  <a:lnTo>
                    <a:pt x="31" y="0"/>
                  </a:lnTo>
                  <a:lnTo>
                    <a:pt x="0" y="31"/>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50" name="稻穗18">
              <a:extLst>
                <a:ext uri="{FF2B5EF4-FFF2-40B4-BE49-F238E27FC236}">
                  <a16:creationId xmlns:a16="http://schemas.microsoft.com/office/drawing/2014/main" id="{E0185C44-AA6A-8A76-2324-E45214F2DE9C}"/>
                </a:ext>
              </a:extLst>
            </p:cNvPr>
            <p:cNvSpPr>
              <a:spLocks/>
            </p:cNvSpPr>
            <p:nvPr/>
          </p:nvSpPr>
          <p:spPr bwMode="auto">
            <a:xfrm rot="20880000">
              <a:off x="8468964" y="1683295"/>
              <a:ext cx="143075" cy="42219"/>
            </a:xfrm>
            <a:custGeom>
              <a:avLst/>
              <a:gdLst>
                <a:gd name="T0" fmla="*/ 89 w 122"/>
                <a:gd name="T1" fmla="*/ 36 h 36"/>
                <a:gd name="T2" fmla="*/ 0 w 122"/>
                <a:gd name="T3" fmla="*/ 33 h 36"/>
                <a:gd name="T4" fmla="*/ 34 w 122"/>
                <a:gd name="T5" fmla="*/ 0 h 36"/>
                <a:gd name="T6" fmla="*/ 122 w 122"/>
                <a:gd name="T7" fmla="*/ 2 h 36"/>
                <a:gd name="T8" fmla="*/ 89 w 122"/>
                <a:gd name="T9" fmla="*/ 36 h 36"/>
              </a:gdLst>
              <a:ahLst/>
              <a:cxnLst>
                <a:cxn ang="0">
                  <a:pos x="T0" y="T1"/>
                </a:cxn>
                <a:cxn ang="0">
                  <a:pos x="T2" y="T3"/>
                </a:cxn>
                <a:cxn ang="0">
                  <a:pos x="T4" y="T5"/>
                </a:cxn>
                <a:cxn ang="0">
                  <a:pos x="T6" y="T7"/>
                </a:cxn>
                <a:cxn ang="0">
                  <a:pos x="T8" y="T9"/>
                </a:cxn>
              </a:cxnLst>
              <a:rect l="0" t="0" r="r" b="b"/>
              <a:pathLst>
                <a:path w="122" h="36">
                  <a:moveTo>
                    <a:pt x="89" y="36"/>
                  </a:moveTo>
                  <a:lnTo>
                    <a:pt x="0" y="33"/>
                  </a:lnTo>
                  <a:lnTo>
                    <a:pt x="34" y="0"/>
                  </a:lnTo>
                  <a:lnTo>
                    <a:pt x="122" y="2"/>
                  </a:lnTo>
                  <a:lnTo>
                    <a:pt x="89" y="36"/>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51" name="稻穗19">
              <a:extLst>
                <a:ext uri="{FF2B5EF4-FFF2-40B4-BE49-F238E27FC236}">
                  <a16:creationId xmlns:a16="http://schemas.microsoft.com/office/drawing/2014/main" id="{5BB7C888-3087-AD28-0A6F-955F38DC2D9B}"/>
                </a:ext>
              </a:extLst>
            </p:cNvPr>
            <p:cNvSpPr>
              <a:spLocks/>
            </p:cNvSpPr>
            <p:nvPr/>
          </p:nvSpPr>
          <p:spPr bwMode="auto">
            <a:xfrm rot="20880000">
              <a:off x="8729495" y="2335638"/>
              <a:ext cx="211094" cy="76229"/>
            </a:xfrm>
            <a:custGeom>
              <a:avLst/>
              <a:gdLst>
                <a:gd name="T0" fmla="*/ 1 w 75"/>
                <a:gd name="T1" fmla="*/ 0 h 27"/>
                <a:gd name="T2" fmla="*/ 75 w 75"/>
                <a:gd name="T3" fmla="*/ 19 h 27"/>
                <a:gd name="T4" fmla="*/ 74 w 75"/>
                <a:gd name="T5" fmla="*/ 27 h 27"/>
                <a:gd name="T6" fmla="*/ 0 w 75"/>
                <a:gd name="T7" fmla="*/ 2 h 27"/>
                <a:gd name="T8" fmla="*/ 1 w 75"/>
                <a:gd name="T9" fmla="*/ 0 h 27"/>
              </a:gdLst>
              <a:ahLst/>
              <a:cxnLst>
                <a:cxn ang="0">
                  <a:pos x="T0" y="T1"/>
                </a:cxn>
                <a:cxn ang="0">
                  <a:pos x="T2" y="T3"/>
                </a:cxn>
                <a:cxn ang="0">
                  <a:pos x="T4" y="T5"/>
                </a:cxn>
                <a:cxn ang="0">
                  <a:pos x="T6" y="T7"/>
                </a:cxn>
                <a:cxn ang="0">
                  <a:pos x="T8" y="T9"/>
                </a:cxn>
              </a:cxnLst>
              <a:rect l="0" t="0" r="r" b="b"/>
              <a:pathLst>
                <a:path w="75" h="27">
                  <a:moveTo>
                    <a:pt x="1" y="0"/>
                  </a:moveTo>
                  <a:cubicBezTo>
                    <a:pt x="24" y="13"/>
                    <a:pt x="49" y="19"/>
                    <a:pt x="75" y="19"/>
                  </a:cubicBezTo>
                  <a:cubicBezTo>
                    <a:pt x="74" y="27"/>
                    <a:pt x="74" y="27"/>
                    <a:pt x="74" y="27"/>
                  </a:cubicBezTo>
                  <a:cubicBezTo>
                    <a:pt x="48" y="25"/>
                    <a:pt x="22" y="16"/>
                    <a:pt x="0" y="2"/>
                  </a:cubicBezTo>
                  <a:lnTo>
                    <a:pt x="1" y="0"/>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52" name="稻穗20">
              <a:extLst>
                <a:ext uri="{FF2B5EF4-FFF2-40B4-BE49-F238E27FC236}">
                  <a16:creationId xmlns:a16="http://schemas.microsoft.com/office/drawing/2014/main" id="{007AF963-9BC6-7EBF-1A36-E56E25C91E9B}"/>
                </a:ext>
              </a:extLst>
            </p:cNvPr>
            <p:cNvSpPr>
              <a:spLocks/>
            </p:cNvSpPr>
            <p:nvPr/>
          </p:nvSpPr>
          <p:spPr bwMode="auto">
            <a:xfrm rot="20880000">
              <a:off x="8490425" y="1556161"/>
              <a:ext cx="28146" cy="104374"/>
            </a:xfrm>
            <a:custGeom>
              <a:avLst/>
              <a:gdLst>
                <a:gd name="T0" fmla="*/ 0 w 24"/>
                <a:gd name="T1" fmla="*/ 24 h 89"/>
                <a:gd name="T2" fmla="*/ 0 w 24"/>
                <a:gd name="T3" fmla="*/ 89 h 89"/>
                <a:gd name="T4" fmla="*/ 24 w 24"/>
                <a:gd name="T5" fmla="*/ 65 h 89"/>
                <a:gd name="T6" fmla="*/ 24 w 24"/>
                <a:gd name="T7" fmla="*/ 0 h 89"/>
                <a:gd name="T8" fmla="*/ 0 w 24"/>
                <a:gd name="T9" fmla="*/ 24 h 89"/>
              </a:gdLst>
              <a:ahLst/>
              <a:cxnLst>
                <a:cxn ang="0">
                  <a:pos x="T0" y="T1"/>
                </a:cxn>
                <a:cxn ang="0">
                  <a:pos x="T2" y="T3"/>
                </a:cxn>
                <a:cxn ang="0">
                  <a:pos x="T4" y="T5"/>
                </a:cxn>
                <a:cxn ang="0">
                  <a:pos x="T6" y="T7"/>
                </a:cxn>
                <a:cxn ang="0">
                  <a:pos x="T8" y="T9"/>
                </a:cxn>
              </a:cxnLst>
              <a:rect l="0" t="0" r="r" b="b"/>
              <a:pathLst>
                <a:path w="24" h="89">
                  <a:moveTo>
                    <a:pt x="0" y="24"/>
                  </a:moveTo>
                  <a:lnTo>
                    <a:pt x="0" y="89"/>
                  </a:lnTo>
                  <a:lnTo>
                    <a:pt x="24" y="65"/>
                  </a:lnTo>
                  <a:lnTo>
                    <a:pt x="24" y="0"/>
                  </a:lnTo>
                  <a:lnTo>
                    <a:pt x="0"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253" name="稻穗21">
              <a:extLst>
                <a:ext uri="{FF2B5EF4-FFF2-40B4-BE49-F238E27FC236}">
                  <a16:creationId xmlns:a16="http://schemas.microsoft.com/office/drawing/2014/main" id="{55718D67-E6A8-4E18-87AB-F008791F260C}"/>
                </a:ext>
              </a:extLst>
            </p:cNvPr>
            <p:cNvSpPr>
              <a:spLocks/>
            </p:cNvSpPr>
            <p:nvPr/>
          </p:nvSpPr>
          <p:spPr bwMode="auto">
            <a:xfrm rot="20880000">
              <a:off x="8511439" y="1632787"/>
              <a:ext cx="103202" cy="28146"/>
            </a:xfrm>
            <a:custGeom>
              <a:avLst/>
              <a:gdLst>
                <a:gd name="T0" fmla="*/ 64 w 88"/>
                <a:gd name="T1" fmla="*/ 24 h 24"/>
                <a:gd name="T2" fmla="*/ 0 w 88"/>
                <a:gd name="T3" fmla="*/ 21 h 24"/>
                <a:gd name="T4" fmla="*/ 24 w 88"/>
                <a:gd name="T5" fmla="*/ 0 h 24"/>
                <a:gd name="T6" fmla="*/ 88 w 88"/>
                <a:gd name="T7" fmla="*/ 0 h 24"/>
                <a:gd name="T8" fmla="*/ 64 w 88"/>
                <a:gd name="T9" fmla="*/ 24 h 24"/>
              </a:gdLst>
              <a:ahLst/>
              <a:cxnLst>
                <a:cxn ang="0">
                  <a:pos x="T0" y="T1"/>
                </a:cxn>
                <a:cxn ang="0">
                  <a:pos x="T2" y="T3"/>
                </a:cxn>
                <a:cxn ang="0">
                  <a:pos x="T4" y="T5"/>
                </a:cxn>
                <a:cxn ang="0">
                  <a:pos x="T6" y="T7"/>
                </a:cxn>
                <a:cxn ang="0">
                  <a:pos x="T8" y="T9"/>
                </a:cxn>
              </a:cxnLst>
              <a:rect l="0" t="0" r="r" b="b"/>
              <a:pathLst>
                <a:path w="88" h="24">
                  <a:moveTo>
                    <a:pt x="64" y="24"/>
                  </a:moveTo>
                  <a:lnTo>
                    <a:pt x="0" y="21"/>
                  </a:lnTo>
                  <a:lnTo>
                    <a:pt x="24" y="0"/>
                  </a:lnTo>
                  <a:lnTo>
                    <a:pt x="88" y="0"/>
                  </a:lnTo>
                  <a:lnTo>
                    <a:pt x="64" y="24"/>
                  </a:lnTo>
                  <a:close/>
                </a:path>
              </a:pathLst>
            </a:custGeom>
            <a:gradFill flip="none" rotWithShape="1">
              <a:gsLst>
                <a:gs pos="0">
                  <a:schemeClr val="accent2"/>
                </a:gs>
                <a:gs pos="95000">
                  <a:schemeClr val="accent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grpSp>
      <p:sp>
        <p:nvSpPr>
          <p:cNvPr id="565" name="任意多边形: 形状 564">
            <a:extLst>
              <a:ext uri="{FF2B5EF4-FFF2-40B4-BE49-F238E27FC236}">
                <a16:creationId xmlns:a16="http://schemas.microsoft.com/office/drawing/2014/main" id="{4EE9C3B5-2FB3-4691-E39A-84F2EA819C80}"/>
              </a:ext>
            </a:extLst>
          </p:cNvPr>
          <p:cNvSpPr/>
          <p:nvPr/>
        </p:nvSpPr>
        <p:spPr>
          <a:xfrm>
            <a:off x="9012613" y="2297617"/>
            <a:ext cx="1371600" cy="155424"/>
          </a:xfrm>
          <a:custGeom>
            <a:avLst/>
            <a:gdLst>
              <a:gd name="connsiteX0" fmla="*/ 0 w 1371600"/>
              <a:gd name="connsiteY0" fmla="*/ 85537 h 155424"/>
              <a:gd name="connsiteX1" fmla="*/ 403860 w 1371600"/>
              <a:gd name="connsiteY1" fmla="*/ 1717 h 155424"/>
              <a:gd name="connsiteX2" fmla="*/ 929640 w 1371600"/>
              <a:gd name="connsiteY2" fmla="*/ 154117 h 155424"/>
              <a:gd name="connsiteX3" fmla="*/ 1371600 w 1371600"/>
              <a:gd name="connsiteY3" fmla="*/ 62677 h 155424"/>
            </a:gdLst>
            <a:ahLst/>
            <a:cxnLst>
              <a:cxn ang="0">
                <a:pos x="connsiteX0" y="connsiteY0"/>
              </a:cxn>
              <a:cxn ang="0">
                <a:pos x="connsiteX1" y="connsiteY1"/>
              </a:cxn>
              <a:cxn ang="0">
                <a:pos x="connsiteX2" y="connsiteY2"/>
              </a:cxn>
              <a:cxn ang="0">
                <a:pos x="connsiteX3" y="connsiteY3"/>
              </a:cxn>
            </a:cxnLst>
            <a:rect l="l" t="t" r="r" b="b"/>
            <a:pathLst>
              <a:path w="1371600" h="155424">
                <a:moveTo>
                  <a:pt x="0" y="85537"/>
                </a:moveTo>
                <a:cubicBezTo>
                  <a:pt x="124460" y="37912"/>
                  <a:pt x="248920" y="-9713"/>
                  <a:pt x="403860" y="1717"/>
                </a:cubicBezTo>
                <a:cubicBezTo>
                  <a:pt x="558800" y="13147"/>
                  <a:pt x="768350" y="143957"/>
                  <a:pt x="929640" y="154117"/>
                </a:cubicBezTo>
                <a:cubicBezTo>
                  <a:pt x="1090930" y="164277"/>
                  <a:pt x="1231265" y="113477"/>
                  <a:pt x="1371600" y="62677"/>
                </a:cubicBezTo>
              </a:path>
            </a:pathLst>
          </a:custGeom>
          <a:noFill/>
          <a:ln>
            <a:solidFill>
              <a:schemeClr val="accent1"/>
            </a:solidFill>
          </a:ln>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68" name="任意多边形: 形状 567">
            <a:extLst>
              <a:ext uri="{FF2B5EF4-FFF2-40B4-BE49-F238E27FC236}">
                <a16:creationId xmlns:a16="http://schemas.microsoft.com/office/drawing/2014/main" id="{CC2EA291-7460-CD7F-9EED-EE9D8C381DE6}"/>
              </a:ext>
            </a:extLst>
          </p:cNvPr>
          <p:cNvSpPr/>
          <p:nvPr/>
        </p:nvSpPr>
        <p:spPr>
          <a:xfrm>
            <a:off x="5410200" y="4041139"/>
            <a:ext cx="1371600" cy="155424"/>
          </a:xfrm>
          <a:custGeom>
            <a:avLst/>
            <a:gdLst>
              <a:gd name="connsiteX0" fmla="*/ 0 w 1371600"/>
              <a:gd name="connsiteY0" fmla="*/ 85537 h 155424"/>
              <a:gd name="connsiteX1" fmla="*/ 403860 w 1371600"/>
              <a:gd name="connsiteY1" fmla="*/ 1717 h 155424"/>
              <a:gd name="connsiteX2" fmla="*/ 929640 w 1371600"/>
              <a:gd name="connsiteY2" fmla="*/ 154117 h 155424"/>
              <a:gd name="connsiteX3" fmla="*/ 1371600 w 1371600"/>
              <a:gd name="connsiteY3" fmla="*/ 62677 h 155424"/>
            </a:gdLst>
            <a:ahLst/>
            <a:cxnLst>
              <a:cxn ang="0">
                <a:pos x="connsiteX0" y="connsiteY0"/>
              </a:cxn>
              <a:cxn ang="0">
                <a:pos x="connsiteX1" y="connsiteY1"/>
              </a:cxn>
              <a:cxn ang="0">
                <a:pos x="connsiteX2" y="connsiteY2"/>
              </a:cxn>
              <a:cxn ang="0">
                <a:pos x="connsiteX3" y="connsiteY3"/>
              </a:cxn>
            </a:cxnLst>
            <a:rect l="l" t="t" r="r" b="b"/>
            <a:pathLst>
              <a:path w="1371600" h="155424">
                <a:moveTo>
                  <a:pt x="0" y="85537"/>
                </a:moveTo>
                <a:cubicBezTo>
                  <a:pt x="124460" y="37912"/>
                  <a:pt x="248920" y="-9713"/>
                  <a:pt x="403860" y="1717"/>
                </a:cubicBezTo>
                <a:cubicBezTo>
                  <a:pt x="558800" y="13147"/>
                  <a:pt x="768350" y="143957"/>
                  <a:pt x="929640" y="154117"/>
                </a:cubicBezTo>
                <a:cubicBezTo>
                  <a:pt x="1090930" y="164277"/>
                  <a:pt x="1231265" y="113477"/>
                  <a:pt x="1371600" y="62677"/>
                </a:cubicBezTo>
              </a:path>
            </a:pathLst>
          </a:custGeom>
          <a:noFill/>
          <a:ln>
            <a:solidFill>
              <a:schemeClr val="accent1"/>
            </a:solidFill>
          </a:ln>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69" name="任意多边形: 形状 568">
            <a:extLst>
              <a:ext uri="{FF2B5EF4-FFF2-40B4-BE49-F238E27FC236}">
                <a16:creationId xmlns:a16="http://schemas.microsoft.com/office/drawing/2014/main" id="{DD45A014-40AF-9747-7AE4-6D988F636083}"/>
              </a:ext>
            </a:extLst>
          </p:cNvPr>
          <p:cNvSpPr/>
          <p:nvPr/>
        </p:nvSpPr>
        <p:spPr>
          <a:xfrm>
            <a:off x="1816100" y="4041139"/>
            <a:ext cx="1371600" cy="155424"/>
          </a:xfrm>
          <a:custGeom>
            <a:avLst/>
            <a:gdLst>
              <a:gd name="connsiteX0" fmla="*/ 0 w 1371600"/>
              <a:gd name="connsiteY0" fmla="*/ 85537 h 155424"/>
              <a:gd name="connsiteX1" fmla="*/ 403860 w 1371600"/>
              <a:gd name="connsiteY1" fmla="*/ 1717 h 155424"/>
              <a:gd name="connsiteX2" fmla="*/ 929640 w 1371600"/>
              <a:gd name="connsiteY2" fmla="*/ 154117 h 155424"/>
              <a:gd name="connsiteX3" fmla="*/ 1371600 w 1371600"/>
              <a:gd name="connsiteY3" fmla="*/ 62677 h 155424"/>
            </a:gdLst>
            <a:ahLst/>
            <a:cxnLst>
              <a:cxn ang="0">
                <a:pos x="connsiteX0" y="connsiteY0"/>
              </a:cxn>
              <a:cxn ang="0">
                <a:pos x="connsiteX1" y="connsiteY1"/>
              </a:cxn>
              <a:cxn ang="0">
                <a:pos x="connsiteX2" y="connsiteY2"/>
              </a:cxn>
              <a:cxn ang="0">
                <a:pos x="connsiteX3" y="connsiteY3"/>
              </a:cxn>
            </a:cxnLst>
            <a:rect l="l" t="t" r="r" b="b"/>
            <a:pathLst>
              <a:path w="1371600" h="155424">
                <a:moveTo>
                  <a:pt x="0" y="85537"/>
                </a:moveTo>
                <a:cubicBezTo>
                  <a:pt x="124460" y="37912"/>
                  <a:pt x="248920" y="-9713"/>
                  <a:pt x="403860" y="1717"/>
                </a:cubicBezTo>
                <a:cubicBezTo>
                  <a:pt x="558800" y="13147"/>
                  <a:pt x="768350" y="143957"/>
                  <a:pt x="929640" y="154117"/>
                </a:cubicBezTo>
                <a:cubicBezTo>
                  <a:pt x="1090930" y="164277"/>
                  <a:pt x="1231265" y="113477"/>
                  <a:pt x="1371600" y="62677"/>
                </a:cubicBezTo>
              </a:path>
            </a:pathLst>
          </a:custGeom>
          <a:noFill/>
          <a:ln>
            <a:solidFill>
              <a:schemeClr val="accent1"/>
            </a:solidFill>
          </a:ln>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70" name="任意多边形: 形状 569">
            <a:extLst>
              <a:ext uri="{FF2B5EF4-FFF2-40B4-BE49-F238E27FC236}">
                <a16:creationId xmlns:a16="http://schemas.microsoft.com/office/drawing/2014/main" id="{347BD625-62FD-3398-6D90-D6FA4E062205}"/>
              </a:ext>
            </a:extLst>
          </p:cNvPr>
          <p:cNvSpPr/>
          <p:nvPr/>
        </p:nvSpPr>
        <p:spPr>
          <a:xfrm>
            <a:off x="9012613" y="4041139"/>
            <a:ext cx="1371600" cy="155424"/>
          </a:xfrm>
          <a:custGeom>
            <a:avLst/>
            <a:gdLst>
              <a:gd name="connsiteX0" fmla="*/ 0 w 1371600"/>
              <a:gd name="connsiteY0" fmla="*/ 85537 h 155424"/>
              <a:gd name="connsiteX1" fmla="*/ 403860 w 1371600"/>
              <a:gd name="connsiteY1" fmla="*/ 1717 h 155424"/>
              <a:gd name="connsiteX2" fmla="*/ 929640 w 1371600"/>
              <a:gd name="connsiteY2" fmla="*/ 154117 h 155424"/>
              <a:gd name="connsiteX3" fmla="*/ 1371600 w 1371600"/>
              <a:gd name="connsiteY3" fmla="*/ 62677 h 155424"/>
            </a:gdLst>
            <a:ahLst/>
            <a:cxnLst>
              <a:cxn ang="0">
                <a:pos x="connsiteX0" y="connsiteY0"/>
              </a:cxn>
              <a:cxn ang="0">
                <a:pos x="connsiteX1" y="connsiteY1"/>
              </a:cxn>
              <a:cxn ang="0">
                <a:pos x="connsiteX2" y="connsiteY2"/>
              </a:cxn>
              <a:cxn ang="0">
                <a:pos x="connsiteX3" y="connsiteY3"/>
              </a:cxn>
            </a:cxnLst>
            <a:rect l="l" t="t" r="r" b="b"/>
            <a:pathLst>
              <a:path w="1371600" h="155424">
                <a:moveTo>
                  <a:pt x="0" y="85537"/>
                </a:moveTo>
                <a:cubicBezTo>
                  <a:pt x="124460" y="37912"/>
                  <a:pt x="248920" y="-9713"/>
                  <a:pt x="403860" y="1717"/>
                </a:cubicBezTo>
                <a:cubicBezTo>
                  <a:pt x="558800" y="13147"/>
                  <a:pt x="768350" y="143957"/>
                  <a:pt x="929640" y="154117"/>
                </a:cubicBezTo>
                <a:cubicBezTo>
                  <a:pt x="1090930" y="164277"/>
                  <a:pt x="1231265" y="113477"/>
                  <a:pt x="1371600" y="62677"/>
                </a:cubicBezTo>
              </a:path>
            </a:pathLst>
          </a:custGeom>
          <a:noFill/>
          <a:ln>
            <a:solidFill>
              <a:schemeClr val="accent1"/>
            </a:solidFill>
          </a:ln>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71" name="任意多边形: 形状 570">
            <a:extLst>
              <a:ext uri="{FF2B5EF4-FFF2-40B4-BE49-F238E27FC236}">
                <a16:creationId xmlns:a16="http://schemas.microsoft.com/office/drawing/2014/main" id="{383F338F-B862-16B3-7792-630339519D99}"/>
              </a:ext>
            </a:extLst>
          </p:cNvPr>
          <p:cNvSpPr/>
          <p:nvPr/>
        </p:nvSpPr>
        <p:spPr>
          <a:xfrm>
            <a:off x="5410200" y="5813236"/>
            <a:ext cx="1371600" cy="155424"/>
          </a:xfrm>
          <a:custGeom>
            <a:avLst/>
            <a:gdLst>
              <a:gd name="connsiteX0" fmla="*/ 0 w 1371600"/>
              <a:gd name="connsiteY0" fmla="*/ 85537 h 155424"/>
              <a:gd name="connsiteX1" fmla="*/ 403860 w 1371600"/>
              <a:gd name="connsiteY1" fmla="*/ 1717 h 155424"/>
              <a:gd name="connsiteX2" fmla="*/ 929640 w 1371600"/>
              <a:gd name="connsiteY2" fmla="*/ 154117 h 155424"/>
              <a:gd name="connsiteX3" fmla="*/ 1371600 w 1371600"/>
              <a:gd name="connsiteY3" fmla="*/ 62677 h 155424"/>
            </a:gdLst>
            <a:ahLst/>
            <a:cxnLst>
              <a:cxn ang="0">
                <a:pos x="connsiteX0" y="connsiteY0"/>
              </a:cxn>
              <a:cxn ang="0">
                <a:pos x="connsiteX1" y="connsiteY1"/>
              </a:cxn>
              <a:cxn ang="0">
                <a:pos x="connsiteX2" y="connsiteY2"/>
              </a:cxn>
              <a:cxn ang="0">
                <a:pos x="connsiteX3" y="connsiteY3"/>
              </a:cxn>
            </a:cxnLst>
            <a:rect l="l" t="t" r="r" b="b"/>
            <a:pathLst>
              <a:path w="1371600" h="155424">
                <a:moveTo>
                  <a:pt x="0" y="85537"/>
                </a:moveTo>
                <a:cubicBezTo>
                  <a:pt x="124460" y="37912"/>
                  <a:pt x="248920" y="-9713"/>
                  <a:pt x="403860" y="1717"/>
                </a:cubicBezTo>
                <a:cubicBezTo>
                  <a:pt x="558800" y="13147"/>
                  <a:pt x="768350" y="143957"/>
                  <a:pt x="929640" y="154117"/>
                </a:cubicBezTo>
                <a:cubicBezTo>
                  <a:pt x="1090930" y="164277"/>
                  <a:pt x="1231265" y="113477"/>
                  <a:pt x="1371600" y="62677"/>
                </a:cubicBezTo>
              </a:path>
            </a:pathLst>
          </a:custGeom>
          <a:noFill/>
          <a:ln>
            <a:solidFill>
              <a:schemeClr val="accent1"/>
            </a:solidFill>
          </a:ln>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72" name="任意多边形: 形状 571">
            <a:extLst>
              <a:ext uri="{FF2B5EF4-FFF2-40B4-BE49-F238E27FC236}">
                <a16:creationId xmlns:a16="http://schemas.microsoft.com/office/drawing/2014/main" id="{85D4D6E4-1DE6-1465-D190-5D5A9A3DFD77}"/>
              </a:ext>
            </a:extLst>
          </p:cNvPr>
          <p:cNvSpPr/>
          <p:nvPr/>
        </p:nvSpPr>
        <p:spPr>
          <a:xfrm>
            <a:off x="1816100" y="5813236"/>
            <a:ext cx="1371600" cy="155424"/>
          </a:xfrm>
          <a:custGeom>
            <a:avLst/>
            <a:gdLst>
              <a:gd name="connsiteX0" fmla="*/ 0 w 1371600"/>
              <a:gd name="connsiteY0" fmla="*/ 85537 h 155424"/>
              <a:gd name="connsiteX1" fmla="*/ 403860 w 1371600"/>
              <a:gd name="connsiteY1" fmla="*/ 1717 h 155424"/>
              <a:gd name="connsiteX2" fmla="*/ 929640 w 1371600"/>
              <a:gd name="connsiteY2" fmla="*/ 154117 h 155424"/>
              <a:gd name="connsiteX3" fmla="*/ 1371600 w 1371600"/>
              <a:gd name="connsiteY3" fmla="*/ 62677 h 155424"/>
            </a:gdLst>
            <a:ahLst/>
            <a:cxnLst>
              <a:cxn ang="0">
                <a:pos x="connsiteX0" y="connsiteY0"/>
              </a:cxn>
              <a:cxn ang="0">
                <a:pos x="connsiteX1" y="connsiteY1"/>
              </a:cxn>
              <a:cxn ang="0">
                <a:pos x="connsiteX2" y="connsiteY2"/>
              </a:cxn>
              <a:cxn ang="0">
                <a:pos x="connsiteX3" y="connsiteY3"/>
              </a:cxn>
            </a:cxnLst>
            <a:rect l="l" t="t" r="r" b="b"/>
            <a:pathLst>
              <a:path w="1371600" h="155424">
                <a:moveTo>
                  <a:pt x="0" y="85537"/>
                </a:moveTo>
                <a:cubicBezTo>
                  <a:pt x="124460" y="37912"/>
                  <a:pt x="248920" y="-9713"/>
                  <a:pt x="403860" y="1717"/>
                </a:cubicBezTo>
                <a:cubicBezTo>
                  <a:pt x="558800" y="13147"/>
                  <a:pt x="768350" y="143957"/>
                  <a:pt x="929640" y="154117"/>
                </a:cubicBezTo>
                <a:cubicBezTo>
                  <a:pt x="1090930" y="164277"/>
                  <a:pt x="1231265" y="113477"/>
                  <a:pt x="1371600" y="62677"/>
                </a:cubicBezTo>
              </a:path>
            </a:pathLst>
          </a:custGeom>
          <a:noFill/>
          <a:ln>
            <a:solidFill>
              <a:schemeClr val="accent1"/>
            </a:solidFill>
          </a:ln>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
        <p:nvSpPr>
          <p:cNvPr id="573" name="任意多边形: 形状 572">
            <a:extLst>
              <a:ext uri="{FF2B5EF4-FFF2-40B4-BE49-F238E27FC236}">
                <a16:creationId xmlns:a16="http://schemas.microsoft.com/office/drawing/2014/main" id="{359FAFF1-3283-BFC3-0451-1E567873E3A3}"/>
              </a:ext>
            </a:extLst>
          </p:cNvPr>
          <p:cNvSpPr/>
          <p:nvPr/>
        </p:nvSpPr>
        <p:spPr>
          <a:xfrm>
            <a:off x="9012613" y="5813236"/>
            <a:ext cx="1371600" cy="155424"/>
          </a:xfrm>
          <a:custGeom>
            <a:avLst/>
            <a:gdLst>
              <a:gd name="connsiteX0" fmla="*/ 0 w 1371600"/>
              <a:gd name="connsiteY0" fmla="*/ 85537 h 155424"/>
              <a:gd name="connsiteX1" fmla="*/ 403860 w 1371600"/>
              <a:gd name="connsiteY1" fmla="*/ 1717 h 155424"/>
              <a:gd name="connsiteX2" fmla="*/ 929640 w 1371600"/>
              <a:gd name="connsiteY2" fmla="*/ 154117 h 155424"/>
              <a:gd name="connsiteX3" fmla="*/ 1371600 w 1371600"/>
              <a:gd name="connsiteY3" fmla="*/ 62677 h 155424"/>
            </a:gdLst>
            <a:ahLst/>
            <a:cxnLst>
              <a:cxn ang="0">
                <a:pos x="connsiteX0" y="connsiteY0"/>
              </a:cxn>
              <a:cxn ang="0">
                <a:pos x="connsiteX1" y="connsiteY1"/>
              </a:cxn>
              <a:cxn ang="0">
                <a:pos x="connsiteX2" y="connsiteY2"/>
              </a:cxn>
              <a:cxn ang="0">
                <a:pos x="connsiteX3" y="connsiteY3"/>
              </a:cxn>
            </a:cxnLst>
            <a:rect l="l" t="t" r="r" b="b"/>
            <a:pathLst>
              <a:path w="1371600" h="155424">
                <a:moveTo>
                  <a:pt x="0" y="85537"/>
                </a:moveTo>
                <a:cubicBezTo>
                  <a:pt x="124460" y="37912"/>
                  <a:pt x="248920" y="-9713"/>
                  <a:pt x="403860" y="1717"/>
                </a:cubicBezTo>
                <a:cubicBezTo>
                  <a:pt x="558800" y="13147"/>
                  <a:pt x="768350" y="143957"/>
                  <a:pt x="929640" y="154117"/>
                </a:cubicBezTo>
                <a:cubicBezTo>
                  <a:pt x="1090930" y="164277"/>
                  <a:pt x="1231265" y="113477"/>
                  <a:pt x="1371600" y="62677"/>
                </a:cubicBezTo>
              </a:path>
            </a:pathLst>
          </a:custGeom>
          <a:noFill/>
          <a:ln>
            <a:solidFill>
              <a:schemeClr val="accent1"/>
            </a:solidFill>
          </a:ln>
        </p:spPr>
        <p:txBody>
          <a:bodyPr vert="horz" wrap="square" lIns="91440" tIns="45720" rIns="91440" bIns="45720" numCol="1" anchor="t" anchorCtr="0" compatLnSpc="1">
            <a:prstTxWarp prst="textNoShape">
              <a:avLst/>
            </a:prstTxWarp>
            <a:noAutofit/>
          </a:bodyPr>
          <a:lstStyle/>
          <a:p>
            <a:endParaRPr lang="zh-CN" altLang="en-US" kern="0" dirty="0">
              <a:solidFill>
                <a:prstClr val="black"/>
              </a:solidFill>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3554493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50000">
              <a:schemeClr val="accent1">
                <a:lumMod val="80000"/>
              </a:schemeClr>
            </a:gs>
            <a:gs pos="21000">
              <a:schemeClr val="accent1">
                <a:lumMod val="80000"/>
              </a:schemeClr>
            </a:gs>
            <a:gs pos="0">
              <a:schemeClr val="accent1">
                <a:alpha val="70000"/>
              </a:schemeClr>
            </a:gs>
            <a:gs pos="100000">
              <a:schemeClr val="accent1"/>
            </a:gs>
          </a:gsLst>
          <a:path path="circle">
            <a:fillToRect r="100000" b="100000"/>
          </a:path>
        </a:gradFill>
        <a:effectLst/>
      </p:bgPr>
    </p:bg>
    <p:spTree>
      <p:nvGrpSpPr>
        <p:cNvPr id="1" name=""/>
        <p:cNvGrpSpPr/>
        <p:nvPr/>
      </p:nvGrpSpPr>
      <p:grpSpPr>
        <a:xfrm>
          <a:off x="0" y="0"/>
          <a:ext cx="0" cy="0"/>
          <a:chOff x="0" y="0"/>
          <a:chExt cx="0" cy="0"/>
        </a:xfrm>
      </p:grpSpPr>
      <p:pic>
        <p:nvPicPr>
          <p:cNvPr id="279" name="图片 278">
            <a:extLst>
              <a:ext uri="{FF2B5EF4-FFF2-40B4-BE49-F238E27FC236}">
                <a16:creationId xmlns:a16="http://schemas.microsoft.com/office/drawing/2014/main" id="{19763C05-BEA9-BA11-3341-EF31565FF094}"/>
              </a:ext>
            </a:extLst>
          </p:cNvPr>
          <p:cNvPicPr>
            <a:picLocks noChangeAspect="1"/>
          </p:cNvPicPr>
          <p:nvPr/>
        </p:nvPicPr>
        <p:blipFill>
          <a:blip r:embed="rId2"/>
          <a:srcRect l="9" b="38965"/>
          <a:stretch>
            <a:fillRect/>
          </a:stretch>
        </p:blipFill>
        <p:spPr>
          <a:xfrm>
            <a:off x="1" y="3255569"/>
            <a:ext cx="12190937" cy="3602431"/>
          </a:xfrm>
          <a:custGeom>
            <a:avLst/>
            <a:gdLst>
              <a:gd name="connsiteX0" fmla="*/ 0 w 12190937"/>
              <a:gd name="connsiteY0" fmla="*/ 0 h 3602431"/>
              <a:gd name="connsiteX1" fmla="*/ 12190937 w 12190937"/>
              <a:gd name="connsiteY1" fmla="*/ 0 h 3602431"/>
              <a:gd name="connsiteX2" fmla="*/ 12190937 w 12190937"/>
              <a:gd name="connsiteY2" fmla="*/ 3602431 h 3602431"/>
              <a:gd name="connsiteX3" fmla="*/ 0 w 12190937"/>
              <a:gd name="connsiteY3" fmla="*/ 3602431 h 3602431"/>
            </a:gdLst>
            <a:ahLst/>
            <a:cxnLst>
              <a:cxn ang="0">
                <a:pos x="connsiteX0" y="connsiteY0"/>
              </a:cxn>
              <a:cxn ang="0">
                <a:pos x="connsiteX1" y="connsiteY1"/>
              </a:cxn>
              <a:cxn ang="0">
                <a:pos x="connsiteX2" y="connsiteY2"/>
              </a:cxn>
              <a:cxn ang="0">
                <a:pos x="connsiteX3" y="connsiteY3"/>
              </a:cxn>
            </a:cxnLst>
            <a:rect l="l" t="t" r="r" b="b"/>
            <a:pathLst>
              <a:path w="12190937" h="3602431">
                <a:moveTo>
                  <a:pt x="0" y="0"/>
                </a:moveTo>
                <a:lnTo>
                  <a:pt x="12190937" y="0"/>
                </a:lnTo>
                <a:lnTo>
                  <a:pt x="12190937" y="3602431"/>
                </a:lnTo>
                <a:lnTo>
                  <a:pt x="0" y="3602431"/>
                </a:lnTo>
                <a:close/>
              </a:path>
            </a:pathLst>
          </a:custGeom>
        </p:spPr>
      </p:pic>
      <p:sp>
        <p:nvSpPr>
          <p:cNvPr id="23" name="椭圆 22">
            <a:extLst>
              <a:ext uri="{FF2B5EF4-FFF2-40B4-BE49-F238E27FC236}">
                <a16:creationId xmlns:a16="http://schemas.microsoft.com/office/drawing/2014/main" id="{68A614A1-EAEF-4D56-9511-6E185E56A29C}"/>
              </a:ext>
            </a:extLst>
          </p:cNvPr>
          <p:cNvSpPr/>
          <p:nvPr/>
        </p:nvSpPr>
        <p:spPr>
          <a:xfrm>
            <a:off x="10800275" y="1257777"/>
            <a:ext cx="416093" cy="416093"/>
          </a:xfrm>
          <a:prstGeom prst="ellipse">
            <a:avLst/>
          </a:prstGeom>
          <a:gradFill flip="none" rotWithShape="1">
            <a:gsLst>
              <a:gs pos="0">
                <a:schemeClr val="accent1">
                  <a:lumMod val="0"/>
                  <a:lumOff val="100000"/>
                  <a:alpha val="8000"/>
                </a:schemeClr>
              </a:gs>
              <a:gs pos="100000">
                <a:schemeClr val="accent1">
                  <a:alpha val="64000"/>
                  <a:lumMod val="29000"/>
                  <a:lumOff val="71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24" name="椭圆 23">
            <a:extLst>
              <a:ext uri="{FF2B5EF4-FFF2-40B4-BE49-F238E27FC236}">
                <a16:creationId xmlns:a16="http://schemas.microsoft.com/office/drawing/2014/main" id="{5DA45E77-9AA5-43E7-B984-220A04E277C8}"/>
              </a:ext>
            </a:extLst>
          </p:cNvPr>
          <p:cNvSpPr/>
          <p:nvPr/>
        </p:nvSpPr>
        <p:spPr>
          <a:xfrm>
            <a:off x="8105271" y="4607254"/>
            <a:ext cx="2068180" cy="2068180"/>
          </a:xfrm>
          <a:prstGeom prst="ellipse">
            <a:avLst/>
          </a:prstGeom>
          <a:gradFill flip="none" rotWithShape="1">
            <a:gsLst>
              <a:gs pos="0">
                <a:schemeClr val="accent1">
                  <a:lumMod val="0"/>
                  <a:lumOff val="100000"/>
                  <a:alpha val="5000"/>
                </a:schemeClr>
              </a:gs>
              <a:gs pos="100000">
                <a:schemeClr val="accent1">
                  <a:lumMod val="29000"/>
                  <a:lumOff val="71000"/>
                  <a:alpha val="40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25" name="椭圆 24">
            <a:extLst>
              <a:ext uri="{FF2B5EF4-FFF2-40B4-BE49-F238E27FC236}">
                <a16:creationId xmlns:a16="http://schemas.microsoft.com/office/drawing/2014/main" id="{955DAF10-50C5-4228-94F9-C27458538719}"/>
              </a:ext>
            </a:extLst>
          </p:cNvPr>
          <p:cNvSpPr/>
          <p:nvPr/>
        </p:nvSpPr>
        <p:spPr>
          <a:xfrm>
            <a:off x="2856544" y="4800564"/>
            <a:ext cx="279681" cy="279681"/>
          </a:xfrm>
          <a:prstGeom prst="ellipse">
            <a:avLst/>
          </a:prstGeom>
          <a:gradFill flip="none" rotWithShape="1">
            <a:gsLst>
              <a:gs pos="0">
                <a:schemeClr val="accent1">
                  <a:lumMod val="0"/>
                  <a:lumOff val="100000"/>
                  <a:alpha val="8000"/>
                </a:schemeClr>
              </a:gs>
              <a:gs pos="100000">
                <a:schemeClr val="accent1">
                  <a:alpha val="64000"/>
                  <a:lumMod val="29000"/>
                  <a:lumOff val="71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26" name="椭圆 25">
            <a:extLst>
              <a:ext uri="{FF2B5EF4-FFF2-40B4-BE49-F238E27FC236}">
                <a16:creationId xmlns:a16="http://schemas.microsoft.com/office/drawing/2014/main" id="{2CE61551-5970-4212-B48C-4BF27A577216}"/>
              </a:ext>
            </a:extLst>
          </p:cNvPr>
          <p:cNvSpPr/>
          <p:nvPr/>
        </p:nvSpPr>
        <p:spPr>
          <a:xfrm>
            <a:off x="1036435" y="3231175"/>
            <a:ext cx="279681" cy="279681"/>
          </a:xfrm>
          <a:prstGeom prst="ellipse">
            <a:avLst/>
          </a:prstGeom>
          <a:gradFill flip="none" rotWithShape="1">
            <a:gsLst>
              <a:gs pos="0">
                <a:schemeClr val="accent1">
                  <a:lumMod val="0"/>
                  <a:lumOff val="100000"/>
                  <a:alpha val="8000"/>
                </a:schemeClr>
              </a:gs>
              <a:gs pos="100000">
                <a:schemeClr val="accent1">
                  <a:alpha val="64000"/>
                  <a:lumMod val="29000"/>
                  <a:lumOff val="71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27" name="椭圆 26">
            <a:extLst>
              <a:ext uri="{FF2B5EF4-FFF2-40B4-BE49-F238E27FC236}">
                <a16:creationId xmlns:a16="http://schemas.microsoft.com/office/drawing/2014/main" id="{C5704921-08CB-4E89-8367-F3025AC33B70}"/>
              </a:ext>
            </a:extLst>
          </p:cNvPr>
          <p:cNvSpPr/>
          <p:nvPr/>
        </p:nvSpPr>
        <p:spPr>
          <a:xfrm>
            <a:off x="4614144" y="1308546"/>
            <a:ext cx="279681" cy="279681"/>
          </a:xfrm>
          <a:prstGeom prst="ellipse">
            <a:avLst/>
          </a:prstGeom>
          <a:gradFill flip="none" rotWithShape="1">
            <a:gsLst>
              <a:gs pos="0">
                <a:schemeClr val="accent1">
                  <a:lumMod val="0"/>
                  <a:lumOff val="100000"/>
                  <a:alpha val="8000"/>
                </a:schemeClr>
              </a:gs>
              <a:gs pos="100000">
                <a:schemeClr val="accent1">
                  <a:alpha val="64000"/>
                  <a:lumMod val="29000"/>
                  <a:lumOff val="71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28" name="椭圆 27">
            <a:extLst>
              <a:ext uri="{FF2B5EF4-FFF2-40B4-BE49-F238E27FC236}">
                <a16:creationId xmlns:a16="http://schemas.microsoft.com/office/drawing/2014/main" id="{F6EAAD36-C1E1-40FF-A60C-55E14259818A}"/>
              </a:ext>
            </a:extLst>
          </p:cNvPr>
          <p:cNvSpPr/>
          <p:nvPr/>
        </p:nvSpPr>
        <p:spPr>
          <a:xfrm>
            <a:off x="10879366" y="3302859"/>
            <a:ext cx="279681" cy="279681"/>
          </a:xfrm>
          <a:prstGeom prst="ellipse">
            <a:avLst/>
          </a:prstGeom>
          <a:gradFill flip="none" rotWithShape="1">
            <a:gsLst>
              <a:gs pos="0">
                <a:schemeClr val="accent1">
                  <a:lumMod val="0"/>
                  <a:lumOff val="100000"/>
                  <a:alpha val="8000"/>
                </a:schemeClr>
              </a:gs>
              <a:gs pos="100000">
                <a:schemeClr val="accent1">
                  <a:alpha val="64000"/>
                  <a:lumMod val="29000"/>
                  <a:lumOff val="71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29" name="椭圆 28">
            <a:extLst>
              <a:ext uri="{FF2B5EF4-FFF2-40B4-BE49-F238E27FC236}">
                <a16:creationId xmlns:a16="http://schemas.microsoft.com/office/drawing/2014/main" id="{022CFADA-82C9-47CB-BAEA-E93975E8682E}"/>
              </a:ext>
            </a:extLst>
          </p:cNvPr>
          <p:cNvSpPr/>
          <p:nvPr/>
        </p:nvSpPr>
        <p:spPr>
          <a:xfrm>
            <a:off x="3746657" y="5792158"/>
            <a:ext cx="578542" cy="578542"/>
          </a:xfrm>
          <a:prstGeom prst="ellipse">
            <a:avLst/>
          </a:prstGeom>
          <a:gradFill flip="none" rotWithShape="1">
            <a:gsLst>
              <a:gs pos="0">
                <a:schemeClr val="accent1">
                  <a:lumMod val="0"/>
                  <a:lumOff val="100000"/>
                  <a:alpha val="8000"/>
                </a:schemeClr>
              </a:gs>
              <a:gs pos="100000">
                <a:schemeClr val="accent1">
                  <a:alpha val="64000"/>
                  <a:lumMod val="29000"/>
                  <a:lumOff val="71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62" name="文本框 61">
            <a:extLst>
              <a:ext uri="{FF2B5EF4-FFF2-40B4-BE49-F238E27FC236}">
                <a16:creationId xmlns:a16="http://schemas.microsoft.com/office/drawing/2014/main" id="{7530EFF5-F9C4-42FB-B415-2CBC2EC4A52C}"/>
              </a:ext>
            </a:extLst>
          </p:cNvPr>
          <p:cNvSpPr txBox="1"/>
          <p:nvPr/>
        </p:nvSpPr>
        <p:spPr>
          <a:xfrm>
            <a:off x="2272999" y="2111464"/>
            <a:ext cx="184731"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40" name="文本框 39">
            <a:extLst>
              <a:ext uri="{FF2B5EF4-FFF2-40B4-BE49-F238E27FC236}">
                <a16:creationId xmlns:a16="http://schemas.microsoft.com/office/drawing/2014/main" id="{E1332445-2C70-40B9-826D-AA438C6972B5}"/>
              </a:ext>
            </a:extLst>
          </p:cNvPr>
          <p:cNvSpPr txBox="1"/>
          <p:nvPr/>
        </p:nvSpPr>
        <p:spPr>
          <a:xfrm>
            <a:off x="1198228" y="284512"/>
            <a:ext cx="1946545" cy="584775"/>
          </a:xfrm>
          <a:prstGeom prst="rect">
            <a:avLst/>
          </a:prstGeom>
          <a:noFill/>
        </p:spPr>
        <p:txBody>
          <a:bodyPr wrap="square" rtlCol="0">
            <a:noAutofit/>
          </a:bodyPr>
          <a:lstStyle>
            <a:defPPr>
              <a:defRPr lang="zh-CN"/>
            </a:defPPr>
            <a:lvl1pPr algn="just">
              <a:defRPr sz="3200" spc="300">
                <a:gradFill>
                  <a:gsLst>
                    <a:gs pos="100000">
                      <a:schemeClr val="bg1"/>
                    </a:gs>
                    <a:gs pos="0">
                      <a:schemeClr val="accent1">
                        <a:lumMod val="20000"/>
                        <a:lumOff val="80000"/>
                      </a:schemeClr>
                    </a:gs>
                  </a:gsLst>
                  <a:lin ang="2700000" scaled="1"/>
                </a:gradFill>
                <a:effectLst>
                  <a:outerShdw blurRad="330200" dist="127000" dir="600000" algn="ctr" rotWithShape="0">
                    <a:schemeClr val="accent1">
                      <a:lumMod val="75000"/>
                      <a:alpha val="23000"/>
                    </a:schemeClr>
                  </a:outerShdw>
                </a:effectLst>
                <a:latin typeface="庞门正道标题体" panose="02010600030101010101" pitchFamily="2" charset="-122"/>
                <a:ea typeface="庞门正道标题体" panose="02010600030101010101" pitchFamily="2" charset="-122"/>
              </a:defRPr>
            </a:lvl1pPr>
          </a:lstStyle>
          <a:p>
            <a:r>
              <a:rPr lang="zh-CN" altLang="en-US" dirty="0"/>
              <a:t>合作伙伴</a:t>
            </a:r>
          </a:p>
        </p:txBody>
      </p:sp>
      <p:pic>
        <p:nvPicPr>
          <p:cNvPr id="43" name="图片 42">
            <a:hlinkClick r:id="rId3"/>
            <a:extLst>
              <a:ext uri="{FF2B5EF4-FFF2-40B4-BE49-F238E27FC236}">
                <a16:creationId xmlns:a16="http://schemas.microsoft.com/office/drawing/2014/main" id="{8B434D84-FF13-7AA9-74D9-A39F07C19E2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62469" y="501054"/>
            <a:ext cx="1156431" cy="152649"/>
          </a:xfrm>
          <a:prstGeom prst="rect">
            <a:avLst/>
          </a:prstGeom>
        </p:spPr>
      </p:pic>
      <p:cxnSp>
        <p:nvCxnSpPr>
          <p:cNvPr id="44" name="直接连接符 43">
            <a:extLst>
              <a:ext uri="{FF2B5EF4-FFF2-40B4-BE49-F238E27FC236}">
                <a16:creationId xmlns:a16="http://schemas.microsoft.com/office/drawing/2014/main" id="{887CAE69-83F3-7E9C-E608-2911A56D38C8}"/>
              </a:ext>
            </a:extLst>
          </p:cNvPr>
          <p:cNvCxnSpPr>
            <a:cxnSpLocks/>
          </p:cNvCxnSpPr>
          <p:nvPr/>
        </p:nvCxnSpPr>
        <p:spPr>
          <a:xfrm>
            <a:off x="3611408" y="559415"/>
            <a:ext cx="6582459"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AC01FE5C-87F9-2116-8276-B1B988E0088C}"/>
              </a:ext>
            </a:extLst>
          </p:cNvPr>
          <p:cNvGrpSpPr/>
          <p:nvPr/>
        </p:nvGrpSpPr>
        <p:grpSpPr>
          <a:xfrm>
            <a:off x="1492696" y="1669771"/>
            <a:ext cx="1440000" cy="1440000"/>
            <a:chOff x="1227814" y="1669771"/>
            <a:chExt cx="1440000" cy="1440000"/>
          </a:xfrm>
        </p:grpSpPr>
        <p:grpSp>
          <p:nvGrpSpPr>
            <p:cNvPr id="7" name="组合 6">
              <a:extLst>
                <a:ext uri="{FF2B5EF4-FFF2-40B4-BE49-F238E27FC236}">
                  <a16:creationId xmlns:a16="http://schemas.microsoft.com/office/drawing/2014/main" id="{3F1F8D84-DEAE-8F0D-994F-6A79030AB004}"/>
                </a:ext>
              </a:extLst>
            </p:cNvPr>
            <p:cNvGrpSpPr/>
            <p:nvPr/>
          </p:nvGrpSpPr>
          <p:grpSpPr>
            <a:xfrm>
              <a:off x="1267995" y="1709951"/>
              <a:ext cx="1359638" cy="1359639"/>
              <a:chOff x="1593180" y="1750132"/>
              <a:chExt cx="1359638" cy="1359639"/>
            </a:xfrm>
          </p:grpSpPr>
          <p:grpSp>
            <p:nvGrpSpPr>
              <p:cNvPr id="4" name="组合 3">
                <a:extLst>
                  <a:ext uri="{FF2B5EF4-FFF2-40B4-BE49-F238E27FC236}">
                    <a16:creationId xmlns:a16="http://schemas.microsoft.com/office/drawing/2014/main" id="{2CEAF438-217B-5B3A-FE84-420E755406F5}"/>
                  </a:ext>
                </a:extLst>
              </p:cNvPr>
              <p:cNvGrpSpPr/>
              <p:nvPr/>
            </p:nvGrpSpPr>
            <p:grpSpPr>
              <a:xfrm>
                <a:off x="1593180" y="1750132"/>
                <a:ext cx="1359638" cy="1359639"/>
                <a:chOff x="3398149" y="7217215"/>
                <a:chExt cx="2748107" cy="2748108"/>
              </a:xfrm>
            </p:grpSpPr>
            <p:sp>
              <p:nvSpPr>
                <p:cNvPr id="38" name="椭圆 37">
                  <a:extLst>
                    <a:ext uri="{FF2B5EF4-FFF2-40B4-BE49-F238E27FC236}">
                      <a16:creationId xmlns:a16="http://schemas.microsoft.com/office/drawing/2014/main" id="{4E974DA9-99FF-3AC0-82E0-EA17807E5EE0}"/>
                    </a:ext>
                  </a:extLst>
                </p:cNvPr>
                <p:cNvSpPr/>
                <p:nvPr/>
              </p:nvSpPr>
              <p:spPr>
                <a:xfrm>
                  <a:off x="3398149" y="7217217"/>
                  <a:ext cx="2748106" cy="2748106"/>
                </a:xfrm>
                <a:prstGeom prst="ellipse">
                  <a:avLst/>
                </a:prstGeom>
                <a:gradFill flip="none" rotWithShape="1">
                  <a:gsLst>
                    <a:gs pos="70000">
                      <a:schemeClr val="bg1">
                        <a:alpha val="0"/>
                      </a:schemeClr>
                    </a:gs>
                    <a:gs pos="100000">
                      <a:schemeClr val="bg1">
                        <a:lumMod val="100000"/>
                        <a:alpha val="50000"/>
                      </a:schemeClr>
                    </a:gs>
                  </a:gsLst>
                  <a:path path="circle">
                    <a:fillToRect r="100000" b="100000"/>
                  </a:path>
                  <a:tileRect l="-100000" t="-100000"/>
                </a:gradFill>
                <a:ln w="6350">
                  <a:gradFill flip="none" rotWithShape="1">
                    <a:gsLst>
                      <a:gs pos="0">
                        <a:schemeClr val="bg1"/>
                      </a:gs>
                      <a:gs pos="45000">
                        <a:schemeClr val="bg1">
                          <a:alpha val="0"/>
                        </a:schemeClr>
                      </a:gs>
                    </a:gsLst>
                    <a:path path="circle">
                      <a:fillToRect l="100000" t="100000"/>
                    </a:path>
                    <a:tileRect r="-100000" b="-100000"/>
                  </a:grad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39" name="椭圆 38">
                  <a:extLst>
                    <a:ext uri="{FF2B5EF4-FFF2-40B4-BE49-F238E27FC236}">
                      <a16:creationId xmlns:a16="http://schemas.microsoft.com/office/drawing/2014/main" id="{3838859C-147E-EA57-7CF8-9CEBA1E3B36B}"/>
                    </a:ext>
                  </a:extLst>
                </p:cNvPr>
                <p:cNvSpPr/>
                <p:nvPr/>
              </p:nvSpPr>
              <p:spPr>
                <a:xfrm rot="10800000">
                  <a:off x="3398149" y="7217215"/>
                  <a:ext cx="2748107" cy="2748106"/>
                </a:xfrm>
                <a:prstGeom prst="ellipse">
                  <a:avLst/>
                </a:prstGeom>
                <a:gradFill flip="none" rotWithShape="1">
                  <a:gsLst>
                    <a:gs pos="70000">
                      <a:schemeClr val="bg1">
                        <a:alpha val="0"/>
                      </a:schemeClr>
                    </a:gs>
                    <a:gs pos="95000">
                      <a:schemeClr val="bg1">
                        <a:alpha val="50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grpSp>
          <p:pic>
            <p:nvPicPr>
              <p:cNvPr id="45" name="图片 44">
                <a:hlinkClick r:id="rId3"/>
                <a:extLst>
                  <a:ext uri="{FF2B5EF4-FFF2-40B4-BE49-F238E27FC236}">
                    <a16:creationId xmlns:a16="http://schemas.microsoft.com/office/drawing/2014/main" id="{95C5B16C-E878-07A1-84E2-317341E21C13}"/>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694782" y="2353627"/>
                <a:ext cx="1156431" cy="152649"/>
              </a:xfrm>
              <a:prstGeom prst="rect">
                <a:avLst/>
              </a:prstGeom>
            </p:spPr>
          </p:pic>
        </p:grpSp>
        <p:grpSp>
          <p:nvGrpSpPr>
            <p:cNvPr id="9" name="组合 8">
              <a:extLst>
                <a:ext uri="{FF2B5EF4-FFF2-40B4-BE49-F238E27FC236}">
                  <a16:creationId xmlns:a16="http://schemas.microsoft.com/office/drawing/2014/main" id="{7DC30443-A6BF-F05E-14EE-A0872A506B83}"/>
                </a:ext>
              </a:extLst>
            </p:cNvPr>
            <p:cNvGrpSpPr/>
            <p:nvPr/>
          </p:nvGrpSpPr>
          <p:grpSpPr>
            <a:xfrm>
              <a:off x="1227814" y="1669771"/>
              <a:ext cx="1440000" cy="1440000"/>
              <a:chOff x="1227814" y="1669771"/>
              <a:chExt cx="1440000" cy="1440000"/>
            </a:xfrm>
          </p:grpSpPr>
          <p:sp>
            <p:nvSpPr>
              <p:cNvPr id="8" name="弧形 7">
                <a:extLst>
                  <a:ext uri="{FF2B5EF4-FFF2-40B4-BE49-F238E27FC236}">
                    <a16:creationId xmlns:a16="http://schemas.microsoft.com/office/drawing/2014/main" id="{4FC09329-1F05-F88F-57F9-E023A6642BD0}"/>
                  </a:ext>
                </a:extLst>
              </p:cNvPr>
              <p:cNvSpPr>
                <a:spLocks noChangeAspect="1"/>
              </p:cNvSpPr>
              <p:nvPr/>
            </p:nvSpPr>
            <p:spPr>
              <a:xfrm rot="27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sp>
            <p:nvSpPr>
              <p:cNvPr id="106" name="弧形 105">
                <a:extLst>
                  <a:ext uri="{FF2B5EF4-FFF2-40B4-BE49-F238E27FC236}">
                    <a16:creationId xmlns:a16="http://schemas.microsoft.com/office/drawing/2014/main" id="{B8CC10B8-5012-4A3B-F766-37048656B69E}"/>
                  </a:ext>
                </a:extLst>
              </p:cNvPr>
              <p:cNvSpPr>
                <a:spLocks noChangeAspect="1"/>
              </p:cNvSpPr>
              <p:nvPr/>
            </p:nvSpPr>
            <p:spPr>
              <a:xfrm rot="144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grpSp>
      </p:grpSp>
      <p:grpSp>
        <p:nvGrpSpPr>
          <p:cNvPr id="280" name="组合 279">
            <a:extLst>
              <a:ext uri="{FF2B5EF4-FFF2-40B4-BE49-F238E27FC236}">
                <a16:creationId xmlns:a16="http://schemas.microsoft.com/office/drawing/2014/main" id="{F336249B-88A8-65E1-A33F-4012B1260E93}"/>
              </a:ext>
            </a:extLst>
          </p:cNvPr>
          <p:cNvGrpSpPr/>
          <p:nvPr/>
        </p:nvGrpSpPr>
        <p:grpSpPr>
          <a:xfrm>
            <a:off x="3438704" y="1669771"/>
            <a:ext cx="1440000" cy="1440000"/>
            <a:chOff x="1227814" y="1669771"/>
            <a:chExt cx="1440000" cy="1440000"/>
          </a:xfrm>
        </p:grpSpPr>
        <p:grpSp>
          <p:nvGrpSpPr>
            <p:cNvPr id="281" name="组合 280">
              <a:extLst>
                <a:ext uri="{FF2B5EF4-FFF2-40B4-BE49-F238E27FC236}">
                  <a16:creationId xmlns:a16="http://schemas.microsoft.com/office/drawing/2014/main" id="{1EFB73ED-6879-C049-24E6-F68DA652C164}"/>
                </a:ext>
              </a:extLst>
            </p:cNvPr>
            <p:cNvGrpSpPr/>
            <p:nvPr/>
          </p:nvGrpSpPr>
          <p:grpSpPr>
            <a:xfrm>
              <a:off x="1267995" y="1709951"/>
              <a:ext cx="1359638" cy="1359639"/>
              <a:chOff x="1593180" y="1750132"/>
              <a:chExt cx="1359638" cy="1359639"/>
            </a:xfrm>
          </p:grpSpPr>
          <p:grpSp>
            <p:nvGrpSpPr>
              <p:cNvPr id="285" name="组合 284">
                <a:extLst>
                  <a:ext uri="{FF2B5EF4-FFF2-40B4-BE49-F238E27FC236}">
                    <a16:creationId xmlns:a16="http://schemas.microsoft.com/office/drawing/2014/main" id="{BCA26E1F-D264-1DDC-CA46-ECBEE703C52E}"/>
                  </a:ext>
                </a:extLst>
              </p:cNvPr>
              <p:cNvGrpSpPr/>
              <p:nvPr/>
            </p:nvGrpSpPr>
            <p:grpSpPr>
              <a:xfrm>
                <a:off x="1593180" y="1750132"/>
                <a:ext cx="1359638" cy="1359639"/>
                <a:chOff x="3398149" y="7217215"/>
                <a:chExt cx="2748107" cy="2748108"/>
              </a:xfrm>
            </p:grpSpPr>
            <p:sp>
              <p:nvSpPr>
                <p:cNvPr id="287" name="椭圆 286">
                  <a:extLst>
                    <a:ext uri="{FF2B5EF4-FFF2-40B4-BE49-F238E27FC236}">
                      <a16:creationId xmlns:a16="http://schemas.microsoft.com/office/drawing/2014/main" id="{2B86D51B-D17C-15BC-A182-2218F6747D10}"/>
                    </a:ext>
                  </a:extLst>
                </p:cNvPr>
                <p:cNvSpPr/>
                <p:nvPr/>
              </p:nvSpPr>
              <p:spPr>
                <a:xfrm>
                  <a:off x="3398149" y="7217217"/>
                  <a:ext cx="2748106" cy="2748106"/>
                </a:xfrm>
                <a:prstGeom prst="ellipse">
                  <a:avLst/>
                </a:prstGeom>
                <a:gradFill flip="none" rotWithShape="1">
                  <a:gsLst>
                    <a:gs pos="70000">
                      <a:schemeClr val="bg1">
                        <a:alpha val="0"/>
                      </a:schemeClr>
                    </a:gs>
                    <a:gs pos="100000">
                      <a:schemeClr val="bg1">
                        <a:lumMod val="100000"/>
                        <a:alpha val="50000"/>
                      </a:schemeClr>
                    </a:gs>
                  </a:gsLst>
                  <a:path path="circle">
                    <a:fillToRect r="100000" b="100000"/>
                  </a:path>
                  <a:tileRect l="-100000" t="-100000"/>
                </a:gradFill>
                <a:ln w="6350">
                  <a:gradFill flip="none" rotWithShape="1">
                    <a:gsLst>
                      <a:gs pos="0">
                        <a:schemeClr val="bg1"/>
                      </a:gs>
                      <a:gs pos="45000">
                        <a:schemeClr val="bg1">
                          <a:alpha val="0"/>
                        </a:schemeClr>
                      </a:gs>
                    </a:gsLst>
                    <a:path path="circle">
                      <a:fillToRect l="100000" t="100000"/>
                    </a:path>
                    <a:tileRect r="-100000" b="-100000"/>
                  </a:grad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288" name="椭圆 287">
                  <a:extLst>
                    <a:ext uri="{FF2B5EF4-FFF2-40B4-BE49-F238E27FC236}">
                      <a16:creationId xmlns:a16="http://schemas.microsoft.com/office/drawing/2014/main" id="{9B687A61-41B8-A47B-E145-8A4A25B8FD5A}"/>
                    </a:ext>
                  </a:extLst>
                </p:cNvPr>
                <p:cNvSpPr/>
                <p:nvPr/>
              </p:nvSpPr>
              <p:spPr>
                <a:xfrm rot="10800000">
                  <a:off x="3398149" y="7217215"/>
                  <a:ext cx="2748107" cy="2748106"/>
                </a:xfrm>
                <a:prstGeom prst="ellipse">
                  <a:avLst/>
                </a:prstGeom>
                <a:gradFill flip="none" rotWithShape="1">
                  <a:gsLst>
                    <a:gs pos="70000">
                      <a:schemeClr val="bg1">
                        <a:alpha val="0"/>
                      </a:schemeClr>
                    </a:gs>
                    <a:gs pos="95000">
                      <a:schemeClr val="bg1">
                        <a:alpha val="50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grpSp>
          <p:pic>
            <p:nvPicPr>
              <p:cNvPr id="286" name="图片 285">
                <a:hlinkClick r:id="rId3"/>
                <a:extLst>
                  <a:ext uri="{FF2B5EF4-FFF2-40B4-BE49-F238E27FC236}">
                    <a16:creationId xmlns:a16="http://schemas.microsoft.com/office/drawing/2014/main" id="{9F2227A6-4C68-85CA-9091-B17C2FC28148}"/>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694782" y="2353627"/>
                <a:ext cx="1156431" cy="152649"/>
              </a:xfrm>
              <a:prstGeom prst="rect">
                <a:avLst/>
              </a:prstGeom>
            </p:spPr>
          </p:pic>
        </p:grpSp>
        <p:grpSp>
          <p:nvGrpSpPr>
            <p:cNvPr id="282" name="组合 281">
              <a:extLst>
                <a:ext uri="{FF2B5EF4-FFF2-40B4-BE49-F238E27FC236}">
                  <a16:creationId xmlns:a16="http://schemas.microsoft.com/office/drawing/2014/main" id="{DFAB4B5D-EE84-0FD2-D077-1D8C5A5B737D}"/>
                </a:ext>
              </a:extLst>
            </p:cNvPr>
            <p:cNvGrpSpPr/>
            <p:nvPr/>
          </p:nvGrpSpPr>
          <p:grpSpPr>
            <a:xfrm>
              <a:off x="1227814" y="1669771"/>
              <a:ext cx="1440000" cy="1440000"/>
              <a:chOff x="1227814" y="1669771"/>
              <a:chExt cx="1440000" cy="1440000"/>
            </a:xfrm>
          </p:grpSpPr>
          <p:sp>
            <p:nvSpPr>
              <p:cNvPr id="283" name="弧形 282">
                <a:extLst>
                  <a:ext uri="{FF2B5EF4-FFF2-40B4-BE49-F238E27FC236}">
                    <a16:creationId xmlns:a16="http://schemas.microsoft.com/office/drawing/2014/main" id="{F4CD49F7-49C0-0DE9-49B0-D55BACC12EDC}"/>
                  </a:ext>
                </a:extLst>
              </p:cNvPr>
              <p:cNvSpPr>
                <a:spLocks noChangeAspect="1"/>
              </p:cNvSpPr>
              <p:nvPr/>
            </p:nvSpPr>
            <p:spPr>
              <a:xfrm rot="27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sp>
            <p:nvSpPr>
              <p:cNvPr id="284" name="弧形 283">
                <a:extLst>
                  <a:ext uri="{FF2B5EF4-FFF2-40B4-BE49-F238E27FC236}">
                    <a16:creationId xmlns:a16="http://schemas.microsoft.com/office/drawing/2014/main" id="{70DD5B24-A18D-0E80-1476-0A0334B974F9}"/>
                  </a:ext>
                </a:extLst>
              </p:cNvPr>
              <p:cNvSpPr>
                <a:spLocks noChangeAspect="1"/>
              </p:cNvSpPr>
              <p:nvPr/>
            </p:nvSpPr>
            <p:spPr>
              <a:xfrm rot="144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grpSp>
      </p:grpSp>
      <p:grpSp>
        <p:nvGrpSpPr>
          <p:cNvPr id="289" name="组合 288">
            <a:extLst>
              <a:ext uri="{FF2B5EF4-FFF2-40B4-BE49-F238E27FC236}">
                <a16:creationId xmlns:a16="http://schemas.microsoft.com/office/drawing/2014/main" id="{B1DBE15C-C883-8213-CF8D-7DE46FCF0CC2}"/>
              </a:ext>
            </a:extLst>
          </p:cNvPr>
          <p:cNvGrpSpPr/>
          <p:nvPr/>
        </p:nvGrpSpPr>
        <p:grpSpPr>
          <a:xfrm>
            <a:off x="5384712" y="1669771"/>
            <a:ext cx="1440000" cy="1440000"/>
            <a:chOff x="1227814" y="1669771"/>
            <a:chExt cx="1440000" cy="1440000"/>
          </a:xfrm>
        </p:grpSpPr>
        <p:grpSp>
          <p:nvGrpSpPr>
            <p:cNvPr id="290" name="组合 289">
              <a:extLst>
                <a:ext uri="{FF2B5EF4-FFF2-40B4-BE49-F238E27FC236}">
                  <a16:creationId xmlns:a16="http://schemas.microsoft.com/office/drawing/2014/main" id="{3BB55089-5266-FC94-84DC-11DFBB7164AE}"/>
                </a:ext>
              </a:extLst>
            </p:cNvPr>
            <p:cNvGrpSpPr/>
            <p:nvPr/>
          </p:nvGrpSpPr>
          <p:grpSpPr>
            <a:xfrm>
              <a:off x="1267995" y="1709951"/>
              <a:ext cx="1359638" cy="1359639"/>
              <a:chOff x="1593180" y="1750132"/>
              <a:chExt cx="1359638" cy="1359639"/>
            </a:xfrm>
          </p:grpSpPr>
          <p:grpSp>
            <p:nvGrpSpPr>
              <p:cNvPr id="294" name="组合 293">
                <a:extLst>
                  <a:ext uri="{FF2B5EF4-FFF2-40B4-BE49-F238E27FC236}">
                    <a16:creationId xmlns:a16="http://schemas.microsoft.com/office/drawing/2014/main" id="{24655A4C-74B2-D784-B70F-7BFE8B24BFF7}"/>
                  </a:ext>
                </a:extLst>
              </p:cNvPr>
              <p:cNvGrpSpPr/>
              <p:nvPr/>
            </p:nvGrpSpPr>
            <p:grpSpPr>
              <a:xfrm>
                <a:off x="1593180" y="1750132"/>
                <a:ext cx="1359638" cy="1359639"/>
                <a:chOff x="3398149" y="7217215"/>
                <a:chExt cx="2748107" cy="2748108"/>
              </a:xfrm>
            </p:grpSpPr>
            <p:sp>
              <p:nvSpPr>
                <p:cNvPr id="296" name="椭圆 295">
                  <a:extLst>
                    <a:ext uri="{FF2B5EF4-FFF2-40B4-BE49-F238E27FC236}">
                      <a16:creationId xmlns:a16="http://schemas.microsoft.com/office/drawing/2014/main" id="{20D1C623-0D66-68F0-616A-3F407C99D543}"/>
                    </a:ext>
                  </a:extLst>
                </p:cNvPr>
                <p:cNvSpPr/>
                <p:nvPr/>
              </p:nvSpPr>
              <p:spPr>
                <a:xfrm>
                  <a:off x="3398149" y="7217217"/>
                  <a:ext cx="2748106" cy="2748106"/>
                </a:xfrm>
                <a:prstGeom prst="ellipse">
                  <a:avLst/>
                </a:prstGeom>
                <a:gradFill flip="none" rotWithShape="1">
                  <a:gsLst>
                    <a:gs pos="70000">
                      <a:schemeClr val="bg1">
                        <a:alpha val="0"/>
                      </a:schemeClr>
                    </a:gs>
                    <a:gs pos="100000">
                      <a:schemeClr val="bg1">
                        <a:lumMod val="100000"/>
                        <a:alpha val="50000"/>
                      </a:schemeClr>
                    </a:gs>
                  </a:gsLst>
                  <a:path path="circle">
                    <a:fillToRect r="100000" b="100000"/>
                  </a:path>
                  <a:tileRect l="-100000" t="-100000"/>
                </a:gradFill>
                <a:ln w="6350">
                  <a:gradFill flip="none" rotWithShape="1">
                    <a:gsLst>
                      <a:gs pos="0">
                        <a:schemeClr val="bg1"/>
                      </a:gs>
                      <a:gs pos="45000">
                        <a:schemeClr val="bg1">
                          <a:alpha val="0"/>
                        </a:schemeClr>
                      </a:gs>
                    </a:gsLst>
                    <a:path path="circle">
                      <a:fillToRect l="100000" t="100000"/>
                    </a:path>
                    <a:tileRect r="-100000" b="-100000"/>
                  </a:grad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297" name="椭圆 296">
                  <a:extLst>
                    <a:ext uri="{FF2B5EF4-FFF2-40B4-BE49-F238E27FC236}">
                      <a16:creationId xmlns:a16="http://schemas.microsoft.com/office/drawing/2014/main" id="{163B4FAD-7FC9-4E2A-6F60-885902F1F097}"/>
                    </a:ext>
                  </a:extLst>
                </p:cNvPr>
                <p:cNvSpPr/>
                <p:nvPr/>
              </p:nvSpPr>
              <p:spPr>
                <a:xfrm rot="10800000">
                  <a:off x="3398149" y="7217215"/>
                  <a:ext cx="2748107" cy="2748106"/>
                </a:xfrm>
                <a:prstGeom prst="ellipse">
                  <a:avLst/>
                </a:prstGeom>
                <a:gradFill flip="none" rotWithShape="1">
                  <a:gsLst>
                    <a:gs pos="70000">
                      <a:schemeClr val="bg1">
                        <a:alpha val="0"/>
                      </a:schemeClr>
                    </a:gs>
                    <a:gs pos="95000">
                      <a:schemeClr val="bg1">
                        <a:alpha val="50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grpSp>
          <p:pic>
            <p:nvPicPr>
              <p:cNvPr id="295" name="图片 294">
                <a:hlinkClick r:id="rId3"/>
                <a:extLst>
                  <a:ext uri="{FF2B5EF4-FFF2-40B4-BE49-F238E27FC236}">
                    <a16:creationId xmlns:a16="http://schemas.microsoft.com/office/drawing/2014/main" id="{D0E0E923-E8BB-348E-EC60-C5DC9E04E008}"/>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694782" y="2353627"/>
                <a:ext cx="1156431" cy="152649"/>
              </a:xfrm>
              <a:prstGeom prst="rect">
                <a:avLst/>
              </a:prstGeom>
            </p:spPr>
          </p:pic>
        </p:grpSp>
        <p:grpSp>
          <p:nvGrpSpPr>
            <p:cNvPr id="291" name="组合 290">
              <a:extLst>
                <a:ext uri="{FF2B5EF4-FFF2-40B4-BE49-F238E27FC236}">
                  <a16:creationId xmlns:a16="http://schemas.microsoft.com/office/drawing/2014/main" id="{62674962-45D3-064C-8573-FEC1FDE58EA4}"/>
                </a:ext>
              </a:extLst>
            </p:cNvPr>
            <p:cNvGrpSpPr/>
            <p:nvPr/>
          </p:nvGrpSpPr>
          <p:grpSpPr>
            <a:xfrm>
              <a:off x="1227814" y="1669771"/>
              <a:ext cx="1440000" cy="1440000"/>
              <a:chOff x="1227814" y="1669771"/>
              <a:chExt cx="1440000" cy="1440000"/>
            </a:xfrm>
          </p:grpSpPr>
          <p:sp>
            <p:nvSpPr>
              <p:cNvPr id="292" name="弧形 291">
                <a:extLst>
                  <a:ext uri="{FF2B5EF4-FFF2-40B4-BE49-F238E27FC236}">
                    <a16:creationId xmlns:a16="http://schemas.microsoft.com/office/drawing/2014/main" id="{643DACD9-AE44-5D9D-B32D-FBE1249DA655}"/>
                  </a:ext>
                </a:extLst>
              </p:cNvPr>
              <p:cNvSpPr>
                <a:spLocks noChangeAspect="1"/>
              </p:cNvSpPr>
              <p:nvPr/>
            </p:nvSpPr>
            <p:spPr>
              <a:xfrm rot="27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sp>
            <p:nvSpPr>
              <p:cNvPr id="293" name="弧形 292">
                <a:extLst>
                  <a:ext uri="{FF2B5EF4-FFF2-40B4-BE49-F238E27FC236}">
                    <a16:creationId xmlns:a16="http://schemas.microsoft.com/office/drawing/2014/main" id="{C8509B58-9D00-7A50-543D-E9DB4F6EFB53}"/>
                  </a:ext>
                </a:extLst>
              </p:cNvPr>
              <p:cNvSpPr>
                <a:spLocks noChangeAspect="1"/>
              </p:cNvSpPr>
              <p:nvPr/>
            </p:nvSpPr>
            <p:spPr>
              <a:xfrm rot="144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grpSp>
      </p:grpSp>
      <p:grpSp>
        <p:nvGrpSpPr>
          <p:cNvPr id="298" name="组合 297">
            <a:extLst>
              <a:ext uri="{FF2B5EF4-FFF2-40B4-BE49-F238E27FC236}">
                <a16:creationId xmlns:a16="http://schemas.microsoft.com/office/drawing/2014/main" id="{D916D538-0293-260F-02DF-B9ED897D49F4}"/>
              </a:ext>
            </a:extLst>
          </p:cNvPr>
          <p:cNvGrpSpPr/>
          <p:nvPr/>
        </p:nvGrpSpPr>
        <p:grpSpPr>
          <a:xfrm>
            <a:off x="7330720" y="1669771"/>
            <a:ext cx="1440000" cy="1440000"/>
            <a:chOff x="1227814" y="1669771"/>
            <a:chExt cx="1440000" cy="1440000"/>
          </a:xfrm>
        </p:grpSpPr>
        <p:grpSp>
          <p:nvGrpSpPr>
            <p:cNvPr id="299" name="组合 298">
              <a:extLst>
                <a:ext uri="{FF2B5EF4-FFF2-40B4-BE49-F238E27FC236}">
                  <a16:creationId xmlns:a16="http://schemas.microsoft.com/office/drawing/2014/main" id="{9587402F-12CF-C744-E7FB-9760C4715362}"/>
                </a:ext>
              </a:extLst>
            </p:cNvPr>
            <p:cNvGrpSpPr/>
            <p:nvPr/>
          </p:nvGrpSpPr>
          <p:grpSpPr>
            <a:xfrm>
              <a:off x="1267995" y="1709951"/>
              <a:ext cx="1359638" cy="1359639"/>
              <a:chOff x="1593180" y="1750132"/>
              <a:chExt cx="1359638" cy="1359639"/>
            </a:xfrm>
          </p:grpSpPr>
          <p:grpSp>
            <p:nvGrpSpPr>
              <p:cNvPr id="303" name="组合 302">
                <a:extLst>
                  <a:ext uri="{FF2B5EF4-FFF2-40B4-BE49-F238E27FC236}">
                    <a16:creationId xmlns:a16="http://schemas.microsoft.com/office/drawing/2014/main" id="{1432DA0C-D6EF-4C67-5B8C-276653D6FD64}"/>
                  </a:ext>
                </a:extLst>
              </p:cNvPr>
              <p:cNvGrpSpPr/>
              <p:nvPr/>
            </p:nvGrpSpPr>
            <p:grpSpPr>
              <a:xfrm>
                <a:off x="1593180" y="1750132"/>
                <a:ext cx="1359638" cy="1359639"/>
                <a:chOff x="3398149" y="7217215"/>
                <a:chExt cx="2748107" cy="2748108"/>
              </a:xfrm>
            </p:grpSpPr>
            <p:sp>
              <p:nvSpPr>
                <p:cNvPr id="305" name="椭圆 304">
                  <a:extLst>
                    <a:ext uri="{FF2B5EF4-FFF2-40B4-BE49-F238E27FC236}">
                      <a16:creationId xmlns:a16="http://schemas.microsoft.com/office/drawing/2014/main" id="{1602CE44-0A73-CC55-160E-AA5918D99334}"/>
                    </a:ext>
                  </a:extLst>
                </p:cNvPr>
                <p:cNvSpPr/>
                <p:nvPr/>
              </p:nvSpPr>
              <p:spPr>
                <a:xfrm>
                  <a:off x="3398149" y="7217217"/>
                  <a:ext cx="2748106" cy="2748106"/>
                </a:xfrm>
                <a:prstGeom prst="ellipse">
                  <a:avLst/>
                </a:prstGeom>
                <a:gradFill flip="none" rotWithShape="1">
                  <a:gsLst>
                    <a:gs pos="70000">
                      <a:schemeClr val="bg1">
                        <a:alpha val="0"/>
                      </a:schemeClr>
                    </a:gs>
                    <a:gs pos="100000">
                      <a:schemeClr val="bg1">
                        <a:lumMod val="100000"/>
                        <a:alpha val="50000"/>
                      </a:schemeClr>
                    </a:gs>
                  </a:gsLst>
                  <a:path path="circle">
                    <a:fillToRect r="100000" b="100000"/>
                  </a:path>
                  <a:tileRect l="-100000" t="-100000"/>
                </a:gradFill>
                <a:ln w="6350">
                  <a:gradFill flip="none" rotWithShape="1">
                    <a:gsLst>
                      <a:gs pos="0">
                        <a:schemeClr val="bg1"/>
                      </a:gs>
                      <a:gs pos="45000">
                        <a:schemeClr val="bg1">
                          <a:alpha val="0"/>
                        </a:schemeClr>
                      </a:gs>
                    </a:gsLst>
                    <a:path path="circle">
                      <a:fillToRect l="100000" t="100000"/>
                    </a:path>
                    <a:tileRect r="-100000" b="-100000"/>
                  </a:grad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306" name="椭圆 305">
                  <a:extLst>
                    <a:ext uri="{FF2B5EF4-FFF2-40B4-BE49-F238E27FC236}">
                      <a16:creationId xmlns:a16="http://schemas.microsoft.com/office/drawing/2014/main" id="{9FC424C4-3C44-6C4A-D3B0-C13BA24703F8}"/>
                    </a:ext>
                  </a:extLst>
                </p:cNvPr>
                <p:cNvSpPr/>
                <p:nvPr/>
              </p:nvSpPr>
              <p:spPr>
                <a:xfrm rot="10800000">
                  <a:off x="3398149" y="7217215"/>
                  <a:ext cx="2748107" cy="2748106"/>
                </a:xfrm>
                <a:prstGeom prst="ellipse">
                  <a:avLst/>
                </a:prstGeom>
                <a:gradFill flip="none" rotWithShape="1">
                  <a:gsLst>
                    <a:gs pos="70000">
                      <a:schemeClr val="bg1">
                        <a:alpha val="0"/>
                      </a:schemeClr>
                    </a:gs>
                    <a:gs pos="95000">
                      <a:schemeClr val="bg1">
                        <a:alpha val="50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grpSp>
          <p:pic>
            <p:nvPicPr>
              <p:cNvPr id="304" name="图片 303">
                <a:hlinkClick r:id="rId3"/>
                <a:extLst>
                  <a:ext uri="{FF2B5EF4-FFF2-40B4-BE49-F238E27FC236}">
                    <a16:creationId xmlns:a16="http://schemas.microsoft.com/office/drawing/2014/main" id="{1E4B4F5D-8F2A-944F-CB92-F891B86DE540}"/>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694782" y="2353627"/>
                <a:ext cx="1156431" cy="152649"/>
              </a:xfrm>
              <a:prstGeom prst="rect">
                <a:avLst/>
              </a:prstGeom>
            </p:spPr>
          </p:pic>
        </p:grpSp>
        <p:grpSp>
          <p:nvGrpSpPr>
            <p:cNvPr id="300" name="组合 299">
              <a:extLst>
                <a:ext uri="{FF2B5EF4-FFF2-40B4-BE49-F238E27FC236}">
                  <a16:creationId xmlns:a16="http://schemas.microsoft.com/office/drawing/2014/main" id="{D0625EB4-3728-5D56-6FC7-1AECB492C6BB}"/>
                </a:ext>
              </a:extLst>
            </p:cNvPr>
            <p:cNvGrpSpPr/>
            <p:nvPr/>
          </p:nvGrpSpPr>
          <p:grpSpPr>
            <a:xfrm>
              <a:off x="1227814" y="1669771"/>
              <a:ext cx="1440000" cy="1440000"/>
              <a:chOff x="1227814" y="1669771"/>
              <a:chExt cx="1440000" cy="1440000"/>
            </a:xfrm>
          </p:grpSpPr>
          <p:sp>
            <p:nvSpPr>
              <p:cNvPr id="301" name="弧形 300">
                <a:extLst>
                  <a:ext uri="{FF2B5EF4-FFF2-40B4-BE49-F238E27FC236}">
                    <a16:creationId xmlns:a16="http://schemas.microsoft.com/office/drawing/2014/main" id="{71F29B39-AFDB-1FFC-4839-617FCE131720}"/>
                  </a:ext>
                </a:extLst>
              </p:cNvPr>
              <p:cNvSpPr>
                <a:spLocks noChangeAspect="1"/>
              </p:cNvSpPr>
              <p:nvPr/>
            </p:nvSpPr>
            <p:spPr>
              <a:xfrm rot="27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sp>
            <p:nvSpPr>
              <p:cNvPr id="302" name="弧形 301">
                <a:extLst>
                  <a:ext uri="{FF2B5EF4-FFF2-40B4-BE49-F238E27FC236}">
                    <a16:creationId xmlns:a16="http://schemas.microsoft.com/office/drawing/2014/main" id="{E14A0173-24EF-3F14-1FEF-BE12D63FA5A4}"/>
                  </a:ext>
                </a:extLst>
              </p:cNvPr>
              <p:cNvSpPr>
                <a:spLocks noChangeAspect="1"/>
              </p:cNvSpPr>
              <p:nvPr/>
            </p:nvSpPr>
            <p:spPr>
              <a:xfrm rot="144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grpSp>
      </p:grpSp>
      <p:grpSp>
        <p:nvGrpSpPr>
          <p:cNvPr id="307" name="组合 306">
            <a:extLst>
              <a:ext uri="{FF2B5EF4-FFF2-40B4-BE49-F238E27FC236}">
                <a16:creationId xmlns:a16="http://schemas.microsoft.com/office/drawing/2014/main" id="{BBF92C19-102D-C1C6-6B6E-884E68C92A93}"/>
              </a:ext>
            </a:extLst>
          </p:cNvPr>
          <p:cNvGrpSpPr/>
          <p:nvPr/>
        </p:nvGrpSpPr>
        <p:grpSpPr>
          <a:xfrm>
            <a:off x="9276728" y="1669771"/>
            <a:ext cx="1440000" cy="1440000"/>
            <a:chOff x="1227814" y="1669771"/>
            <a:chExt cx="1440000" cy="1440000"/>
          </a:xfrm>
        </p:grpSpPr>
        <p:grpSp>
          <p:nvGrpSpPr>
            <p:cNvPr id="308" name="组合 307">
              <a:extLst>
                <a:ext uri="{FF2B5EF4-FFF2-40B4-BE49-F238E27FC236}">
                  <a16:creationId xmlns:a16="http://schemas.microsoft.com/office/drawing/2014/main" id="{8BDE429A-9770-C4C9-0DCF-7E7D6C637EE5}"/>
                </a:ext>
              </a:extLst>
            </p:cNvPr>
            <p:cNvGrpSpPr/>
            <p:nvPr/>
          </p:nvGrpSpPr>
          <p:grpSpPr>
            <a:xfrm>
              <a:off x="1267995" y="1709951"/>
              <a:ext cx="1359638" cy="1359639"/>
              <a:chOff x="1593180" y="1750132"/>
              <a:chExt cx="1359638" cy="1359639"/>
            </a:xfrm>
          </p:grpSpPr>
          <p:grpSp>
            <p:nvGrpSpPr>
              <p:cNvPr id="312" name="组合 311">
                <a:extLst>
                  <a:ext uri="{FF2B5EF4-FFF2-40B4-BE49-F238E27FC236}">
                    <a16:creationId xmlns:a16="http://schemas.microsoft.com/office/drawing/2014/main" id="{F071CA5A-5A03-6D1A-FA86-DDA2DC9FB5B5}"/>
                  </a:ext>
                </a:extLst>
              </p:cNvPr>
              <p:cNvGrpSpPr/>
              <p:nvPr/>
            </p:nvGrpSpPr>
            <p:grpSpPr>
              <a:xfrm>
                <a:off x="1593180" y="1750132"/>
                <a:ext cx="1359638" cy="1359639"/>
                <a:chOff x="3398149" y="7217215"/>
                <a:chExt cx="2748107" cy="2748108"/>
              </a:xfrm>
            </p:grpSpPr>
            <p:sp>
              <p:nvSpPr>
                <p:cNvPr id="314" name="椭圆 313">
                  <a:extLst>
                    <a:ext uri="{FF2B5EF4-FFF2-40B4-BE49-F238E27FC236}">
                      <a16:creationId xmlns:a16="http://schemas.microsoft.com/office/drawing/2014/main" id="{D863D2C3-2706-6C1B-FF43-E96FFE07A59F}"/>
                    </a:ext>
                  </a:extLst>
                </p:cNvPr>
                <p:cNvSpPr/>
                <p:nvPr/>
              </p:nvSpPr>
              <p:spPr>
                <a:xfrm>
                  <a:off x="3398149" y="7217217"/>
                  <a:ext cx="2748106" cy="2748106"/>
                </a:xfrm>
                <a:prstGeom prst="ellipse">
                  <a:avLst/>
                </a:prstGeom>
                <a:gradFill flip="none" rotWithShape="1">
                  <a:gsLst>
                    <a:gs pos="70000">
                      <a:schemeClr val="bg1">
                        <a:alpha val="0"/>
                      </a:schemeClr>
                    </a:gs>
                    <a:gs pos="100000">
                      <a:schemeClr val="bg1">
                        <a:lumMod val="100000"/>
                        <a:alpha val="50000"/>
                      </a:schemeClr>
                    </a:gs>
                  </a:gsLst>
                  <a:path path="circle">
                    <a:fillToRect r="100000" b="100000"/>
                  </a:path>
                  <a:tileRect l="-100000" t="-100000"/>
                </a:gradFill>
                <a:ln w="6350">
                  <a:gradFill flip="none" rotWithShape="1">
                    <a:gsLst>
                      <a:gs pos="0">
                        <a:schemeClr val="bg1"/>
                      </a:gs>
                      <a:gs pos="45000">
                        <a:schemeClr val="bg1">
                          <a:alpha val="0"/>
                        </a:schemeClr>
                      </a:gs>
                    </a:gsLst>
                    <a:path path="circle">
                      <a:fillToRect l="100000" t="100000"/>
                    </a:path>
                    <a:tileRect r="-100000" b="-100000"/>
                  </a:grad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315" name="椭圆 314">
                  <a:extLst>
                    <a:ext uri="{FF2B5EF4-FFF2-40B4-BE49-F238E27FC236}">
                      <a16:creationId xmlns:a16="http://schemas.microsoft.com/office/drawing/2014/main" id="{3A60ADEB-D7A6-AC40-AAEE-6876513475E2}"/>
                    </a:ext>
                  </a:extLst>
                </p:cNvPr>
                <p:cNvSpPr/>
                <p:nvPr/>
              </p:nvSpPr>
              <p:spPr>
                <a:xfrm rot="10800000">
                  <a:off x="3398149" y="7217215"/>
                  <a:ext cx="2748107" cy="2748106"/>
                </a:xfrm>
                <a:prstGeom prst="ellipse">
                  <a:avLst/>
                </a:prstGeom>
                <a:gradFill flip="none" rotWithShape="1">
                  <a:gsLst>
                    <a:gs pos="70000">
                      <a:schemeClr val="bg1">
                        <a:alpha val="0"/>
                      </a:schemeClr>
                    </a:gs>
                    <a:gs pos="95000">
                      <a:schemeClr val="bg1">
                        <a:alpha val="50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grpSp>
          <p:pic>
            <p:nvPicPr>
              <p:cNvPr id="313" name="图片 312">
                <a:hlinkClick r:id="rId3"/>
                <a:extLst>
                  <a:ext uri="{FF2B5EF4-FFF2-40B4-BE49-F238E27FC236}">
                    <a16:creationId xmlns:a16="http://schemas.microsoft.com/office/drawing/2014/main" id="{593E7467-B17A-FA0D-3713-A5EF2FA60C02}"/>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694782" y="2353627"/>
                <a:ext cx="1156431" cy="152649"/>
              </a:xfrm>
              <a:prstGeom prst="rect">
                <a:avLst/>
              </a:prstGeom>
            </p:spPr>
          </p:pic>
        </p:grpSp>
        <p:grpSp>
          <p:nvGrpSpPr>
            <p:cNvPr id="309" name="组合 308">
              <a:extLst>
                <a:ext uri="{FF2B5EF4-FFF2-40B4-BE49-F238E27FC236}">
                  <a16:creationId xmlns:a16="http://schemas.microsoft.com/office/drawing/2014/main" id="{A7EA55B8-BAE3-18A8-E4AC-E91B632769C8}"/>
                </a:ext>
              </a:extLst>
            </p:cNvPr>
            <p:cNvGrpSpPr/>
            <p:nvPr/>
          </p:nvGrpSpPr>
          <p:grpSpPr>
            <a:xfrm>
              <a:off x="1227814" y="1669771"/>
              <a:ext cx="1440000" cy="1440000"/>
              <a:chOff x="1227814" y="1669771"/>
              <a:chExt cx="1440000" cy="1440000"/>
            </a:xfrm>
          </p:grpSpPr>
          <p:sp>
            <p:nvSpPr>
              <p:cNvPr id="310" name="弧形 309">
                <a:extLst>
                  <a:ext uri="{FF2B5EF4-FFF2-40B4-BE49-F238E27FC236}">
                    <a16:creationId xmlns:a16="http://schemas.microsoft.com/office/drawing/2014/main" id="{694136C7-CB5E-72CD-D80B-5A93F37504E0}"/>
                  </a:ext>
                </a:extLst>
              </p:cNvPr>
              <p:cNvSpPr>
                <a:spLocks noChangeAspect="1"/>
              </p:cNvSpPr>
              <p:nvPr/>
            </p:nvSpPr>
            <p:spPr>
              <a:xfrm rot="27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sp>
            <p:nvSpPr>
              <p:cNvPr id="311" name="弧形 310">
                <a:extLst>
                  <a:ext uri="{FF2B5EF4-FFF2-40B4-BE49-F238E27FC236}">
                    <a16:creationId xmlns:a16="http://schemas.microsoft.com/office/drawing/2014/main" id="{886B1126-9036-2035-C989-332AD3A90F80}"/>
                  </a:ext>
                </a:extLst>
              </p:cNvPr>
              <p:cNvSpPr>
                <a:spLocks noChangeAspect="1"/>
              </p:cNvSpPr>
              <p:nvPr/>
            </p:nvSpPr>
            <p:spPr>
              <a:xfrm rot="144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grpSp>
      </p:grpSp>
      <p:grpSp>
        <p:nvGrpSpPr>
          <p:cNvPr id="316" name="组合 315">
            <a:extLst>
              <a:ext uri="{FF2B5EF4-FFF2-40B4-BE49-F238E27FC236}">
                <a16:creationId xmlns:a16="http://schemas.microsoft.com/office/drawing/2014/main" id="{89ACB744-B5AC-F779-21AD-ADB0EE2A3A63}"/>
              </a:ext>
            </a:extLst>
          </p:cNvPr>
          <p:cNvGrpSpPr/>
          <p:nvPr/>
        </p:nvGrpSpPr>
        <p:grpSpPr>
          <a:xfrm>
            <a:off x="1492696" y="3803864"/>
            <a:ext cx="1440000" cy="1440000"/>
            <a:chOff x="1227814" y="1669771"/>
            <a:chExt cx="1440000" cy="1440000"/>
          </a:xfrm>
        </p:grpSpPr>
        <p:grpSp>
          <p:nvGrpSpPr>
            <p:cNvPr id="317" name="组合 316">
              <a:extLst>
                <a:ext uri="{FF2B5EF4-FFF2-40B4-BE49-F238E27FC236}">
                  <a16:creationId xmlns:a16="http://schemas.microsoft.com/office/drawing/2014/main" id="{FEAE64EC-5251-C2F5-9314-74885ADA3767}"/>
                </a:ext>
              </a:extLst>
            </p:cNvPr>
            <p:cNvGrpSpPr/>
            <p:nvPr/>
          </p:nvGrpSpPr>
          <p:grpSpPr>
            <a:xfrm>
              <a:off x="1267995" y="1709951"/>
              <a:ext cx="1359638" cy="1359639"/>
              <a:chOff x="1593180" y="1750132"/>
              <a:chExt cx="1359638" cy="1359639"/>
            </a:xfrm>
          </p:grpSpPr>
          <p:grpSp>
            <p:nvGrpSpPr>
              <p:cNvPr id="321" name="组合 320">
                <a:extLst>
                  <a:ext uri="{FF2B5EF4-FFF2-40B4-BE49-F238E27FC236}">
                    <a16:creationId xmlns:a16="http://schemas.microsoft.com/office/drawing/2014/main" id="{B659C0C4-C314-8724-8710-782941DB1EB7}"/>
                  </a:ext>
                </a:extLst>
              </p:cNvPr>
              <p:cNvGrpSpPr/>
              <p:nvPr/>
            </p:nvGrpSpPr>
            <p:grpSpPr>
              <a:xfrm>
                <a:off x="1593180" y="1750132"/>
                <a:ext cx="1359638" cy="1359639"/>
                <a:chOff x="3398149" y="7217215"/>
                <a:chExt cx="2748107" cy="2748108"/>
              </a:xfrm>
            </p:grpSpPr>
            <p:sp>
              <p:nvSpPr>
                <p:cNvPr id="323" name="椭圆 322">
                  <a:extLst>
                    <a:ext uri="{FF2B5EF4-FFF2-40B4-BE49-F238E27FC236}">
                      <a16:creationId xmlns:a16="http://schemas.microsoft.com/office/drawing/2014/main" id="{CB9EA2FC-790C-1244-4DC0-7D57E692E69A}"/>
                    </a:ext>
                  </a:extLst>
                </p:cNvPr>
                <p:cNvSpPr/>
                <p:nvPr/>
              </p:nvSpPr>
              <p:spPr>
                <a:xfrm>
                  <a:off x="3398149" y="7217217"/>
                  <a:ext cx="2748106" cy="2748106"/>
                </a:xfrm>
                <a:prstGeom prst="ellipse">
                  <a:avLst/>
                </a:prstGeom>
                <a:gradFill flip="none" rotWithShape="1">
                  <a:gsLst>
                    <a:gs pos="70000">
                      <a:schemeClr val="bg1">
                        <a:alpha val="0"/>
                      </a:schemeClr>
                    </a:gs>
                    <a:gs pos="100000">
                      <a:schemeClr val="bg1">
                        <a:lumMod val="100000"/>
                        <a:alpha val="50000"/>
                      </a:schemeClr>
                    </a:gs>
                  </a:gsLst>
                  <a:path path="circle">
                    <a:fillToRect r="100000" b="100000"/>
                  </a:path>
                  <a:tileRect l="-100000" t="-100000"/>
                </a:gradFill>
                <a:ln w="6350">
                  <a:gradFill flip="none" rotWithShape="1">
                    <a:gsLst>
                      <a:gs pos="0">
                        <a:schemeClr val="bg1"/>
                      </a:gs>
                      <a:gs pos="45000">
                        <a:schemeClr val="bg1">
                          <a:alpha val="0"/>
                        </a:schemeClr>
                      </a:gs>
                    </a:gsLst>
                    <a:path path="circle">
                      <a:fillToRect l="100000" t="100000"/>
                    </a:path>
                    <a:tileRect r="-100000" b="-100000"/>
                  </a:grad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324" name="椭圆 323">
                  <a:extLst>
                    <a:ext uri="{FF2B5EF4-FFF2-40B4-BE49-F238E27FC236}">
                      <a16:creationId xmlns:a16="http://schemas.microsoft.com/office/drawing/2014/main" id="{81C2A556-BE16-DBBB-A911-A1B189411090}"/>
                    </a:ext>
                  </a:extLst>
                </p:cNvPr>
                <p:cNvSpPr/>
                <p:nvPr/>
              </p:nvSpPr>
              <p:spPr>
                <a:xfrm rot="10800000">
                  <a:off x="3398149" y="7217215"/>
                  <a:ext cx="2748107" cy="2748106"/>
                </a:xfrm>
                <a:prstGeom prst="ellipse">
                  <a:avLst/>
                </a:prstGeom>
                <a:gradFill flip="none" rotWithShape="1">
                  <a:gsLst>
                    <a:gs pos="70000">
                      <a:schemeClr val="bg1">
                        <a:alpha val="0"/>
                      </a:schemeClr>
                    </a:gs>
                    <a:gs pos="95000">
                      <a:schemeClr val="bg1">
                        <a:alpha val="50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grpSp>
          <p:pic>
            <p:nvPicPr>
              <p:cNvPr id="322" name="图片 321">
                <a:hlinkClick r:id="rId3"/>
                <a:extLst>
                  <a:ext uri="{FF2B5EF4-FFF2-40B4-BE49-F238E27FC236}">
                    <a16:creationId xmlns:a16="http://schemas.microsoft.com/office/drawing/2014/main" id="{85E8C8BD-0C37-4020-BF87-3A5486C5558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694782" y="2353627"/>
                <a:ext cx="1156431" cy="152649"/>
              </a:xfrm>
              <a:prstGeom prst="rect">
                <a:avLst/>
              </a:prstGeom>
            </p:spPr>
          </p:pic>
        </p:grpSp>
        <p:grpSp>
          <p:nvGrpSpPr>
            <p:cNvPr id="318" name="组合 317">
              <a:extLst>
                <a:ext uri="{FF2B5EF4-FFF2-40B4-BE49-F238E27FC236}">
                  <a16:creationId xmlns:a16="http://schemas.microsoft.com/office/drawing/2014/main" id="{A3785437-6A4F-3586-4768-F147273D8A4D}"/>
                </a:ext>
              </a:extLst>
            </p:cNvPr>
            <p:cNvGrpSpPr/>
            <p:nvPr/>
          </p:nvGrpSpPr>
          <p:grpSpPr>
            <a:xfrm>
              <a:off x="1227814" y="1669771"/>
              <a:ext cx="1440000" cy="1440000"/>
              <a:chOff x="1227814" y="1669771"/>
              <a:chExt cx="1440000" cy="1440000"/>
            </a:xfrm>
          </p:grpSpPr>
          <p:sp>
            <p:nvSpPr>
              <p:cNvPr id="319" name="弧形 318">
                <a:extLst>
                  <a:ext uri="{FF2B5EF4-FFF2-40B4-BE49-F238E27FC236}">
                    <a16:creationId xmlns:a16="http://schemas.microsoft.com/office/drawing/2014/main" id="{3336E612-695A-FCDA-3550-BEACF50E366B}"/>
                  </a:ext>
                </a:extLst>
              </p:cNvPr>
              <p:cNvSpPr>
                <a:spLocks noChangeAspect="1"/>
              </p:cNvSpPr>
              <p:nvPr/>
            </p:nvSpPr>
            <p:spPr>
              <a:xfrm rot="27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sp>
            <p:nvSpPr>
              <p:cNvPr id="320" name="弧形 319">
                <a:extLst>
                  <a:ext uri="{FF2B5EF4-FFF2-40B4-BE49-F238E27FC236}">
                    <a16:creationId xmlns:a16="http://schemas.microsoft.com/office/drawing/2014/main" id="{B39BEF45-7601-2E37-D0A7-B51821180DE8}"/>
                  </a:ext>
                </a:extLst>
              </p:cNvPr>
              <p:cNvSpPr>
                <a:spLocks noChangeAspect="1"/>
              </p:cNvSpPr>
              <p:nvPr/>
            </p:nvSpPr>
            <p:spPr>
              <a:xfrm rot="144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grpSp>
      </p:grpSp>
      <p:grpSp>
        <p:nvGrpSpPr>
          <p:cNvPr id="325" name="组合 324">
            <a:extLst>
              <a:ext uri="{FF2B5EF4-FFF2-40B4-BE49-F238E27FC236}">
                <a16:creationId xmlns:a16="http://schemas.microsoft.com/office/drawing/2014/main" id="{86640DEA-FE71-9BBE-1E13-DFA025E64834}"/>
              </a:ext>
            </a:extLst>
          </p:cNvPr>
          <p:cNvGrpSpPr/>
          <p:nvPr/>
        </p:nvGrpSpPr>
        <p:grpSpPr>
          <a:xfrm>
            <a:off x="3438704" y="3803864"/>
            <a:ext cx="1440000" cy="1440000"/>
            <a:chOff x="1227814" y="1669771"/>
            <a:chExt cx="1440000" cy="1440000"/>
          </a:xfrm>
        </p:grpSpPr>
        <p:grpSp>
          <p:nvGrpSpPr>
            <p:cNvPr id="326" name="组合 325">
              <a:extLst>
                <a:ext uri="{FF2B5EF4-FFF2-40B4-BE49-F238E27FC236}">
                  <a16:creationId xmlns:a16="http://schemas.microsoft.com/office/drawing/2014/main" id="{277C8F9C-FF97-A467-A089-602E77C3E226}"/>
                </a:ext>
              </a:extLst>
            </p:cNvPr>
            <p:cNvGrpSpPr/>
            <p:nvPr/>
          </p:nvGrpSpPr>
          <p:grpSpPr>
            <a:xfrm>
              <a:off x="1267995" y="1709951"/>
              <a:ext cx="1359638" cy="1359639"/>
              <a:chOff x="1593180" y="1750132"/>
              <a:chExt cx="1359638" cy="1359639"/>
            </a:xfrm>
          </p:grpSpPr>
          <p:grpSp>
            <p:nvGrpSpPr>
              <p:cNvPr id="330" name="组合 329">
                <a:extLst>
                  <a:ext uri="{FF2B5EF4-FFF2-40B4-BE49-F238E27FC236}">
                    <a16:creationId xmlns:a16="http://schemas.microsoft.com/office/drawing/2014/main" id="{EE561414-71A4-1700-0BFB-D8B0E790E1E1}"/>
                  </a:ext>
                </a:extLst>
              </p:cNvPr>
              <p:cNvGrpSpPr/>
              <p:nvPr/>
            </p:nvGrpSpPr>
            <p:grpSpPr>
              <a:xfrm>
                <a:off x="1593180" y="1750132"/>
                <a:ext cx="1359638" cy="1359639"/>
                <a:chOff x="3398149" y="7217215"/>
                <a:chExt cx="2748107" cy="2748108"/>
              </a:xfrm>
            </p:grpSpPr>
            <p:sp>
              <p:nvSpPr>
                <p:cNvPr id="332" name="椭圆 331">
                  <a:extLst>
                    <a:ext uri="{FF2B5EF4-FFF2-40B4-BE49-F238E27FC236}">
                      <a16:creationId xmlns:a16="http://schemas.microsoft.com/office/drawing/2014/main" id="{A8DDC182-2243-4294-7CE4-AFBA0D89093E}"/>
                    </a:ext>
                  </a:extLst>
                </p:cNvPr>
                <p:cNvSpPr/>
                <p:nvPr/>
              </p:nvSpPr>
              <p:spPr>
                <a:xfrm>
                  <a:off x="3398149" y="7217217"/>
                  <a:ext cx="2748106" cy="2748106"/>
                </a:xfrm>
                <a:prstGeom prst="ellipse">
                  <a:avLst/>
                </a:prstGeom>
                <a:gradFill flip="none" rotWithShape="1">
                  <a:gsLst>
                    <a:gs pos="70000">
                      <a:schemeClr val="bg1">
                        <a:alpha val="0"/>
                      </a:schemeClr>
                    </a:gs>
                    <a:gs pos="100000">
                      <a:schemeClr val="bg1">
                        <a:lumMod val="100000"/>
                        <a:alpha val="50000"/>
                      </a:schemeClr>
                    </a:gs>
                  </a:gsLst>
                  <a:path path="circle">
                    <a:fillToRect r="100000" b="100000"/>
                  </a:path>
                  <a:tileRect l="-100000" t="-100000"/>
                </a:gradFill>
                <a:ln w="6350">
                  <a:gradFill flip="none" rotWithShape="1">
                    <a:gsLst>
                      <a:gs pos="0">
                        <a:schemeClr val="bg1"/>
                      </a:gs>
                      <a:gs pos="45000">
                        <a:schemeClr val="bg1">
                          <a:alpha val="0"/>
                        </a:schemeClr>
                      </a:gs>
                    </a:gsLst>
                    <a:path path="circle">
                      <a:fillToRect l="100000" t="100000"/>
                    </a:path>
                    <a:tileRect r="-100000" b="-100000"/>
                  </a:grad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333" name="椭圆 332">
                  <a:extLst>
                    <a:ext uri="{FF2B5EF4-FFF2-40B4-BE49-F238E27FC236}">
                      <a16:creationId xmlns:a16="http://schemas.microsoft.com/office/drawing/2014/main" id="{5650AB77-1BC5-3701-EEA5-4CEDDA2497ED}"/>
                    </a:ext>
                  </a:extLst>
                </p:cNvPr>
                <p:cNvSpPr/>
                <p:nvPr/>
              </p:nvSpPr>
              <p:spPr>
                <a:xfrm rot="10800000">
                  <a:off x="3398149" y="7217215"/>
                  <a:ext cx="2748107" cy="2748106"/>
                </a:xfrm>
                <a:prstGeom prst="ellipse">
                  <a:avLst/>
                </a:prstGeom>
                <a:gradFill flip="none" rotWithShape="1">
                  <a:gsLst>
                    <a:gs pos="70000">
                      <a:schemeClr val="bg1">
                        <a:alpha val="0"/>
                      </a:schemeClr>
                    </a:gs>
                    <a:gs pos="95000">
                      <a:schemeClr val="bg1">
                        <a:alpha val="50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grpSp>
          <p:pic>
            <p:nvPicPr>
              <p:cNvPr id="331" name="图片 330">
                <a:hlinkClick r:id="rId3"/>
                <a:extLst>
                  <a:ext uri="{FF2B5EF4-FFF2-40B4-BE49-F238E27FC236}">
                    <a16:creationId xmlns:a16="http://schemas.microsoft.com/office/drawing/2014/main" id="{3DB9A79E-C935-3E69-E6DE-413274DFB6F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694782" y="2353627"/>
                <a:ext cx="1156431" cy="152649"/>
              </a:xfrm>
              <a:prstGeom prst="rect">
                <a:avLst/>
              </a:prstGeom>
            </p:spPr>
          </p:pic>
        </p:grpSp>
        <p:grpSp>
          <p:nvGrpSpPr>
            <p:cNvPr id="327" name="组合 326">
              <a:extLst>
                <a:ext uri="{FF2B5EF4-FFF2-40B4-BE49-F238E27FC236}">
                  <a16:creationId xmlns:a16="http://schemas.microsoft.com/office/drawing/2014/main" id="{82439641-611D-8DC7-F9A2-383EF0D3FDF0}"/>
                </a:ext>
              </a:extLst>
            </p:cNvPr>
            <p:cNvGrpSpPr/>
            <p:nvPr/>
          </p:nvGrpSpPr>
          <p:grpSpPr>
            <a:xfrm>
              <a:off x="1227814" y="1669771"/>
              <a:ext cx="1440000" cy="1440000"/>
              <a:chOff x="1227814" y="1669771"/>
              <a:chExt cx="1440000" cy="1440000"/>
            </a:xfrm>
          </p:grpSpPr>
          <p:sp>
            <p:nvSpPr>
              <p:cNvPr id="328" name="弧形 327">
                <a:extLst>
                  <a:ext uri="{FF2B5EF4-FFF2-40B4-BE49-F238E27FC236}">
                    <a16:creationId xmlns:a16="http://schemas.microsoft.com/office/drawing/2014/main" id="{DC272136-6A19-6526-98F2-6AE424ACBEA4}"/>
                  </a:ext>
                </a:extLst>
              </p:cNvPr>
              <p:cNvSpPr>
                <a:spLocks noChangeAspect="1"/>
              </p:cNvSpPr>
              <p:nvPr/>
            </p:nvSpPr>
            <p:spPr>
              <a:xfrm rot="27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sp>
            <p:nvSpPr>
              <p:cNvPr id="329" name="弧形 328">
                <a:extLst>
                  <a:ext uri="{FF2B5EF4-FFF2-40B4-BE49-F238E27FC236}">
                    <a16:creationId xmlns:a16="http://schemas.microsoft.com/office/drawing/2014/main" id="{2C34765E-EFE0-D92B-6B88-44A0DFF6C979}"/>
                  </a:ext>
                </a:extLst>
              </p:cNvPr>
              <p:cNvSpPr>
                <a:spLocks noChangeAspect="1"/>
              </p:cNvSpPr>
              <p:nvPr/>
            </p:nvSpPr>
            <p:spPr>
              <a:xfrm rot="144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grpSp>
      </p:grpSp>
      <p:grpSp>
        <p:nvGrpSpPr>
          <p:cNvPr id="334" name="组合 333">
            <a:extLst>
              <a:ext uri="{FF2B5EF4-FFF2-40B4-BE49-F238E27FC236}">
                <a16:creationId xmlns:a16="http://schemas.microsoft.com/office/drawing/2014/main" id="{98D746DA-29E7-5464-F80A-204F16FAE6FD}"/>
              </a:ext>
            </a:extLst>
          </p:cNvPr>
          <p:cNvGrpSpPr/>
          <p:nvPr/>
        </p:nvGrpSpPr>
        <p:grpSpPr>
          <a:xfrm>
            <a:off x="5384712" y="3803864"/>
            <a:ext cx="1440000" cy="1440000"/>
            <a:chOff x="1227814" y="1669771"/>
            <a:chExt cx="1440000" cy="1440000"/>
          </a:xfrm>
        </p:grpSpPr>
        <p:grpSp>
          <p:nvGrpSpPr>
            <p:cNvPr id="335" name="组合 334">
              <a:extLst>
                <a:ext uri="{FF2B5EF4-FFF2-40B4-BE49-F238E27FC236}">
                  <a16:creationId xmlns:a16="http://schemas.microsoft.com/office/drawing/2014/main" id="{956FEF96-76EB-7EFF-A5E1-217C5737695D}"/>
                </a:ext>
              </a:extLst>
            </p:cNvPr>
            <p:cNvGrpSpPr/>
            <p:nvPr/>
          </p:nvGrpSpPr>
          <p:grpSpPr>
            <a:xfrm>
              <a:off x="1267995" y="1709951"/>
              <a:ext cx="1359638" cy="1359639"/>
              <a:chOff x="1593180" y="1750132"/>
              <a:chExt cx="1359638" cy="1359639"/>
            </a:xfrm>
          </p:grpSpPr>
          <p:grpSp>
            <p:nvGrpSpPr>
              <p:cNvPr id="339" name="组合 338">
                <a:extLst>
                  <a:ext uri="{FF2B5EF4-FFF2-40B4-BE49-F238E27FC236}">
                    <a16:creationId xmlns:a16="http://schemas.microsoft.com/office/drawing/2014/main" id="{FD0FA10E-6994-A6A6-9F86-87CAAF0E97E8}"/>
                  </a:ext>
                </a:extLst>
              </p:cNvPr>
              <p:cNvGrpSpPr/>
              <p:nvPr/>
            </p:nvGrpSpPr>
            <p:grpSpPr>
              <a:xfrm>
                <a:off x="1593180" y="1750132"/>
                <a:ext cx="1359638" cy="1359639"/>
                <a:chOff x="3398149" y="7217215"/>
                <a:chExt cx="2748107" cy="2748108"/>
              </a:xfrm>
            </p:grpSpPr>
            <p:sp>
              <p:nvSpPr>
                <p:cNvPr id="341" name="椭圆 340">
                  <a:extLst>
                    <a:ext uri="{FF2B5EF4-FFF2-40B4-BE49-F238E27FC236}">
                      <a16:creationId xmlns:a16="http://schemas.microsoft.com/office/drawing/2014/main" id="{880BE928-8F46-BF73-C1B4-77083736164E}"/>
                    </a:ext>
                  </a:extLst>
                </p:cNvPr>
                <p:cNvSpPr/>
                <p:nvPr/>
              </p:nvSpPr>
              <p:spPr>
                <a:xfrm>
                  <a:off x="3398149" y="7217217"/>
                  <a:ext cx="2748106" cy="2748106"/>
                </a:xfrm>
                <a:prstGeom prst="ellipse">
                  <a:avLst/>
                </a:prstGeom>
                <a:gradFill flip="none" rotWithShape="1">
                  <a:gsLst>
                    <a:gs pos="70000">
                      <a:schemeClr val="bg1">
                        <a:alpha val="0"/>
                      </a:schemeClr>
                    </a:gs>
                    <a:gs pos="100000">
                      <a:schemeClr val="bg1">
                        <a:lumMod val="100000"/>
                        <a:alpha val="50000"/>
                      </a:schemeClr>
                    </a:gs>
                  </a:gsLst>
                  <a:path path="circle">
                    <a:fillToRect r="100000" b="100000"/>
                  </a:path>
                  <a:tileRect l="-100000" t="-100000"/>
                </a:gradFill>
                <a:ln w="6350">
                  <a:gradFill flip="none" rotWithShape="1">
                    <a:gsLst>
                      <a:gs pos="0">
                        <a:schemeClr val="bg1"/>
                      </a:gs>
                      <a:gs pos="45000">
                        <a:schemeClr val="bg1">
                          <a:alpha val="0"/>
                        </a:schemeClr>
                      </a:gs>
                    </a:gsLst>
                    <a:path path="circle">
                      <a:fillToRect l="100000" t="100000"/>
                    </a:path>
                    <a:tileRect r="-100000" b="-100000"/>
                  </a:grad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342" name="椭圆 341">
                  <a:extLst>
                    <a:ext uri="{FF2B5EF4-FFF2-40B4-BE49-F238E27FC236}">
                      <a16:creationId xmlns:a16="http://schemas.microsoft.com/office/drawing/2014/main" id="{068A1C82-E459-A3C0-32DE-19FDD22405F8}"/>
                    </a:ext>
                  </a:extLst>
                </p:cNvPr>
                <p:cNvSpPr/>
                <p:nvPr/>
              </p:nvSpPr>
              <p:spPr>
                <a:xfrm rot="10800000">
                  <a:off x="3398149" y="7217215"/>
                  <a:ext cx="2748107" cy="2748106"/>
                </a:xfrm>
                <a:prstGeom prst="ellipse">
                  <a:avLst/>
                </a:prstGeom>
                <a:gradFill flip="none" rotWithShape="1">
                  <a:gsLst>
                    <a:gs pos="70000">
                      <a:schemeClr val="bg1">
                        <a:alpha val="0"/>
                      </a:schemeClr>
                    </a:gs>
                    <a:gs pos="95000">
                      <a:schemeClr val="bg1">
                        <a:alpha val="50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grpSp>
          <p:pic>
            <p:nvPicPr>
              <p:cNvPr id="340" name="图片 339">
                <a:hlinkClick r:id="rId3"/>
                <a:extLst>
                  <a:ext uri="{FF2B5EF4-FFF2-40B4-BE49-F238E27FC236}">
                    <a16:creationId xmlns:a16="http://schemas.microsoft.com/office/drawing/2014/main" id="{8BB31F10-35CB-600F-A48B-40243F83DBFC}"/>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694782" y="2353627"/>
                <a:ext cx="1156431" cy="152649"/>
              </a:xfrm>
              <a:prstGeom prst="rect">
                <a:avLst/>
              </a:prstGeom>
            </p:spPr>
          </p:pic>
        </p:grpSp>
        <p:grpSp>
          <p:nvGrpSpPr>
            <p:cNvPr id="336" name="组合 335">
              <a:extLst>
                <a:ext uri="{FF2B5EF4-FFF2-40B4-BE49-F238E27FC236}">
                  <a16:creationId xmlns:a16="http://schemas.microsoft.com/office/drawing/2014/main" id="{F9E429B0-24A3-E0B2-6720-0710E81E6C2E}"/>
                </a:ext>
              </a:extLst>
            </p:cNvPr>
            <p:cNvGrpSpPr/>
            <p:nvPr/>
          </p:nvGrpSpPr>
          <p:grpSpPr>
            <a:xfrm>
              <a:off x="1227814" y="1669771"/>
              <a:ext cx="1440000" cy="1440000"/>
              <a:chOff x="1227814" y="1669771"/>
              <a:chExt cx="1440000" cy="1440000"/>
            </a:xfrm>
          </p:grpSpPr>
          <p:sp>
            <p:nvSpPr>
              <p:cNvPr id="337" name="弧形 336">
                <a:extLst>
                  <a:ext uri="{FF2B5EF4-FFF2-40B4-BE49-F238E27FC236}">
                    <a16:creationId xmlns:a16="http://schemas.microsoft.com/office/drawing/2014/main" id="{A6185213-FD87-3FAE-8DF0-101B9597CDFC}"/>
                  </a:ext>
                </a:extLst>
              </p:cNvPr>
              <p:cNvSpPr>
                <a:spLocks noChangeAspect="1"/>
              </p:cNvSpPr>
              <p:nvPr/>
            </p:nvSpPr>
            <p:spPr>
              <a:xfrm rot="27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sp>
            <p:nvSpPr>
              <p:cNvPr id="338" name="弧形 337">
                <a:extLst>
                  <a:ext uri="{FF2B5EF4-FFF2-40B4-BE49-F238E27FC236}">
                    <a16:creationId xmlns:a16="http://schemas.microsoft.com/office/drawing/2014/main" id="{0E0AA873-141F-2FF4-C2B8-6D94CFCCBF14}"/>
                  </a:ext>
                </a:extLst>
              </p:cNvPr>
              <p:cNvSpPr>
                <a:spLocks noChangeAspect="1"/>
              </p:cNvSpPr>
              <p:nvPr/>
            </p:nvSpPr>
            <p:spPr>
              <a:xfrm rot="144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grpSp>
      </p:grpSp>
      <p:grpSp>
        <p:nvGrpSpPr>
          <p:cNvPr id="343" name="组合 342">
            <a:extLst>
              <a:ext uri="{FF2B5EF4-FFF2-40B4-BE49-F238E27FC236}">
                <a16:creationId xmlns:a16="http://schemas.microsoft.com/office/drawing/2014/main" id="{808AFDA6-3E83-14AC-249F-03DDB788C7B9}"/>
              </a:ext>
            </a:extLst>
          </p:cNvPr>
          <p:cNvGrpSpPr/>
          <p:nvPr/>
        </p:nvGrpSpPr>
        <p:grpSpPr>
          <a:xfrm>
            <a:off x="7330720" y="3803864"/>
            <a:ext cx="1440000" cy="1440000"/>
            <a:chOff x="1227814" y="1669771"/>
            <a:chExt cx="1440000" cy="1440000"/>
          </a:xfrm>
        </p:grpSpPr>
        <p:grpSp>
          <p:nvGrpSpPr>
            <p:cNvPr id="344" name="组合 343">
              <a:extLst>
                <a:ext uri="{FF2B5EF4-FFF2-40B4-BE49-F238E27FC236}">
                  <a16:creationId xmlns:a16="http://schemas.microsoft.com/office/drawing/2014/main" id="{750DCBE0-13F6-80E3-5B15-59EAD95F20D6}"/>
                </a:ext>
              </a:extLst>
            </p:cNvPr>
            <p:cNvGrpSpPr/>
            <p:nvPr/>
          </p:nvGrpSpPr>
          <p:grpSpPr>
            <a:xfrm>
              <a:off x="1267995" y="1709951"/>
              <a:ext cx="1359638" cy="1359639"/>
              <a:chOff x="1593180" y="1750132"/>
              <a:chExt cx="1359638" cy="1359639"/>
            </a:xfrm>
          </p:grpSpPr>
          <p:grpSp>
            <p:nvGrpSpPr>
              <p:cNvPr id="348" name="组合 347">
                <a:extLst>
                  <a:ext uri="{FF2B5EF4-FFF2-40B4-BE49-F238E27FC236}">
                    <a16:creationId xmlns:a16="http://schemas.microsoft.com/office/drawing/2014/main" id="{C919CA21-729D-CAB6-FE0E-0F0217B6AD49}"/>
                  </a:ext>
                </a:extLst>
              </p:cNvPr>
              <p:cNvGrpSpPr/>
              <p:nvPr/>
            </p:nvGrpSpPr>
            <p:grpSpPr>
              <a:xfrm>
                <a:off x="1593180" y="1750132"/>
                <a:ext cx="1359638" cy="1359639"/>
                <a:chOff x="3398149" y="7217215"/>
                <a:chExt cx="2748107" cy="2748108"/>
              </a:xfrm>
            </p:grpSpPr>
            <p:sp>
              <p:nvSpPr>
                <p:cNvPr id="350" name="椭圆 349">
                  <a:extLst>
                    <a:ext uri="{FF2B5EF4-FFF2-40B4-BE49-F238E27FC236}">
                      <a16:creationId xmlns:a16="http://schemas.microsoft.com/office/drawing/2014/main" id="{0A7A54AB-FA59-0EA8-BEB7-662B6CFD590A}"/>
                    </a:ext>
                  </a:extLst>
                </p:cNvPr>
                <p:cNvSpPr/>
                <p:nvPr/>
              </p:nvSpPr>
              <p:spPr>
                <a:xfrm>
                  <a:off x="3398149" y="7217217"/>
                  <a:ext cx="2748106" cy="2748106"/>
                </a:xfrm>
                <a:prstGeom prst="ellipse">
                  <a:avLst/>
                </a:prstGeom>
                <a:gradFill flip="none" rotWithShape="1">
                  <a:gsLst>
                    <a:gs pos="70000">
                      <a:schemeClr val="bg1">
                        <a:alpha val="0"/>
                      </a:schemeClr>
                    </a:gs>
                    <a:gs pos="100000">
                      <a:schemeClr val="bg1">
                        <a:lumMod val="100000"/>
                        <a:alpha val="50000"/>
                      </a:schemeClr>
                    </a:gs>
                  </a:gsLst>
                  <a:path path="circle">
                    <a:fillToRect r="100000" b="100000"/>
                  </a:path>
                  <a:tileRect l="-100000" t="-100000"/>
                </a:gradFill>
                <a:ln w="6350">
                  <a:gradFill flip="none" rotWithShape="1">
                    <a:gsLst>
                      <a:gs pos="0">
                        <a:schemeClr val="bg1"/>
                      </a:gs>
                      <a:gs pos="45000">
                        <a:schemeClr val="bg1">
                          <a:alpha val="0"/>
                        </a:schemeClr>
                      </a:gs>
                    </a:gsLst>
                    <a:path path="circle">
                      <a:fillToRect l="100000" t="100000"/>
                    </a:path>
                    <a:tileRect r="-100000" b="-100000"/>
                  </a:grad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351" name="椭圆 350">
                  <a:extLst>
                    <a:ext uri="{FF2B5EF4-FFF2-40B4-BE49-F238E27FC236}">
                      <a16:creationId xmlns:a16="http://schemas.microsoft.com/office/drawing/2014/main" id="{BB40FB1D-4DE8-9111-76C2-A4B9BBD17D76}"/>
                    </a:ext>
                  </a:extLst>
                </p:cNvPr>
                <p:cNvSpPr/>
                <p:nvPr/>
              </p:nvSpPr>
              <p:spPr>
                <a:xfrm rot="10800000">
                  <a:off x="3398149" y="7217215"/>
                  <a:ext cx="2748107" cy="2748106"/>
                </a:xfrm>
                <a:prstGeom prst="ellipse">
                  <a:avLst/>
                </a:prstGeom>
                <a:gradFill flip="none" rotWithShape="1">
                  <a:gsLst>
                    <a:gs pos="70000">
                      <a:schemeClr val="bg1">
                        <a:alpha val="0"/>
                      </a:schemeClr>
                    </a:gs>
                    <a:gs pos="95000">
                      <a:schemeClr val="bg1">
                        <a:alpha val="50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grpSp>
          <p:pic>
            <p:nvPicPr>
              <p:cNvPr id="349" name="图片 348">
                <a:hlinkClick r:id="rId3"/>
                <a:extLst>
                  <a:ext uri="{FF2B5EF4-FFF2-40B4-BE49-F238E27FC236}">
                    <a16:creationId xmlns:a16="http://schemas.microsoft.com/office/drawing/2014/main" id="{458C5513-BB11-35D8-6CAA-3D8EE5FF728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694782" y="2353627"/>
                <a:ext cx="1156431" cy="152649"/>
              </a:xfrm>
              <a:prstGeom prst="rect">
                <a:avLst/>
              </a:prstGeom>
            </p:spPr>
          </p:pic>
        </p:grpSp>
        <p:grpSp>
          <p:nvGrpSpPr>
            <p:cNvPr id="345" name="组合 344">
              <a:extLst>
                <a:ext uri="{FF2B5EF4-FFF2-40B4-BE49-F238E27FC236}">
                  <a16:creationId xmlns:a16="http://schemas.microsoft.com/office/drawing/2014/main" id="{DAEF9F68-3A13-19B8-4B82-167F69632195}"/>
                </a:ext>
              </a:extLst>
            </p:cNvPr>
            <p:cNvGrpSpPr/>
            <p:nvPr/>
          </p:nvGrpSpPr>
          <p:grpSpPr>
            <a:xfrm>
              <a:off x="1227814" y="1669771"/>
              <a:ext cx="1440000" cy="1440000"/>
              <a:chOff x="1227814" y="1669771"/>
              <a:chExt cx="1440000" cy="1440000"/>
            </a:xfrm>
          </p:grpSpPr>
          <p:sp>
            <p:nvSpPr>
              <p:cNvPr id="346" name="弧形 345">
                <a:extLst>
                  <a:ext uri="{FF2B5EF4-FFF2-40B4-BE49-F238E27FC236}">
                    <a16:creationId xmlns:a16="http://schemas.microsoft.com/office/drawing/2014/main" id="{494A42CE-6739-E7A2-6DB7-9BF6551006DA}"/>
                  </a:ext>
                </a:extLst>
              </p:cNvPr>
              <p:cNvSpPr>
                <a:spLocks noChangeAspect="1"/>
              </p:cNvSpPr>
              <p:nvPr/>
            </p:nvSpPr>
            <p:spPr>
              <a:xfrm rot="27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sp>
            <p:nvSpPr>
              <p:cNvPr id="347" name="弧形 346">
                <a:extLst>
                  <a:ext uri="{FF2B5EF4-FFF2-40B4-BE49-F238E27FC236}">
                    <a16:creationId xmlns:a16="http://schemas.microsoft.com/office/drawing/2014/main" id="{F3E2B937-D258-E1E6-108B-8723F0BE0023}"/>
                  </a:ext>
                </a:extLst>
              </p:cNvPr>
              <p:cNvSpPr>
                <a:spLocks noChangeAspect="1"/>
              </p:cNvSpPr>
              <p:nvPr/>
            </p:nvSpPr>
            <p:spPr>
              <a:xfrm rot="144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grpSp>
      </p:grpSp>
      <p:grpSp>
        <p:nvGrpSpPr>
          <p:cNvPr id="352" name="组合 351">
            <a:extLst>
              <a:ext uri="{FF2B5EF4-FFF2-40B4-BE49-F238E27FC236}">
                <a16:creationId xmlns:a16="http://schemas.microsoft.com/office/drawing/2014/main" id="{8A4C67D3-6058-6C0D-B4D3-62EE870CC0CA}"/>
              </a:ext>
            </a:extLst>
          </p:cNvPr>
          <p:cNvGrpSpPr/>
          <p:nvPr/>
        </p:nvGrpSpPr>
        <p:grpSpPr>
          <a:xfrm>
            <a:off x="9276728" y="3803864"/>
            <a:ext cx="1440000" cy="1440000"/>
            <a:chOff x="1227814" y="1669771"/>
            <a:chExt cx="1440000" cy="1440000"/>
          </a:xfrm>
        </p:grpSpPr>
        <p:grpSp>
          <p:nvGrpSpPr>
            <p:cNvPr id="353" name="组合 352">
              <a:extLst>
                <a:ext uri="{FF2B5EF4-FFF2-40B4-BE49-F238E27FC236}">
                  <a16:creationId xmlns:a16="http://schemas.microsoft.com/office/drawing/2014/main" id="{8A978222-B1C1-498E-7605-6F1B95D3DCB9}"/>
                </a:ext>
              </a:extLst>
            </p:cNvPr>
            <p:cNvGrpSpPr/>
            <p:nvPr/>
          </p:nvGrpSpPr>
          <p:grpSpPr>
            <a:xfrm>
              <a:off x="1267995" y="1709951"/>
              <a:ext cx="1359638" cy="1359639"/>
              <a:chOff x="1593180" y="1750132"/>
              <a:chExt cx="1359638" cy="1359639"/>
            </a:xfrm>
          </p:grpSpPr>
          <p:grpSp>
            <p:nvGrpSpPr>
              <p:cNvPr id="357" name="组合 356">
                <a:extLst>
                  <a:ext uri="{FF2B5EF4-FFF2-40B4-BE49-F238E27FC236}">
                    <a16:creationId xmlns:a16="http://schemas.microsoft.com/office/drawing/2014/main" id="{1C44A34B-0F50-99ED-0435-0D234A28F21B}"/>
                  </a:ext>
                </a:extLst>
              </p:cNvPr>
              <p:cNvGrpSpPr/>
              <p:nvPr/>
            </p:nvGrpSpPr>
            <p:grpSpPr>
              <a:xfrm>
                <a:off x="1593180" y="1750132"/>
                <a:ext cx="1359638" cy="1359639"/>
                <a:chOff x="3398149" y="7217215"/>
                <a:chExt cx="2748107" cy="2748108"/>
              </a:xfrm>
            </p:grpSpPr>
            <p:sp>
              <p:nvSpPr>
                <p:cNvPr id="359" name="椭圆 358">
                  <a:extLst>
                    <a:ext uri="{FF2B5EF4-FFF2-40B4-BE49-F238E27FC236}">
                      <a16:creationId xmlns:a16="http://schemas.microsoft.com/office/drawing/2014/main" id="{9F301B9F-B8F6-6E6E-CE1C-F6DFD221238B}"/>
                    </a:ext>
                  </a:extLst>
                </p:cNvPr>
                <p:cNvSpPr/>
                <p:nvPr/>
              </p:nvSpPr>
              <p:spPr>
                <a:xfrm>
                  <a:off x="3398149" y="7217217"/>
                  <a:ext cx="2748106" cy="2748106"/>
                </a:xfrm>
                <a:prstGeom prst="ellipse">
                  <a:avLst/>
                </a:prstGeom>
                <a:gradFill flip="none" rotWithShape="1">
                  <a:gsLst>
                    <a:gs pos="70000">
                      <a:schemeClr val="bg1">
                        <a:alpha val="0"/>
                      </a:schemeClr>
                    </a:gs>
                    <a:gs pos="100000">
                      <a:schemeClr val="bg1">
                        <a:lumMod val="100000"/>
                        <a:alpha val="50000"/>
                      </a:schemeClr>
                    </a:gs>
                  </a:gsLst>
                  <a:path path="circle">
                    <a:fillToRect r="100000" b="100000"/>
                  </a:path>
                  <a:tileRect l="-100000" t="-100000"/>
                </a:gradFill>
                <a:ln w="6350">
                  <a:gradFill flip="none" rotWithShape="1">
                    <a:gsLst>
                      <a:gs pos="0">
                        <a:schemeClr val="bg1"/>
                      </a:gs>
                      <a:gs pos="45000">
                        <a:schemeClr val="bg1">
                          <a:alpha val="0"/>
                        </a:schemeClr>
                      </a:gs>
                    </a:gsLst>
                    <a:path path="circle">
                      <a:fillToRect l="100000" t="100000"/>
                    </a:path>
                    <a:tileRect r="-100000" b="-100000"/>
                  </a:grad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
              <p:nvSpPr>
                <p:cNvPr id="360" name="椭圆 359">
                  <a:extLst>
                    <a:ext uri="{FF2B5EF4-FFF2-40B4-BE49-F238E27FC236}">
                      <a16:creationId xmlns:a16="http://schemas.microsoft.com/office/drawing/2014/main" id="{E77AAB96-6E3F-02AC-4EB2-2DCC1986EA23}"/>
                    </a:ext>
                  </a:extLst>
                </p:cNvPr>
                <p:cNvSpPr/>
                <p:nvPr/>
              </p:nvSpPr>
              <p:spPr>
                <a:xfrm rot="10800000">
                  <a:off x="3398149" y="7217215"/>
                  <a:ext cx="2748107" cy="2748106"/>
                </a:xfrm>
                <a:prstGeom prst="ellipse">
                  <a:avLst/>
                </a:prstGeom>
                <a:gradFill flip="none" rotWithShape="1">
                  <a:gsLst>
                    <a:gs pos="70000">
                      <a:schemeClr val="bg1">
                        <a:alpha val="0"/>
                      </a:schemeClr>
                    </a:gs>
                    <a:gs pos="95000">
                      <a:schemeClr val="bg1">
                        <a:alpha val="50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grpSp>
          <p:pic>
            <p:nvPicPr>
              <p:cNvPr id="358" name="图片 357">
                <a:hlinkClick r:id="rId3"/>
                <a:extLst>
                  <a:ext uri="{FF2B5EF4-FFF2-40B4-BE49-F238E27FC236}">
                    <a16:creationId xmlns:a16="http://schemas.microsoft.com/office/drawing/2014/main" id="{D6367451-F175-1DFD-0A51-F2097972D56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694782" y="2353627"/>
                <a:ext cx="1156431" cy="152649"/>
              </a:xfrm>
              <a:prstGeom prst="rect">
                <a:avLst/>
              </a:prstGeom>
            </p:spPr>
          </p:pic>
        </p:grpSp>
        <p:grpSp>
          <p:nvGrpSpPr>
            <p:cNvPr id="354" name="组合 353">
              <a:extLst>
                <a:ext uri="{FF2B5EF4-FFF2-40B4-BE49-F238E27FC236}">
                  <a16:creationId xmlns:a16="http://schemas.microsoft.com/office/drawing/2014/main" id="{05AC2DC7-82FA-8981-E952-809838BAB808}"/>
                </a:ext>
              </a:extLst>
            </p:cNvPr>
            <p:cNvGrpSpPr/>
            <p:nvPr/>
          </p:nvGrpSpPr>
          <p:grpSpPr>
            <a:xfrm>
              <a:off x="1227814" y="1669771"/>
              <a:ext cx="1440000" cy="1440000"/>
              <a:chOff x="1227814" y="1669771"/>
              <a:chExt cx="1440000" cy="1440000"/>
            </a:xfrm>
          </p:grpSpPr>
          <p:sp>
            <p:nvSpPr>
              <p:cNvPr id="355" name="弧形 354">
                <a:extLst>
                  <a:ext uri="{FF2B5EF4-FFF2-40B4-BE49-F238E27FC236}">
                    <a16:creationId xmlns:a16="http://schemas.microsoft.com/office/drawing/2014/main" id="{3C7A6071-7B9A-71EC-5144-16E4E87A2F86}"/>
                  </a:ext>
                </a:extLst>
              </p:cNvPr>
              <p:cNvSpPr>
                <a:spLocks noChangeAspect="1"/>
              </p:cNvSpPr>
              <p:nvPr/>
            </p:nvSpPr>
            <p:spPr>
              <a:xfrm rot="27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sp>
            <p:nvSpPr>
              <p:cNvPr id="356" name="弧形 355">
                <a:extLst>
                  <a:ext uri="{FF2B5EF4-FFF2-40B4-BE49-F238E27FC236}">
                    <a16:creationId xmlns:a16="http://schemas.microsoft.com/office/drawing/2014/main" id="{2BA0D721-1B15-677A-7C43-4C8037B5B24C}"/>
                  </a:ext>
                </a:extLst>
              </p:cNvPr>
              <p:cNvSpPr>
                <a:spLocks noChangeAspect="1"/>
              </p:cNvSpPr>
              <p:nvPr/>
            </p:nvSpPr>
            <p:spPr>
              <a:xfrm rot="14400000">
                <a:off x="1227814" y="1669771"/>
                <a:ext cx="1440000" cy="1440000"/>
              </a:xfrm>
              <a:prstGeom prst="arc">
                <a:avLst/>
              </a:prstGeom>
              <a:ln w="6350" cap="rnd">
                <a:gradFill>
                  <a:gsLst>
                    <a:gs pos="0">
                      <a:schemeClr val="bg1">
                        <a:alpha val="0"/>
                      </a:schemeClr>
                    </a:gs>
                    <a:gs pos="100000">
                      <a:schemeClr val="bg1"/>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grpSp>
      </p:grpSp>
      <p:sp>
        <p:nvSpPr>
          <p:cNvPr id="361" name="椭圆 360">
            <a:extLst>
              <a:ext uri="{FF2B5EF4-FFF2-40B4-BE49-F238E27FC236}">
                <a16:creationId xmlns:a16="http://schemas.microsoft.com/office/drawing/2014/main" id="{8FF1D83A-3B0A-6786-1A98-99CE99C67F82}"/>
              </a:ext>
            </a:extLst>
          </p:cNvPr>
          <p:cNvSpPr/>
          <p:nvPr/>
        </p:nvSpPr>
        <p:spPr>
          <a:xfrm>
            <a:off x="4370185" y="3429000"/>
            <a:ext cx="279681" cy="279681"/>
          </a:xfrm>
          <a:prstGeom prst="ellipse">
            <a:avLst/>
          </a:prstGeom>
          <a:gradFill flip="none" rotWithShape="1">
            <a:gsLst>
              <a:gs pos="0">
                <a:schemeClr val="accent1">
                  <a:lumMod val="0"/>
                  <a:lumOff val="100000"/>
                  <a:alpha val="8000"/>
                </a:schemeClr>
              </a:gs>
              <a:gs pos="100000">
                <a:schemeClr val="accent1">
                  <a:alpha val="64000"/>
                  <a:lumMod val="29000"/>
                  <a:lumOff val="71000"/>
                </a:schemeClr>
              </a:gs>
            </a:gsLst>
            <a:path path="circle">
              <a:fillToRect r="100000" b="100000"/>
            </a:path>
            <a:tileRect l="-100000" t="-100000"/>
          </a:gradFill>
          <a:ln>
            <a:noFill/>
          </a:ln>
          <a:effectLst>
            <a:outerShdw blurRad="457200" dist="203200" dir="2700000" sx="97000" sy="97000" algn="tl" rotWithShape="0">
              <a:schemeClr val="accent1">
                <a:lumMod val="60000"/>
                <a:lumOff val="40000"/>
                <a:alpha val="19000"/>
              </a:schemeClr>
            </a:out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Light" panose="020B0502040204020203" pitchFamily="34" charset="-122"/>
            </a:endParaRPr>
          </a:p>
        </p:txBody>
      </p:sp>
    </p:spTree>
    <p:extLst>
      <p:ext uri="{BB962C8B-B14F-4D97-AF65-F5344CB8AC3E}">
        <p14:creationId xmlns:p14="http://schemas.microsoft.com/office/powerpoint/2010/main" val="2262101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6" name="文本框 35">
            <a:extLst>
              <a:ext uri="{FF2B5EF4-FFF2-40B4-BE49-F238E27FC236}">
                <a16:creationId xmlns:a16="http://schemas.microsoft.com/office/drawing/2014/main" id="{0F76916F-3CC9-6D4E-0B2E-7BA1B99E1471}"/>
              </a:ext>
            </a:extLst>
          </p:cNvPr>
          <p:cNvSpPr txBox="1"/>
          <p:nvPr/>
        </p:nvSpPr>
        <p:spPr>
          <a:xfrm>
            <a:off x="4618013" y="220714"/>
            <a:ext cx="3008982" cy="1200329"/>
          </a:xfrm>
          <a:prstGeom prst="rect">
            <a:avLst/>
          </a:prstGeom>
          <a:noFill/>
        </p:spPr>
        <p:txBody>
          <a:bodyPr wrap="square" rtlCol="0">
            <a:noAutofit/>
          </a:bodyPr>
          <a:lstStyle>
            <a:defPPr>
              <a:defRPr lang="zh-CN"/>
            </a:defPPr>
            <a:lvl1pPr>
              <a:defRPr sz="7200" spc="300">
                <a:gradFill>
                  <a:gsLst>
                    <a:gs pos="100000">
                      <a:schemeClr val="accent1">
                        <a:lumMod val="50000"/>
                      </a:schemeClr>
                    </a:gs>
                    <a:gs pos="0">
                      <a:schemeClr val="accent1">
                        <a:lumMod val="100000"/>
                      </a:schemeClr>
                    </a:gs>
                  </a:gsLst>
                  <a:lin ang="2700000" scaled="1"/>
                </a:gradFill>
                <a:latin typeface="庞门正道标题体" panose="02010600030101010101" pitchFamily="2" charset="-122"/>
                <a:ea typeface="庞门正道标题体" panose="02010600030101010101" pitchFamily="2" charset="-122"/>
              </a:defRPr>
            </a:lvl1pPr>
          </a:lstStyle>
          <a:p>
            <a:pPr algn="dist"/>
            <a:r>
              <a:rPr lang="zh-CN" altLang="en-US" sz="8000" dirty="0">
                <a:solidFill>
                  <a:schemeClr val="bg1"/>
                </a:solidFill>
                <a:sym typeface="+mn-lt"/>
              </a:rPr>
              <a:t>目录</a:t>
            </a:r>
          </a:p>
        </p:txBody>
      </p:sp>
      <p:sp>
        <p:nvSpPr>
          <p:cNvPr id="9" name="文本框 8">
            <a:extLst>
              <a:ext uri="{FF2B5EF4-FFF2-40B4-BE49-F238E27FC236}">
                <a16:creationId xmlns:a16="http://schemas.microsoft.com/office/drawing/2014/main" id="{63728D79-88E4-4DE4-95F0-093A1C4931ED}"/>
              </a:ext>
            </a:extLst>
          </p:cNvPr>
          <p:cNvSpPr txBox="1"/>
          <p:nvPr/>
        </p:nvSpPr>
        <p:spPr>
          <a:xfrm>
            <a:off x="4578257" y="233966"/>
            <a:ext cx="3008982" cy="1200329"/>
          </a:xfrm>
          <a:prstGeom prst="rect">
            <a:avLst/>
          </a:prstGeom>
          <a:noFill/>
        </p:spPr>
        <p:txBody>
          <a:bodyPr wrap="square" rtlCol="0">
            <a:noAutofit/>
          </a:bodyPr>
          <a:lstStyle>
            <a:defPPr>
              <a:defRPr lang="zh-CN"/>
            </a:defPPr>
            <a:lvl1pPr>
              <a:defRPr sz="7200" spc="300">
                <a:gradFill>
                  <a:gsLst>
                    <a:gs pos="100000">
                      <a:schemeClr val="accent1">
                        <a:lumMod val="50000"/>
                      </a:schemeClr>
                    </a:gs>
                    <a:gs pos="0">
                      <a:schemeClr val="accent1">
                        <a:lumMod val="100000"/>
                      </a:schemeClr>
                    </a:gs>
                  </a:gsLst>
                  <a:lin ang="2700000" scaled="1"/>
                </a:gradFill>
                <a:latin typeface="庞门正道标题体" panose="02010600030101010101" pitchFamily="2" charset="-122"/>
                <a:ea typeface="庞门正道标题体" panose="02010600030101010101" pitchFamily="2" charset="-122"/>
              </a:defRPr>
            </a:lvl1pPr>
          </a:lstStyle>
          <a:p>
            <a:pPr algn="dist"/>
            <a:r>
              <a:rPr lang="zh-CN" altLang="en-US" sz="8000" dirty="0">
                <a:sym typeface="+mn-lt"/>
              </a:rPr>
              <a:t>目录</a:t>
            </a:r>
          </a:p>
        </p:txBody>
      </p:sp>
      <p:grpSp>
        <p:nvGrpSpPr>
          <p:cNvPr id="56" name="组合 55">
            <a:extLst>
              <a:ext uri="{FF2B5EF4-FFF2-40B4-BE49-F238E27FC236}">
                <a16:creationId xmlns:a16="http://schemas.microsoft.com/office/drawing/2014/main" id="{07421102-470D-3531-D00F-3A6EEA26D7C5}"/>
              </a:ext>
            </a:extLst>
          </p:cNvPr>
          <p:cNvGrpSpPr/>
          <p:nvPr/>
        </p:nvGrpSpPr>
        <p:grpSpPr>
          <a:xfrm>
            <a:off x="836002" y="5364474"/>
            <a:ext cx="1783701" cy="695038"/>
            <a:chOff x="1600809" y="5125938"/>
            <a:chExt cx="1783701" cy="695038"/>
          </a:xfrm>
        </p:grpSpPr>
        <p:sp>
          <p:nvSpPr>
            <p:cNvPr id="11" name="文本框 10">
              <a:extLst>
                <a:ext uri="{FF2B5EF4-FFF2-40B4-BE49-F238E27FC236}">
                  <a16:creationId xmlns:a16="http://schemas.microsoft.com/office/drawing/2014/main" id="{AA390CE4-3054-E990-8766-51670AFCA985}"/>
                </a:ext>
              </a:extLst>
            </p:cNvPr>
            <p:cNvSpPr txBox="1">
              <a:spLocks/>
            </p:cNvSpPr>
            <p:nvPr/>
          </p:nvSpPr>
          <p:spPr>
            <a:xfrm>
              <a:off x="1600810" y="5482422"/>
              <a:ext cx="1783700" cy="338554"/>
            </a:xfrm>
            <a:prstGeom prst="rect">
              <a:avLst/>
            </a:prstGeom>
            <a:noFill/>
          </p:spPr>
          <p:txBody>
            <a:bodyPr wrap="square" rtlCol="0">
              <a:noAutofit/>
            </a:bodyPr>
            <a:lstStyle/>
            <a:p>
              <a:pPr>
                <a:spcAft>
                  <a:spcPts val="400"/>
                </a:spcAft>
              </a:pPr>
              <a:r>
                <a:rPr lang="en-US" altLang="zh-CN" sz="1400">
                  <a:solidFill>
                    <a:schemeClr val="bg1"/>
                  </a:solidFill>
                  <a:latin typeface="微软雅黑 Light" panose="020B0502040204020203" pitchFamily="34" charset="-122"/>
                  <a:ea typeface="微软雅黑 Light" panose="020B0502040204020203" pitchFamily="34" charset="-122"/>
                  <a:sym typeface="+mn-lt"/>
                </a:rPr>
                <a:t>Company profile</a:t>
              </a:r>
            </a:p>
          </p:txBody>
        </p:sp>
        <p:sp>
          <p:nvSpPr>
            <p:cNvPr id="12" name="文本框 11">
              <a:extLst>
                <a:ext uri="{FF2B5EF4-FFF2-40B4-BE49-F238E27FC236}">
                  <a16:creationId xmlns:a16="http://schemas.microsoft.com/office/drawing/2014/main" id="{6D9B6C11-177D-1C17-8644-F34E63ABA84B}"/>
                </a:ext>
              </a:extLst>
            </p:cNvPr>
            <p:cNvSpPr txBox="1">
              <a:spLocks/>
            </p:cNvSpPr>
            <p:nvPr/>
          </p:nvSpPr>
          <p:spPr>
            <a:xfrm>
              <a:off x="1600809" y="5125938"/>
              <a:ext cx="1783701" cy="430887"/>
            </a:xfrm>
            <a:prstGeom prst="rect">
              <a:avLst/>
            </a:prstGeom>
            <a:noFill/>
          </p:spPr>
          <p:txBody>
            <a:bodyPr wrap="square" rtlCol="0">
              <a:noAutofit/>
            </a:bodyPr>
            <a:lstStyle/>
            <a:p>
              <a:pPr>
                <a:spcAft>
                  <a:spcPts val="400"/>
                </a:spcAft>
              </a:pPr>
              <a:r>
                <a:rPr lang="zh-CN" altLang="en-US" sz="2200" b="1" dirty="0">
                  <a:solidFill>
                    <a:schemeClr val="bg1"/>
                  </a:solidFill>
                  <a:latin typeface="微软雅黑" panose="020B0503020204020204" pitchFamily="34" charset="-122"/>
                  <a:ea typeface="微软雅黑" panose="020B0503020204020204" pitchFamily="34" charset="-122"/>
                  <a:sym typeface="+mn-lt"/>
                </a:rPr>
                <a:t>公司简介</a:t>
              </a:r>
            </a:p>
          </p:txBody>
        </p:sp>
      </p:grpSp>
      <p:sp>
        <p:nvSpPr>
          <p:cNvPr id="13" name="文本框 12">
            <a:extLst>
              <a:ext uri="{FF2B5EF4-FFF2-40B4-BE49-F238E27FC236}">
                <a16:creationId xmlns:a16="http://schemas.microsoft.com/office/drawing/2014/main" id="{FC94785C-2041-ABBB-3B8E-4521BA243A30}"/>
              </a:ext>
            </a:extLst>
          </p:cNvPr>
          <p:cNvSpPr txBox="1"/>
          <p:nvPr/>
        </p:nvSpPr>
        <p:spPr>
          <a:xfrm>
            <a:off x="689244" y="4516373"/>
            <a:ext cx="1209601" cy="830997"/>
          </a:xfrm>
          <a:prstGeom prst="rect">
            <a:avLst/>
          </a:prstGeom>
          <a:noFill/>
        </p:spPr>
        <p:txBody>
          <a:bodyPr wrap="square" rtlCol="0">
            <a:noAutofit/>
          </a:bodyPr>
          <a:lstStyle/>
          <a:p>
            <a:pPr algn="ctr"/>
            <a:r>
              <a:rPr lang="en-US" altLang="zh-CN" sz="4800" b="1" dirty="0">
                <a:solidFill>
                  <a:schemeClr val="bg1"/>
                </a:solidFill>
                <a:effectLst>
                  <a:outerShdw blurRad="127000" dist="127000" dir="5400000" algn="t" rotWithShape="0">
                    <a:prstClr val="black">
                      <a:alpha val="40000"/>
                    </a:prstClr>
                  </a:outerShdw>
                </a:effectLst>
                <a:latin typeface="微软雅黑" panose="020B0503020204020204" pitchFamily="34" charset="-122"/>
                <a:ea typeface="微软雅黑 Light" panose="020B0502040204020203" pitchFamily="34" charset="-122"/>
                <a:sym typeface="+mn-lt"/>
              </a:rPr>
              <a:t>01</a:t>
            </a:r>
            <a:endParaRPr lang="zh-CN" altLang="en-US" sz="4800" b="1" dirty="0">
              <a:solidFill>
                <a:schemeClr val="bg1"/>
              </a:solidFill>
              <a:effectLst>
                <a:outerShdw blurRad="127000" dist="127000" dir="5400000" algn="t" rotWithShape="0">
                  <a:prstClr val="black">
                    <a:alpha val="40000"/>
                  </a:prstClr>
                </a:outerShdw>
              </a:effectLst>
              <a:latin typeface="微软雅黑" panose="020B0503020204020204" pitchFamily="34" charset="-122"/>
              <a:ea typeface="微软雅黑 Light" panose="020B0502040204020203" pitchFamily="34" charset="-122"/>
              <a:sym typeface="+mn-lt"/>
            </a:endParaRPr>
          </a:p>
        </p:txBody>
      </p:sp>
      <p:grpSp>
        <p:nvGrpSpPr>
          <p:cNvPr id="57" name="组合 56">
            <a:extLst>
              <a:ext uri="{FF2B5EF4-FFF2-40B4-BE49-F238E27FC236}">
                <a16:creationId xmlns:a16="http://schemas.microsoft.com/office/drawing/2014/main" id="{09BBEADD-515C-A563-BEBA-57799B25A5A8}"/>
              </a:ext>
            </a:extLst>
          </p:cNvPr>
          <p:cNvGrpSpPr/>
          <p:nvPr/>
        </p:nvGrpSpPr>
        <p:grpSpPr>
          <a:xfrm>
            <a:off x="3600750" y="5364474"/>
            <a:ext cx="2123309" cy="695038"/>
            <a:chOff x="4178137" y="5125938"/>
            <a:chExt cx="2123309" cy="695038"/>
          </a:xfrm>
        </p:grpSpPr>
        <p:sp>
          <p:nvSpPr>
            <p:cNvPr id="14" name="文本框 13">
              <a:extLst>
                <a:ext uri="{FF2B5EF4-FFF2-40B4-BE49-F238E27FC236}">
                  <a16:creationId xmlns:a16="http://schemas.microsoft.com/office/drawing/2014/main" id="{5CAD1E52-C9B4-93CD-69C7-406F46CCFF58}"/>
                </a:ext>
              </a:extLst>
            </p:cNvPr>
            <p:cNvSpPr txBox="1">
              <a:spLocks/>
            </p:cNvSpPr>
            <p:nvPr/>
          </p:nvSpPr>
          <p:spPr>
            <a:xfrm>
              <a:off x="4178138" y="5482422"/>
              <a:ext cx="2123308" cy="338554"/>
            </a:xfrm>
            <a:prstGeom prst="rect">
              <a:avLst/>
            </a:prstGeom>
            <a:noFill/>
          </p:spPr>
          <p:txBody>
            <a:bodyPr wrap="square" rtlCol="0">
              <a:noAutofit/>
            </a:bodyPr>
            <a:lstStyle/>
            <a:p>
              <a:pPr>
                <a:spcAft>
                  <a:spcPts val="400"/>
                </a:spcAft>
              </a:pPr>
              <a:r>
                <a:rPr lang="en-US" altLang="zh-CN" sz="1400" dirty="0">
                  <a:solidFill>
                    <a:schemeClr val="bg1"/>
                  </a:solidFill>
                  <a:latin typeface="微软雅黑 Light" panose="020B0502040204020203" pitchFamily="34" charset="-122"/>
                  <a:ea typeface="微软雅黑 Light" panose="020B0502040204020203" pitchFamily="34" charset="-122"/>
                  <a:sym typeface="+mn-lt"/>
                </a:rPr>
                <a:t>Advantage analysis</a:t>
              </a:r>
            </a:p>
          </p:txBody>
        </p:sp>
        <p:sp>
          <p:nvSpPr>
            <p:cNvPr id="15" name="文本框 14">
              <a:extLst>
                <a:ext uri="{FF2B5EF4-FFF2-40B4-BE49-F238E27FC236}">
                  <a16:creationId xmlns:a16="http://schemas.microsoft.com/office/drawing/2014/main" id="{BDE56764-6404-6D48-1E27-25BC6986E2D0}"/>
                </a:ext>
              </a:extLst>
            </p:cNvPr>
            <p:cNvSpPr txBox="1">
              <a:spLocks/>
            </p:cNvSpPr>
            <p:nvPr/>
          </p:nvSpPr>
          <p:spPr>
            <a:xfrm>
              <a:off x="4178137" y="5125938"/>
              <a:ext cx="2123309" cy="430887"/>
            </a:xfrm>
            <a:prstGeom prst="rect">
              <a:avLst/>
            </a:prstGeom>
            <a:noFill/>
          </p:spPr>
          <p:txBody>
            <a:bodyPr wrap="square" rtlCol="0">
              <a:noAutofit/>
            </a:bodyPr>
            <a:lstStyle/>
            <a:p>
              <a:pPr>
                <a:spcAft>
                  <a:spcPts val="400"/>
                </a:spcAft>
              </a:pPr>
              <a:r>
                <a:rPr lang="zh-CN" altLang="en-US" sz="2200" b="1">
                  <a:solidFill>
                    <a:schemeClr val="bg1"/>
                  </a:solidFill>
                  <a:latin typeface="微软雅黑" panose="020B0503020204020204" pitchFamily="34" charset="-122"/>
                  <a:ea typeface="微软雅黑" panose="020B0503020204020204" pitchFamily="34" charset="-122"/>
                  <a:sym typeface="+mn-lt"/>
                </a:rPr>
                <a:t>优势分析</a:t>
              </a:r>
            </a:p>
          </p:txBody>
        </p:sp>
      </p:grpSp>
      <p:sp>
        <p:nvSpPr>
          <p:cNvPr id="16" name="文本框 15">
            <a:extLst>
              <a:ext uri="{FF2B5EF4-FFF2-40B4-BE49-F238E27FC236}">
                <a16:creationId xmlns:a16="http://schemas.microsoft.com/office/drawing/2014/main" id="{79E81341-CFDC-3A5E-A03B-492CD24FAFEE}"/>
              </a:ext>
            </a:extLst>
          </p:cNvPr>
          <p:cNvSpPr txBox="1"/>
          <p:nvPr/>
        </p:nvSpPr>
        <p:spPr>
          <a:xfrm>
            <a:off x="3453992" y="4516373"/>
            <a:ext cx="1209601" cy="830997"/>
          </a:xfrm>
          <a:prstGeom prst="rect">
            <a:avLst/>
          </a:prstGeom>
          <a:noFill/>
        </p:spPr>
        <p:txBody>
          <a:bodyPr wrap="square" rtlCol="0">
            <a:noAutofit/>
          </a:bodyPr>
          <a:lstStyle>
            <a:defPPr>
              <a:defRPr lang="zh-CN"/>
            </a:defPPr>
            <a:lvl1pPr algn="ctr">
              <a:defRPr sz="2800" b="1">
                <a:solidFill>
                  <a:schemeClr val="bg1"/>
                </a:solidFill>
                <a:effectLst>
                  <a:outerShdw blurRad="127000" dist="127000" dir="5400000" algn="t" rotWithShape="0">
                    <a:prstClr val="black">
                      <a:alpha val="40000"/>
                    </a:prstClr>
                  </a:outerShdw>
                </a:effectLst>
                <a:latin typeface="微软雅黑" panose="020B0503020204020204" pitchFamily="34" charset="-122"/>
                <a:ea typeface="微软雅黑 Light" panose="020B0502040204020203" pitchFamily="34" charset="-122"/>
              </a:defRPr>
            </a:lvl1pPr>
          </a:lstStyle>
          <a:p>
            <a:r>
              <a:rPr lang="en-US" altLang="zh-CN" sz="4800" dirty="0">
                <a:sym typeface="+mn-lt"/>
              </a:rPr>
              <a:t>02</a:t>
            </a:r>
            <a:endParaRPr lang="zh-CN" altLang="en-US" sz="4800" dirty="0">
              <a:sym typeface="+mn-lt"/>
            </a:endParaRPr>
          </a:p>
        </p:txBody>
      </p:sp>
      <p:grpSp>
        <p:nvGrpSpPr>
          <p:cNvPr id="58" name="组合 57">
            <a:extLst>
              <a:ext uri="{FF2B5EF4-FFF2-40B4-BE49-F238E27FC236}">
                <a16:creationId xmlns:a16="http://schemas.microsoft.com/office/drawing/2014/main" id="{AA34B677-A0C4-27A5-2DFB-E1F181499F7E}"/>
              </a:ext>
            </a:extLst>
          </p:cNvPr>
          <p:cNvGrpSpPr/>
          <p:nvPr/>
        </p:nvGrpSpPr>
        <p:grpSpPr>
          <a:xfrm>
            <a:off x="6365497" y="5364473"/>
            <a:ext cx="2123309" cy="695038"/>
            <a:chOff x="6694603" y="5125938"/>
            <a:chExt cx="2123309" cy="695038"/>
          </a:xfrm>
        </p:grpSpPr>
        <p:sp>
          <p:nvSpPr>
            <p:cNvPr id="17" name="文本框 16">
              <a:extLst>
                <a:ext uri="{FF2B5EF4-FFF2-40B4-BE49-F238E27FC236}">
                  <a16:creationId xmlns:a16="http://schemas.microsoft.com/office/drawing/2014/main" id="{7AA7C98D-7D57-4447-A984-755339F6F39E}"/>
                </a:ext>
              </a:extLst>
            </p:cNvPr>
            <p:cNvSpPr txBox="1">
              <a:spLocks/>
            </p:cNvSpPr>
            <p:nvPr/>
          </p:nvSpPr>
          <p:spPr>
            <a:xfrm>
              <a:off x="6694604" y="5482422"/>
              <a:ext cx="2123308" cy="338554"/>
            </a:xfrm>
            <a:prstGeom prst="rect">
              <a:avLst/>
            </a:prstGeom>
            <a:noFill/>
          </p:spPr>
          <p:txBody>
            <a:bodyPr wrap="square" rtlCol="0">
              <a:noAutofit/>
            </a:bodyPr>
            <a:lstStyle/>
            <a:p>
              <a:pPr>
                <a:spcAft>
                  <a:spcPts val="400"/>
                </a:spcAft>
              </a:pPr>
              <a:r>
                <a:rPr lang="en-US" altLang="zh-CN" sz="1400" dirty="0">
                  <a:solidFill>
                    <a:schemeClr val="bg1"/>
                  </a:solidFill>
                  <a:latin typeface="微软雅黑 Light" panose="020B0502040204020203" pitchFamily="34" charset="-122"/>
                  <a:ea typeface="微软雅黑 Light" panose="020B0502040204020203" pitchFamily="34" charset="-122"/>
                  <a:sym typeface="+mn-lt"/>
                </a:rPr>
                <a:t>The development plan</a:t>
              </a:r>
            </a:p>
          </p:txBody>
        </p:sp>
        <p:sp>
          <p:nvSpPr>
            <p:cNvPr id="18" name="文本框 17">
              <a:extLst>
                <a:ext uri="{FF2B5EF4-FFF2-40B4-BE49-F238E27FC236}">
                  <a16:creationId xmlns:a16="http://schemas.microsoft.com/office/drawing/2014/main" id="{614B8B5B-1FF4-D66D-AFCF-39064A8E6CF3}"/>
                </a:ext>
              </a:extLst>
            </p:cNvPr>
            <p:cNvSpPr txBox="1">
              <a:spLocks/>
            </p:cNvSpPr>
            <p:nvPr/>
          </p:nvSpPr>
          <p:spPr>
            <a:xfrm>
              <a:off x="6694603" y="5125938"/>
              <a:ext cx="2123309" cy="430887"/>
            </a:xfrm>
            <a:prstGeom prst="rect">
              <a:avLst/>
            </a:prstGeom>
            <a:noFill/>
          </p:spPr>
          <p:txBody>
            <a:bodyPr wrap="square" rtlCol="0">
              <a:noAutofit/>
            </a:bodyPr>
            <a:lstStyle/>
            <a:p>
              <a:pPr>
                <a:spcAft>
                  <a:spcPts val="400"/>
                </a:spcAft>
              </a:pPr>
              <a:r>
                <a:rPr lang="zh-CN" altLang="en-US" sz="2200" b="1">
                  <a:solidFill>
                    <a:schemeClr val="bg1"/>
                  </a:solidFill>
                  <a:latin typeface="微软雅黑" panose="020B0503020204020204" pitchFamily="34" charset="-122"/>
                  <a:ea typeface="微软雅黑" panose="020B0503020204020204" pitchFamily="34" charset="-122"/>
                  <a:sym typeface="+mn-lt"/>
                </a:rPr>
                <a:t>发展规划</a:t>
              </a:r>
            </a:p>
          </p:txBody>
        </p:sp>
      </p:grpSp>
      <p:sp>
        <p:nvSpPr>
          <p:cNvPr id="19" name="文本框 18">
            <a:extLst>
              <a:ext uri="{FF2B5EF4-FFF2-40B4-BE49-F238E27FC236}">
                <a16:creationId xmlns:a16="http://schemas.microsoft.com/office/drawing/2014/main" id="{B02178AD-9E67-345E-E8B6-6BBF7A20B5F4}"/>
              </a:ext>
            </a:extLst>
          </p:cNvPr>
          <p:cNvSpPr txBox="1"/>
          <p:nvPr/>
        </p:nvSpPr>
        <p:spPr>
          <a:xfrm>
            <a:off x="6218739" y="4516372"/>
            <a:ext cx="1209601" cy="830997"/>
          </a:xfrm>
          <a:prstGeom prst="rect">
            <a:avLst/>
          </a:prstGeom>
          <a:noFill/>
        </p:spPr>
        <p:txBody>
          <a:bodyPr wrap="square" rtlCol="0">
            <a:noAutofit/>
          </a:bodyPr>
          <a:lstStyle/>
          <a:p>
            <a:pPr algn="ctr"/>
            <a:r>
              <a:rPr lang="en-US" altLang="zh-CN" sz="4800" b="1">
                <a:solidFill>
                  <a:schemeClr val="bg1"/>
                </a:solidFill>
                <a:effectLst>
                  <a:outerShdw blurRad="127000" dist="127000" dir="5400000" algn="t" rotWithShape="0">
                    <a:prstClr val="black">
                      <a:alpha val="40000"/>
                    </a:prstClr>
                  </a:outerShdw>
                </a:effectLst>
                <a:latin typeface="微软雅黑" panose="020B0503020204020204" pitchFamily="34" charset="-122"/>
                <a:ea typeface="微软雅黑 Light" panose="020B0502040204020203" pitchFamily="34" charset="-122"/>
                <a:sym typeface="+mn-lt"/>
              </a:rPr>
              <a:t>03</a:t>
            </a:r>
            <a:endParaRPr lang="zh-CN" altLang="en-US" sz="4800" b="1">
              <a:solidFill>
                <a:schemeClr val="bg1"/>
              </a:solidFill>
              <a:effectLst>
                <a:outerShdw blurRad="127000" dist="127000" dir="5400000" algn="t" rotWithShape="0">
                  <a:prstClr val="black">
                    <a:alpha val="40000"/>
                  </a:prstClr>
                </a:outerShdw>
              </a:effectLst>
              <a:latin typeface="微软雅黑" panose="020B0503020204020204" pitchFamily="34" charset="-122"/>
              <a:ea typeface="微软雅黑 Light" panose="020B0502040204020203" pitchFamily="34" charset="-122"/>
              <a:sym typeface="+mn-lt"/>
            </a:endParaRPr>
          </a:p>
        </p:txBody>
      </p:sp>
      <p:grpSp>
        <p:nvGrpSpPr>
          <p:cNvPr id="59" name="组合 58">
            <a:extLst>
              <a:ext uri="{FF2B5EF4-FFF2-40B4-BE49-F238E27FC236}">
                <a16:creationId xmlns:a16="http://schemas.microsoft.com/office/drawing/2014/main" id="{CD874029-F73E-5656-F719-92749D6FEA59}"/>
              </a:ext>
            </a:extLst>
          </p:cNvPr>
          <p:cNvGrpSpPr/>
          <p:nvPr/>
        </p:nvGrpSpPr>
        <p:grpSpPr>
          <a:xfrm>
            <a:off x="9130246" y="5353108"/>
            <a:ext cx="2123309" cy="695038"/>
            <a:chOff x="9852009" y="5114572"/>
            <a:chExt cx="2123309" cy="695038"/>
          </a:xfrm>
        </p:grpSpPr>
        <p:sp>
          <p:nvSpPr>
            <p:cNvPr id="20" name="文本框 19">
              <a:extLst>
                <a:ext uri="{FF2B5EF4-FFF2-40B4-BE49-F238E27FC236}">
                  <a16:creationId xmlns:a16="http://schemas.microsoft.com/office/drawing/2014/main" id="{488EA340-811B-99BA-F0F6-8C807F9CC92A}"/>
                </a:ext>
              </a:extLst>
            </p:cNvPr>
            <p:cNvSpPr txBox="1">
              <a:spLocks/>
            </p:cNvSpPr>
            <p:nvPr/>
          </p:nvSpPr>
          <p:spPr>
            <a:xfrm>
              <a:off x="9852010" y="5471056"/>
              <a:ext cx="2123308" cy="338554"/>
            </a:xfrm>
            <a:prstGeom prst="rect">
              <a:avLst/>
            </a:prstGeom>
            <a:noFill/>
          </p:spPr>
          <p:txBody>
            <a:bodyPr wrap="square" rtlCol="0">
              <a:noAutofit/>
            </a:bodyPr>
            <a:lstStyle/>
            <a:p>
              <a:pPr>
                <a:spcAft>
                  <a:spcPts val="400"/>
                </a:spcAft>
              </a:pPr>
              <a:r>
                <a:rPr lang="en-US" altLang="zh-CN" sz="1400" dirty="0">
                  <a:solidFill>
                    <a:schemeClr val="bg1"/>
                  </a:solidFill>
                  <a:latin typeface="微软雅黑 Light" panose="020B0502040204020203" pitchFamily="34" charset="-122"/>
                  <a:ea typeface="微软雅黑 Light" panose="020B0502040204020203" pitchFamily="34" charset="-122"/>
                  <a:sym typeface="+mn-lt"/>
                </a:rPr>
                <a:t>Company honor</a:t>
              </a:r>
            </a:p>
          </p:txBody>
        </p:sp>
        <p:sp>
          <p:nvSpPr>
            <p:cNvPr id="21" name="文本框 20">
              <a:extLst>
                <a:ext uri="{FF2B5EF4-FFF2-40B4-BE49-F238E27FC236}">
                  <a16:creationId xmlns:a16="http://schemas.microsoft.com/office/drawing/2014/main" id="{28149C8B-2DE7-27F7-171E-7346CBD48355}"/>
                </a:ext>
              </a:extLst>
            </p:cNvPr>
            <p:cNvSpPr txBox="1">
              <a:spLocks/>
            </p:cNvSpPr>
            <p:nvPr/>
          </p:nvSpPr>
          <p:spPr>
            <a:xfrm>
              <a:off x="9852009" y="5114572"/>
              <a:ext cx="2123309" cy="430887"/>
            </a:xfrm>
            <a:prstGeom prst="rect">
              <a:avLst/>
            </a:prstGeom>
            <a:noFill/>
          </p:spPr>
          <p:txBody>
            <a:bodyPr wrap="square" rtlCol="0">
              <a:noAutofit/>
            </a:bodyPr>
            <a:lstStyle/>
            <a:p>
              <a:pPr>
                <a:spcAft>
                  <a:spcPts val="400"/>
                </a:spcAft>
              </a:pPr>
              <a:r>
                <a:rPr lang="zh-CN" altLang="en-US" sz="2200" b="1" dirty="0">
                  <a:solidFill>
                    <a:schemeClr val="bg1"/>
                  </a:solidFill>
                  <a:latin typeface="微软雅黑" panose="020B0503020204020204" pitchFamily="34" charset="-122"/>
                  <a:ea typeface="微软雅黑" panose="020B0503020204020204" pitchFamily="34" charset="-122"/>
                  <a:sym typeface="+mn-lt"/>
                </a:rPr>
                <a:t>公司荣誉</a:t>
              </a:r>
            </a:p>
          </p:txBody>
        </p:sp>
      </p:grpSp>
      <p:sp>
        <p:nvSpPr>
          <p:cNvPr id="22" name="文本框 21">
            <a:extLst>
              <a:ext uri="{FF2B5EF4-FFF2-40B4-BE49-F238E27FC236}">
                <a16:creationId xmlns:a16="http://schemas.microsoft.com/office/drawing/2014/main" id="{04EAC518-3F22-2EBA-1A55-BD5C4B9AC0CB}"/>
              </a:ext>
            </a:extLst>
          </p:cNvPr>
          <p:cNvSpPr txBox="1"/>
          <p:nvPr/>
        </p:nvSpPr>
        <p:spPr>
          <a:xfrm>
            <a:off x="8983488" y="4516373"/>
            <a:ext cx="1209601" cy="830997"/>
          </a:xfrm>
          <a:prstGeom prst="rect">
            <a:avLst/>
          </a:prstGeom>
          <a:noFill/>
        </p:spPr>
        <p:txBody>
          <a:bodyPr wrap="square" rtlCol="0">
            <a:noAutofit/>
          </a:bodyPr>
          <a:lstStyle>
            <a:defPPr>
              <a:defRPr lang="zh-CN"/>
            </a:defPPr>
            <a:lvl1pPr algn="ctr">
              <a:defRPr sz="2800" b="1">
                <a:solidFill>
                  <a:schemeClr val="bg1"/>
                </a:solidFill>
                <a:effectLst>
                  <a:outerShdw blurRad="127000" dist="127000" dir="5400000" algn="t" rotWithShape="0">
                    <a:prstClr val="black">
                      <a:alpha val="40000"/>
                    </a:prstClr>
                  </a:outerShdw>
                </a:effectLst>
                <a:latin typeface="微软雅黑" panose="020B0503020204020204" pitchFamily="34" charset="-122"/>
                <a:ea typeface="微软雅黑 Light" panose="020B0502040204020203" pitchFamily="34" charset="-122"/>
              </a:defRPr>
            </a:lvl1pPr>
          </a:lstStyle>
          <a:p>
            <a:r>
              <a:rPr lang="en-US" altLang="zh-CN" sz="4800">
                <a:sym typeface="+mn-lt"/>
              </a:rPr>
              <a:t>04</a:t>
            </a:r>
            <a:endParaRPr lang="zh-CN" altLang="en-US" sz="4800">
              <a:sym typeface="+mn-lt"/>
            </a:endParaRPr>
          </a:p>
        </p:txBody>
      </p:sp>
    </p:spTree>
    <p:extLst>
      <p:ext uri="{BB962C8B-B14F-4D97-AF65-F5344CB8AC3E}">
        <p14:creationId xmlns:p14="http://schemas.microsoft.com/office/powerpoint/2010/main" val="3819236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9DBC863C-CD81-4839-BB05-0D05CE517B15}"/>
              </a:ext>
            </a:extLst>
          </p:cNvPr>
          <p:cNvSpPr txBox="1"/>
          <p:nvPr/>
        </p:nvSpPr>
        <p:spPr>
          <a:xfrm>
            <a:off x="758341" y="1916054"/>
            <a:ext cx="5490024" cy="1200329"/>
          </a:xfrm>
          <a:prstGeom prst="rect">
            <a:avLst/>
          </a:prstGeom>
          <a:noFill/>
        </p:spPr>
        <p:txBody>
          <a:bodyPr wrap="square" rtlCol="0">
            <a:noAutofit/>
          </a:bodyPr>
          <a:lstStyle>
            <a:defPPr>
              <a:defRPr lang="zh-CN"/>
            </a:defPPr>
            <a:lvl1pPr>
              <a:defRPr sz="7200" spc="300">
                <a:gradFill>
                  <a:gsLst>
                    <a:gs pos="100000">
                      <a:schemeClr val="accent1">
                        <a:lumMod val="50000"/>
                      </a:schemeClr>
                    </a:gs>
                    <a:gs pos="0">
                      <a:schemeClr val="accent1">
                        <a:lumMod val="100000"/>
                      </a:schemeClr>
                    </a:gs>
                  </a:gsLst>
                  <a:lin ang="2700000" scaled="1"/>
                </a:gradFill>
                <a:latin typeface="庞门正道标题体" panose="02010600030101010101" pitchFamily="2" charset="-122"/>
                <a:ea typeface="庞门正道标题体" panose="02010600030101010101" pitchFamily="2" charset="-122"/>
              </a:defRPr>
            </a:lvl1pPr>
          </a:lstStyle>
          <a:p>
            <a:r>
              <a:rPr lang="en-US" altLang="zh-CN">
                <a:sym typeface="+mn-lt"/>
              </a:rPr>
              <a:t>20XX</a:t>
            </a:r>
            <a:endParaRPr lang="zh-CN" altLang="en-US">
              <a:sym typeface="+mn-lt"/>
            </a:endParaRPr>
          </a:p>
        </p:txBody>
      </p:sp>
      <p:sp>
        <p:nvSpPr>
          <p:cNvPr id="20" name="文本框 19">
            <a:extLst>
              <a:ext uri="{FF2B5EF4-FFF2-40B4-BE49-F238E27FC236}">
                <a16:creationId xmlns:a16="http://schemas.microsoft.com/office/drawing/2014/main" id="{A6B5509A-8D19-43F1-ACC4-FBC30D9BFD8D}"/>
              </a:ext>
            </a:extLst>
          </p:cNvPr>
          <p:cNvSpPr txBox="1"/>
          <p:nvPr/>
        </p:nvSpPr>
        <p:spPr>
          <a:xfrm>
            <a:off x="758341" y="2892065"/>
            <a:ext cx="5490024" cy="1200329"/>
          </a:xfrm>
          <a:prstGeom prst="rect">
            <a:avLst/>
          </a:prstGeom>
          <a:noFill/>
        </p:spPr>
        <p:txBody>
          <a:bodyPr wrap="square" rtlCol="0">
            <a:noAutofit/>
          </a:bodyPr>
          <a:lstStyle>
            <a:defPPr>
              <a:defRPr lang="zh-CN"/>
            </a:defPPr>
            <a:lvl1pPr>
              <a:defRPr sz="7200" spc="300">
                <a:gradFill>
                  <a:gsLst>
                    <a:gs pos="100000">
                      <a:schemeClr val="accent1">
                        <a:lumMod val="50000"/>
                      </a:schemeClr>
                    </a:gs>
                    <a:gs pos="0">
                      <a:schemeClr val="accent1">
                        <a:lumMod val="100000"/>
                      </a:schemeClr>
                    </a:gs>
                  </a:gsLst>
                  <a:lin ang="2700000" scaled="1"/>
                </a:gradFill>
                <a:latin typeface="庞门正道标题体" panose="02010600030101010101" pitchFamily="2" charset="-122"/>
                <a:ea typeface="庞门正道标题体" panose="02010600030101010101" pitchFamily="2" charset="-122"/>
              </a:defRPr>
            </a:lvl1pPr>
          </a:lstStyle>
          <a:p>
            <a:r>
              <a:rPr lang="zh-CN" altLang="en-US" dirty="0">
                <a:sym typeface="+mn-lt"/>
              </a:rPr>
              <a:t>合作共赢</a:t>
            </a:r>
          </a:p>
        </p:txBody>
      </p:sp>
      <p:sp>
        <p:nvSpPr>
          <p:cNvPr id="16" name="文本框 15">
            <a:extLst>
              <a:ext uri="{FF2B5EF4-FFF2-40B4-BE49-F238E27FC236}">
                <a16:creationId xmlns:a16="http://schemas.microsoft.com/office/drawing/2014/main" id="{929A88A4-79B0-41D6-8A46-86FBCD0CA36E}"/>
              </a:ext>
            </a:extLst>
          </p:cNvPr>
          <p:cNvSpPr txBox="1"/>
          <p:nvPr/>
        </p:nvSpPr>
        <p:spPr>
          <a:xfrm>
            <a:off x="758341" y="4092394"/>
            <a:ext cx="5490024" cy="369332"/>
          </a:xfrm>
          <a:prstGeom prst="rect">
            <a:avLst/>
          </a:prstGeom>
          <a:noFill/>
        </p:spPr>
        <p:txBody>
          <a:bodyPr wrap="square" rtlCol="0">
            <a:noAutofit/>
          </a:bodyPr>
          <a:lstStyle>
            <a:defPPr>
              <a:defRPr lang="zh-CN"/>
            </a:defPPr>
            <a:lvl1pPr>
              <a:defRPr>
                <a:solidFill>
                  <a:schemeClr val="accent1">
                    <a:alpha val="37000"/>
                  </a:schemeClr>
                </a:solidFill>
                <a:ea typeface="庞门正道标题体" panose="02010600030101010101" pitchFamily="2" charset="-122"/>
              </a:defRPr>
            </a:lvl1pPr>
          </a:lstStyle>
          <a:p>
            <a:r>
              <a:rPr lang="en-US" altLang="zh-CN" sz="1600" dirty="0">
                <a:latin typeface="微软雅黑" panose="020B0503020204020204" pitchFamily="34" charset="-122"/>
                <a:ea typeface="微软雅黑" panose="020B0503020204020204" pitchFamily="34" charset="-122"/>
                <a:sym typeface="+mn-lt"/>
              </a:rPr>
              <a:t>WIN-WIN COOPERATION</a:t>
            </a:r>
          </a:p>
        </p:txBody>
      </p:sp>
    </p:spTree>
    <p:extLst>
      <p:ext uri="{BB962C8B-B14F-4D97-AF65-F5344CB8AC3E}">
        <p14:creationId xmlns:p14="http://schemas.microsoft.com/office/powerpoint/2010/main" val="3032417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kumimoji="1" lang="en-US" altLang="zh-CN" err="1"/>
              <a:t>OfficePLUS.cn</a:t>
            </a:r>
            <a:endParaRPr kumimoji="1" lang="zh-CN" altLang="en-US"/>
          </a:p>
        </p:txBody>
      </p:sp>
      <p:sp>
        <p:nvSpPr>
          <p:cNvPr id="3" name="文本占位符 2"/>
          <p:cNvSpPr>
            <a:spLocks noGrp="1"/>
          </p:cNvSpPr>
          <p:nvPr>
            <p:ph type="body" sz="quarter" idx="13"/>
          </p:nvPr>
        </p:nvSpPr>
        <p:spPr/>
        <p:txBody>
          <a:bodyPr/>
          <a:lstStyle/>
          <a:p>
            <a:r>
              <a:rPr kumimoji="1" lang="zh-CN" altLang="en-US" dirty="0"/>
              <a:t>中文 微软雅黑</a:t>
            </a:r>
            <a:endParaRPr kumimoji="1" lang="en-GB" altLang="zh-CN" dirty="0"/>
          </a:p>
          <a:p>
            <a:r>
              <a:rPr kumimoji="1" lang="zh-CN" altLang="en-US" dirty="0"/>
              <a:t>英文 </a:t>
            </a:r>
            <a:r>
              <a:rPr kumimoji="1" lang="en-US" altLang="zh-CN" dirty="0"/>
              <a:t>Arial (</a:t>
            </a:r>
            <a:r>
              <a:rPr kumimoji="1" lang="zh-CN" altLang="en-US" dirty="0"/>
              <a:t>正文</a:t>
            </a:r>
            <a:r>
              <a:rPr kumimoji="1" lang="en-US" altLang="zh-CN" dirty="0"/>
              <a:t>) </a:t>
            </a:r>
            <a:endParaRPr kumimoji="1" lang="en-GB"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zh-CN" altLang="en-US" dirty="0"/>
              <a:t>微软官方 </a:t>
            </a:r>
            <a:r>
              <a:rPr kumimoji="1" lang="en-US" altLang="zh-CN" dirty="0" err="1"/>
              <a:t>pexels</a:t>
            </a:r>
            <a:endParaRPr kumimoji="1" lang="en-US" altLang="zh-CN" dirty="0"/>
          </a:p>
          <a:p>
            <a:endParaRPr kumimoji="1" lang="en-GB" altLang="zh-CN" dirty="0"/>
          </a:p>
          <a:p>
            <a:r>
              <a:rPr kumimoji="1" lang="zh-CN" altLang="en-US" dirty="0"/>
              <a:t>本网站所提供的任何信息内容（包括但不限于 </a:t>
            </a:r>
            <a:r>
              <a:rPr kumimoji="1" lang="en-GB" altLang="zh-CN" dirty="0"/>
              <a:t>PPT </a:t>
            </a:r>
            <a:r>
              <a:rPr kumimoji="1" lang="zh-CN" altLang="en-US" dirty="0"/>
              <a:t>模板、</a:t>
            </a:r>
            <a:r>
              <a:rPr kumimoji="1" lang="en-GB" altLang="zh-CN" dirty="0"/>
              <a:t>Word </a:t>
            </a:r>
            <a:r>
              <a:rPr kumimoji="1" lang="zh-CN" altLang="en-US" dirty="0"/>
              <a:t>文档、</a:t>
            </a:r>
            <a:r>
              <a:rPr kumimoji="1" lang="en-GB"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en-US" altLang="zh-CN" dirty="0"/>
              <a:t>Water</a:t>
            </a:r>
            <a:r>
              <a:rPr kumimoji="1" lang="zh-CN" altLang="en-US" dirty="0"/>
              <a:t>〇℃</a:t>
            </a:r>
            <a:endParaRPr kumimoji="1" lang="en-GB" altLang="zh-CN" dirty="0"/>
          </a:p>
        </p:txBody>
      </p:sp>
      <p:sp>
        <p:nvSpPr>
          <p:cNvPr id="5" name="文本占位符 4"/>
          <p:cNvSpPr>
            <a:spLocks noGrp="1"/>
          </p:cNvSpPr>
          <p:nvPr>
            <p:ph type="body" sz="quarter" idx="10"/>
          </p:nvPr>
        </p:nvSpPr>
        <p:spPr/>
        <p:txBody>
          <a:bodyPr/>
          <a:lstStyle/>
          <a:p>
            <a:r>
              <a:rPr kumimoji="1" lang="zh-CN" altLang="en-US"/>
              <a:t>标注</a:t>
            </a:r>
          </a:p>
        </p:txBody>
      </p:sp>
      <p:sp>
        <p:nvSpPr>
          <p:cNvPr id="8" name="文本占位符 7"/>
          <p:cNvSpPr>
            <a:spLocks noGrp="1"/>
          </p:cNvSpPr>
          <p:nvPr>
            <p:ph type="body" sz="quarter" idx="17"/>
          </p:nvPr>
        </p:nvSpPr>
        <p:spPr/>
        <p:txBody>
          <a:bodyPr/>
          <a:lstStyle/>
          <a:p>
            <a:r>
              <a:rPr kumimoji="1" lang="zh-CN" altLang="en-US"/>
              <a:t>字体使用</a:t>
            </a:r>
            <a:endParaRPr kumimoji="1" lang="en-US" altLang="zh-CN"/>
          </a:p>
          <a:p>
            <a:endParaRPr kumimoji="1" lang="en-US" altLang="zh-CN"/>
          </a:p>
          <a:p>
            <a:endParaRPr kumimoji="1" lang="en-US" altLang="zh-CN"/>
          </a:p>
          <a:p>
            <a:r>
              <a:rPr kumimoji="1" lang="zh-CN" altLang="en-US"/>
              <a:t>行距</a:t>
            </a:r>
            <a:endParaRPr kumimoji="1" lang="en-US" altLang="zh-CN"/>
          </a:p>
          <a:p>
            <a:endParaRPr kumimoji="1" lang="en-US" altLang="zh-CN"/>
          </a:p>
          <a:p>
            <a:r>
              <a:rPr kumimoji="1" lang="zh-CN" altLang="en-US"/>
              <a:t>素材</a:t>
            </a:r>
            <a:endParaRPr kumimoji="1" lang="en-US" altLang="zh-CN"/>
          </a:p>
          <a:p>
            <a:endParaRPr kumimoji="1" lang="en-US" altLang="zh-CN"/>
          </a:p>
          <a:p>
            <a:r>
              <a:rPr kumimoji="1" lang="zh-CN" altLang="en-US"/>
              <a:t>声明</a:t>
            </a:r>
            <a:endParaRPr kumimoji="1" lang="en-US" altLang="zh-CN"/>
          </a:p>
          <a:p>
            <a:endParaRPr kumimoji="1" lang="en-US" altLang="zh-CN"/>
          </a:p>
          <a:p>
            <a:endParaRPr kumimoji="1" lang="en-US" altLang="zh-CN"/>
          </a:p>
          <a:p>
            <a:endParaRPr kumimoji="1" lang="en-US" altLang="zh-CN"/>
          </a:p>
          <a:p>
            <a:r>
              <a:rPr kumimoji="1" lang="zh-CN" altLang="en-US"/>
              <a:t>作者</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2404533" y="1547011"/>
            <a:ext cx="1983724" cy="583565"/>
          </a:xfrm>
          <a:prstGeom prst="rect">
            <a:avLst/>
          </a:prstGeom>
          <a:noFill/>
        </p:spPr>
        <p:txBody>
          <a:bodyPr wrap="square" rtlCol="0">
            <a:noAutofit/>
          </a:bodyPr>
          <a:lstStyle/>
          <a:p>
            <a:pPr algn="dist"/>
            <a:r>
              <a:rPr lang="en-US" altLang="zh-CN" sz="3200">
                <a:solidFill>
                  <a:schemeClr val="bg1"/>
                </a:solidFill>
                <a:latin typeface="微软雅黑" panose="020B0503020204020204" pitchFamily="34" charset="-122"/>
                <a:ea typeface="微软雅黑 Light" panose="020B0502040204020203" pitchFamily="34" charset="-122"/>
              </a:rPr>
              <a:t>PART</a:t>
            </a:r>
          </a:p>
        </p:txBody>
      </p:sp>
      <p:pic>
        <p:nvPicPr>
          <p:cNvPr id="10" name="图形 9">
            <a:extLst>
              <a:ext uri="{FF2B5EF4-FFF2-40B4-BE49-F238E27FC236}">
                <a16:creationId xmlns:a16="http://schemas.microsoft.com/office/drawing/2014/main" id="{30DC97E9-8A3C-4417-B50D-5DF58628B8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666" y="4580254"/>
            <a:ext cx="1009456" cy="1009456"/>
          </a:xfrm>
          <a:prstGeom prst="rect">
            <a:avLst/>
          </a:prstGeom>
        </p:spPr>
      </p:pic>
      <p:sp>
        <p:nvSpPr>
          <p:cNvPr id="24" name="文本框 23"/>
          <p:cNvSpPr txBox="1"/>
          <p:nvPr/>
        </p:nvSpPr>
        <p:spPr>
          <a:xfrm>
            <a:off x="1935372" y="2566492"/>
            <a:ext cx="2922045" cy="1569660"/>
          </a:xfrm>
          <a:prstGeom prst="rect">
            <a:avLst/>
          </a:prstGeom>
          <a:noFill/>
        </p:spPr>
        <p:txBody>
          <a:bodyPr wrap="square" rtlCol="0">
            <a:noAutofit/>
          </a:bodyPr>
          <a:lstStyle/>
          <a:p>
            <a:pPr algn="ctr"/>
            <a:r>
              <a:rPr lang="en-US" altLang="zh-CN" sz="9600" b="1">
                <a:solidFill>
                  <a:schemeClr val="accent1"/>
                </a:solidFill>
                <a:latin typeface="微软雅黑" panose="020B0503020204020204" pitchFamily="34" charset="-122"/>
                <a:ea typeface="微软雅黑" panose="020B0503020204020204" pitchFamily="34" charset="-122"/>
              </a:rPr>
              <a:t>01</a:t>
            </a:r>
            <a:endParaRPr lang="zh-CN" altLang="en-US" sz="9600" b="1">
              <a:solidFill>
                <a:schemeClr val="accent1"/>
              </a:solidFill>
              <a:latin typeface="微软雅黑" panose="020B0503020204020204" pitchFamily="34" charset="-122"/>
              <a:ea typeface="微软雅黑" panose="020B0503020204020204" pitchFamily="34" charset="-122"/>
            </a:endParaRPr>
          </a:p>
        </p:txBody>
      </p:sp>
      <p:sp>
        <p:nvSpPr>
          <p:cNvPr id="61" name="文本框 60">
            <a:extLst>
              <a:ext uri="{FF2B5EF4-FFF2-40B4-BE49-F238E27FC236}">
                <a16:creationId xmlns:a16="http://schemas.microsoft.com/office/drawing/2014/main" id="{018AAB88-152C-44BD-9731-7BFE1C8253D0}"/>
              </a:ext>
            </a:extLst>
          </p:cNvPr>
          <p:cNvSpPr txBox="1"/>
          <p:nvPr/>
        </p:nvSpPr>
        <p:spPr>
          <a:xfrm>
            <a:off x="4610100" y="2828836"/>
            <a:ext cx="6439038" cy="1200329"/>
          </a:xfrm>
          <a:prstGeom prst="rect">
            <a:avLst/>
          </a:prstGeom>
          <a:noFill/>
        </p:spPr>
        <p:txBody>
          <a:bodyPr wrap="square" rtlCol="0">
            <a:noAutofit/>
          </a:bodyPr>
          <a:lstStyle/>
          <a:p>
            <a:pPr algn="ctr"/>
            <a:r>
              <a:rPr lang="zh-CN" altLang="en-US" sz="7200" b="1" spc="300">
                <a:gradFill>
                  <a:gsLst>
                    <a:gs pos="100000">
                      <a:schemeClr val="accent1">
                        <a:lumMod val="50000"/>
                      </a:schemeClr>
                    </a:gs>
                    <a:gs pos="0">
                      <a:schemeClr val="accent1"/>
                    </a:gs>
                  </a:gsLst>
                  <a:lin ang="2700000" scaled="1"/>
                </a:gradFill>
                <a:latin typeface="微软雅黑" panose="020B0503020204020204" pitchFamily="34" charset="-122"/>
                <a:ea typeface="微软雅黑" panose="020B0503020204020204" pitchFamily="34" charset="-122"/>
                <a:sym typeface="+mn-lt"/>
              </a:rPr>
              <a:t>公司简介</a:t>
            </a:r>
          </a:p>
        </p:txBody>
      </p:sp>
      <p:sp>
        <p:nvSpPr>
          <p:cNvPr id="67" name="文本框 66">
            <a:extLst>
              <a:ext uri="{FF2B5EF4-FFF2-40B4-BE49-F238E27FC236}">
                <a16:creationId xmlns:a16="http://schemas.microsoft.com/office/drawing/2014/main" id="{1B38C488-3FBE-4775-BBF0-D2632FD88ADA}"/>
              </a:ext>
            </a:extLst>
          </p:cNvPr>
          <p:cNvSpPr txBox="1"/>
          <p:nvPr/>
        </p:nvSpPr>
        <p:spPr>
          <a:xfrm>
            <a:off x="5084607" y="4018431"/>
            <a:ext cx="5490024" cy="369332"/>
          </a:xfrm>
          <a:prstGeom prst="rect">
            <a:avLst/>
          </a:prstGeom>
          <a:noFill/>
        </p:spPr>
        <p:txBody>
          <a:bodyPr wrap="square" rtlCol="0">
            <a:noAutofit/>
          </a:bodyPr>
          <a:lstStyle>
            <a:defPPr>
              <a:defRPr lang="zh-CN"/>
            </a:defPPr>
            <a:lvl1pPr>
              <a:defRPr>
                <a:solidFill>
                  <a:schemeClr val="accent1">
                    <a:alpha val="37000"/>
                  </a:schemeClr>
                </a:solidFill>
                <a:ea typeface="庞门正道标题体" panose="02010600030101010101" pitchFamily="2" charset="-122"/>
              </a:defRPr>
            </a:lvl1pPr>
          </a:lstStyle>
          <a:p>
            <a:pPr algn="ctr"/>
            <a:r>
              <a:rPr lang="en-US" altLang="zh-CN">
                <a:latin typeface="微软雅黑" panose="020B0503020204020204" pitchFamily="34" charset="-122"/>
                <a:ea typeface="微软雅黑" panose="020B0503020204020204" pitchFamily="34" charset="-122"/>
                <a:sym typeface="+mn-lt"/>
              </a:rPr>
              <a:t>Company profile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BC69420-CFF4-3CB9-CA70-0C2EBE5F5EE2}"/>
              </a:ext>
            </a:extLst>
          </p:cNvPr>
          <p:cNvSpPr/>
          <p:nvPr/>
        </p:nvSpPr>
        <p:spPr>
          <a:xfrm>
            <a:off x="0" y="0"/>
            <a:ext cx="12192000" cy="6858000"/>
          </a:xfrm>
          <a:prstGeom prst="rect">
            <a:avLst/>
          </a:prstGeom>
          <a:gradFill flip="none" rotWithShape="1">
            <a:gsLst>
              <a:gs pos="0">
                <a:schemeClr val="accent1"/>
              </a:gs>
              <a:gs pos="100000">
                <a:schemeClr val="accent1">
                  <a:alpha val="0"/>
                </a:schemeClr>
              </a:gs>
            </a:gsLst>
            <a:path path="circle">
              <a:fillToRect r="100000" b="100000"/>
            </a:path>
            <a:tileRect l="-100000" t="-100000"/>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3" name="文本框8">
            <a:extLst>
              <a:ext uri="{FF2B5EF4-FFF2-40B4-BE49-F238E27FC236}">
                <a16:creationId xmlns:a16="http://schemas.microsoft.com/office/drawing/2014/main" id="{ACC6664D-117F-E538-EBDF-B0F11A1EEE8E}"/>
              </a:ext>
            </a:extLst>
          </p:cNvPr>
          <p:cNvSpPr txBox="1"/>
          <p:nvPr/>
        </p:nvSpPr>
        <p:spPr>
          <a:xfrm>
            <a:off x="1198228" y="284512"/>
            <a:ext cx="1946545" cy="584775"/>
          </a:xfrm>
          <a:prstGeom prst="rect">
            <a:avLst/>
          </a:prstGeom>
          <a:noFill/>
        </p:spPr>
        <p:txBody>
          <a:bodyPr wrap="square" rtlCol="0">
            <a:noAutofit/>
          </a:bodyPr>
          <a:lstStyle>
            <a:defPPr>
              <a:defRPr lang="zh-CN"/>
            </a:defPPr>
            <a:lvl1pPr algn="dist">
              <a:defRPr sz="8000" spc="300">
                <a:gradFill>
                  <a:gsLst>
                    <a:gs pos="100000">
                      <a:schemeClr val="accent1">
                        <a:lumMod val="50000"/>
                      </a:schemeClr>
                    </a:gs>
                    <a:gs pos="0">
                      <a:schemeClr val="accent1">
                        <a:lumMod val="100000"/>
                      </a:schemeClr>
                    </a:gs>
                  </a:gsLst>
                  <a:lin ang="2700000" scaled="1"/>
                </a:gradFill>
                <a:latin typeface="庞门正道标题体" panose="02010600030101010101" pitchFamily="2" charset="-122"/>
                <a:ea typeface="庞门正道标题体" panose="02010600030101010101" pitchFamily="2" charset="-122"/>
              </a:defRPr>
            </a:lvl1pPr>
          </a:lstStyle>
          <a:p>
            <a:pPr algn="just"/>
            <a:r>
              <a:rPr lang="zh-CN" altLang="en-US" sz="3200" dirty="0">
                <a:gradFill>
                  <a:gsLst>
                    <a:gs pos="100000">
                      <a:schemeClr val="bg1"/>
                    </a:gs>
                    <a:gs pos="0">
                      <a:schemeClr val="accent1">
                        <a:lumMod val="20000"/>
                        <a:lumOff val="80000"/>
                      </a:schemeClr>
                    </a:gs>
                  </a:gsLst>
                  <a:lin ang="2700000" scaled="1"/>
                </a:gradFill>
                <a:effectLst>
                  <a:outerShdw blurRad="330200" dist="127000" dir="600000" algn="ctr" rotWithShape="0">
                    <a:schemeClr val="accent1">
                      <a:lumMod val="75000"/>
                      <a:alpha val="23000"/>
                    </a:schemeClr>
                  </a:outerShdw>
                </a:effectLst>
              </a:rPr>
              <a:t>公司简介</a:t>
            </a:r>
          </a:p>
        </p:txBody>
      </p:sp>
      <p:grpSp>
        <p:nvGrpSpPr>
          <p:cNvPr id="34" name="组合 33">
            <a:extLst>
              <a:ext uri="{FF2B5EF4-FFF2-40B4-BE49-F238E27FC236}">
                <a16:creationId xmlns:a16="http://schemas.microsoft.com/office/drawing/2014/main" id="{2886DEEA-220A-1CD7-8422-27D95DABA470}"/>
              </a:ext>
            </a:extLst>
          </p:cNvPr>
          <p:cNvGrpSpPr/>
          <p:nvPr/>
        </p:nvGrpSpPr>
        <p:grpSpPr>
          <a:xfrm>
            <a:off x="3611408" y="501054"/>
            <a:ext cx="7907492" cy="152649"/>
            <a:chOff x="3611408" y="482800"/>
            <a:chExt cx="7907492" cy="152649"/>
          </a:xfrm>
        </p:grpSpPr>
        <p:pic>
          <p:nvPicPr>
            <p:cNvPr id="36" name="图片 35">
              <a:hlinkClick r:id="rId2"/>
              <a:extLst>
                <a:ext uri="{FF2B5EF4-FFF2-40B4-BE49-F238E27FC236}">
                  <a16:creationId xmlns:a16="http://schemas.microsoft.com/office/drawing/2014/main" id="{ECA26776-2E68-3AD0-1C69-7261EF8E8F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2469" y="482800"/>
              <a:ext cx="1156431" cy="152649"/>
            </a:xfrm>
            <a:prstGeom prst="rect">
              <a:avLst/>
            </a:prstGeom>
          </p:spPr>
        </p:pic>
        <p:cxnSp>
          <p:nvCxnSpPr>
            <p:cNvPr id="37" name="直接连接符 36">
              <a:extLst>
                <a:ext uri="{FF2B5EF4-FFF2-40B4-BE49-F238E27FC236}">
                  <a16:creationId xmlns:a16="http://schemas.microsoft.com/office/drawing/2014/main" id="{1D38B5C0-21AE-F056-1DCA-764B6B45FF39}"/>
                </a:ext>
              </a:extLst>
            </p:cNvPr>
            <p:cNvCxnSpPr>
              <a:cxnSpLocks/>
            </p:cNvCxnSpPr>
            <p:nvPr/>
          </p:nvCxnSpPr>
          <p:spPr>
            <a:xfrm>
              <a:off x="3611408" y="541161"/>
              <a:ext cx="6582459"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sp>
        <p:nvSpPr>
          <p:cNvPr id="38" name="文本框7">
            <a:extLst>
              <a:ext uri="{FF2B5EF4-FFF2-40B4-BE49-F238E27FC236}">
                <a16:creationId xmlns:a16="http://schemas.microsoft.com/office/drawing/2014/main" id="{100C454E-9BBA-93E0-408C-7C05311AF609}"/>
              </a:ext>
            </a:extLst>
          </p:cNvPr>
          <p:cNvSpPr txBox="1"/>
          <p:nvPr/>
        </p:nvSpPr>
        <p:spPr>
          <a:xfrm>
            <a:off x="481076" y="1050092"/>
            <a:ext cx="8980975" cy="587469"/>
          </a:xfrm>
          <a:prstGeom prst="rect">
            <a:avLst/>
          </a:prstGeom>
          <a:noFill/>
        </p:spPr>
        <p:txBody>
          <a:bodyPr wrap="square" rtlCol="0">
            <a:noAutofit/>
          </a:bodyPr>
          <a:lstStyle/>
          <a:p>
            <a:pPr algn="just">
              <a:lnSpc>
                <a:spcPct val="120000"/>
              </a:lnSpc>
            </a:pPr>
            <a:r>
              <a:rPr lang="zh-CN" altLang="en-US" sz="1400" dirty="0">
                <a:solidFill>
                  <a:schemeClr val="bg1"/>
                </a:solidFill>
                <a:latin typeface="微软雅黑" panose="020B0503020204020204" pitchFamily="34" charset="-122"/>
                <a:ea typeface="微软雅黑" panose="020B0503020204020204" pitchFamily="34" charset="-122"/>
              </a:rPr>
              <a:t>此处单击添加文本此处单击添加文本此处单击添加文本此处单击添加文本此处单击添加文本此处单击添加文本此处单击添加文本此处单击添加文本</a:t>
            </a:r>
          </a:p>
        </p:txBody>
      </p:sp>
      <p:cxnSp>
        <p:nvCxnSpPr>
          <p:cNvPr id="3" name="直接连接符 2">
            <a:extLst>
              <a:ext uri="{FF2B5EF4-FFF2-40B4-BE49-F238E27FC236}">
                <a16:creationId xmlns:a16="http://schemas.microsoft.com/office/drawing/2014/main" id="{3D17676B-06E6-C3DC-CB41-191791DABABD}"/>
              </a:ext>
            </a:extLst>
          </p:cNvPr>
          <p:cNvCxnSpPr>
            <a:cxnSpLocks/>
          </p:cNvCxnSpPr>
          <p:nvPr/>
        </p:nvCxnSpPr>
        <p:spPr>
          <a:xfrm flipH="1">
            <a:off x="6321286" y="2372139"/>
            <a:ext cx="3339549" cy="0"/>
          </a:xfrm>
          <a:prstGeom prst="line">
            <a:avLst/>
          </a:prstGeom>
          <a:ln>
            <a:gradFill flip="none" rotWithShape="1">
              <a:gsLst>
                <a:gs pos="0">
                  <a:schemeClr val="bg1"/>
                </a:gs>
                <a:gs pos="100000">
                  <a:schemeClr val="bg1">
                    <a:alpha val="0"/>
                  </a:schemeClr>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39" name="圆角矩形 163">
            <a:extLst>
              <a:ext uri="{FF2B5EF4-FFF2-40B4-BE49-F238E27FC236}">
                <a16:creationId xmlns:a16="http://schemas.microsoft.com/office/drawing/2014/main" id="{7D84E0F8-2401-896C-34E7-920F792661A2}"/>
              </a:ext>
            </a:extLst>
          </p:cNvPr>
          <p:cNvSpPr/>
          <p:nvPr/>
        </p:nvSpPr>
        <p:spPr>
          <a:xfrm flipV="1">
            <a:off x="547337" y="1995609"/>
            <a:ext cx="5734193" cy="1043030"/>
          </a:xfrm>
          <a:prstGeom prst="roundRect">
            <a:avLst>
              <a:gd name="adj" fmla="val 8013"/>
            </a:avLst>
          </a:prstGeom>
          <a:gradFill flip="none" rotWithShape="1">
            <a:gsLst>
              <a:gs pos="0">
                <a:schemeClr val="bg1">
                  <a:alpha val="68000"/>
                </a:schemeClr>
              </a:gs>
              <a:gs pos="100000">
                <a:schemeClr val="bg1"/>
              </a:gs>
            </a:gsLst>
            <a:lin ang="8100000" scaled="1"/>
            <a:tileRect/>
          </a:gradFill>
          <a:ln>
            <a:solidFill>
              <a:schemeClr val="bg1"/>
            </a:solidFill>
          </a:ln>
          <a:effectLst>
            <a:outerShdw blurRad="304800" dist="190500" dir="5400000" sx="98000" sy="98000" algn="t" rotWithShape="0">
              <a:schemeClr val="tx1">
                <a:lumMod val="50000"/>
                <a:lumOff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sp>
        <p:nvSpPr>
          <p:cNvPr id="40" name="矩形: 圆角 39">
            <a:extLst>
              <a:ext uri="{FF2B5EF4-FFF2-40B4-BE49-F238E27FC236}">
                <a16:creationId xmlns:a16="http://schemas.microsoft.com/office/drawing/2014/main" id="{5564F157-EC56-9336-0114-3C84497CE693}"/>
              </a:ext>
            </a:extLst>
          </p:cNvPr>
          <p:cNvSpPr/>
          <p:nvPr/>
        </p:nvSpPr>
        <p:spPr>
          <a:xfrm>
            <a:off x="728141" y="1869826"/>
            <a:ext cx="1750143" cy="412955"/>
          </a:xfrm>
          <a:prstGeom prst="roundRect">
            <a:avLst>
              <a:gd name="adj" fmla="val 50000"/>
            </a:avLst>
          </a:prstGeom>
          <a:gradFill flip="none" rotWithShape="1">
            <a:gsLst>
              <a:gs pos="0">
                <a:schemeClr val="accent1">
                  <a:lumMod val="80000"/>
                  <a:lumOff val="20000"/>
                </a:schemeClr>
              </a:gs>
              <a:gs pos="100000">
                <a:schemeClr val="accent1">
                  <a:lumMod val="75000"/>
                </a:schemeClr>
              </a:gs>
            </a:gsLst>
            <a:lin ang="2700000" scaled="1"/>
            <a:tileRect/>
          </a:gradFill>
          <a:ln>
            <a:solidFill>
              <a:schemeClr val="bg1">
                <a:lumMod val="85000"/>
              </a:schemeClr>
            </a:solidFill>
          </a:ln>
          <a:effectLst>
            <a:outerShdw blurRad="292100" dist="127000" dir="1800000" sx="95000" sy="95000" algn="ctr" rotWithShape="0">
              <a:schemeClr val="accent1">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2" name="矩形: 圆角 41">
            <a:extLst>
              <a:ext uri="{FF2B5EF4-FFF2-40B4-BE49-F238E27FC236}">
                <a16:creationId xmlns:a16="http://schemas.microsoft.com/office/drawing/2014/main" id="{5266125B-32EF-9C46-03BE-1AAE5336EF84}"/>
              </a:ext>
            </a:extLst>
          </p:cNvPr>
          <p:cNvSpPr/>
          <p:nvPr/>
        </p:nvSpPr>
        <p:spPr>
          <a:xfrm>
            <a:off x="728141" y="1869826"/>
            <a:ext cx="1750143" cy="41295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2700000" scaled="1"/>
            <a:tileRect/>
          </a:gradFill>
          <a:ln>
            <a:noFill/>
          </a:ln>
          <a:effectLst>
            <a:outerShdw blurRad="292100" dist="127000" dir="1800000" sx="95000" sy="95000" algn="ctr" rotWithShape="0">
              <a:schemeClr val="accent1">
                <a:lumMod val="50000"/>
                <a:alpha val="26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6" name="文本框6">
            <a:extLst>
              <a:ext uri="{FF2B5EF4-FFF2-40B4-BE49-F238E27FC236}">
                <a16:creationId xmlns:a16="http://schemas.microsoft.com/office/drawing/2014/main" id="{EA693CB0-CA66-7F5F-5F58-E8DE5BAFB71F}"/>
              </a:ext>
            </a:extLst>
          </p:cNvPr>
          <p:cNvSpPr txBox="1"/>
          <p:nvPr/>
        </p:nvSpPr>
        <p:spPr>
          <a:xfrm>
            <a:off x="997918" y="1872050"/>
            <a:ext cx="1210588" cy="338554"/>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schemeClr val="lt1"/>
                </a:solidFill>
                <a:latin typeface="微软雅黑" panose="020B0503020204020204" pitchFamily="34" charset="-122"/>
                <a:ea typeface="微软雅黑" panose="020B0503020204020204" pitchFamily="34" charset="-122"/>
                <a:cs typeface="Arial" panose="020B0604020202020204" pitchFamily="34" charset="0"/>
              </a:rPr>
              <a:t>企业定位</a:t>
            </a:r>
          </a:p>
        </p:txBody>
      </p:sp>
      <p:sp>
        <p:nvSpPr>
          <p:cNvPr id="47" name="文本框5">
            <a:extLst>
              <a:ext uri="{FF2B5EF4-FFF2-40B4-BE49-F238E27FC236}">
                <a16:creationId xmlns:a16="http://schemas.microsoft.com/office/drawing/2014/main" id="{740B2504-7A58-F3B1-9333-6E95AFE1C5C8}"/>
              </a:ext>
            </a:extLst>
          </p:cNvPr>
          <p:cNvSpPr txBox="1"/>
          <p:nvPr/>
        </p:nvSpPr>
        <p:spPr>
          <a:xfrm>
            <a:off x="715296" y="2373424"/>
            <a:ext cx="5398275" cy="588944"/>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latin typeface="微软雅黑 Light" panose="020B0502040204020203" pitchFamily="34" charset="-122"/>
                <a:ea typeface="微软雅黑 Light" panose="020B0502040204020203" pitchFamily="34" charset="-122"/>
                <a:cs typeface="阿里巴巴普惠体 R" panose="00020600040101010101" pitchFamily="18" charset="-122"/>
              </a:rPr>
              <a:t>此处单击添加文本此处单击添加文本此处单击添加文本此处单击添加文本此处单击添加文本此处单击添加文本此处单击添加文本</a:t>
            </a:r>
          </a:p>
        </p:txBody>
      </p:sp>
      <p:cxnSp>
        <p:nvCxnSpPr>
          <p:cNvPr id="48" name="直接连接符 47">
            <a:extLst>
              <a:ext uri="{FF2B5EF4-FFF2-40B4-BE49-F238E27FC236}">
                <a16:creationId xmlns:a16="http://schemas.microsoft.com/office/drawing/2014/main" id="{8BC04F01-AD72-9E40-C761-914A751BACDB}"/>
              </a:ext>
            </a:extLst>
          </p:cNvPr>
          <p:cNvCxnSpPr>
            <a:cxnSpLocks/>
          </p:cNvCxnSpPr>
          <p:nvPr/>
        </p:nvCxnSpPr>
        <p:spPr>
          <a:xfrm flipH="1">
            <a:off x="6321381" y="3793779"/>
            <a:ext cx="3140671" cy="0"/>
          </a:xfrm>
          <a:prstGeom prst="line">
            <a:avLst/>
          </a:prstGeom>
          <a:ln>
            <a:gradFill flip="none" rotWithShape="1">
              <a:gsLst>
                <a:gs pos="0">
                  <a:schemeClr val="bg1"/>
                </a:gs>
                <a:gs pos="100000">
                  <a:schemeClr val="bg1">
                    <a:alpha val="0"/>
                  </a:schemeClr>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49" name="圆角矩形 163">
            <a:extLst>
              <a:ext uri="{FF2B5EF4-FFF2-40B4-BE49-F238E27FC236}">
                <a16:creationId xmlns:a16="http://schemas.microsoft.com/office/drawing/2014/main" id="{271FA4DA-675C-6011-3760-9DF8573C6749}"/>
              </a:ext>
            </a:extLst>
          </p:cNvPr>
          <p:cNvSpPr/>
          <p:nvPr/>
        </p:nvSpPr>
        <p:spPr>
          <a:xfrm flipV="1">
            <a:off x="547432" y="3417249"/>
            <a:ext cx="5734193" cy="1043030"/>
          </a:xfrm>
          <a:prstGeom prst="roundRect">
            <a:avLst>
              <a:gd name="adj" fmla="val 8013"/>
            </a:avLst>
          </a:prstGeom>
          <a:gradFill flip="none" rotWithShape="1">
            <a:gsLst>
              <a:gs pos="0">
                <a:schemeClr val="bg1">
                  <a:alpha val="68000"/>
                </a:schemeClr>
              </a:gs>
              <a:gs pos="100000">
                <a:schemeClr val="bg1"/>
              </a:gs>
            </a:gsLst>
            <a:lin ang="8100000" scaled="1"/>
            <a:tileRect/>
          </a:gradFill>
          <a:ln>
            <a:solidFill>
              <a:schemeClr val="bg1"/>
            </a:solidFill>
          </a:ln>
          <a:effectLst>
            <a:outerShdw blurRad="304800" dist="190500" dir="5400000" sx="98000" sy="98000" algn="t" rotWithShape="0">
              <a:schemeClr val="tx1">
                <a:lumMod val="50000"/>
                <a:lumOff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sp>
        <p:nvSpPr>
          <p:cNvPr id="50" name="矩形: 圆角 49">
            <a:extLst>
              <a:ext uri="{FF2B5EF4-FFF2-40B4-BE49-F238E27FC236}">
                <a16:creationId xmlns:a16="http://schemas.microsoft.com/office/drawing/2014/main" id="{EAA70118-C28D-AB5E-F3C4-E8496C14A80B}"/>
              </a:ext>
            </a:extLst>
          </p:cNvPr>
          <p:cNvSpPr/>
          <p:nvPr/>
        </p:nvSpPr>
        <p:spPr>
          <a:xfrm>
            <a:off x="728236" y="3291466"/>
            <a:ext cx="1750143" cy="412955"/>
          </a:xfrm>
          <a:prstGeom prst="roundRect">
            <a:avLst>
              <a:gd name="adj" fmla="val 50000"/>
            </a:avLst>
          </a:prstGeom>
          <a:gradFill flip="none" rotWithShape="1">
            <a:gsLst>
              <a:gs pos="0">
                <a:schemeClr val="accent1">
                  <a:lumMod val="80000"/>
                  <a:lumOff val="20000"/>
                </a:schemeClr>
              </a:gs>
              <a:gs pos="100000">
                <a:schemeClr val="accent1">
                  <a:lumMod val="75000"/>
                </a:schemeClr>
              </a:gs>
            </a:gsLst>
            <a:lin ang="2700000" scaled="1"/>
            <a:tileRect/>
          </a:gradFill>
          <a:ln>
            <a:solidFill>
              <a:schemeClr val="bg1">
                <a:lumMod val="85000"/>
              </a:schemeClr>
            </a:solidFill>
          </a:ln>
          <a:effectLst>
            <a:outerShdw blurRad="292100" dist="127000" dir="1800000" sx="95000" sy="95000" algn="ctr" rotWithShape="0">
              <a:schemeClr val="accent1">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1" name="矩形: 圆角 50">
            <a:extLst>
              <a:ext uri="{FF2B5EF4-FFF2-40B4-BE49-F238E27FC236}">
                <a16:creationId xmlns:a16="http://schemas.microsoft.com/office/drawing/2014/main" id="{AAEF039D-9BEB-9F3A-ED62-27F7E1B59AB3}"/>
              </a:ext>
            </a:extLst>
          </p:cNvPr>
          <p:cNvSpPr/>
          <p:nvPr/>
        </p:nvSpPr>
        <p:spPr>
          <a:xfrm>
            <a:off x="728236" y="3291466"/>
            <a:ext cx="1750143" cy="41295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2700000" scaled="1"/>
            <a:tileRect/>
          </a:gradFill>
          <a:ln>
            <a:noFill/>
          </a:ln>
          <a:effectLst>
            <a:outerShdw blurRad="292100" dist="127000" dir="1800000" sx="95000" sy="95000" algn="ctr" rotWithShape="0">
              <a:schemeClr val="accent1">
                <a:lumMod val="50000"/>
                <a:alpha val="26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2" name="文本框4">
            <a:extLst>
              <a:ext uri="{FF2B5EF4-FFF2-40B4-BE49-F238E27FC236}">
                <a16:creationId xmlns:a16="http://schemas.microsoft.com/office/drawing/2014/main" id="{99CEB18D-0BBF-1C3F-0A07-9DA0B2556C79}"/>
              </a:ext>
            </a:extLst>
          </p:cNvPr>
          <p:cNvSpPr txBox="1"/>
          <p:nvPr/>
        </p:nvSpPr>
        <p:spPr>
          <a:xfrm>
            <a:off x="998013" y="3293690"/>
            <a:ext cx="1210588" cy="338554"/>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schemeClr val="lt1"/>
                </a:solidFill>
                <a:latin typeface="微软雅黑" panose="020B0503020204020204" pitchFamily="34" charset="-122"/>
                <a:ea typeface="微软雅黑" panose="020B0503020204020204" pitchFamily="34" charset="-122"/>
                <a:cs typeface="Arial" panose="020B0604020202020204" pitchFamily="34" charset="0"/>
              </a:rPr>
              <a:t>企业理念</a:t>
            </a:r>
          </a:p>
        </p:txBody>
      </p:sp>
      <p:sp>
        <p:nvSpPr>
          <p:cNvPr id="53" name="文本框3">
            <a:extLst>
              <a:ext uri="{FF2B5EF4-FFF2-40B4-BE49-F238E27FC236}">
                <a16:creationId xmlns:a16="http://schemas.microsoft.com/office/drawing/2014/main" id="{8DE2FE7E-157F-F494-42A3-0144111B4454}"/>
              </a:ext>
            </a:extLst>
          </p:cNvPr>
          <p:cNvSpPr txBox="1"/>
          <p:nvPr/>
        </p:nvSpPr>
        <p:spPr>
          <a:xfrm>
            <a:off x="715391" y="3795064"/>
            <a:ext cx="5398275" cy="588944"/>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latin typeface="微软雅黑 Light" panose="020B0502040204020203" pitchFamily="34" charset="-122"/>
                <a:ea typeface="微软雅黑 Light" panose="020B0502040204020203" pitchFamily="34" charset="-122"/>
                <a:cs typeface="阿里巴巴普惠体 R" panose="00020600040101010101" pitchFamily="18" charset="-122"/>
              </a:rPr>
              <a:t>此处单击添加文本此处单击添加文本此处单击添加文本此处单击添加文本此处单击添加文本此处单击添加文本此处单击添加文本</a:t>
            </a:r>
          </a:p>
        </p:txBody>
      </p:sp>
      <p:cxnSp>
        <p:nvCxnSpPr>
          <p:cNvPr id="56" name="直接连接符 55">
            <a:extLst>
              <a:ext uri="{FF2B5EF4-FFF2-40B4-BE49-F238E27FC236}">
                <a16:creationId xmlns:a16="http://schemas.microsoft.com/office/drawing/2014/main" id="{085F272D-11BB-86B0-1694-3A8FF5057EFE}"/>
              </a:ext>
            </a:extLst>
          </p:cNvPr>
          <p:cNvCxnSpPr>
            <a:cxnSpLocks/>
          </p:cNvCxnSpPr>
          <p:nvPr/>
        </p:nvCxnSpPr>
        <p:spPr>
          <a:xfrm flipH="1">
            <a:off x="6321381" y="5215419"/>
            <a:ext cx="874549" cy="0"/>
          </a:xfrm>
          <a:prstGeom prst="line">
            <a:avLst/>
          </a:prstGeom>
          <a:ln>
            <a:gradFill flip="none" rotWithShape="1">
              <a:gsLst>
                <a:gs pos="0">
                  <a:schemeClr val="bg1"/>
                </a:gs>
                <a:gs pos="100000">
                  <a:schemeClr val="bg1">
                    <a:alpha val="0"/>
                  </a:schemeClr>
                </a:gs>
              </a:gsLst>
              <a:lin ang="10800000" scaled="1"/>
              <a:tileRect/>
            </a:gradFill>
            <a:tailEnd type="oval"/>
          </a:ln>
        </p:spPr>
        <p:style>
          <a:lnRef idx="1">
            <a:schemeClr val="accent1"/>
          </a:lnRef>
          <a:fillRef idx="0">
            <a:schemeClr val="accent1"/>
          </a:fillRef>
          <a:effectRef idx="0">
            <a:schemeClr val="accent1"/>
          </a:effectRef>
          <a:fontRef idx="minor">
            <a:schemeClr val="tx1"/>
          </a:fontRef>
        </p:style>
      </p:cxnSp>
      <p:sp>
        <p:nvSpPr>
          <p:cNvPr id="61" name="圆角矩形 163">
            <a:extLst>
              <a:ext uri="{FF2B5EF4-FFF2-40B4-BE49-F238E27FC236}">
                <a16:creationId xmlns:a16="http://schemas.microsoft.com/office/drawing/2014/main" id="{BB81828A-4F56-1516-EA59-6A6795E6B72E}"/>
              </a:ext>
            </a:extLst>
          </p:cNvPr>
          <p:cNvSpPr/>
          <p:nvPr/>
        </p:nvSpPr>
        <p:spPr>
          <a:xfrm flipV="1">
            <a:off x="547432" y="4838889"/>
            <a:ext cx="5734193" cy="1043030"/>
          </a:xfrm>
          <a:prstGeom prst="roundRect">
            <a:avLst>
              <a:gd name="adj" fmla="val 8013"/>
            </a:avLst>
          </a:prstGeom>
          <a:gradFill flip="none" rotWithShape="1">
            <a:gsLst>
              <a:gs pos="0">
                <a:schemeClr val="bg1">
                  <a:alpha val="68000"/>
                </a:schemeClr>
              </a:gs>
              <a:gs pos="100000">
                <a:schemeClr val="bg1"/>
              </a:gs>
            </a:gsLst>
            <a:lin ang="8100000" scaled="1"/>
            <a:tileRect/>
          </a:gradFill>
          <a:ln>
            <a:solidFill>
              <a:schemeClr val="bg1"/>
            </a:solidFill>
          </a:ln>
          <a:effectLst>
            <a:outerShdw blurRad="304800" dist="190500" dir="5400000" sx="98000" sy="98000" algn="t" rotWithShape="0">
              <a:schemeClr val="tx1">
                <a:lumMod val="50000"/>
                <a:lumOff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sp>
        <p:nvSpPr>
          <p:cNvPr id="62" name="矩形: 圆角 61">
            <a:extLst>
              <a:ext uri="{FF2B5EF4-FFF2-40B4-BE49-F238E27FC236}">
                <a16:creationId xmlns:a16="http://schemas.microsoft.com/office/drawing/2014/main" id="{A1EF6E30-3F3E-D91E-A685-5076F9A7DBF7}"/>
              </a:ext>
            </a:extLst>
          </p:cNvPr>
          <p:cNvSpPr/>
          <p:nvPr/>
        </p:nvSpPr>
        <p:spPr>
          <a:xfrm>
            <a:off x="728236" y="4713106"/>
            <a:ext cx="1750143" cy="412955"/>
          </a:xfrm>
          <a:prstGeom prst="roundRect">
            <a:avLst>
              <a:gd name="adj" fmla="val 50000"/>
            </a:avLst>
          </a:prstGeom>
          <a:gradFill flip="none" rotWithShape="1">
            <a:gsLst>
              <a:gs pos="0">
                <a:schemeClr val="accent1">
                  <a:lumMod val="80000"/>
                  <a:lumOff val="20000"/>
                </a:schemeClr>
              </a:gs>
              <a:gs pos="100000">
                <a:schemeClr val="accent1">
                  <a:lumMod val="75000"/>
                </a:schemeClr>
              </a:gs>
            </a:gsLst>
            <a:lin ang="2700000" scaled="1"/>
            <a:tileRect/>
          </a:gradFill>
          <a:ln>
            <a:solidFill>
              <a:schemeClr val="bg1">
                <a:lumMod val="85000"/>
              </a:schemeClr>
            </a:solidFill>
          </a:ln>
          <a:effectLst>
            <a:outerShdw blurRad="292100" dist="127000" dir="1800000" sx="95000" sy="95000" algn="ctr" rotWithShape="0">
              <a:schemeClr val="accent1">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3" name="矩形: 圆角 62">
            <a:extLst>
              <a:ext uri="{FF2B5EF4-FFF2-40B4-BE49-F238E27FC236}">
                <a16:creationId xmlns:a16="http://schemas.microsoft.com/office/drawing/2014/main" id="{828E6A28-DAEA-4C49-E60A-076F77158129}"/>
              </a:ext>
            </a:extLst>
          </p:cNvPr>
          <p:cNvSpPr/>
          <p:nvPr/>
        </p:nvSpPr>
        <p:spPr>
          <a:xfrm>
            <a:off x="728236" y="4713106"/>
            <a:ext cx="1750143" cy="41295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2700000" scaled="1"/>
            <a:tileRect/>
          </a:gradFill>
          <a:ln>
            <a:noFill/>
          </a:ln>
          <a:effectLst>
            <a:outerShdw blurRad="292100" dist="127000" dir="1800000" sx="95000" sy="95000" algn="ctr" rotWithShape="0">
              <a:schemeClr val="accent1">
                <a:lumMod val="50000"/>
                <a:alpha val="26000"/>
              </a:scheme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4" name="文本框1">
            <a:extLst>
              <a:ext uri="{FF2B5EF4-FFF2-40B4-BE49-F238E27FC236}">
                <a16:creationId xmlns:a16="http://schemas.microsoft.com/office/drawing/2014/main" id="{37B6C5CD-883C-5634-7F63-FDAEB1D2669D}"/>
              </a:ext>
            </a:extLst>
          </p:cNvPr>
          <p:cNvSpPr txBox="1"/>
          <p:nvPr/>
        </p:nvSpPr>
        <p:spPr>
          <a:xfrm>
            <a:off x="998013" y="4715330"/>
            <a:ext cx="1210588" cy="338554"/>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schemeClr val="lt1"/>
                </a:solidFill>
                <a:latin typeface="微软雅黑" panose="020B0503020204020204" pitchFamily="34" charset="-122"/>
                <a:ea typeface="微软雅黑" panose="020B0503020204020204" pitchFamily="34" charset="-122"/>
                <a:cs typeface="Arial" panose="020B0604020202020204" pitchFamily="34" charset="0"/>
              </a:rPr>
              <a:t>企业愿景</a:t>
            </a:r>
          </a:p>
        </p:txBody>
      </p:sp>
      <p:sp>
        <p:nvSpPr>
          <p:cNvPr id="65" name="文本框2">
            <a:extLst>
              <a:ext uri="{FF2B5EF4-FFF2-40B4-BE49-F238E27FC236}">
                <a16:creationId xmlns:a16="http://schemas.microsoft.com/office/drawing/2014/main" id="{DADC60CB-A716-A1D5-8E2F-F4FC1EA0EE1E}"/>
              </a:ext>
            </a:extLst>
          </p:cNvPr>
          <p:cNvSpPr txBox="1"/>
          <p:nvPr/>
        </p:nvSpPr>
        <p:spPr>
          <a:xfrm>
            <a:off x="715391" y="5216704"/>
            <a:ext cx="5398275" cy="588944"/>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latin typeface="微软雅黑 Light" panose="020B0502040204020203" pitchFamily="34" charset="-122"/>
                <a:ea typeface="微软雅黑 Light" panose="020B0502040204020203" pitchFamily="34" charset="-122"/>
                <a:cs typeface="阿里巴巴普惠体 R" panose="00020600040101010101" pitchFamily="18" charset="-122"/>
              </a:rPr>
              <a:t>此处单击添加文本此处单击添加文本此处单击添加文本此处单击添加文本此处单击添加文本此处单击添加文本此处单击添加文本</a:t>
            </a:r>
          </a:p>
        </p:txBody>
      </p:sp>
      <p:pic>
        <p:nvPicPr>
          <p:cNvPr id="35" name="图片 34">
            <a:extLst>
              <a:ext uri="{FF2B5EF4-FFF2-40B4-BE49-F238E27FC236}">
                <a16:creationId xmlns:a16="http://schemas.microsoft.com/office/drawing/2014/main" id="{9BA72CE3-5CAD-E619-46F8-B1B66CCB4435}"/>
              </a:ext>
            </a:extLst>
          </p:cNvPr>
          <p:cNvPicPr>
            <a:picLocks/>
          </p:cNvPicPr>
          <p:nvPr/>
        </p:nvPicPr>
        <p:blipFill>
          <a:blip r:embed="rId4" cstate="email">
            <a:extLst>
              <a:ext uri="{28A0092B-C50C-407E-A947-70E740481C1C}">
                <a14:useLocalDpi xmlns:a14="http://schemas.microsoft.com/office/drawing/2010/main"/>
              </a:ext>
            </a:extLst>
          </a:blip>
          <a:srcRect r="10421" b="19918"/>
          <a:stretch>
            <a:fillRect/>
          </a:stretch>
        </p:blipFill>
        <p:spPr>
          <a:xfrm>
            <a:off x="849106" y="1144379"/>
            <a:ext cx="11342895" cy="5713621"/>
          </a:xfrm>
          <a:custGeom>
            <a:avLst/>
            <a:gdLst>
              <a:gd name="connsiteX0" fmla="*/ 0 w 11342895"/>
              <a:gd name="connsiteY0" fmla="*/ 0 h 5713621"/>
              <a:gd name="connsiteX1" fmla="*/ 11342895 w 11342895"/>
              <a:gd name="connsiteY1" fmla="*/ 0 h 5713621"/>
              <a:gd name="connsiteX2" fmla="*/ 11342895 w 11342895"/>
              <a:gd name="connsiteY2" fmla="*/ 5713621 h 5713621"/>
              <a:gd name="connsiteX3" fmla="*/ 0 w 11342895"/>
              <a:gd name="connsiteY3" fmla="*/ 5713621 h 5713621"/>
            </a:gdLst>
            <a:ahLst/>
            <a:cxnLst>
              <a:cxn ang="0">
                <a:pos x="connsiteX0" y="connsiteY0"/>
              </a:cxn>
              <a:cxn ang="0">
                <a:pos x="connsiteX1" y="connsiteY1"/>
              </a:cxn>
              <a:cxn ang="0">
                <a:pos x="connsiteX2" y="connsiteY2"/>
              </a:cxn>
              <a:cxn ang="0">
                <a:pos x="connsiteX3" y="connsiteY3"/>
              </a:cxn>
            </a:cxnLst>
            <a:rect l="l" t="t" r="r" b="b"/>
            <a:pathLst>
              <a:path w="11342895" h="5713621">
                <a:moveTo>
                  <a:pt x="0" y="0"/>
                </a:moveTo>
                <a:lnTo>
                  <a:pt x="11342895" y="0"/>
                </a:lnTo>
                <a:lnTo>
                  <a:pt x="11342895" y="5713621"/>
                </a:lnTo>
                <a:lnTo>
                  <a:pt x="0" y="5713621"/>
                </a:lnTo>
                <a:close/>
              </a:path>
            </a:pathLst>
          </a:custGeom>
        </p:spPr>
      </p:pic>
      <p:grpSp>
        <p:nvGrpSpPr>
          <p:cNvPr id="41" name="组合 40">
            <a:extLst>
              <a:ext uri="{FF2B5EF4-FFF2-40B4-BE49-F238E27FC236}">
                <a16:creationId xmlns:a16="http://schemas.microsoft.com/office/drawing/2014/main" id="{948EC9AF-0FDE-D7F1-4AD3-5031F0061ECE}"/>
              </a:ext>
            </a:extLst>
          </p:cNvPr>
          <p:cNvGrpSpPr/>
          <p:nvPr/>
        </p:nvGrpSpPr>
        <p:grpSpPr>
          <a:xfrm>
            <a:off x="547337" y="378610"/>
            <a:ext cx="607126" cy="361609"/>
            <a:chOff x="199162" y="224510"/>
            <a:chExt cx="999066" cy="595052"/>
          </a:xfrm>
        </p:grpSpPr>
        <p:sp>
          <p:nvSpPr>
            <p:cNvPr id="54" name="椭圆 53">
              <a:extLst>
                <a:ext uri="{FF2B5EF4-FFF2-40B4-BE49-F238E27FC236}">
                  <a16:creationId xmlns:a16="http://schemas.microsoft.com/office/drawing/2014/main" id="{1190E9A9-21A5-4387-46BE-B05BE41A5A77}"/>
                </a:ext>
              </a:extLst>
            </p:cNvPr>
            <p:cNvSpPr>
              <a:spLocks/>
            </p:cNvSpPr>
            <p:nvPr/>
          </p:nvSpPr>
          <p:spPr>
            <a:xfrm>
              <a:off x="603176" y="224510"/>
              <a:ext cx="595052" cy="5950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ndParaRPr>
            </a:p>
          </p:txBody>
        </p:sp>
        <p:sp>
          <p:nvSpPr>
            <p:cNvPr id="55" name="椭圆 54">
              <a:extLst>
                <a:ext uri="{FF2B5EF4-FFF2-40B4-BE49-F238E27FC236}">
                  <a16:creationId xmlns:a16="http://schemas.microsoft.com/office/drawing/2014/main" id="{DA749249-822B-19A7-DE51-AC5875514706}"/>
                </a:ext>
              </a:extLst>
            </p:cNvPr>
            <p:cNvSpPr/>
            <p:nvPr/>
          </p:nvSpPr>
          <p:spPr>
            <a:xfrm>
              <a:off x="199162" y="224510"/>
              <a:ext cx="595052" cy="595052"/>
            </a:xfrm>
            <a:prstGeom prst="ellipse">
              <a:avLst/>
            </a:prstGeom>
            <a:solidFill>
              <a:schemeClr val="accent1">
                <a:lumMod val="20000"/>
                <a:lumOff val="80000"/>
              </a:schemeClr>
            </a:solidFill>
            <a:ln w="12700" cap="flat" cmpd="sng" algn="ctr">
              <a:solidFill>
                <a:schemeClr val="lt2"/>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57" name="任意多边形: 形状 56">
              <a:extLst>
                <a:ext uri="{FF2B5EF4-FFF2-40B4-BE49-F238E27FC236}">
                  <a16:creationId xmlns:a16="http://schemas.microsoft.com/office/drawing/2014/main" id="{061D5DC7-F2F6-008D-03B4-B7E9ECE8BE66}"/>
                </a:ext>
              </a:extLst>
            </p:cNvPr>
            <p:cNvSpPr>
              <a:spLocks/>
            </p:cNvSpPr>
            <p:nvPr/>
          </p:nvSpPr>
          <p:spPr>
            <a:xfrm>
              <a:off x="569478" y="284512"/>
              <a:ext cx="252526" cy="472008"/>
            </a:xfrm>
            <a:custGeom>
              <a:avLst/>
              <a:gdLst>
                <a:gd name="connsiteX0" fmla="*/ 95519 w 191038"/>
                <a:gd name="connsiteY0" fmla="*/ 0 h 434586"/>
                <a:gd name="connsiteX1" fmla="*/ 103895 w 191038"/>
                <a:gd name="connsiteY1" fmla="*/ 6910 h 434586"/>
                <a:gd name="connsiteX2" fmla="*/ 191038 w 191038"/>
                <a:gd name="connsiteY2" fmla="*/ 217293 h 434586"/>
                <a:gd name="connsiteX3" fmla="*/ 103895 w 191038"/>
                <a:gd name="connsiteY3" fmla="*/ 427676 h 434586"/>
                <a:gd name="connsiteX4" fmla="*/ 95519 w 191038"/>
                <a:gd name="connsiteY4" fmla="*/ 434586 h 434586"/>
                <a:gd name="connsiteX5" fmla="*/ 87143 w 191038"/>
                <a:gd name="connsiteY5" fmla="*/ 427676 h 434586"/>
                <a:gd name="connsiteX6" fmla="*/ 0 w 191038"/>
                <a:gd name="connsiteY6" fmla="*/ 217293 h 434586"/>
                <a:gd name="connsiteX7" fmla="*/ 87143 w 191038"/>
                <a:gd name="connsiteY7" fmla="*/ 6910 h 43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038" h="434586">
                  <a:moveTo>
                    <a:pt x="95519" y="0"/>
                  </a:moveTo>
                  <a:lnTo>
                    <a:pt x="103895" y="6910"/>
                  </a:lnTo>
                  <a:cubicBezTo>
                    <a:pt x="157736" y="60752"/>
                    <a:pt x="191038" y="135134"/>
                    <a:pt x="191038" y="217293"/>
                  </a:cubicBezTo>
                  <a:cubicBezTo>
                    <a:pt x="191038" y="299453"/>
                    <a:pt x="157736" y="373834"/>
                    <a:pt x="103895" y="427676"/>
                  </a:cubicBezTo>
                  <a:lnTo>
                    <a:pt x="95519" y="434586"/>
                  </a:lnTo>
                  <a:lnTo>
                    <a:pt x="87143" y="427676"/>
                  </a:lnTo>
                  <a:cubicBezTo>
                    <a:pt x="33302" y="373834"/>
                    <a:pt x="0" y="299453"/>
                    <a:pt x="0" y="217293"/>
                  </a:cubicBezTo>
                  <a:cubicBezTo>
                    <a:pt x="0" y="135134"/>
                    <a:pt x="33302" y="60752"/>
                    <a:pt x="87143" y="6910"/>
                  </a:cubicBezTo>
                  <a:close/>
                </a:path>
              </a:pathLst>
            </a:custGeom>
            <a:gradFill flip="none" rotWithShape="1">
              <a:gsLst>
                <a:gs pos="57000">
                  <a:schemeClr val="accent1"/>
                </a:gs>
                <a:gs pos="0">
                  <a:schemeClr val="accent1">
                    <a:alpha val="0"/>
                  </a:schemeClr>
                </a:gs>
              </a:gsLst>
              <a:lin ang="0" scaled="1"/>
              <a:tileRect/>
            </a:gradFill>
            <a:ln>
              <a:gradFill>
                <a:gsLst>
                  <a:gs pos="0">
                    <a:schemeClr val="accent1">
                      <a:lumMod val="0"/>
                      <a:lumOff val="100000"/>
                      <a:alpha val="0"/>
                    </a:schemeClr>
                  </a:gs>
                  <a:gs pos="100000">
                    <a:schemeClr val="accent1"/>
                  </a:gs>
                </a:gsLst>
                <a:lin ang="5400000" scaled="1"/>
              </a:gra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Light" panose="020B0502040204020203" pitchFamily="34" charset="-122"/>
              </a:endParaRPr>
            </a:p>
          </p:txBody>
        </p:sp>
      </p:grpSp>
    </p:spTree>
    <p:extLst>
      <p:ext uri="{BB962C8B-B14F-4D97-AF65-F5344CB8AC3E}">
        <p14:creationId xmlns:p14="http://schemas.microsoft.com/office/powerpoint/2010/main" val="2682369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112FA8C-5C4A-B213-F5A6-066211797237}"/>
              </a:ext>
            </a:extLst>
          </p:cNvPr>
          <p:cNvSpPr/>
          <p:nvPr/>
        </p:nvSpPr>
        <p:spPr>
          <a:xfrm>
            <a:off x="0" y="4598504"/>
            <a:ext cx="12192000" cy="2259496"/>
          </a:xfrm>
          <a:prstGeom prst="rect">
            <a:avLst/>
          </a:prstGeom>
          <a:gradFill>
            <a:gsLst>
              <a:gs pos="0">
                <a:schemeClr val="accent1">
                  <a:alpha val="72000"/>
                </a:schemeClr>
              </a:gs>
              <a:gs pos="10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8" name="文本框17">
            <a:extLst>
              <a:ext uri="{FF2B5EF4-FFF2-40B4-BE49-F238E27FC236}">
                <a16:creationId xmlns:a16="http://schemas.microsoft.com/office/drawing/2014/main" id="{4E676F47-5521-99F5-0C04-2E5A1752C40B}"/>
              </a:ext>
            </a:extLst>
          </p:cNvPr>
          <p:cNvSpPr txBox="1"/>
          <p:nvPr/>
        </p:nvSpPr>
        <p:spPr>
          <a:xfrm>
            <a:off x="1198228" y="284512"/>
            <a:ext cx="1946545" cy="584775"/>
          </a:xfrm>
          <a:prstGeom prst="rect">
            <a:avLst/>
          </a:prstGeom>
          <a:noFill/>
        </p:spPr>
        <p:txBody>
          <a:bodyPr wrap="square" rtlCol="0">
            <a:noAutofit/>
          </a:bodyPr>
          <a:lstStyle>
            <a:defPPr>
              <a:defRPr lang="zh-CN"/>
            </a:defPPr>
            <a:lvl1pPr algn="dist">
              <a:defRPr sz="8000" spc="300">
                <a:gradFill>
                  <a:gsLst>
                    <a:gs pos="100000">
                      <a:schemeClr val="accent1">
                        <a:lumMod val="50000"/>
                      </a:schemeClr>
                    </a:gs>
                    <a:gs pos="0">
                      <a:schemeClr val="accent1">
                        <a:lumMod val="100000"/>
                      </a:schemeClr>
                    </a:gs>
                  </a:gsLst>
                  <a:lin ang="2700000" scaled="1"/>
                </a:gradFill>
                <a:latin typeface="庞门正道标题体" panose="02010600030101010101" pitchFamily="2" charset="-122"/>
                <a:ea typeface="庞门正道标题体" panose="02010600030101010101" pitchFamily="2" charset="-122"/>
              </a:defRPr>
            </a:lvl1pPr>
          </a:lstStyle>
          <a:p>
            <a:pPr algn="just"/>
            <a:r>
              <a:rPr lang="zh-CN" altLang="en-US" sz="3200" dirty="0">
                <a:effectLst>
                  <a:outerShdw blurRad="292100" dist="50800" dir="3300000" algn="ctr" rotWithShape="0">
                    <a:schemeClr val="accent1">
                      <a:lumMod val="75000"/>
                      <a:alpha val="31000"/>
                    </a:schemeClr>
                  </a:outerShdw>
                </a:effectLst>
              </a:rPr>
              <a:t>主营业务</a:t>
            </a:r>
          </a:p>
        </p:txBody>
      </p:sp>
      <p:sp>
        <p:nvSpPr>
          <p:cNvPr id="34" name="文本框16">
            <a:extLst>
              <a:ext uri="{FF2B5EF4-FFF2-40B4-BE49-F238E27FC236}">
                <a16:creationId xmlns:a16="http://schemas.microsoft.com/office/drawing/2014/main" id="{DEE6EE6C-117B-8B4D-59DE-D287C8875300}"/>
              </a:ext>
            </a:extLst>
          </p:cNvPr>
          <p:cNvSpPr txBox="1"/>
          <p:nvPr/>
        </p:nvSpPr>
        <p:spPr>
          <a:xfrm>
            <a:off x="715617" y="1104548"/>
            <a:ext cx="10747513" cy="658257"/>
          </a:xfrm>
          <a:prstGeom prst="rect">
            <a:avLst/>
          </a:prstGeom>
          <a:noFill/>
        </p:spPr>
        <p:txBody>
          <a:bodyPr wrap="square" rtlCol="0">
            <a:noAutofit/>
          </a:bodyPr>
          <a:lstStyle/>
          <a:p>
            <a:pPr algn="ctr">
              <a:lnSpc>
                <a:spcPct val="120000"/>
              </a:lnSpc>
            </a:pPr>
            <a:r>
              <a:rPr lang="zh-CN" altLang="en-US" sz="1400" dirty="0">
                <a:solidFill>
                  <a:schemeClr val="accent1">
                    <a:lumMod val="50000"/>
                  </a:schemeClr>
                </a:solidFill>
                <a:latin typeface="微软雅黑" panose="020B0503020204020204" pitchFamily="34" charset="-122"/>
                <a:ea typeface="微软雅黑" panose="020B0503020204020204" pitchFamily="34" charset="-122"/>
              </a:rPr>
              <a:t>此处单击添加文本此处单击添加文本此处单击添加文本此处单击添加文本此处单击添加文本此处单击添加文本此处单击添加文本此处单击添加文本此处单击添加文本此处单击添加文本</a:t>
            </a:r>
          </a:p>
        </p:txBody>
      </p:sp>
      <p:sp>
        <p:nvSpPr>
          <p:cNvPr id="29" name="圆角矩形 163">
            <a:extLst>
              <a:ext uri="{FF2B5EF4-FFF2-40B4-BE49-F238E27FC236}">
                <a16:creationId xmlns:a16="http://schemas.microsoft.com/office/drawing/2014/main" id="{D7FD0E10-117B-562D-B2CE-F80716203A95}"/>
              </a:ext>
            </a:extLst>
          </p:cNvPr>
          <p:cNvSpPr/>
          <p:nvPr/>
        </p:nvSpPr>
        <p:spPr>
          <a:xfrm flipV="1">
            <a:off x="886272" y="2229636"/>
            <a:ext cx="3107007" cy="3536239"/>
          </a:xfrm>
          <a:prstGeom prst="roundRect">
            <a:avLst>
              <a:gd name="adj" fmla="val 4921"/>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5400000" scaled="1"/>
              <a:tileRect/>
            </a:gradFill>
          </a:ln>
          <a:effectLst>
            <a:outerShdw blurRad="304800" dist="190500" dir="5400000" sx="98000" sy="98000" algn="t" rotWithShape="0">
              <a:schemeClr val="accent1">
                <a:lumMod val="75000"/>
                <a:alpha val="19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sp>
        <p:nvSpPr>
          <p:cNvPr id="30" name="矩形: 圆角 29">
            <a:extLst>
              <a:ext uri="{FF2B5EF4-FFF2-40B4-BE49-F238E27FC236}">
                <a16:creationId xmlns:a16="http://schemas.microsoft.com/office/drawing/2014/main" id="{1768C20D-9D8E-572D-F4C9-DB5CAE251220}"/>
              </a:ext>
            </a:extLst>
          </p:cNvPr>
          <p:cNvSpPr/>
          <p:nvPr/>
        </p:nvSpPr>
        <p:spPr>
          <a:xfrm>
            <a:off x="1081319" y="1970715"/>
            <a:ext cx="2716913" cy="57753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2700000" scaled="1"/>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31" name="文本框15">
            <a:extLst>
              <a:ext uri="{FF2B5EF4-FFF2-40B4-BE49-F238E27FC236}">
                <a16:creationId xmlns:a16="http://schemas.microsoft.com/office/drawing/2014/main" id="{9053CABF-6794-87F1-8EC1-C73A576BB89B}"/>
              </a:ext>
            </a:extLst>
          </p:cNvPr>
          <p:cNvSpPr txBox="1"/>
          <p:nvPr/>
        </p:nvSpPr>
        <p:spPr>
          <a:xfrm>
            <a:off x="1834481" y="2060224"/>
            <a:ext cx="1210588" cy="338554"/>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schemeClr val="lt1"/>
                </a:solidFill>
                <a:latin typeface="微软雅黑" panose="020B0503020204020204" pitchFamily="34" charset="-122"/>
                <a:ea typeface="微软雅黑" panose="020B0503020204020204" pitchFamily="34" charset="-122"/>
                <a:cs typeface="Arial" panose="020B0604020202020204" pitchFamily="34" charset="0"/>
              </a:rPr>
              <a:t>行业技术一</a:t>
            </a:r>
            <a:endParaRPr kumimoji="0" lang="en-US"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2" name="文本框14">
            <a:extLst>
              <a:ext uri="{FF2B5EF4-FFF2-40B4-BE49-F238E27FC236}">
                <a16:creationId xmlns:a16="http://schemas.microsoft.com/office/drawing/2014/main" id="{36B4CDE6-F35D-F2C9-5BC0-507F92B6DDBE}"/>
              </a:ext>
            </a:extLst>
          </p:cNvPr>
          <p:cNvSpPr txBox="1"/>
          <p:nvPr/>
        </p:nvSpPr>
        <p:spPr>
          <a:xfrm>
            <a:off x="1081319" y="2774972"/>
            <a:ext cx="2716913" cy="67284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此处单击添加文本此处单击添加文本此处单击添加文本</a:t>
            </a:r>
          </a:p>
        </p:txBody>
      </p:sp>
      <p:sp>
        <p:nvSpPr>
          <p:cNvPr id="65" name="文本框13">
            <a:extLst>
              <a:ext uri="{FF2B5EF4-FFF2-40B4-BE49-F238E27FC236}">
                <a16:creationId xmlns:a16="http://schemas.microsoft.com/office/drawing/2014/main" id="{2E58171B-5773-C302-9924-7BC94C68FB1F}"/>
              </a:ext>
            </a:extLst>
          </p:cNvPr>
          <p:cNvSpPr txBox="1"/>
          <p:nvPr/>
        </p:nvSpPr>
        <p:spPr>
          <a:xfrm>
            <a:off x="1081319" y="3492416"/>
            <a:ext cx="2716913" cy="67284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此处单击添加文本此处单击添加文本此处单击添加文本</a:t>
            </a:r>
          </a:p>
        </p:txBody>
      </p:sp>
      <p:sp>
        <p:nvSpPr>
          <p:cNvPr id="66" name="文本框12">
            <a:extLst>
              <a:ext uri="{FF2B5EF4-FFF2-40B4-BE49-F238E27FC236}">
                <a16:creationId xmlns:a16="http://schemas.microsoft.com/office/drawing/2014/main" id="{D5E309F6-A910-99E4-BCF7-D92AFA1815F6}"/>
              </a:ext>
            </a:extLst>
          </p:cNvPr>
          <p:cNvSpPr txBox="1"/>
          <p:nvPr/>
        </p:nvSpPr>
        <p:spPr>
          <a:xfrm>
            <a:off x="1081319" y="4209860"/>
            <a:ext cx="2716913" cy="67284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此处单击添加文本此处单击添加文本此处单击添加文本</a:t>
            </a:r>
          </a:p>
        </p:txBody>
      </p:sp>
      <p:sp>
        <p:nvSpPr>
          <p:cNvPr id="67" name="文本框11">
            <a:extLst>
              <a:ext uri="{FF2B5EF4-FFF2-40B4-BE49-F238E27FC236}">
                <a16:creationId xmlns:a16="http://schemas.microsoft.com/office/drawing/2014/main" id="{C1B7649C-F901-25D6-245F-B808CF69C969}"/>
              </a:ext>
            </a:extLst>
          </p:cNvPr>
          <p:cNvSpPr txBox="1"/>
          <p:nvPr/>
        </p:nvSpPr>
        <p:spPr>
          <a:xfrm>
            <a:off x="1081319" y="4927303"/>
            <a:ext cx="2716913" cy="67284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此处单击添加文本此处单击添加文本此处单击添加文本</a:t>
            </a:r>
          </a:p>
        </p:txBody>
      </p:sp>
      <p:sp>
        <p:nvSpPr>
          <p:cNvPr id="68" name="圆角矩形 163">
            <a:extLst>
              <a:ext uri="{FF2B5EF4-FFF2-40B4-BE49-F238E27FC236}">
                <a16:creationId xmlns:a16="http://schemas.microsoft.com/office/drawing/2014/main" id="{3F438613-F72C-2785-93D5-5474732F0F63}"/>
              </a:ext>
            </a:extLst>
          </p:cNvPr>
          <p:cNvSpPr/>
          <p:nvPr/>
        </p:nvSpPr>
        <p:spPr>
          <a:xfrm flipV="1">
            <a:off x="4542496" y="2229636"/>
            <a:ext cx="3107007" cy="3536239"/>
          </a:xfrm>
          <a:prstGeom prst="roundRect">
            <a:avLst>
              <a:gd name="adj" fmla="val 4921"/>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5400000" scaled="1"/>
              <a:tileRect/>
            </a:gradFill>
          </a:ln>
          <a:effectLst>
            <a:outerShdw blurRad="304800" dist="190500" dir="5400000" sx="98000" sy="98000" algn="t" rotWithShape="0">
              <a:schemeClr val="accent1">
                <a:lumMod val="75000"/>
                <a:alpha val="19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sp>
        <p:nvSpPr>
          <p:cNvPr id="70" name="矩形: 圆角 69">
            <a:extLst>
              <a:ext uri="{FF2B5EF4-FFF2-40B4-BE49-F238E27FC236}">
                <a16:creationId xmlns:a16="http://schemas.microsoft.com/office/drawing/2014/main" id="{4377CBDF-A9E5-DED9-F77D-95904CA0CBD4}"/>
              </a:ext>
            </a:extLst>
          </p:cNvPr>
          <p:cNvSpPr/>
          <p:nvPr/>
        </p:nvSpPr>
        <p:spPr>
          <a:xfrm>
            <a:off x="4737543" y="1970715"/>
            <a:ext cx="2716913" cy="57753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2700000" scaled="1"/>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71" name="文本框10">
            <a:extLst>
              <a:ext uri="{FF2B5EF4-FFF2-40B4-BE49-F238E27FC236}">
                <a16:creationId xmlns:a16="http://schemas.microsoft.com/office/drawing/2014/main" id="{A888EF41-E458-B3CF-44BF-21633F39772F}"/>
              </a:ext>
            </a:extLst>
          </p:cNvPr>
          <p:cNvSpPr txBox="1"/>
          <p:nvPr/>
        </p:nvSpPr>
        <p:spPr>
          <a:xfrm>
            <a:off x="5490705" y="2060224"/>
            <a:ext cx="1210588" cy="338554"/>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schemeClr val="lt1"/>
                </a:solidFill>
                <a:latin typeface="微软雅黑" panose="020B0503020204020204" pitchFamily="34" charset="-122"/>
                <a:ea typeface="微软雅黑" panose="020B0503020204020204" pitchFamily="34" charset="-122"/>
                <a:cs typeface="Arial" panose="020B0604020202020204" pitchFamily="34" charset="0"/>
              </a:rPr>
              <a:t>行业技术二</a:t>
            </a:r>
            <a:endParaRPr kumimoji="0" lang="en-US"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6" name="圆角矩形 163">
            <a:extLst>
              <a:ext uri="{FF2B5EF4-FFF2-40B4-BE49-F238E27FC236}">
                <a16:creationId xmlns:a16="http://schemas.microsoft.com/office/drawing/2014/main" id="{2C47C343-875E-D512-85C6-B54A87A15E35}"/>
              </a:ext>
            </a:extLst>
          </p:cNvPr>
          <p:cNvSpPr/>
          <p:nvPr/>
        </p:nvSpPr>
        <p:spPr>
          <a:xfrm flipV="1">
            <a:off x="8196192" y="2229636"/>
            <a:ext cx="3107007" cy="3536239"/>
          </a:xfrm>
          <a:prstGeom prst="roundRect">
            <a:avLst>
              <a:gd name="adj" fmla="val 4921"/>
            </a:avLst>
          </a:prstGeom>
          <a:solidFill>
            <a:schemeClr val="bg1"/>
          </a:solidFill>
          <a:ln>
            <a:gradFill flip="none" rotWithShape="1">
              <a:gsLst>
                <a:gs pos="0">
                  <a:schemeClr val="bg1"/>
                </a:gs>
                <a:gs pos="100000">
                  <a:schemeClr val="accent1">
                    <a:lumMod val="60000"/>
                    <a:lumOff val="40000"/>
                  </a:schemeClr>
                </a:gs>
              </a:gsLst>
              <a:lin ang="5400000" scaled="1"/>
              <a:tileRect/>
            </a:gradFill>
          </a:ln>
          <a:effectLst>
            <a:outerShdw blurRad="304800" dist="190500" dir="5400000" sx="98000" sy="98000" algn="t" rotWithShape="0">
              <a:schemeClr val="accent1">
                <a:lumMod val="75000"/>
                <a:alpha val="19000"/>
              </a:scheme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endParaRPr>
          </a:p>
        </p:txBody>
      </p:sp>
      <p:sp>
        <p:nvSpPr>
          <p:cNvPr id="77" name="矩形: 圆角 76">
            <a:extLst>
              <a:ext uri="{FF2B5EF4-FFF2-40B4-BE49-F238E27FC236}">
                <a16:creationId xmlns:a16="http://schemas.microsoft.com/office/drawing/2014/main" id="{E06D5964-D9B7-1BA9-44F3-D56BD23661E6}"/>
              </a:ext>
            </a:extLst>
          </p:cNvPr>
          <p:cNvSpPr/>
          <p:nvPr/>
        </p:nvSpPr>
        <p:spPr>
          <a:xfrm>
            <a:off x="8391239" y="1970715"/>
            <a:ext cx="2716913" cy="57753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2700000" scaled="1"/>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78" name="文本框9">
            <a:extLst>
              <a:ext uri="{FF2B5EF4-FFF2-40B4-BE49-F238E27FC236}">
                <a16:creationId xmlns:a16="http://schemas.microsoft.com/office/drawing/2014/main" id="{00794154-6A3C-507A-D321-1E5B00184827}"/>
              </a:ext>
            </a:extLst>
          </p:cNvPr>
          <p:cNvSpPr txBox="1"/>
          <p:nvPr/>
        </p:nvSpPr>
        <p:spPr>
          <a:xfrm>
            <a:off x="9144401" y="2060224"/>
            <a:ext cx="1210588" cy="338554"/>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dirty="0">
                <a:solidFill>
                  <a:schemeClr val="lt1"/>
                </a:solidFill>
                <a:latin typeface="微软雅黑" panose="020B0503020204020204" pitchFamily="34" charset="-122"/>
                <a:ea typeface="微软雅黑" panose="020B0503020204020204" pitchFamily="34" charset="-122"/>
                <a:cs typeface="Arial" panose="020B0604020202020204" pitchFamily="34" charset="0"/>
              </a:rPr>
              <a:t>行业技术三</a:t>
            </a:r>
            <a:endParaRPr kumimoji="0" lang="en-US"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文本框3">
            <a:extLst>
              <a:ext uri="{FF2B5EF4-FFF2-40B4-BE49-F238E27FC236}">
                <a16:creationId xmlns:a16="http://schemas.microsoft.com/office/drawing/2014/main" id="{77AE500E-C643-08E7-DB1B-CB0525BB9434}"/>
              </a:ext>
            </a:extLst>
          </p:cNvPr>
          <p:cNvSpPr txBox="1"/>
          <p:nvPr/>
        </p:nvSpPr>
        <p:spPr>
          <a:xfrm>
            <a:off x="4737543" y="2774972"/>
            <a:ext cx="2716913" cy="67284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此处单击添加文本此处单击添加文本此处单击添加文本</a:t>
            </a:r>
          </a:p>
        </p:txBody>
      </p:sp>
      <p:sp>
        <p:nvSpPr>
          <p:cNvPr id="28" name="文本框4">
            <a:extLst>
              <a:ext uri="{FF2B5EF4-FFF2-40B4-BE49-F238E27FC236}">
                <a16:creationId xmlns:a16="http://schemas.microsoft.com/office/drawing/2014/main" id="{2E2EDA31-1DEA-4F1A-AF24-B5C780BFBF2E}"/>
              </a:ext>
            </a:extLst>
          </p:cNvPr>
          <p:cNvSpPr txBox="1"/>
          <p:nvPr/>
        </p:nvSpPr>
        <p:spPr>
          <a:xfrm>
            <a:off x="4737543" y="3492416"/>
            <a:ext cx="2716913" cy="67284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此处单击添加文本此处单击添加文本此处单击添加文本</a:t>
            </a:r>
          </a:p>
        </p:txBody>
      </p:sp>
      <p:sp>
        <p:nvSpPr>
          <p:cNvPr id="33" name="文本框5">
            <a:extLst>
              <a:ext uri="{FF2B5EF4-FFF2-40B4-BE49-F238E27FC236}">
                <a16:creationId xmlns:a16="http://schemas.microsoft.com/office/drawing/2014/main" id="{70267E07-F282-641B-B828-A3E6D586C2A6}"/>
              </a:ext>
            </a:extLst>
          </p:cNvPr>
          <p:cNvSpPr txBox="1"/>
          <p:nvPr/>
        </p:nvSpPr>
        <p:spPr>
          <a:xfrm>
            <a:off x="4737543" y="4209860"/>
            <a:ext cx="2716913" cy="67284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此处单击添加文本此处单击添加文本此处单击添加文本</a:t>
            </a:r>
          </a:p>
        </p:txBody>
      </p:sp>
      <p:sp>
        <p:nvSpPr>
          <p:cNvPr id="35" name="文本框6">
            <a:extLst>
              <a:ext uri="{FF2B5EF4-FFF2-40B4-BE49-F238E27FC236}">
                <a16:creationId xmlns:a16="http://schemas.microsoft.com/office/drawing/2014/main" id="{8D60116C-9A45-4126-375F-3DB704DC7F52}"/>
              </a:ext>
            </a:extLst>
          </p:cNvPr>
          <p:cNvSpPr txBox="1"/>
          <p:nvPr/>
        </p:nvSpPr>
        <p:spPr>
          <a:xfrm>
            <a:off x="4737543" y="4927303"/>
            <a:ext cx="2716913" cy="67284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此处单击添加文本此处单击添加文本此处单击添加文本</a:t>
            </a:r>
          </a:p>
        </p:txBody>
      </p:sp>
      <p:sp>
        <p:nvSpPr>
          <p:cNvPr id="36" name="文本框7">
            <a:extLst>
              <a:ext uri="{FF2B5EF4-FFF2-40B4-BE49-F238E27FC236}">
                <a16:creationId xmlns:a16="http://schemas.microsoft.com/office/drawing/2014/main" id="{CCE9DD4B-076D-139D-C7A3-6745A9547A05}"/>
              </a:ext>
            </a:extLst>
          </p:cNvPr>
          <p:cNvSpPr txBox="1"/>
          <p:nvPr/>
        </p:nvSpPr>
        <p:spPr>
          <a:xfrm>
            <a:off x="8393767" y="2774972"/>
            <a:ext cx="2716913" cy="67284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此处单击添加文本此处单击添加文本此处单击添加文本</a:t>
            </a:r>
          </a:p>
        </p:txBody>
      </p:sp>
      <p:sp>
        <p:nvSpPr>
          <p:cNvPr id="37" name="文本框8">
            <a:extLst>
              <a:ext uri="{FF2B5EF4-FFF2-40B4-BE49-F238E27FC236}">
                <a16:creationId xmlns:a16="http://schemas.microsoft.com/office/drawing/2014/main" id="{1C7BEBEC-FD2F-FAA4-EEE8-B3773E6572F5}"/>
              </a:ext>
            </a:extLst>
          </p:cNvPr>
          <p:cNvSpPr txBox="1"/>
          <p:nvPr/>
        </p:nvSpPr>
        <p:spPr>
          <a:xfrm>
            <a:off x="8393767" y="3492416"/>
            <a:ext cx="2716913" cy="67284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此处单击添加文本此处单击添加文本此处单击添加文本</a:t>
            </a:r>
          </a:p>
        </p:txBody>
      </p:sp>
      <p:sp>
        <p:nvSpPr>
          <p:cNvPr id="39" name="文本框2">
            <a:extLst>
              <a:ext uri="{FF2B5EF4-FFF2-40B4-BE49-F238E27FC236}">
                <a16:creationId xmlns:a16="http://schemas.microsoft.com/office/drawing/2014/main" id="{28EAEF6E-4A9F-B963-19D7-9575E0F9F4D1}"/>
              </a:ext>
            </a:extLst>
          </p:cNvPr>
          <p:cNvSpPr txBox="1"/>
          <p:nvPr/>
        </p:nvSpPr>
        <p:spPr>
          <a:xfrm>
            <a:off x="8393767" y="4209860"/>
            <a:ext cx="2716913" cy="67284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此处单击添加文本此处单击添加文本此处单击添加文本</a:t>
            </a:r>
          </a:p>
        </p:txBody>
      </p:sp>
      <p:sp>
        <p:nvSpPr>
          <p:cNvPr id="40" name="文本框1">
            <a:extLst>
              <a:ext uri="{FF2B5EF4-FFF2-40B4-BE49-F238E27FC236}">
                <a16:creationId xmlns:a16="http://schemas.microsoft.com/office/drawing/2014/main" id="{ADC27D13-16C2-46A6-D692-E90083BFBD9F}"/>
              </a:ext>
            </a:extLst>
          </p:cNvPr>
          <p:cNvSpPr txBox="1"/>
          <p:nvPr/>
        </p:nvSpPr>
        <p:spPr>
          <a:xfrm>
            <a:off x="8393767" y="4927303"/>
            <a:ext cx="2716913" cy="672840"/>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此处单击添加文本此处单击添加文本此处单击添加文本</a:t>
            </a:r>
          </a:p>
        </p:txBody>
      </p:sp>
    </p:spTree>
    <p:extLst>
      <p:ext uri="{BB962C8B-B14F-4D97-AF65-F5344CB8AC3E}">
        <p14:creationId xmlns:p14="http://schemas.microsoft.com/office/powerpoint/2010/main" val="231757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文本框17">
            <a:extLst>
              <a:ext uri="{FF2B5EF4-FFF2-40B4-BE49-F238E27FC236}">
                <a16:creationId xmlns:a16="http://schemas.microsoft.com/office/drawing/2014/main" id="{FEB39628-76F9-26D4-8383-3880237A3EC5}"/>
              </a:ext>
            </a:extLst>
          </p:cNvPr>
          <p:cNvSpPr txBox="1"/>
          <p:nvPr/>
        </p:nvSpPr>
        <p:spPr>
          <a:xfrm>
            <a:off x="1198228" y="284512"/>
            <a:ext cx="1946545" cy="584775"/>
          </a:xfrm>
          <a:prstGeom prst="rect">
            <a:avLst/>
          </a:prstGeom>
          <a:noFill/>
        </p:spPr>
        <p:txBody>
          <a:bodyPr wrap="square" rtlCol="0">
            <a:noAutofit/>
          </a:bodyPr>
          <a:lstStyle>
            <a:defPPr>
              <a:defRPr lang="zh-CN"/>
            </a:defPPr>
            <a:lvl1pPr algn="dist">
              <a:defRPr sz="3200" spc="300">
                <a:gradFill>
                  <a:gsLst>
                    <a:gs pos="100000">
                      <a:schemeClr val="accent1">
                        <a:lumMod val="50000"/>
                      </a:schemeClr>
                    </a:gs>
                    <a:gs pos="0">
                      <a:schemeClr val="accent1">
                        <a:lumMod val="100000"/>
                      </a:schemeClr>
                    </a:gs>
                  </a:gsLst>
                  <a:lin ang="2700000" scaled="1"/>
                </a:gradFill>
                <a:effectLst>
                  <a:outerShdw blurRad="292100" dist="50800" dir="3300000" algn="ctr" rotWithShape="0">
                    <a:schemeClr val="accent1">
                      <a:lumMod val="75000"/>
                      <a:alpha val="31000"/>
                    </a:schemeClr>
                  </a:outerShdw>
                </a:effectLst>
                <a:latin typeface="庞门正道标题体" panose="02010600030101010101" pitchFamily="2" charset="-122"/>
                <a:ea typeface="庞门正道标题体" panose="02010600030101010101" pitchFamily="2" charset="-122"/>
              </a:defRPr>
            </a:lvl1pPr>
          </a:lstStyle>
          <a:p>
            <a:pPr algn="just"/>
            <a:r>
              <a:rPr lang="zh-CN" altLang="en-US" dirty="0"/>
              <a:t>企业文化</a:t>
            </a:r>
          </a:p>
        </p:txBody>
      </p:sp>
      <p:sp>
        <p:nvSpPr>
          <p:cNvPr id="96" name="任意多边形: 形状 95">
            <a:extLst>
              <a:ext uri="{FF2B5EF4-FFF2-40B4-BE49-F238E27FC236}">
                <a16:creationId xmlns:a16="http://schemas.microsoft.com/office/drawing/2014/main" id="{052D8AC6-F9AB-0C91-4B94-2A0CE58D7F7F}"/>
              </a:ext>
            </a:extLst>
          </p:cNvPr>
          <p:cNvSpPr/>
          <p:nvPr/>
        </p:nvSpPr>
        <p:spPr>
          <a:xfrm>
            <a:off x="0" y="5346342"/>
            <a:ext cx="12192000" cy="1461517"/>
          </a:xfrm>
          <a:custGeom>
            <a:avLst/>
            <a:gdLst>
              <a:gd name="connsiteX0" fmla="*/ 12192000 w 12192000"/>
              <a:gd name="connsiteY0" fmla="*/ 0 h 1461517"/>
              <a:gd name="connsiteX1" fmla="*/ 12192000 w 12192000"/>
              <a:gd name="connsiteY1" fmla="*/ 1461517 h 1461517"/>
              <a:gd name="connsiteX2" fmla="*/ 0 w 12192000"/>
              <a:gd name="connsiteY2" fmla="*/ 1461517 h 1461517"/>
              <a:gd name="connsiteX3" fmla="*/ 0 w 12192000"/>
              <a:gd name="connsiteY3" fmla="*/ 47087 h 1461517"/>
              <a:gd name="connsiteX4" fmla="*/ 32845 w 12192000"/>
              <a:gd name="connsiteY4" fmla="*/ 60251 h 1461517"/>
              <a:gd name="connsiteX5" fmla="*/ 6037254 w 12192000"/>
              <a:gd name="connsiteY5" fmla="*/ 1011361 h 1461517"/>
              <a:gd name="connsiteX6" fmla="*/ 12041663 w 12192000"/>
              <a:gd name="connsiteY6" fmla="*/ 60251 h 146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61517">
                <a:moveTo>
                  <a:pt x="12192000" y="0"/>
                </a:moveTo>
                <a:lnTo>
                  <a:pt x="12192000" y="1461517"/>
                </a:lnTo>
                <a:lnTo>
                  <a:pt x="0" y="1461517"/>
                </a:lnTo>
                <a:lnTo>
                  <a:pt x="0" y="47087"/>
                </a:lnTo>
                <a:lnTo>
                  <a:pt x="32845" y="60251"/>
                </a:lnTo>
                <a:cubicBezTo>
                  <a:pt x="1582139" y="648725"/>
                  <a:pt x="3700830" y="1011361"/>
                  <a:pt x="6037254" y="1011361"/>
                </a:cubicBezTo>
                <a:cubicBezTo>
                  <a:pt x="8373678" y="1011361"/>
                  <a:pt x="10492369" y="648725"/>
                  <a:pt x="12041663" y="60251"/>
                </a:cubicBezTo>
                <a:close/>
              </a:path>
            </a:pathLst>
          </a:custGeom>
          <a:solidFill>
            <a:schemeClr val="accent1">
              <a:lumMod val="20000"/>
              <a:lumOff val="80000"/>
              <a:alpha val="80000"/>
            </a:schemeClr>
          </a:solidFill>
          <a:ln w="12700" cap="flat" cmpd="sng" algn="ctr">
            <a:noFill/>
            <a:prstDash val="solid"/>
            <a:miter lim="800000"/>
          </a:ln>
          <a:effectLst>
            <a:outerShdw blurRad="800100" dir="10200000" algn="ctr" rotWithShape="0">
              <a:schemeClr val="accent1">
                <a:lumMod val="75000"/>
                <a:alpha val="26000"/>
              </a:schemeClr>
            </a:outerShdw>
          </a:effectLst>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Light" panose="020B0502040204020203" pitchFamily="34" charset="-122"/>
              <a:ea typeface="微软雅黑 Light" panose="020B0502040204020203" pitchFamily="34" charset="-122"/>
            </a:endParaRPr>
          </a:p>
        </p:txBody>
      </p:sp>
      <p:sp>
        <p:nvSpPr>
          <p:cNvPr id="95" name="任意多边形: 形状 94">
            <a:extLst>
              <a:ext uri="{FF2B5EF4-FFF2-40B4-BE49-F238E27FC236}">
                <a16:creationId xmlns:a16="http://schemas.microsoft.com/office/drawing/2014/main" id="{06CDA74B-ABE7-0802-0D5D-30BE22DFFC55}"/>
              </a:ext>
            </a:extLst>
          </p:cNvPr>
          <p:cNvSpPr/>
          <p:nvPr/>
        </p:nvSpPr>
        <p:spPr>
          <a:xfrm>
            <a:off x="0" y="5459035"/>
            <a:ext cx="12192000" cy="1348824"/>
          </a:xfrm>
          <a:custGeom>
            <a:avLst/>
            <a:gdLst>
              <a:gd name="connsiteX0" fmla="*/ 12192000 w 12192000"/>
              <a:gd name="connsiteY0" fmla="*/ 0 h 1348824"/>
              <a:gd name="connsiteX1" fmla="*/ 12192000 w 12192000"/>
              <a:gd name="connsiteY1" fmla="*/ 1348824 h 1348824"/>
              <a:gd name="connsiteX2" fmla="*/ 0 w 12192000"/>
              <a:gd name="connsiteY2" fmla="*/ 1348824 h 1348824"/>
              <a:gd name="connsiteX3" fmla="*/ 0 w 12192000"/>
              <a:gd name="connsiteY3" fmla="*/ 37924 h 1348824"/>
              <a:gd name="connsiteX4" fmla="*/ 40430 w 12192000"/>
              <a:gd name="connsiteY4" fmla="*/ 52909 h 1348824"/>
              <a:gd name="connsiteX5" fmla="*/ 6044839 w 12192000"/>
              <a:gd name="connsiteY5" fmla="*/ 932512 h 1348824"/>
              <a:gd name="connsiteX6" fmla="*/ 12049248 w 12192000"/>
              <a:gd name="connsiteY6" fmla="*/ 52909 h 134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48824">
                <a:moveTo>
                  <a:pt x="12192000" y="0"/>
                </a:moveTo>
                <a:lnTo>
                  <a:pt x="12192000" y="1348824"/>
                </a:lnTo>
                <a:lnTo>
                  <a:pt x="0" y="1348824"/>
                </a:lnTo>
                <a:lnTo>
                  <a:pt x="0" y="37924"/>
                </a:lnTo>
                <a:lnTo>
                  <a:pt x="40430" y="52909"/>
                </a:lnTo>
                <a:cubicBezTo>
                  <a:pt x="1589724" y="597140"/>
                  <a:pt x="3708415" y="932512"/>
                  <a:pt x="6044839" y="932512"/>
                </a:cubicBezTo>
                <a:cubicBezTo>
                  <a:pt x="8381263" y="932512"/>
                  <a:pt x="10499954" y="597140"/>
                  <a:pt x="12049248" y="52909"/>
                </a:cubicBezTo>
                <a:close/>
              </a:path>
            </a:pathLst>
          </a:custGeom>
          <a:solidFill>
            <a:schemeClr val="accent1">
              <a:lumMod val="60000"/>
              <a:lumOff val="40000"/>
              <a:alpha val="80000"/>
            </a:schemeClr>
          </a:solidFill>
          <a:ln w="12700" cap="flat" cmpd="sng" algn="ctr">
            <a:noFill/>
            <a:prstDash val="solid"/>
            <a:miter lim="800000"/>
          </a:ln>
          <a:effectLst/>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Light" panose="020B0502040204020203" pitchFamily="34" charset="-122"/>
              <a:ea typeface="微软雅黑 Light" panose="020B0502040204020203" pitchFamily="34" charset="-122"/>
            </a:endParaRPr>
          </a:p>
        </p:txBody>
      </p:sp>
      <p:sp>
        <p:nvSpPr>
          <p:cNvPr id="94" name="任意多边形: 形状 93">
            <a:extLst>
              <a:ext uri="{FF2B5EF4-FFF2-40B4-BE49-F238E27FC236}">
                <a16:creationId xmlns:a16="http://schemas.microsoft.com/office/drawing/2014/main" id="{6C0C5604-62D7-C254-0B41-82D8934D68F0}"/>
              </a:ext>
            </a:extLst>
          </p:cNvPr>
          <p:cNvSpPr/>
          <p:nvPr/>
        </p:nvSpPr>
        <p:spPr>
          <a:xfrm>
            <a:off x="0" y="5533596"/>
            <a:ext cx="12192000" cy="1324404"/>
          </a:xfrm>
          <a:custGeom>
            <a:avLst/>
            <a:gdLst>
              <a:gd name="connsiteX0" fmla="*/ 12192000 w 12192000"/>
              <a:gd name="connsiteY0" fmla="*/ 0 h 1324404"/>
              <a:gd name="connsiteX1" fmla="*/ 12192000 w 12192000"/>
              <a:gd name="connsiteY1" fmla="*/ 1324404 h 1324404"/>
              <a:gd name="connsiteX2" fmla="*/ 0 w 12192000"/>
              <a:gd name="connsiteY2" fmla="*/ 1324404 h 1324404"/>
              <a:gd name="connsiteX3" fmla="*/ 0 w 12192000"/>
              <a:gd name="connsiteY3" fmla="*/ 17461 h 1324404"/>
              <a:gd name="connsiteX4" fmla="*/ 68036 w 12192000"/>
              <a:gd name="connsiteY4" fmla="*/ 42678 h 1324404"/>
              <a:gd name="connsiteX5" fmla="*/ 6072445 w 12192000"/>
              <a:gd name="connsiteY5" fmla="*/ 922281 h 1324404"/>
              <a:gd name="connsiteX6" fmla="*/ 12076854 w 12192000"/>
              <a:gd name="connsiteY6" fmla="*/ 42678 h 132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324404">
                <a:moveTo>
                  <a:pt x="12192000" y="0"/>
                </a:moveTo>
                <a:lnTo>
                  <a:pt x="12192000" y="1324404"/>
                </a:lnTo>
                <a:lnTo>
                  <a:pt x="0" y="1324404"/>
                </a:lnTo>
                <a:lnTo>
                  <a:pt x="0" y="17461"/>
                </a:lnTo>
                <a:lnTo>
                  <a:pt x="68036" y="42678"/>
                </a:lnTo>
                <a:cubicBezTo>
                  <a:pt x="1617330" y="586909"/>
                  <a:pt x="3736021" y="922281"/>
                  <a:pt x="6072445" y="922281"/>
                </a:cubicBezTo>
                <a:cubicBezTo>
                  <a:pt x="8408869" y="922281"/>
                  <a:pt x="10527560" y="586909"/>
                  <a:pt x="12076854" y="42678"/>
                </a:cubicBezTo>
                <a:close/>
              </a:path>
            </a:pathLst>
          </a:custGeom>
          <a:solidFill>
            <a:schemeClr val="accent1">
              <a:alpha val="80000"/>
            </a:schemeClr>
          </a:solidFill>
          <a:ln w="12700" cap="flat" cmpd="sng" algn="ctr">
            <a:noFill/>
            <a:prstDash val="solid"/>
            <a:miter lim="800000"/>
          </a:ln>
          <a:effectLst/>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Light" panose="020B0502040204020203" pitchFamily="34" charset="-122"/>
              <a:ea typeface="微软雅黑 Light" panose="020B0502040204020203" pitchFamily="34" charset="-122"/>
            </a:endParaRPr>
          </a:p>
        </p:txBody>
      </p:sp>
      <p:sp>
        <p:nvSpPr>
          <p:cNvPr id="48" name="圆角矩形 163">
            <a:extLst>
              <a:ext uri="{FF2B5EF4-FFF2-40B4-BE49-F238E27FC236}">
                <a16:creationId xmlns:a16="http://schemas.microsoft.com/office/drawing/2014/main" id="{181B3F37-7DC8-DF5E-C908-54D05965649C}"/>
              </a:ext>
            </a:extLst>
          </p:cNvPr>
          <p:cNvSpPr/>
          <p:nvPr/>
        </p:nvSpPr>
        <p:spPr>
          <a:xfrm flipV="1">
            <a:off x="618835" y="1583239"/>
            <a:ext cx="2526275" cy="1565277"/>
          </a:xfrm>
          <a:prstGeom prst="roundRect">
            <a:avLst>
              <a:gd name="adj" fmla="val 8013"/>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5400000" scaled="1"/>
              <a:tileRect/>
            </a:gradFill>
          </a:ln>
          <a:effectLst>
            <a:outerShdw blurRad="304800" dist="190500" dir="5400000" sx="98000" sy="98000" algn="t"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sp>
        <p:nvSpPr>
          <p:cNvPr id="49" name="矩形: 圆角 48">
            <a:extLst>
              <a:ext uri="{FF2B5EF4-FFF2-40B4-BE49-F238E27FC236}">
                <a16:creationId xmlns:a16="http://schemas.microsoft.com/office/drawing/2014/main" id="{98DC68F9-1234-84B3-D400-CD9F7986469D}"/>
              </a:ext>
            </a:extLst>
          </p:cNvPr>
          <p:cNvSpPr/>
          <p:nvPr/>
        </p:nvSpPr>
        <p:spPr>
          <a:xfrm>
            <a:off x="1006901" y="1374339"/>
            <a:ext cx="1750143" cy="41295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2700000" scaled="1"/>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0" name="文本框16">
            <a:extLst>
              <a:ext uri="{FF2B5EF4-FFF2-40B4-BE49-F238E27FC236}">
                <a16:creationId xmlns:a16="http://schemas.microsoft.com/office/drawing/2014/main" id="{6E8628ED-5E2E-EE3C-443D-0D66E4DE072E}"/>
              </a:ext>
            </a:extLst>
          </p:cNvPr>
          <p:cNvSpPr txBox="1"/>
          <p:nvPr/>
        </p:nvSpPr>
        <p:spPr>
          <a:xfrm>
            <a:off x="1329896" y="1385035"/>
            <a:ext cx="1107996"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企业愿景</a:t>
            </a:r>
          </a:p>
        </p:txBody>
      </p:sp>
      <p:sp>
        <p:nvSpPr>
          <p:cNvPr id="51" name="文本框15">
            <a:extLst>
              <a:ext uri="{FF2B5EF4-FFF2-40B4-BE49-F238E27FC236}">
                <a16:creationId xmlns:a16="http://schemas.microsoft.com/office/drawing/2014/main" id="{915BC342-2344-734C-23E3-AA8AD45BE04E}"/>
              </a:ext>
            </a:extLst>
          </p:cNvPr>
          <p:cNvSpPr txBox="1"/>
          <p:nvPr/>
        </p:nvSpPr>
        <p:spPr>
          <a:xfrm>
            <a:off x="727702" y="1939191"/>
            <a:ext cx="2308538" cy="1106008"/>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单击此处添加文本内容请您添加文本内容单击此处添加文本内容单击单击此处添加文本内容单击</a:t>
            </a:r>
          </a:p>
        </p:txBody>
      </p:sp>
      <p:sp>
        <p:nvSpPr>
          <p:cNvPr id="53" name="圆角矩形 163">
            <a:extLst>
              <a:ext uri="{FF2B5EF4-FFF2-40B4-BE49-F238E27FC236}">
                <a16:creationId xmlns:a16="http://schemas.microsoft.com/office/drawing/2014/main" id="{57FC2ACE-7AB3-FECB-0DEE-1098632EBA00}"/>
              </a:ext>
            </a:extLst>
          </p:cNvPr>
          <p:cNvSpPr/>
          <p:nvPr/>
        </p:nvSpPr>
        <p:spPr>
          <a:xfrm flipV="1">
            <a:off x="3428187" y="1583239"/>
            <a:ext cx="2526275" cy="1565277"/>
          </a:xfrm>
          <a:prstGeom prst="roundRect">
            <a:avLst>
              <a:gd name="adj" fmla="val 8013"/>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5400000" scaled="1"/>
              <a:tileRect/>
            </a:gradFill>
          </a:ln>
          <a:effectLst>
            <a:outerShdw blurRad="304800" dist="190500" dir="5400000" sx="98000" sy="98000" algn="t"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sp>
        <p:nvSpPr>
          <p:cNvPr id="54" name="矩形: 圆角 53">
            <a:extLst>
              <a:ext uri="{FF2B5EF4-FFF2-40B4-BE49-F238E27FC236}">
                <a16:creationId xmlns:a16="http://schemas.microsoft.com/office/drawing/2014/main" id="{24BB1CF4-931D-A483-23E6-5F183CC0CD5B}"/>
              </a:ext>
            </a:extLst>
          </p:cNvPr>
          <p:cNvSpPr/>
          <p:nvPr/>
        </p:nvSpPr>
        <p:spPr>
          <a:xfrm>
            <a:off x="3816253" y="1374339"/>
            <a:ext cx="1750143" cy="41295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2700000" scaled="1"/>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5" name="文本框14">
            <a:extLst>
              <a:ext uri="{FF2B5EF4-FFF2-40B4-BE49-F238E27FC236}">
                <a16:creationId xmlns:a16="http://schemas.microsoft.com/office/drawing/2014/main" id="{7C11A53C-C020-606F-E553-8B31E8C1D043}"/>
              </a:ext>
            </a:extLst>
          </p:cNvPr>
          <p:cNvSpPr txBox="1"/>
          <p:nvPr/>
        </p:nvSpPr>
        <p:spPr>
          <a:xfrm>
            <a:off x="4139248" y="1385035"/>
            <a:ext cx="1107996"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企业精神</a:t>
            </a:r>
          </a:p>
        </p:txBody>
      </p:sp>
      <p:sp>
        <p:nvSpPr>
          <p:cNvPr id="63" name="圆角矩形 163">
            <a:extLst>
              <a:ext uri="{FF2B5EF4-FFF2-40B4-BE49-F238E27FC236}">
                <a16:creationId xmlns:a16="http://schemas.microsoft.com/office/drawing/2014/main" id="{4EEFEFB3-8D96-777E-620D-88AA2E3883F6}"/>
              </a:ext>
            </a:extLst>
          </p:cNvPr>
          <p:cNvSpPr/>
          <p:nvPr/>
        </p:nvSpPr>
        <p:spPr>
          <a:xfrm flipV="1">
            <a:off x="6237539" y="1583239"/>
            <a:ext cx="2526275" cy="1565277"/>
          </a:xfrm>
          <a:prstGeom prst="roundRect">
            <a:avLst>
              <a:gd name="adj" fmla="val 8013"/>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5400000" scaled="1"/>
              <a:tileRect/>
            </a:gradFill>
          </a:ln>
          <a:effectLst>
            <a:outerShdw blurRad="304800" dist="190500" dir="5400000" sx="98000" sy="98000" algn="t"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sp>
        <p:nvSpPr>
          <p:cNvPr id="64" name="矩形: 圆角 63">
            <a:extLst>
              <a:ext uri="{FF2B5EF4-FFF2-40B4-BE49-F238E27FC236}">
                <a16:creationId xmlns:a16="http://schemas.microsoft.com/office/drawing/2014/main" id="{47279558-C083-F5C2-C1E4-9AEE758BE2B7}"/>
              </a:ext>
            </a:extLst>
          </p:cNvPr>
          <p:cNvSpPr/>
          <p:nvPr/>
        </p:nvSpPr>
        <p:spPr>
          <a:xfrm>
            <a:off x="6625605" y="1374339"/>
            <a:ext cx="1750143" cy="41295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2700000" scaled="1"/>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7" name="文本框13">
            <a:extLst>
              <a:ext uri="{FF2B5EF4-FFF2-40B4-BE49-F238E27FC236}">
                <a16:creationId xmlns:a16="http://schemas.microsoft.com/office/drawing/2014/main" id="{5B9A6CAC-885A-B6FF-99E7-8908E3D6BCD0}"/>
              </a:ext>
            </a:extLst>
          </p:cNvPr>
          <p:cNvSpPr txBox="1"/>
          <p:nvPr/>
        </p:nvSpPr>
        <p:spPr>
          <a:xfrm>
            <a:off x="6948600" y="1385035"/>
            <a:ext cx="1107996"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企业制度</a:t>
            </a:r>
          </a:p>
        </p:txBody>
      </p:sp>
      <p:sp>
        <p:nvSpPr>
          <p:cNvPr id="70" name="圆角矩形 163">
            <a:extLst>
              <a:ext uri="{FF2B5EF4-FFF2-40B4-BE49-F238E27FC236}">
                <a16:creationId xmlns:a16="http://schemas.microsoft.com/office/drawing/2014/main" id="{9CE08DEB-8FCC-3EB3-631F-442B817B1D2E}"/>
              </a:ext>
            </a:extLst>
          </p:cNvPr>
          <p:cNvSpPr/>
          <p:nvPr/>
        </p:nvSpPr>
        <p:spPr>
          <a:xfrm flipV="1">
            <a:off x="9046891" y="1583239"/>
            <a:ext cx="2526275" cy="1565277"/>
          </a:xfrm>
          <a:prstGeom prst="roundRect">
            <a:avLst>
              <a:gd name="adj" fmla="val 8013"/>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5400000" scaled="1"/>
              <a:tileRect/>
            </a:gradFill>
          </a:ln>
          <a:effectLst>
            <a:outerShdw blurRad="304800" dist="190500" dir="5400000" sx="98000" sy="98000" algn="t"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sp>
        <p:nvSpPr>
          <p:cNvPr id="71" name="矩形: 圆角 70">
            <a:extLst>
              <a:ext uri="{FF2B5EF4-FFF2-40B4-BE49-F238E27FC236}">
                <a16:creationId xmlns:a16="http://schemas.microsoft.com/office/drawing/2014/main" id="{F5D6E55E-CA4B-BA3D-B47C-EAE1BDF71251}"/>
              </a:ext>
            </a:extLst>
          </p:cNvPr>
          <p:cNvSpPr/>
          <p:nvPr/>
        </p:nvSpPr>
        <p:spPr>
          <a:xfrm>
            <a:off x="9434957" y="1374339"/>
            <a:ext cx="1750143" cy="41295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2700000" scaled="1"/>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72" name="文本框12">
            <a:extLst>
              <a:ext uri="{FF2B5EF4-FFF2-40B4-BE49-F238E27FC236}">
                <a16:creationId xmlns:a16="http://schemas.microsoft.com/office/drawing/2014/main" id="{1D44C786-BD62-7979-3E83-D83C1AC2E9B4}"/>
              </a:ext>
            </a:extLst>
          </p:cNvPr>
          <p:cNvSpPr txBox="1"/>
          <p:nvPr/>
        </p:nvSpPr>
        <p:spPr>
          <a:xfrm>
            <a:off x="9757952" y="1385035"/>
            <a:ext cx="1107996"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企业产品</a:t>
            </a:r>
          </a:p>
        </p:txBody>
      </p:sp>
      <p:sp>
        <p:nvSpPr>
          <p:cNvPr id="75" name="圆角矩形 163">
            <a:extLst>
              <a:ext uri="{FF2B5EF4-FFF2-40B4-BE49-F238E27FC236}">
                <a16:creationId xmlns:a16="http://schemas.microsoft.com/office/drawing/2014/main" id="{18F04449-9343-2C8D-28E0-67E6791FC47D}"/>
              </a:ext>
            </a:extLst>
          </p:cNvPr>
          <p:cNvSpPr/>
          <p:nvPr/>
        </p:nvSpPr>
        <p:spPr>
          <a:xfrm flipV="1">
            <a:off x="618835" y="3627636"/>
            <a:ext cx="2526275" cy="1565277"/>
          </a:xfrm>
          <a:prstGeom prst="roundRect">
            <a:avLst>
              <a:gd name="adj" fmla="val 8013"/>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5400000" scaled="1"/>
              <a:tileRect/>
            </a:gradFill>
          </a:ln>
          <a:effectLst>
            <a:outerShdw blurRad="304800" dist="190500" dir="5400000" sx="98000" sy="98000" algn="t"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sp>
        <p:nvSpPr>
          <p:cNvPr id="76" name="矩形: 圆角 75">
            <a:extLst>
              <a:ext uri="{FF2B5EF4-FFF2-40B4-BE49-F238E27FC236}">
                <a16:creationId xmlns:a16="http://schemas.microsoft.com/office/drawing/2014/main" id="{07CFE482-CBCF-2A1E-9E87-ED75033CFE45}"/>
              </a:ext>
            </a:extLst>
          </p:cNvPr>
          <p:cNvSpPr/>
          <p:nvPr/>
        </p:nvSpPr>
        <p:spPr>
          <a:xfrm>
            <a:off x="1006901" y="3418736"/>
            <a:ext cx="1750143" cy="41295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2700000" scaled="1"/>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77" name="文本框11">
            <a:extLst>
              <a:ext uri="{FF2B5EF4-FFF2-40B4-BE49-F238E27FC236}">
                <a16:creationId xmlns:a16="http://schemas.microsoft.com/office/drawing/2014/main" id="{4E498A9C-81AA-329C-2AD6-529391B7D28D}"/>
              </a:ext>
            </a:extLst>
          </p:cNvPr>
          <p:cNvSpPr txBox="1"/>
          <p:nvPr/>
        </p:nvSpPr>
        <p:spPr>
          <a:xfrm>
            <a:off x="1329896" y="3429432"/>
            <a:ext cx="1107996"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文化观念</a:t>
            </a:r>
          </a:p>
        </p:txBody>
      </p:sp>
      <p:sp>
        <p:nvSpPr>
          <p:cNvPr id="80" name="圆角矩形 163">
            <a:extLst>
              <a:ext uri="{FF2B5EF4-FFF2-40B4-BE49-F238E27FC236}">
                <a16:creationId xmlns:a16="http://schemas.microsoft.com/office/drawing/2014/main" id="{0827CE2F-5525-B244-7402-05B12B2367FE}"/>
              </a:ext>
            </a:extLst>
          </p:cNvPr>
          <p:cNvSpPr/>
          <p:nvPr/>
        </p:nvSpPr>
        <p:spPr>
          <a:xfrm flipV="1">
            <a:off x="3428187" y="3627636"/>
            <a:ext cx="2526275" cy="1565277"/>
          </a:xfrm>
          <a:prstGeom prst="roundRect">
            <a:avLst>
              <a:gd name="adj" fmla="val 8013"/>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5400000" scaled="1"/>
              <a:tileRect/>
            </a:gradFill>
          </a:ln>
          <a:effectLst>
            <a:outerShdw blurRad="304800" dist="190500" dir="5400000" sx="98000" sy="98000" algn="t"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sp>
        <p:nvSpPr>
          <p:cNvPr id="81" name="矩形: 圆角 80">
            <a:extLst>
              <a:ext uri="{FF2B5EF4-FFF2-40B4-BE49-F238E27FC236}">
                <a16:creationId xmlns:a16="http://schemas.microsoft.com/office/drawing/2014/main" id="{92F94CF5-2E93-FAFF-9D4B-80F615408DEC}"/>
              </a:ext>
            </a:extLst>
          </p:cNvPr>
          <p:cNvSpPr/>
          <p:nvPr/>
        </p:nvSpPr>
        <p:spPr>
          <a:xfrm>
            <a:off x="3816253" y="3418736"/>
            <a:ext cx="1750143" cy="41295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2700000" scaled="1"/>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2" name="文本框10">
            <a:extLst>
              <a:ext uri="{FF2B5EF4-FFF2-40B4-BE49-F238E27FC236}">
                <a16:creationId xmlns:a16="http://schemas.microsoft.com/office/drawing/2014/main" id="{6DCB7917-099D-8FE1-8003-C0E74B68EE47}"/>
              </a:ext>
            </a:extLst>
          </p:cNvPr>
          <p:cNvSpPr txBox="1"/>
          <p:nvPr/>
        </p:nvSpPr>
        <p:spPr>
          <a:xfrm>
            <a:off x="4139248" y="3429432"/>
            <a:ext cx="1107996"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价值观念</a:t>
            </a:r>
            <a:endParaRPr kumimoji="0" lang="en-US"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85" name="圆角矩形 163">
            <a:extLst>
              <a:ext uri="{FF2B5EF4-FFF2-40B4-BE49-F238E27FC236}">
                <a16:creationId xmlns:a16="http://schemas.microsoft.com/office/drawing/2014/main" id="{24D4138E-FD1D-B9BC-7AE5-6F90608E63E1}"/>
              </a:ext>
            </a:extLst>
          </p:cNvPr>
          <p:cNvSpPr/>
          <p:nvPr/>
        </p:nvSpPr>
        <p:spPr>
          <a:xfrm flipV="1">
            <a:off x="6237539" y="3627636"/>
            <a:ext cx="2526275" cy="1565277"/>
          </a:xfrm>
          <a:prstGeom prst="roundRect">
            <a:avLst>
              <a:gd name="adj" fmla="val 8013"/>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5400000" scaled="1"/>
              <a:tileRect/>
            </a:gradFill>
          </a:ln>
          <a:effectLst>
            <a:outerShdw blurRad="304800" dist="190500" dir="5400000" sx="98000" sy="98000" algn="t"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sp>
        <p:nvSpPr>
          <p:cNvPr id="86" name="矩形: 圆角 85">
            <a:extLst>
              <a:ext uri="{FF2B5EF4-FFF2-40B4-BE49-F238E27FC236}">
                <a16:creationId xmlns:a16="http://schemas.microsoft.com/office/drawing/2014/main" id="{BF355969-5604-2E21-432E-0E230C7832B5}"/>
              </a:ext>
            </a:extLst>
          </p:cNvPr>
          <p:cNvSpPr/>
          <p:nvPr/>
        </p:nvSpPr>
        <p:spPr>
          <a:xfrm>
            <a:off x="6625605" y="3418736"/>
            <a:ext cx="1750143" cy="41295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2700000" scaled="1"/>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7" name="文本框9">
            <a:extLst>
              <a:ext uri="{FF2B5EF4-FFF2-40B4-BE49-F238E27FC236}">
                <a16:creationId xmlns:a16="http://schemas.microsoft.com/office/drawing/2014/main" id="{06AAA130-0D66-E7EA-7267-A037DD051233}"/>
              </a:ext>
            </a:extLst>
          </p:cNvPr>
          <p:cNvSpPr txBox="1"/>
          <p:nvPr/>
        </p:nvSpPr>
        <p:spPr>
          <a:xfrm>
            <a:off x="6948600" y="3429432"/>
            <a:ext cx="1107996"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道德规范</a:t>
            </a:r>
            <a:endParaRPr kumimoji="0" lang="en-US"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90" name="圆角矩形 163">
            <a:extLst>
              <a:ext uri="{FF2B5EF4-FFF2-40B4-BE49-F238E27FC236}">
                <a16:creationId xmlns:a16="http://schemas.microsoft.com/office/drawing/2014/main" id="{80BCE4C9-A1AF-C0A4-F62F-EF127DCC77E7}"/>
              </a:ext>
            </a:extLst>
          </p:cNvPr>
          <p:cNvSpPr/>
          <p:nvPr/>
        </p:nvSpPr>
        <p:spPr>
          <a:xfrm flipV="1">
            <a:off x="9046891" y="3627636"/>
            <a:ext cx="2526275" cy="1565277"/>
          </a:xfrm>
          <a:prstGeom prst="roundRect">
            <a:avLst>
              <a:gd name="adj" fmla="val 8013"/>
            </a:avLst>
          </a:prstGeom>
          <a:solidFill>
            <a:schemeClr val="bg1"/>
          </a:solidFill>
          <a:ln>
            <a:gradFill flip="none" rotWithShape="1">
              <a:gsLst>
                <a:gs pos="0">
                  <a:schemeClr val="accent1">
                    <a:lumMod val="5000"/>
                    <a:lumOff val="95000"/>
                    <a:alpha val="46000"/>
                  </a:schemeClr>
                </a:gs>
                <a:gs pos="100000">
                  <a:schemeClr val="accent1">
                    <a:lumMod val="60000"/>
                    <a:lumOff val="40000"/>
                  </a:schemeClr>
                </a:gs>
              </a:gsLst>
              <a:lin ang="5400000" scaled="1"/>
              <a:tileRect/>
            </a:gradFill>
          </a:ln>
          <a:effectLst>
            <a:outerShdw blurRad="304800" dist="190500" dir="5400000" sx="98000" sy="98000" algn="t"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solidFill>
                <a:prstClr val="white"/>
              </a:solidFill>
              <a:latin typeface="微软雅黑 Light" panose="020B0502040204020203" pitchFamily="34" charset="-122"/>
              <a:ea typeface="微软雅黑 Light" panose="020B0502040204020203" pitchFamily="34" charset="-122"/>
            </a:endParaRPr>
          </a:p>
        </p:txBody>
      </p:sp>
      <p:sp>
        <p:nvSpPr>
          <p:cNvPr id="91" name="矩形: 圆角 90">
            <a:extLst>
              <a:ext uri="{FF2B5EF4-FFF2-40B4-BE49-F238E27FC236}">
                <a16:creationId xmlns:a16="http://schemas.microsoft.com/office/drawing/2014/main" id="{E896FB04-E437-8511-139C-DCAF30F8B365}"/>
              </a:ext>
            </a:extLst>
          </p:cNvPr>
          <p:cNvSpPr/>
          <p:nvPr/>
        </p:nvSpPr>
        <p:spPr>
          <a:xfrm>
            <a:off x="9434957" y="3418736"/>
            <a:ext cx="1750143" cy="41295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2700000" scaled="1"/>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92" name="文本框8">
            <a:extLst>
              <a:ext uri="{FF2B5EF4-FFF2-40B4-BE49-F238E27FC236}">
                <a16:creationId xmlns:a16="http://schemas.microsoft.com/office/drawing/2014/main" id="{82557825-3405-870B-8473-04C63C9CD1D1}"/>
              </a:ext>
            </a:extLst>
          </p:cNvPr>
          <p:cNvSpPr txBox="1"/>
          <p:nvPr/>
        </p:nvSpPr>
        <p:spPr>
          <a:xfrm>
            <a:off x="9757952" y="3429432"/>
            <a:ext cx="1107996"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行为准则</a:t>
            </a:r>
            <a:endParaRPr kumimoji="0" lang="en-US"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8" name="文本框7">
            <a:extLst>
              <a:ext uri="{FF2B5EF4-FFF2-40B4-BE49-F238E27FC236}">
                <a16:creationId xmlns:a16="http://schemas.microsoft.com/office/drawing/2014/main" id="{1A8E8943-1DB1-DC46-5E40-DFF1BBA25BAF}"/>
              </a:ext>
            </a:extLst>
          </p:cNvPr>
          <p:cNvSpPr txBox="1"/>
          <p:nvPr/>
        </p:nvSpPr>
        <p:spPr>
          <a:xfrm>
            <a:off x="3537055" y="1939191"/>
            <a:ext cx="2308538" cy="1106008"/>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单击此处添加文本内容请您添加文本内容单击此处添加文本内容单击单击此处添加文本内容单击</a:t>
            </a:r>
          </a:p>
        </p:txBody>
      </p:sp>
      <p:sp>
        <p:nvSpPr>
          <p:cNvPr id="39" name="文本框6">
            <a:extLst>
              <a:ext uri="{FF2B5EF4-FFF2-40B4-BE49-F238E27FC236}">
                <a16:creationId xmlns:a16="http://schemas.microsoft.com/office/drawing/2014/main" id="{E275CF0F-5E54-4B1F-33D7-2D1BC2D3FB39}"/>
              </a:ext>
            </a:extLst>
          </p:cNvPr>
          <p:cNvSpPr txBox="1"/>
          <p:nvPr/>
        </p:nvSpPr>
        <p:spPr>
          <a:xfrm>
            <a:off x="6346408" y="1939191"/>
            <a:ext cx="2308538" cy="1106008"/>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单击此处添加文本内容请您添加文本内容单击此处添加文本内容单击单击此处添加文本内容单击</a:t>
            </a:r>
          </a:p>
        </p:txBody>
      </p:sp>
      <p:sp>
        <p:nvSpPr>
          <p:cNvPr id="40" name="文本框5">
            <a:extLst>
              <a:ext uri="{FF2B5EF4-FFF2-40B4-BE49-F238E27FC236}">
                <a16:creationId xmlns:a16="http://schemas.microsoft.com/office/drawing/2014/main" id="{1CBE33C1-A9A7-D6BA-C54B-03815554889F}"/>
              </a:ext>
            </a:extLst>
          </p:cNvPr>
          <p:cNvSpPr txBox="1"/>
          <p:nvPr/>
        </p:nvSpPr>
        <p:spPr>
          <a:xfrm>
            <a:off x="9155761" y="1939191"/>
            <a:ext cx="2308538" cy="1106008"/>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单击此处添加文本内容请您添加文本内容单击此处添加文本内容单击单击此处添加文本内容单击</a:t>
            </a:r>
          </a:p>
        </p:txBody>
      </p:sp>
      <p:sp>
        <p:nvSpPr>
          <p:cNvPr id="41" name="文本框4">
            <a:extLst>
              <a:ext uri="{FF2B5EF4-FFF2-40B4-BE49-F238E27FC236}">
                <a16:creationId xmlns:a16="http://schemas.microsoft.com/office/drawing/2014/main" id="{36E017D8-7857-989E-C2F3-916D286A88B8}"/>
              </a:ext>
            </a:extLst>
          </p:cNvPr>
          <p:cNvSpPr txBox="1"/>
          <p:nvPr/>
        </p:nvSpPr>
        <p:spPr>
          <a:xfrm>
            <a:off x="727702" y="3991431"/>
            <a:ext cx="2308538" cy="1106008"/>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单击此处添加文本内容请您添加文本内容单击此处添加文本内容单击单击此处添加文本内容单击</a:t>
            </a:r>
          </a:p>
        </p:txBody>
      </p:sp>
      <p:sp>
        <p:nvSpPr>
          <p:cNvPr id="43" name="文本框3">
            <a:extLst>
              <a:ext uri="{FF2B5EF4-FFF2-40B4-BE49-F238E27FC236}">
                <a16:creationId xmlns:a16="http://schemas.microsoft.com/office/drawing/2014/main" id="{9636AE4F-C00E-D813-9F77-B4D07E704BCA}"/>
              </a:ext>
            </a:extLst>
          </p:cNvPr>
          <p:cNvSpPr txBox="1"/>
          <p:nvPr/>
        </p:nvSpPr>
        <p:spPr>
          <a:xfrm>
            <a:off x="3537055" y="3991431"/>
            <a:ext cx="2308538" cy="1106008"/>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单击此处添加文本内容请您添加文本内容单击此处添加文本内容单击单击此处添加文本内容单击</a:t>
            </a:r>
          </a:p>
        </p:txBody>
      </p:sp>
      <p:sp>
        <p:nvSpPr>
          <p:cNvPr id="44" name="文本框2">
            <a:extLst>
              <a:ext uri="{FF2B5EF4-FFF2-40B4-BE49-F238E27FC236}">
                <a16:creationId xmlns:a16="http://schemas.microsoft.com/office/drawing/2014/main" id="{377363CE-F1E2-8BA7-7288-79F8C950CE45}"/>
              </a:ext>
            </a:extLst>
          </p:cNvPr>
          <p:cNvSpPr txBox="1"/>
          <p:nvPr/>
        </p:nvSpPr>
        <p:spPr>
          <a:xfrm>
            <a:off x="6346408" y="3991431"/>
            <a:ext cx="2308538" cy="1106008"/>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单击此处添加文本内容请您添加文本内容单击此处添加文本内容单击单击此处添加文本内容单击</a:t>
            </a:r>
          </a:p>
        </p:txBody>
      </p:sp>
      <p:sp>
        <p:nvSpPr>
          <p:cNvPr id="45" name="文本框1">
            <a:extLst>
              <a:ext uri="{FF2B5EF4-FFF2-40B4-BE49-F238E27FC236}">
                <a16:creationId xmlns:a16="http://schemas.microsoft.com/office/drawing/2014/main" id="{9873201C-95DF-8C0B-A2C0-DF31E9852B6B}"/>
              </a:ext>
            </a:extLst>
          </p:cNvPr>
          <p:cNvSpPr txBox="1"/>
          <p:nvPr/>
        </p:nvSpPr>
        <p:spPr>
          <a:xfrm>
            <a:off x="9155761" y="3991431"/>
            <a:ext cx="2308538" cy="1106008"/>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altLang="en-US" sz="1400" dirty="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rPr>
              <a:t>单击此处添加文本内容请您添加文本内容单击此处添加文本内容单击单击此处添加文本内容单击</a:t>
            </a:r>
          </a:p>
        </p:txBody>
      </p:sp>
    </p:spTree>
    <p:extLst>
      <p:ext uri="{BB962C8B-B14F-4D97-AF65-F5344CB8AC3E}">
        <p14:creationId xmlns:p14="http://schemas.microsoft.com/office/powerpoint/2010/main" val="4208600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98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43" name="矩形 42">
            <a:extLst>
              <a:ext uri="{FF2B5EF4-FFF2-40B4-BE49-F238E27FC236}">
                <a16:creationId xmlns:a16="http://schemas.microsoft.com/office/drawing/2014/main" id="{0EB19366-0902-3A14-3CDB-57B7E595A258}"/>
              </a:ext>
            </a:extLst>
          </p:cNvPr>
          <p:cNvSpPr/>
          <p:nvPr/>
        </p:nvSpPr>
        <p:spPr>
          <a:xfrm>
            <a:off x="9014542" y="6567"/>
            <a:ext cx="2319669" cy="6858000"/>
          </a:xfrm>
          <a:prstGeom prst="rect">
            <a:avLst/>
          </a:prstGeom>
          <a:gradFill flip="none" rotWithShape="1">
            <a:gsLst>
              <a:gs pos="0">
                <a:schemeClr val="bg1"/>
              </a:gs>
              <a:gs pos="50372">
                <a:schemeClr val="lt1"/>
              </a:gs>
              <a:gs pos="98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 name="矩形 1">
            <a:extLst>
              <a:ext uri="{FF2B5EF4-FFF2-40B4-BE49-F238E27FC236}">
                <a16:creationId xmlns:a16="http://schemas.microsoft.com/office/drawing/2014/main" id="{11A98B86-A9A2-778F-C7E4-6365374897AB}"/>
              </a:ext>
            </a:extLst>
          </p:cNvPr>
          <p:cNvSpPr/>
          <p:nvPr/>
        </p:nvSpPr>
        <p:spPr>
          <a:xfrm>
            <a:off x="863600" y="6567"/>
            <a:ext cx="2319669" cy="6858000"/>
          </a:xfrm>
          <a:prstGeom prst="rect">
            <a:avLst/>
          </a:prstGeom>
          <a:gradFill flip="none" rotWithShape="1">
            <a:gsLst>
              <a:gs pos="0">
                <a:schemeClr val="bg1"/>
              </a:gs>
              <a:gs pos="50372">
                <a:schemeClr val="lt1"/>
              </a:gs>
              <a:gs pos="98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9" name="矩形 38">
            <a:extLst>
              <a:ext uri="{FF2B5EF4-FFF2-40B4-BE49-F238E27FC236}">
                <a16:creationId xmlns:a16="http://schemas.microsoft.com/office/drawing/2014/main" id="{94D04657-DC61-A4BE-AD53-4E3ABB42BB97}"/>
              </a:ext>
            </a:extLst>
          </p:cNvPr>
          <p:cNvSpPr/>
          <p:nvPr/>
        </p:nvSpPr>
        <p:spPr>
          <a:xfrm>
            <a:off x="3580581" y="6567"/>
            <a:ext cx="2319669" cy="6858000"/>
          </a:xfrm>
          <a:prstGeom prst="rect">
            <a:avLst/>
          </a:prstGeom>
          <a:gradFill flip="none" rotWithShape="1">
            <a:gsLst>
              <a:gs pos="0">
                <a:schemeClr val="bg1"/>
              </a:gs>
              <a:gs pos="50372">
                <a:schemeClr val="lt1"/>
              </a:gs>
              <a:gs pos="98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2" name="矩形 41">
            <a:extLst>
              <a:ext uri="{FF2B5EF4-FFF2-40B4-BE49-F238E27FC236}">
                <a16:creationId xmlns:a16="http://schemas.microsoft.com/office/drawing/2014/main" id="{93AD6965-FB67-31EE-4D4B-888508EE7164}"/>
              </a:ext>
            </a:extLst>
          </p:cNvPr>
          <p:cNvSpPr/>
          <p:nvPr/>
        </p:nvSpPr>
        <p:spPr>
          <a:xfrm>
            <a:off x="6297562" y="6567"/>
            <a:ext cx="2319669" cy="6858000"/>
          </a:xfrm>
          <a:prstGeom prst="rect">
            <a:avLst/>
          </a:prstGeom>
          <a:gradFill flip="none" rotWithShape="1">
            <a:gsLst>
              <a:gs pos="0">
                <a:schemeClr val="bg1"/>
              </a:gs>
              <a:gs pos="50372">
                <a:schemeClr val="lt1"/>
              </a:gs>
              <a:gs pos="98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1" name="文本框21">
            <a:extLst>
              <a:ext uri="{FF2B5EF4-FFF2-40B4-BE49-F238E27FC236}">
                <a16:creationId xmlns:a16="http://schemas.microsoft.com/office/drawing/2014/main" id="{5EEF83B8-BBF2-4BD5-D293-173FF8F474CD}"/>
              </a:ext>
            </a:extLst>
          </p:cNvPr>
          <p:cNvSpPr txBox="1"/>
          <p:nvPr/>
        </p:nvSpPr>
        <p:spPr>
          <a:xfrm>
            <a:off x="1198228" y="284512"/>
            <a:ext cx="2319672" cy="584775"/>
          </a:xfrm>
          <a:prstGeom prst="rect">
            <a:avLst/>
          </a:prstGeom>
          <a:noFill/>
        </p:spPr>
        <p:txBody>
          <a:bodyPr wrap="square" rtlCol="0">
            <a:noAutofit/>
          </a:bodyPr>
          <a:lstStyle>
            <a:defPPr>
              <a:defRPr lang="zh-CN"/>
            </a:defPPr>
            <a:lvl1pPr algn="just">
              <a:defRPr sz="3200" spc="300">
                <a:gradFill>
                  <a:gsLst>
                    <a:gs pos="100000">
                      <a:schemeClr val="accent1">
                        <a:lumMod val="50000"/>
                      </a:schemeClr>
                    </a:gs>
                    <a:gs pos="0">
                      <a:schemeClr val="accent1">
                        <a:lumMod val="100000"/>
                      </a:schemeClr>
                    </a:gs>
                  </a:gsLst>
                  <a:lin ang="2700000" scaled="1"/>
                </a:gradFill>
                <a:effectLst>
                  <a:outerShdw blurRad="292100" dist="50800" dir="3300000" algn="ctr" rotWithShape="0">
                    <a:schemeClr val="accent1">
                      <a:lumMod val="75000"/>
                      <a:alpha val="31000"/>
                    </a:schemeClr>
                  </a:outerShdw>
                </a:effectLst>
                <a:latin typeface="庞门正道标题体" panose="02010600030101010101" pitchFamily="2" charset="-122"/>
                <a:ea typeface="庞门正道标题体" panose="02010600030101010101" pitchFamily="2" charset="-122"/>
              </a:defRPr>
            </a:lvl1pPr>
          </a:lstStyle>
          <a:p>
            <a:r>
              <a:rPr lang="zh-CN" altLang="en-US" dirty="0"/>
              <a:t>发展历程</a:t>
            </a:r>
          </a:p>
        </p:txBody>
      </p:sp>
      <p:sp>
        <p:nvSpPr>
          <p:cNvPr id="82" name="任意多边形 6">
            <a:extLst>
              <a:ext uri="{FF2B5EF4-FFF2-40B4-BE49-F238E27FC236}">
                <a16:creationId xmlns:a16="http://schemas.microsoft.com/office/drawing/2014/main" id="{03B2815F-5B2A-0D25-3F2D-6A5FC2D20FCB}"/>
              </a:ext>
            </a:extLst>
          </p:cNvPr>
          <p:cNvSpPr/>
          <p:nvPr/>
        </p:nvSpPr>
        <p:spPr>
          <a:xfrm>
            <a:off x="1" y="3880092"/>
            <a:ext cx="12192000" cy="1697884"/>
          </a:xfrm>
          <a:custGeom>
            <a:avLst/>
            <a:gdLst>
              <a:gd name="connsiteX0" fmla="*/ 0 w 12075459"/>
              <a:gd name="connsiteY0" fmla="*/ 2124635 h 2124635"/>
              <a:gd name="connsiteX1" fmla="*/ 2944906 w 12075459"/>
              <a:gd name="connsiteY1" fmla="*/ 1425388 h 2124635"/>
              <a:gd name="connsiteX2" fmla="*/ 6320118 w 12075459"/>
              <a:gd name="connsiteY2" fmla="*/ 2003612 h 2124635"/>
              <a:gd name="connsiteX3" fmla="*/ 12075459 w 12075459"/>
              <a:gd name="connsiteY3" fmla="*/ 0 h 2124635"/>
              <a:gd name="connsiteX0" fmla="*/ 0 w 12075459"/>
              <a:gd name="connsiteY0" fmla="*/ 2124635 h 2124635"/>
              <a:gd name="connsiteX1" fmla="*/ 3416604 w 12075459"/>
              <a:gd name="connsiteY1" fmla="*/ 1163169 h 2124635"/>
              <a:gd name="connsiteX2" fmla="*/ 6320118 w 12075459"/>
              <a:gd name="connsiteY2" fmla="*/ 2003612 h 2124635"/>
              <a:gd name="connsiteX3" fmla="*/ 12075459 w 12075459"/>
              <a:gd name="connsiteY3" fmla="*/ 0 h 2124635"/>
              <a:gd name="connsiteX0" fmla="*/ 0 w 12075459"/>
              <a:gd name="connsiteY0" fmla="*/ 2124635 h 2124635"/>
              <a:gd name="connsiteX1" fmla="*/ 3416604 w 12075459"/>
              <a:gd name="connsiteY1" fmla="*/ 1163169 h 2124635"/>
              <a:gd name="connsiteX2" fmla="*/ 6999363 w 12075459"/>
              <a:gd name="connsiteY2" fmla="*/ 2003613 h 2124635"/>
              <a:gd name="connsiteX3" fmla="*/ 12075459 w 12075459"/>
              <a:gd name="connsiteY3" fmla="*/ 0 h 2124635"/>
            </a:gdLst>
            <a:ahLst/>
            <a:cxnLst>
              <a:cxn ang="0">
                <a:pos x="connsiteX0" y="connsiteY0"/>
              </a:cxn>
              <a:cxn ang="0">
                <a:pos x="connsiteX1" y="connsiteY1"/>
              </a:cxn>
              <a:cxn ang="0">
                <a:pos x="connsiteX2" y="connsiteY2"/>
              </a:cxn>
              <a:cxn ang="0">
                <a:pos x="connsiteX3" y="connsiteY3"/>
              </a:cxn>
            </a:cxnLst>
            <a:rect l="l" t="t" r="r" b="b"/>
            <a:pathLst>
              <a:path w="12075459" h="2124635">
                <a:moveTo>
                  <a:pt x="0" y="2124635"/>
                </a:moveTo>
                <a:cubicBezTo>
                  <a:pt x="945776" y="1785096"/>
                  <a:pt x="2250044" y="1183339"/>
                  <a:pt x="3416604" y="1163169"/>
                </a:cubicBezTo>
                <a:cubicBezTo>
                  <a:pt x="4583164" y="1142999"/>
                  <a:pt x="5477604" y="2241178"/>
                  <a:pt x="6999363" y="2003613"/>
                </a:cubicBezTo>
                <a:cubicBezTo>
                  <a:pt x="8521122" y="1766048"/>
                  <a:pt x="9958668" y="883023"/>
                  <a:pt x="12075459" y="0"/>
                </a:cubicBezTo>
              </a:path>
            </a:pathLst>
          </a:custGeom>
          <a:noFill/>
          <a:ln w="57150">
            <a:gradFill flip="none" rotWithShape="1">
              <a:gsLst>
                <a:gs pos="0">
                  <a:schemeClr val="accent1">
                    <a:lumMod val="50000"/>
                    <a:lumOff val="50000"/>
                  </a:schemeClr>
                </a:gs>
                <a:gs pos="72000">
                  <a:schemeClr val="accent1"/>
                </a:gs>
                <a:gs pos="100000">
                  <a:schemeClr val="accent1">
                    <a:lumMod val="75000"/>
                  </a:schemeClr>
                </a:gs>
              </a:gsLst>
              <a:lin ang="0" scaled="1"/>
              <a:tileRect/>
            </a:gradFill>
          </a:ln>
          <a:effectLst>
            <a:outerShdw blurRad="63500" dist="203200" dir="5400000" algn="t" rotWithShape="0">
              <a:schemeClr val="tx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77" name="文本框20">
            <a:extLst>
              <a:ext uri="{FF2B5EF4-FFF2-40B4-BE49-F238E27FC236}">
                <a16:creationId xmlns:a16="http://schemas.microsoft.com/office/drawing/2014/main" id="{9C4CC3BD-7851-7129-A009-3EAA6D1B72B2}"/>
              </a:ext>
            </a:extLst>
          </p:cNvPr>
          <p:cNvSpPr txBox="1"/>
          <p:nvPr/>
        </p:nvSpPr>
        <p:spPr>
          <a:xfrm>
            <a:off x="1064267" y="1495352"/>
            <a:ext cx="1905074" cy="330411"/>
          </a:xfrm>
          <a:prstGeom prst="rect">
            <a:avLst/>
          </a:prstGeom>
          <a:noFill/>
        </p:spPr>
        <p:txBody>
          <a:bodyPr wrap="square">
            <a:noAutofit/>
          </a:bodyPr>
          <a:lstStyle>
            <a:defPPr>
              <a:defRPr lang="zh-CN"/>
            </a:defPPr>
            <a:lvl1pPr algn="just">
              <a:lnSpc>
                <a:spcPct val="120000"/>
              </a:lnSpc>
              <a:defRPr sz="14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dirty="0"/>
              <a:t>单击此处添加文本</a:t>
            </a:r>
          </a:p>
        </p:txBody>
      </p:sp>
      <p:sp>
        <p:nvSpPr>
          <p:cNvPr id="101" name="椭圆 100">
            <a:extLst>
              <a:ext uri="{FF2B5EF4-FFF2-40B4-BE49-F238E27FC236}">
                <a16:creationId xmlns:a16="http://schemas.microsoft.com/office/drawing/2014/main" id="{C70A7E05-4A41-B999-AE18-9C13209C0E38}"/>
              </a:ext>
            </a:extLst>
          </p:cNvPr>
          <p:cNvSpPr/>
          <p:nvPr/>
        </p:nvSpPr>
        <p:spPr>
          <a:xfrm>
            <a:off x="1398278" y="4347209"/>
            <a:ext cx="1216199" cy="1170764"/>
          </a:xfrm>
          <a:prstGeom prst="ellipse">
            <a:avLst/>
          </a:prstGeom>
          <a:gradFill flip="none" rotWithShape="1">
            <a:gsLst>
              <a:gs pos="97345">
                <a:schemeClr val="accent1"/>
              </a:gs>
              <a:gs pos="0">
                <a:schemeClr val="accent1">
                  <a:lumMod val="60000"/>
                  <a:lumOff val="40000"/>
                </a:schemeClr>
              </a:gs>
            </a:gsLst>
            <a:lin ang="2700000" scaled="1"/>
            <a:tileRect/>
          </a:gradFill>
          <a:ln w="25400">
            <a:solidFill>
              <a:schemeClr val="bg1"/>
            </a:solidFill>
          </a:ln>
          <a:effectLst>
            <a:outerShdw blurRad="279400" dist="139700" dir="5100000" sx="97000" sy="97000" algn="tl"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b="1" dirty="0">
                <a:latin typeface="微软雅黑" panose="020B0503020204020204" pitchFamily="34" charset="-122"/>
                <a:ea typeface="微软雅黑 Light" panose="020B0502040204020203" pitchFamily="34" charset="-122"/>
              </a:rPr>
              <a:t>20XXX.X</a:t>
            </a:r>
            <a:endParaRPr lang="zh-CN" altLang="en-US" b="1" dirty="0">
              <a:latin typeface="微软雅黑" panose="020B0503020204020204" pitchFamily="34" charset="-122"/>
              <a:ea typeface="微软雅黑 Light" panose="020B0502040204020203" pitchFamily="34" charset="-122"/>
            </a:endParaRPr>
          </a:p>
        </p:txBody>
      </p:sp>
      <p:grpSp>
        <p:nvGrpSpPr>
          <p:cNvPr id="44" name="组合 43">
            <a:extLst>
              <a:ext uri="{FF2B5EF4-FFF2-40B4-BE49-F238E27FC236}">
                <a16:creationId xmlns:a16="http://schemas.microsoft.com/office/drawing/2014/main" id="{5AF73BFC-8B7B-0047-24D1-20239A8978E5}"/>
              </a:ext>
            </a:extLst>
          </p:cNvPr>
          <p:cNvGrpSpPr/>
          <p:nvPr/>
        </p:nvGrpSpPr>
        <p:grpSpPr>
          <a:xfrm>
            <a:off x="3611408" y="501054"/>
            <a:ext cx="7907492" cy="152649"/>
            <a:chOff x="3611408" y="482800"/>
            <a:chExt cx="7907492" cy="152649"/>
          </a:xfrm>
        </p:grpSpPr>
        <p:pic>
          <p:nvPicPr>
            <p:cNvPr id="45" name="图片 44">
              <a:hlinkClick r:id="rId2"/>
              <a:extLst>
                <a:ext uri="{FF2B5EF4-FFF2-40B4-BE49-F238E27FC236}">
                  <a16:creationId xmlns:a16="http://schemas.microsoft.com/office/drawing/2014/main" id="{AC1907E7-7EA7-07F9-F1D3-E11307A45A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2469" y="482800"/>
              <a:ext cx="1156431" cy="152649"/>
            </a:xfrm>
            <a:prstGeom prst="rect">
              <a:avLst/>
            </a:prstGeom>
          </p:spPr>
        </p:pic>
        <p:cxnSp>
          <p:nvCxnSpPr>
            <p:cNvPr id="46" name="直接连接符 45">
              <a:extLst>
                <a:ext uri="{FF2B5EF4-FFF2-40B4-BE49-F238E27FC236}">
                  <a16:creationId xmlns:a16="http://schemas.microsoft.com/office/drawing/2014/main" id="{3CF68509-5762-7CC8-EF84-BE02A3DE5D2A}"/>
                </a:ext>
              </a:extLst>
            </p:cNvPr>
            <p:cNvCxnSpPr>
              <a:cxnSpLocks/>
            </p:cNvCxnSpPr>
            <p:nvPr/>
          </p:nvCxnSpPr>
          <p:spPr>
            <a:xfrm>
              <a:off x="3611408" y="541161"/>
              <a:ext cx="6582459" cy="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grpSp>
      <p:sp>
        <p:nvSpPr>
          <p:cNvPr id="47" name="文本框19">
            <a:extLst>
              <a:ext uri="{FF2B5EF4-FFF2-40B4-BE49-F238E27FC236}">
                <a16:creationId xmlns:a16="http://schemas.microsoft.com/office/drawing/2014/main" id="{4CB7C5AD-6C14-B417-B4DB-B617D670C997}"/>
              </a:ext>
            </a:extLst>
          </p:cNvPr>
          <p:cNvSpPr txBox="1"/>
          <p:nvPr/>
        </p:nvSpPr>
        <p:spPr>
          <a:xfrm>
            <a:off x="1064267" y="1988897"/>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48" name="文本框18">
            <a:extLst>
              <a:ext uri="{FF2B5EF4-FFF2-40B4-BE49-F238E27FC236}">
                <a16:creationId xmlns:a16="http://schemas.microsoft.com/office/drawing/2014/main" id="{5949DD61-0DB1-6B4C-4180-5617C3DC5B9D}"/>
              </a:ext>
            </a:extLst>
          </p:cNvPr>
          <p:cNvSpPr txBox="1"/>
          <p:nvPr/>
        </p:nvSpPr>
        <p:spPr>
          <a:xfrm>
            <a:off x="1064267" y="2482442"/>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49" name="文本框17">
            <a:extLst>
              <a:ext uri="{FF2B5EF4-FFF2-40B4-BE49-F238E27FC236}">
                <a16:creationId xmlns:a16="http://schemas.microsoft.com/office/drawing/2014/main" id="{A0804EC3-F55F-E908-00F4-584759C3A150}"/>
              </a:ext>
            </a:extLst>
          </p:cNvPr>
          <p:cNvSpPr txBox="1"/>
          <p:nvPr/>
        </p:nvSpPr>
        <p:spPr>
          <a:xfrm>
            <a:off x="1064267" y="2975987"/>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50" name="文本框16">
            <a:extLst>
              <a:ext uri="{FF2B5EF4-FFF2-40B4-BE49-F238E27FC236}">
                <a16:creationId xmlns:a16="http://schemas.microsoft.com/office/drawing/2014/main" id="{46F374B6-B024-270B-031C-E35E643CBD28}"/>
              </a:ext>
            </a:extLst>
          </p:cNvPr>
          <p:cNvSpPr txBox="1"/>
          <p:nvPr/>
        </p:nvSpPr>
        <p:spPr>
          <a:xfrm>
            <a:off x="1064267" y="3469532"/>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51" name="椭圆 50">
            <a:extLst>
              <a:ext uri="{FF2B5EF4-FFF2-40B4-BE49-F238E27FC236}">
                <a16:creationId xmlns:a16="http://schemas.microsoft.com/office/drawing/2014/main" id="{38CAC94C-F7D9-042B-BAAF-0B9EDAE5CECD}"/>
              </a:ext>
            </a:extLst>
          </p:cNvPr>
          <p:cNvSpPr/>
          <p:nvPr/>
        </p:nvSpPr>
        <p:spPr>
          <a:xfrm>
            <a:off x="4132315" y="4442321"/>
            <a:ext cx="1216199" cy="1170764"/>
          </a:xfrm>
          <a:prstGeom prst="ellipse">
            <a:avLst/>
          </a:prstGeom>
          <a:gradFill flip="none" rotWithShape="1">
            <a:gsLst>
              <a:gs pos="97345">
                <a:schemeClr val="accent1"/>
              </a:gs>
              <a:gs pos="0">
                <a:schemeClr val="accent1">
                  <a:lumMod val="60000"/>
                  <a:lumOff val="40000"/>
                </a:schemeClr>
              </a:gs>
            </a:gsLst>
            <a:lin ang="2700000" scaled="1"/>
            <a:tileRect/>
          </a:gradFill>
          <a:ln w="25400">
            <a:solidFill>
              <a:schemeClr val="bg1"/>
            </a:solidFill>
          </a:ln>
          <a:effectLst>
            <a:outerShdw blurRad="279400" dist="139700" dir="5100000" sx="97000" sy="97000" algn="tl"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b="1">
                <a:latin typeface="微软雅黑" panose="020B0503020204020204" pitchFamily="34" charset="-122"/>
                <a:ea typeface="微软雅黑 Light" panose="020B0502040204020203" pitchFamily="34" charset="-122"/>
              </a:rPr>
              <a:t>20XXX</a:t>
            </a:r>
            <a:r>
              <a:rPr lang="en-US" altLang="zh-CN" b="1" dirty="0">
                <a:latin typeface="微软雅黑" panose="020B0503020204020204" pitchFamily="34" charset="-122"/>
                <a:ea typeface="微软雅黑 Light" panose="020B0502040204020203" pitchFamily="34" charset="-122"/>
              </a:rPr>
              <a:t>.X</a:t>
            </a:r>
            <a:endParaRPr lang="zh-CN" altLang="en-US" b="1" dirty="0">
              <a:latin typeface="微软雅黑" panose="020B0503020204020204" pitchFamily="34" charset="-122"/>
              <a:ea typeface="微软雅黑 Light" panose="020B0502040204020203" pitchFamily="34" charset="-122"/>
            </a:endParaRPr>
          </a:p>
        </p:txBody>
      </p:sp>
      <p:sp>
        <p:nvSpPr>
          <p:cNvPr id="52" name="文本框15">
            <a:extLst>
              <a:ext uri="{FF2B5EF4-FFF2-40B4-BE49-F238E27FC236}">
                <a16:creationId xmlns:a16="http://schemas.microsoft.com/office/drawing/2014/main" id="{FB52178F-5F38-58C2-7DCA-6665548F8693}"/>
              </a:ext>
            </a:extLst>
          </p:cNvPr>
          <p:cNvSpPr txBox="1"/>
          <p:nvPr/>
        </p:nvSpPr>
        <p:spPr>
          <a:xfrm>
            <a:off x="3780962" y="1495352"/>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53" name="文本框14">
            <a:extLst>
              <a:ext uri="{FF2B5EF4-FFF2-40B4-BE49-F238E27FC236}">
                <a16:creationId xmlns:a16="http://schemas.microsoft.com/office/drawing/2014/main" id="{8A00E9D7-7D24-6CF8-9EA8-4A79A65C29FF}"/>
              </a:ext>
            </a:extLst>
          </p:cNvPr>
          <p:cNvSpPr txBox="1"/>
          <p:nvPr/>
        </p:nvSpPr>
        <p:spPr>
          <a:xfrm>
            <a:off x="3780962" y="1988897"/>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54" name="文本框13">
            <a:extLst>
              <a:ext uri="{FF2B5EF4-FFF2-40B4-BE49-F238E27FC236}">
                <a16:creationId xmlns:a16="http://schemas.microsoft.com/office/drawing/2014/main" id="{63421777-4440-4D52-E19D-91FD06A18D1D}"/>
              </a:ext>
            </a:extLst>
          </p:cNvPr>
          <p:cNvSpPr txBox="1"/>
          <p:nvPr/>
        </p:nvSpPr>
        <p:spPr>
          <a:xfrm>
            <a:off x="3780962" y="2482442"/>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55" name="文本框12">
            <a:extLst>
              <a:ext uri="{FF2B5EF4-FFF2-40B4-BE49-F238E27FC236}">
                <a16:creationId xmlns:a16="http://schemas.microsoft.com/office/drawing/2014/main" id="{12F810CF-799E-8064-99AE-0D508D1B897B}"/>
              </a:ext>
            </a:extLst>
          </p:cNvPr>
          <p:cNvSpPr txBox="1"/>
          <p:nvPr/>
        </p:nvSpPr>
        <p:spPr>
          <a:xfrm>
            <a:off x="3780962" y="2975987"/>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60" name="文本框11">
            <a:extLst>
              <a:ext uri="{FF2B5EF4-FFF2-40B4-BE49-F238E27FC236}">
                <a16:creationId xmlns:a16="http://schemas.microsoft.com/office/drawing/2014/main" id="{FCCFE46D-933B-5BA0-3E22-7A1B0460CB0E}"/>
              </a:ext>
            </a:extLst>
          </p:cNvPr>
          <p:cNvSpPr txBox="1"/>
          <p:nvPr/>
        </p:nvSpPr>
        <p:spPr>
          <a:xfrm>
            <a:off x="3780962" y="3469532"/>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61" name="文本框10">
            <a:extLst>
              <a:ext uri="{FF2B5EF4-FFF2-40B4-BE49-F238E27FC236}">
                <a16:creationId xmlns:a16="http://schemas.microsoft.com/office/drawing/2014/main" id="{F7659BB0-81AC-E3A7-1485-F7093CC1D221}"/>
              </a:ext>
            </a:extLst>
          </p:cNvPr>
          <p:cNvSpPr txBox="1"/>
          <p:nvPr/>
        </p:nvSpPr>
        <p:spPr>
          <a:xfrm>
            <a:off x="6497657" y="1495352"/>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62" name="文本框9">
            <a:extLst>
              <a:ext uri="{FF2B5EF4-FFF2-40B4-BE49-F238E27FC236}">
                <a16:creationId xmlns:a16="http://schemas.microsoft.com/office/drawing/2014/main" id="{23088D45-26EB-4002-71DC-77DA8FCA9EEF}"/>
              </a:ext>
            </a:extLst>
          </p:cNvPr>
          <p:cNvSpPr txBox="1"/>
          <p:nvPr/>
        </p:nvSpPr>
        <p:spPr>
          <a:xfrm>
            <a:off x="6497657" y="1988897"/>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63" name="文本框8">
            <a:extLst>
              <a:ext uri="{FF2B5EF4-FFF2-40B4-BE49-F238E27FC236}">
                <a16:creationId xmlns:a16="http://schemas.microsoft.com/office/drawing/2014/main" id="{C6EDAF46-1AC1-B82A-1707-EE360128FA01}"/>
              </a:ext>
            </a:extLst>
          </p:cNvPr>
          <p:cNvSpPr txBox="1"/>
          <p:nvPr/>
        </p:nvSpPr>
        <p:spPr>
          <a:xfrm>
            <a:off x="6497657" y="2482442"/>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64" name="文本框7">
            <a:extLst>
              <a:ext uri="{FF2B5EF4-FFF2-40B4-BE49-F238E27FC236}">
                <a16:creationId xmlns:a16="http://schemas.microsoft.com/office/drawing/2014/main" id="{D2176CEF-B27B-9864-0766-0F9005083E14}"/>
              </a:ext>
            </a:extLst>
          </p:cNvPr>
          <p:cNvSpPr txBox="1"/>
          <p:nvPr/>
        </p:nvSpPr>
        <p:spPr>
          <a:xfrm>
            <a:off x="6497657" y="2975987"/>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65" name="文本框6">
            <a:extLst>
              <a:ext uri="{FF2B5EF4-FFF2-40B4-BE49-F238E27FC236}">
                <a16:creationId xmlns:a16="http://schemas.microsoft.com/office/drawing/2014/main" id="{380518F6-E79B-DE39-7837-6B1665CB1DC7}"/>
              </a:ext>
            </a:extLst>
          </p:cNvPr>
          <p:cNvSpPr txBox="1"/>
          <p:nvPr/>
        </p:nvSpPr>
        <p:spPr>
          <a:xfrm>
            <a:off x="6497657" y="3469532"/>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66" name="文本框5">
            <a:extLst>
              <a:ext uri="{FF2B5EF4-FFF2-40B4-BE49-F238E27FC236}">
                <a16:creationId xmlns:a16="http://schemas.microsoft.com/office/drawing/2014/main" id="{983ECC78-5A6D-AFD5-9C9E-E36CE87A685F}"/>
              </a:ext>
            </a:extLst>
          </p:cNvPr>
          <p:cNvSpPr txBox="1"/>
          <p:nvPr/>
        </p:nvSpPr>
        <p:spPr>
          <a:xfrm>
            <a:off x="9214352" y="1495352"/>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67" name="文本框4">
            <a:extLst>
              <a:ext uri="{FF2B5EF4-FFF2-40B4-BE49-F238E27FC236}">
                <a16:creationId xmlns:a16="http://schemas.microsoft.com/office/drawing/2014/main" id="{9D30EC49-016C-8495-7DAE-265F5FB07B4C}"/>
              </a:ext>
            </a:extLst>
          </p:cNvPr>
          <p:cNvSpPr txBox="1"/>
          <p:nvPr/>
        </p:nvSpPr>
        <p:spPr>
          <a:xfrm>
            <a:off x="9214352" y="1988897"/>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68" name="文本框3">
            <a:extLst>
              <a:ext uri="{FF2B5EF4-FFF2-40B4-BE49-F238E27FC236}">
                <a16:creationId xmlns:a16="http://schemas.microsoft.com/office/drawing/2014/main" id="{93A51A39-772B-A1E1-FE45-672F76689D55}"/>
              </a:ext>
            </a:extLst>
          </p:cNvPr>
          <p:cNvSpPr txBox="1"/>
          <p:nvPr/>
        </p:nvSpPr>
        <p:spPr>
          <a:xfrm>
            <a:off x="9214352" y="2482442"/>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69" name="文本框2">
            <a:extLst>
              <a:ext uri="{FF2B5EF4-FFF2-40B4-BE49-F238E27FC236}">
                <a16:creationId xmlns:a16="http://schemas.microsoft.com/office/drawing/2014/main" id="{F688277A-03A7-A97E-CFFF-8E360EDD1DA3}"/>
              </a:ext>
            </a:extLst>
          </p:cNvPr>
          <p:cNvSpPr txBox="1"/>
          <p:nvPr/>
        </p:nvSpPr>
        <p:spPr>
          <a:xfrm>
            <a:off x="9214352" y="2975987"/>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sp>
        <p:nvSpPr>
          <p:cNvPr id="71" name="椭圆 70">
            <a:extLst>
              <a:ext uri="{FF2B5EF4-FFF2-40B4-BE49-F238E27FC236}">
                <a16:creationId xmlns:a16="http://schemas.microsoft.com/office/drawing/2014/main" id="{48B94708-0C49-B496-3696-9DB1BAE1623F}"/>
              </a:ext>
            </a:extLst>
          </p:cNvPr>
          <p:cNvSpPr/>
          <p:nvPr/>
        </p:nvSpPr>
        <p:spPr>
          <a:xfrm>
            <a:off x="6831668" y="4760373"/>
            <a:ext cx="1216199" cy="1170764"/>
          </a:xfrm>
          <a:prstGeom prst="ellipse">
            <a:avLst/>
          </a:prstGeom>
          <a:gradFill flip="none" rotWithShape="1">
            <a:gsLst>
              <a:gs pos="97345">
                <a:schemeClr val="accent1"/>
              </a:gs>
              <a:gs pos="0">
                <a:schemeClr val="accent1">
                  <a:lumMod val="60000"/>
                  <a:lumOff val="40000"/>
                </a:schemeClr>
              </a:gs>
            </a:gsLst>
            <a:lin ang="2700000" scaled="1"/>
            <a:tileRect/>
          </a:gradFill>
          <a:ln w="25400">
            <a:solidFill>
              <a:schemeClr val="bg1"/>
            </a:solidFill>
          </a:ln>
          <a:effectLst>
            <a:outerShdw blurRad="279400" dist="139700" dir="5100000" sx="97000" sy="97000" algn="tl"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b="1">
                <a:latin typeface="微软雅黑" panose="020B0503020204020204" pitchFamily="34" charset="-122"/>
                <a:ea typeface="微软雅黑 Light" panose="020B0502040204020203" pitchFamily="34" charset="-122"/>
              </a:rPr>
              <a:t>20XXX</a:t>
            </a:r>
            <a:r>
              <a:rPr lang="en-US" altLang="zh-CN" b="1" dirty="0">
                <a:latin typeface="微软雅黑" panose="020B0503020204020204" pitchFamily="34" charset="-122"/>
                <a:ea typeface="微软雅黑 Light" panose="020B0502040204020203" pitchFamily="34" charset="-122"/>
              </a:rPr>
              <a:t>.X</a:t>
            </a:r>
            <a:endParaRPr lang="zh-CN" altLang="en-US" b="1" dirty="0">
              <a:latin typeface="微软雅黑" panose="020B0503020204020204" pitchFamily="34" charset="-122"/>
              <a:ea typeface="微软雅黑 Light" panose="020B0502040204020203" pitchFamily="34" charset="-122"/>
            </a:endParaRPr>
          </a:p>
        </p:txBody>
      </p:sp>
      <p:sp>
        <p:nvSpPr>
          <p:cNvPr id="72" name="椭圆 71">
            <a:extLst>
              <a:ext uri="{FF2B5EF4-FFF2-40B4-BE49-F238E27FC236}">
                <a16:creationId xmlns:a16="http://schemas.microsoft.com/office/drawing/2014/main" id="{3BDE536E-9D94-3076-FA06-85DB05D202CC}"/>
              </a:ext>
            </a:extLst>
          </p:cNvPr>
          <p:cNvSpPr/>
          <p:nvPr/>
        </p:nvSpPr>
        <p:spPr>
          <a:xfrm>
            <a:off x="9566276" y="4078021"/>
            <a:ext cx="1216199" cy="1170764"/>
          </a:xfrm>
          <a:prstGeom prst="ellipse">
            <a:avLst/>
          </a:prstGeom>
          <a:gradFill flip="none" rotWithShape="1">
            <a:gsLst>
              <a:gs pos="97345">
                <a:schemeClr val="accent1"/>
              </a:gs>
              <a:gs pos="0">
                <a:schemeClr val="accent1">
                  <a:lumMod val="60000"/>
                  <a:lumOff val="40000"/>
                </a:schemeClr>
              </a:gs>
            </a:gsLst>
            <a:lin ang="2700000" scaled="1"/>
            <a:tileRect/>
          </a:gradFill>
          <a:ln w="25400">
            <a:solidFill>
              <a:schemeClr val="bg1"/>
            </a:solidFill>
          </a:ln>
          <a:effectLst>
            <a:outerShdw blurRad="279400" dist="139700" dir="5100000" sx="97000" sy="97000" algn="tl"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b="1">
                <a:latin typeface="微软雅黑" panose="020B0503020204020204" pitchFamily="34" charset="-122"/>
                <a:ea typeface="微软雅黑 Light" panose="020B0502040204020203" pitchFamily="34" charset="-122"/>
              </a:rPr>
              <a:t>20XXX</a:t>
            </a:r>
            <a:r>
              <a:rPr lang="en-US" altLang="zh-CN" b="1" dirty="0">
                <a:latin typeface="微软雅黑" panose="020B0503020204020204" pitchFamily="34" charset="-122"/>
                <a:ea typeface="微软雅黑 Light" panose="020B0502040204020203" pitchFamily="34" charset="-122"/>
              </a:rPr>
              <a:t>.X</a:t>
            </a:r>
            <a:endParaRPr lang="zh-CN" altLang="en-US" b="1" dirty="0">
              <a:latin typeface="微软雅黑" panose="020B0503020204020204" pitchFamily="34" charset="-122"/>
              <a:ea typeface="微软雅黑 Light" panose="020B0502040204020203" pitchFamily="34" charset="-122"/>
            </a:endParaRPr>
          </a:p>
        </p:txBody>
      </p:sp>
      <p:sp>
        <p:nvSpPr>
          <p:cNvPr id="78" name="文本框1">
            <a:extLst>
              <a:ext uri="{FF2B5EF4-FFF2-40B4-BE49-F238E27FC236}">
                <a16:creationId xmlns:a16="http://schemas.microsoft.com/office/drawing/2014/main" id="{0FF9A48E-4651-C032-3400-301C78DCD5DE}"/>
              </a:ext>
            </a:extLst>
          </p:cNvPr>
          <p:cNvSpPr txBox="1"/>
          <p:nvPr/>
        </p:nvSpPr>
        <p:spPr>
          <a:xfrm>
            <a:off x="9214352" y="3429000"/>
            <a:ext cx="1905074" cy="330411"/>
          </a:xfrm>
          <a:prstGeom prst="rect">
            <a:avLst/>
          </a:prstGeom>
          <a:noFill/>
        </p:spPr>
        <p:txBody>
          <a:bodyPr wrap="square">
            <a:noAutofit/>
          </a:bodyPr>
          <a:lstStyle>
            <a:defPPr>
              <a:defRPr lang="zh-CN"/>
            </a:defPPr>
            <a:lvl1pPr algn="just">
              <a:lnSpc>
                <a:spcPct val="120000"/>
              </a:lnSpc>
              <a:defRPr sz="1600">
                <a:solidFill>
                  <a:schemeClr val="tx1">
                    <a:lumMod val="65000"/>
                    <a:lumOff val="35000"/>
                  </a:schemeClr>
                </a:solidFill>
                <a:latin typeface="微软雅黑 Light" panose="020B0502040204020203" pitchFamily="34" charset="-122"/>
                <a:ea typeface="微软雅黑 Light" panose="020B0502040204020203" pitchFamily="34" charset="-122"/>
                <a:cs typeface="阿里巴巴普惠体 R" panose="00020600040101010101" pitchFamily="18" charset="-122"/>
              </a:defRPr>
            </a:lvl1pPr>
          </a:lstStyle>
          <a:p>
            <a:pPr marL="285750" indent="-285750">
              <a:buClr>
                <a:schemeClr val="accent1">
                  <a:lumMod val="50000"/>
                </a:schemeClr>
              </a:buClr>
              <a:buFont typeface="Wingdings" panose="05000000000000000000" pitchFamily="2" charset="2"/>
              <a:buChar char="l"/>
            </a:pPr>
            <a:r>
              <a:rPr lang="zh-CN" altLang="en-US" sz="1400" dirty="0"/>
              <a:t>单击此处添加文本</a:t>
            </a:r>
          </a:p>
        </p:txBody>
      </p:sp>
      <p:pic>
        <p:nvPicPr>
          <p:cNvPr id="83" name="图片1">
            <a:extLst>
              <a:ext uri="{FF2B5EF4-FFF2-40B4-BE49-F238E27FC236}">
                <a16:creationId xmlns:a16="http://schemas.microsoft.com/office/drawing/2014/main" id="{4C00CEA2-5E19-EBF0-F98C-793A7871D329}"/>
              </a:ext>
            </a:extLst>
          </p:cNvPr>
          <p:cNvPicPr>
            <a:picLocks noChangeAspect="1"/>
          </p:cNvPicPr>
          <p:nvPr/>
        </p:nvPicPr>
        <p:blipFill>
          <a:blip r:embed="rId4">
            <a:duotone>
              <a:prstClr val="black"/>
              <a:schemeClr val="accent1">
                <a:tint val="45000"/>
                <a:satMod val="400000"/>
              </a:schemeClr>
            </a:duotone>
          </a:blip>
          <a:srcRect b="29510"/>
          <a:stretch>
            <a:fillRect/>
          </a:stretch>
        </p:blipFill>
        <p:spPr>
          <a:xfrm>
            <a:off x="0" y="2697541"/>
            <a:ext cx="12192000" cy="4160459"/>
          </a:xfrm>
          <a:custGeom>
            <a:avLst/>
            <a:gdLst>
              <a:gd name="connsiteX0" fmla="*/ 0 w 12192000"/>
              <a:gd name="connsiteY0" fmla="*/ 0 h 4160459"/>
              <a:gd name="connsiteX1" fmla="*/ 12192000 w 12192000"/>
              <a:gd name="connsiteY1" fmla="*/ 0 h 4160459"/>
              <a:gd name="connsiteX2" fmla="*/ 12192000 w 12192000"/>
              <a:gd name="connsiteY2" fmla="*/ 4160459 h 4160459"/>
              <a:gd name="connsiteX3" fmla="*/ 0 w 12192000"/>
              <a:gd name="connsiteY3" fmla="*/ 4160459 h 4160459"/>
            </a:gdLst>
            <a:ahLst/>
            <a:cxnLst>
              <a:cxn ang="0">
                <a:pos x="connsiteX0" y="connsiteY0"/>
              </a:cxn>
              <a:cxn ang="0">
                <a:pos x="connsiteX1" y="connsiteY1"/>
              </a:cxn>
              <a:cxn ang="0">
                <a:pos x="connsiteX2" y="connsiteY2"/>
              </a:cxn>
              <a:cxn ang="0">
                <a:pos x="connsiteX3" y="connsiteY3"/>
              </a:cxn>
            </a:cxnLst>
            <a:rect l="l" t="t" r="r" b="b"/>
            <a:pathLst>
              <a:path w="12192000" h="4160459">
                <a:moveTo>
                  <a:pt x="0" y="0"/>
                </a:moveTo>
                <a:lnTo>
                  <a:pt x="12192000" y="0"/>
                </a:lnTo>
                <a:lnTo>
                  <a:pt x="12192000" y="4160459"/>
                </a:lnTo>
                <a:lnTo>
                  <a:pt x="0" y="4160459"/>
                </a:lnTo>
                <a:close/>
              </a:path>
            </a:pathLst>
          </a:custGeom>
        </p:spPr>
      </p:pic>
      <p:grpSp>
        <p:nvGrpSpPr>
          <p:cNvPr id="56" name="组合 55">
            <a:extLst>
              <a:ext uri="{FF2B5EF4-FFF2-40B4-BE49-F238E27FC236}">
                <a16:creationId xmlns:a16="http://schemas.microsoft.com/office/drawing/2014/main" id="{D80AB9E1-2BDC-9A6C-3662-0556C7AC094B}"/>
              </a:ext>
            </a:extLst>
          </p:cNvPr>
          <p:cNvGrpSpPr/>
          <p:nvPr/>
        </p:nvGrpSpPr>
        <p:grpSpPr>
          <a:xfrm>
            <a:off x="547337" y="378610"/>
            <a:ext cx="607126" cy="361609"/>
            <a:chOff x="199162" y="224510"/>
            <a:chExt cx="999066" cy="595052"/>
          </a:xfrm>
        </p:grpSpPr>
        <p:sp>
          <p:nvSpPr>
            <p:cNvPr id="57" name="椭圆 56">
              <a:extLst>
                <a:ext uri="{FF2B5EF4-FFF2-40B4-BE49-F238E27FC236}">
                  <a16:creationId xmlns:a16="http://schemas.microsoft.com/office/drawing/2014/main" id="{81C8EE4A-12F9-FD2C-BECF-4B6A416B7CBA}"/>
                </a:ext>
              </a:extLst>
            </p:cNvPr>
            <p:cNvSpPr>
              <a:spLocks/>
            </p:cNvSpPr>
            <p:nvPr/>
          </p:nvSpPr>
          <p:spPr>
            <a:xfrm>
              <a:off x="603176" y="224510"/>
              <a:ext cx="595052" cy="5950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ndParaRPr>
            </a:p>
          </p:txBody>
        </p:sp>
        <p:sp>
          <p:nvSpPr>
            <p:cNvPr id="58" name="椭圆 57">
              <a:extLst>
                <a:ext uri="{FF2B5EF4-FFF2-40B4-BE49-F238E27FC236}">
                  <a16:creationId xmlns:a16="http://schemas.microsoft.com/office/drawing/2014/main" id="{6BA3BDDB-018A-D663-AFB0-98BFD3E826BC}"/>
                </a:ext>
              </a:extLst>
            </p:cNvPr>
            <p:cNvSpPr/>
            <p:nvPr/>
          </p:nvSpPr>
          <p:spPr>
            <a:xfrm>
              <a:off x="199162" y="224510"/>
              <a:ext cx="595052" cy="595052"/>
            </a:xfrm>
            <a:prstGeom prst="ellipse">
              <a:avLst/>
            </a:prstGeom>
            <a:solidFill>
              <a:schemeClr val="accent1">
                <a:lumMod val="20000"/>
                <a:lumOff val="80000"/>
              </a:schemeClr>
            </a:solidFill>
            <a:ln w="12700" cap="flat" cmpd="sng" algn="ctr">
              <a:solidFill>
                <a:schemeClr val="lt2"/>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59" name="任意多边形: 形状 58">
              <a:extLst>
                <a:ext uri="{FF2B5EF4-FFF2-40B4-BE49-F238E27FC236}">
                  <a16:creationId xmlns:a16="http://schemas.microsoft.com/office/drawing/2014/main" id="{C849A631-BE30-87BF-A14F-D101F2BAA062}"/>
                </a:ext>
              </a:extLst>
            </p:cNvPr>
            <p:cNvSpPr>
              <a:spLocks/>
            </p:cNvSpPr>
            <p:nvPr/>
          </p:nvSpPr>
          <p:spPr>
            <a:xfrm>
              <a:off x="569478" y="284512"/>
              <a:ext cx="252526" cy="472008"/>
            </a:xfrm>
            <a:custGeom>
              <a:avLst/>
              <a:gdLst>
                <a:gd name="connsiteX0" fmla="*/ 95519 w 191038"/>
                <a:gd name="connsiteY0" fmla="*/ 0 h 434586"/>
                <a:gd name="connsiteX1" fmla="*/ 103895 w 191038"/>
                <a:gd name="connsiteY1" fmla="*/ 6910 h 434586"/>
                <a:gd name="connsiteX2" fmla="*/ 191038 w 191038"/>
                <a:gd name="connsiteY2" fmla="*/ 217293 h 434586"/>
                <a:gd name="connsiteX3" fmla="*/ 103895 w 191038"/>
                <a:gd name="connsiteY3" fmla="*/ 427676 h 434586"/>
                <a:gd name="connsiteX4" fmla="*/ 95519 w 191038"/>
                <a:gd name="connsiteY4" fmla="*/ 434586 h 434586"/>
                <a:gd name="connsiteX5" fmla="*/ 87143 w 191038"/>
                <a:gd name="connsiteY5" fmla="*/ 427676 h 434586"/>
                <a:gd name="connsiteX6" fmla="*/ 0 w 191038"/>
                <a:gd name="connsiteY6" fmla="*/ 217293 h 434586"/>
                <a:gd name="connsiteX7" fmla="*/ 87143 w 191038"/>
                <a:gd name="connsiteY7" fmla="*/ 6910 h 43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038" h="434586">
                  <a:moveTo>
                    <a:pt x="95519" y="0"/>
                  </a:moveTo>
                  <a:lnTo>
                    <a:pt x="103895" y="6910"/>
                  </a:lnTo>
                  <a:cubicBezTo>
                    <a:pt x="157736" y="60752"/>
                    <a:pt x="191038" y="135134"/>
                    <a:pt x="191038" y="217293"/>
                  </a:cubicBezTo>
                  <a:cubicBezTo>
                    <a:pt x="191038" y="299453"/>
                    <a:pt x="157736" y="373834"/>
                    <a:pt x="103895" y="427676"/>
                  </a:cubicBezTo>
                  <a:lnTo>
                    <a:pt x="95519" y="434586"/>
                  </a:lnTo>
                  <a:lnTo>
                    <a:pt x="87143" y="427676"/>
                  </a:lnTo>
                  <a:cubicBezTo>
                    <a:pt x="33302" y="373834"/>
                    <a:pt x="0" y="299453"/>
                    <a:pt x="0" y="217293"/>
                  </a:cubicBezTo>
                  <a:cubicBezTo>
                    <a:pt x="0" y="135134"/>
                    <a:pt x="33302" y="60752"/>
                    <a:pt x="87143" y="6910"/>
                  </a:cubicBezTo>
                  <a:close/>
                </a:path>
              </a:pathLst>
            </a:custGeom>
            <a:gradFill flip="none" rotWithShape="1">
              <a:gsLst>
                <a:gs pos="57000">
                  <a:schemeClr val="accent1"/>
                </a:gs>
                <a:gs pos="0">
                  <a:schemeClr val="accent1">
                    <a:alpha val="0"/>
                  </a:schemeClr>
                </a:gs>
              </a:gsLst>
              <a:lin ang="0" scaled="1"/>
              <a:tileRect/>
            </a:gradFill>
            <a:ln>
              <a:gradFill>
                <a:gsLst>
                  <a:gs pos="0">
                    <a:schemeClr val="accent1">
                      <a:lumMod val="0"/>
                      <a:lumOff val="100000"/>
                      <a:alpha val="0"/>
                    </a:schemeClr>
                  </a:gs>
                  <a:gs pos="100000">
                    <a:schemeClr val="accent1"/>
                  </a:gs>
                </a:gsLst>
                <a:lin ang="5400000" scaled="1"/>
              </a:gra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Light" panose="020B0502040204020203" pitchFamily="34" charset="-122"/>
              </a:endParaRPr>
            </a:p>
          </p:txBody>
        </p:sp>
      </p:grpSp>
    </p:spTree>
    <p:extLst>
      <p:ext uri="{BB962C8B-B14F-4D97-AF65-F5344CB8AC3E}">
        <p14:creationId xmlns:p14="http://schemas.microsoft.com/office/powerpoint/2010/main" val="77279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98000">
              <a:schemeClr val="bg1"/>
            </a:gs>
          </a:gsLst>
          <a:lin ang="16200000" scaled="1"/>
          <a:tileRect/>
        </a:gradFill>
        <a:effectLst/>
      </p:bgPr>
    </p:bg>
    <p:spTree>
      <p:nvGrpSpPr>
        <p:cNvPr id="1" name=""/>
        <p:cNvGrpSpPr/>
        <p:nvPr/>
      </p:nvGrpSpPr>
      <p:grpSpPr>
        <a:xfrm>
          <a:off x="0" y="0"/>
          <a:ext cx="0" cy="0"/>
          <a:chOff x="0" y="0"/>
          <a:chExt cx="0" cy="0"/>
        </a:xfrm>
      </p:grpSpPr>
      <p:pic>
        <p:nvPicPr>
          <p:cNvPr id="40" name="图片 39">
            <a:extLst>
              <a:ext uri="{FF2B5EF4-FFF2-40B4-BE49-F238E27FC236}">
                <a16:creationId xmlns:a16="http://schemas.microsoft.com/office/drawing/2014/main" id="{2DDD7D5C-0FC6-47A1-91D9-2CD10453F214}"/>
              </a:ext>
            </a:extLst>
          </p:cNvPr>
          <p:cNvPicPr>
            <a:picLocks noChangeAspect="1"/>
          </p:cNvPicPr>
          <p:nvPr/>
        </p:nvPicPr>
        <p:blipFill>
          <a:blip r:embed="rId2">
            <a:duotone>
              <a:prstClr val="black"/>
              <a:schemeClr val="accent1">
                <a:tint val="45000"/>
                <a:satMod val="400000"/>
              </a:schemeClr>
            </a:duotone>
          </a:blip>
          <a:srcRect b="29510"/>
          <a:stretch>
            <a:fillRect/>
          </a:stretch>
        </p:blipFill>
        <p:spPr>
          <a:xfrm>
            <a:off x="0" y="2697541"/>
            <a:ext cx="12192000" cy="4160459"/>
          </a:xfrm>
          <a:custGeom>
            <a:avLst/>
            <a:gdLst>
              <a:gd name="connsiteX0" fmla="*/ 0 w 12192000"/>
              <a:gd name="connsiteY0" fmla="*/ 0 h 4160459"/>
              <a:gd name="connsiteX1" fmla="*/ 12192000 w 12192000"/>
              <a:gd name="connsiteY1" fmla="*/ 0 h 4160459"/>
              <a:gd name="connsiteX2" fmla="*/ 12192000 w 12192000"/>
              <a:gd name="connsiteY2" fmla="*/ 4160459 h 4160459"/>
              <a:gd name="connsiteX3" fmla="*/ 0 w 12192000"/>
              <a:gd name="connsiteY3" fmla="*/ 4160459 h 4160459"/>
            </a:gdLst>
            <a:ahLst/>
            <a:cxnLst>
              <a:cxn ang="0">
                <a:pos x="connsiteX0" y="connsiteY0"/>
              </a:cxn>
              <a:cxn ang="0">
                <a:pos x="connsiteX1" y="connsiteY1"/>
              </a:cxn>
              <a:cxn ang="0">
                <a:pos x="connsiteX2" y="connsiteY2"/>
              </a:cxn>
              <a:cxn ang="0">
                <a:pos x="connsiteX3" y="connsiteY3"/>
              </a:cxn>
            </a:cxnLst>
            <a:rect l="l" t="t" r="r" b="b"/>
            <a:pathLst>
              <a:path w="12192000" h="4160459">
                <a:moveTo>
                  <a:pt x="0" y="0"/>
                </a:moveTo>
                <a:lnTo>
                  <a:pt x="12192000" y="0"/>
                </a:lnTo>
                <a:lnTo>
                  <a:pt x="12192000" y="4160459"/>
                </a:lnTo>
                <a:lnTo>
                  <a:pt x="0" y="4160459"/>
                </a:lnTo>
                <a:close/>
              </a:path>
            </a:pathLst>
          </a:custGeom>
        </p:spPr>
      </p:pic>
      <p:sp>
        <p:nvSpPr>
          <p:cNvPr id="52" name="文本框16">
            <a:extLst>
              <a:ext uri="{FF2B5EF4-FFF2-40B4-BE49-F238E27FC236}">
                <a16:creationId xmlns:a16="http://schemas.microsoft.com/office/drawing/2014/main" id="{B2915A95-12B0-1C4C-BAC7-37761E3F0D49}"/>
              </a:ext>
            </a:extLst>
          </p:cNvPr>
          <p:cNvSpPr txBox="1"/>
          <p:nvPr/>
        </p:nvSpPr>
        <p:spPr>
          <a:xfrm>
            <a:off x="1198228" y="284512"/>
            <a:ext cx="1946545" cy="584775"/>
          </a:xfrm>
          <a:prstGeom prst="rect">
            <a:avLst/>
          </a:prstGeom>
          <a:noFill/>
        </p:spPr>
        <p:txBody>
          <a:bodyPr wrap="square" rtlCol="0">
            <a:noAutofit/>
          </a:bodyPr>
          <a:lstStyle>
            <a:defPPr>
              <a:defRPr lang="zh-CN"/>
            </a:defPPr>
            <a:lvl1pPr algn="just">
              <a:defRPr sz="3200" spc="300">
                <a:gradFill>
                  <a:gsLst>
                    <a:gs pos="100000">
                      <a:schemeClr val="accent1">
                        <a:lumMod val="50000"/>
                      </a:schemeClr>
                    </a:gs>
                    <a:gs pos="0">
                      <a:schemeClr val="accent1">
                        <a:lumMod val="100000"/>
                      </a:schemeClr>
                    </a:gs>
                  </a:gsLst>
                  <a:lin ang="2700000" scaled="1"/>
                </a:gradFill>
                <a:effectLst>
                  <a:outerShdw blurRad="292100" dist="50800" dir="3300000" algn="ctr" rotWithShape="0">
                    <a:schemeClr val="accent1">
                      <a:lumMod val="75000"/>
                      <a:alpha val="31000"/>
                    </a:schemeClr>
                  </a:outerShdw>
                </a:effectLst>
                <a:latin typeface="庞门正道标题体" panose="02010600030101010101" pitchFamily="2" charset="-122"/>
                <a:ea typeface="庞门正道标题体" panose="02010600030101010101" pitchFamily="2" charset="-122"/>
              </a:defRPr>
            </a:lvl1pPr>
          </a:lstStyle>
          <a:p>
            <a:r>
              <a:rPr lang="zh-CN" altLang="en-US" dirty="0"/>
              <a:t>企业架构</a:t>
            </a:r>
          </a:p>
        </p:txBody>
      </p:sp>
      <p:sp>
        <p:nvSpPr>
          <p:cNvPr id="42" name="矩形: 圆角 41">
            <a:extLst>
              <a:ext uri="{FF2B5EF4-FFF2-40B4-BE49-F238E27FC236}">
                <a16:creationId xmlns:a16="http://schemas.microsoft.com/office/drawing/2014/main" id="{B400E27E-F869-4725-541E-520F22E9D79B}"/>
              </a:ext>
            </a:extLst>
          </p:cNvPr>
          <p:cNvSpPr/>
          <p:nvPr/>
        </p:nvSpPr>
        <p:spPr>
          <a:xfrm>
            <a:off x="5235671" y="1308404"/>
            <a:ext cx="1750143" cy="412955"/>
          </a:xfrm>
          <a:prstGeom prst="roundRect">
            <a:avLst>
              <a:gd name="adj" fmla="val 50000"/>
            </a:avLst>
          </a:prstGeom>
          <a:gradFill flip="none" rotWithShape="1">
            <a:gsLst>
              <a:gs pos="53000">
                <a:schemeClr val="accent1"/>
              </a:gs>
              <a:gs pos="0">
                <a:schemeClr val="accent1">
                  <a:lumMod val="60000"/>
                  <a:lumOff val="40000"/>
                </a:schemeClr>
              </a:gs>
              <a:gs pos="100000">
                <a:schemeClr val="accent1">
                  <a:lumMod val="75000"/>
                </a:schemeClr>
              </a:gs>
            </a:gsLst>
            <a:lin ang="2700000" scaled="1"/>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43" name="文本框15">
            <a:extLst>
              <a:ext uri="{FF2B5EF4-FFF2-40B4-BE49-F238E27FC236}">
                <a16:creationId xmlns:a16="http://schemas.microsoft.com/office/drawing/2014/main" id="{90713D44-065E-2FB0-C3E7-3FB8B073710B}"/>
              </a:ext>
            </a:extLst>
          </p:cNvPr>
          <p:cNvSpPr txBox="1"/>
          <p:nvPr/>
        </p:nvSpPr>
        <p:spPr>
          <a:xfrm>
            <a:off x="5657864" y="1325521"/>
            <a:ext cx="877163"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总经理</a:t>
            </a:r>
          </a:p>
        </p:txBody>
      </p:sp>
      <p:sp>
        <p:nvSpPr>
          <p:cNvPr id="44" name="矩形: 圆角 43">
            <a:extLst>
              <a:ext uri="{FF2B5EF4-FFF2-40B4-BE49-F238E27FC236}">
                <a16:creationId xmlns:a16="http://schemas.microsoft.com/office/drawing/2014/main" id="{02CB1D97-355F-1AAD-F507-8F001FAD7B76}"/>
              </a:ext>
            </a:extLst>
          </p:cNvPr>
          <p:cNvSpPr/>
          <p:nvPr/>
        </p:nvSpPr>
        <p:spPr>
          <a:xfrm>
            <a:off x="2807344" y="2149626"/>
            <a:ext cx="1750143" cy="412955"/>
          </a:xfrm>
          <a:prstGeom prst="roundRect">
            <a:avLst>
              <a:gd name="adj" fmla="val 50000"/>
            </a:avLst>
          </a:prstGeom>
          <a:gradFill flip="none" rotWithShape="1">
            <a:gsLst>
              <a:gs pos="53000">
                <a:schemeClr val="accent1">
                  <a:lumMod val="60000"/>
                  <a:lumOff val="40000"/>
                </a:schemeClr>
              </a:gs>
              <a:gs pos="0">
                <a:schemeClr val="accent1">
                  <a:lumMod val="40000"/>
                  <a:lumOff val="60000"/>
                </a:schemeClr>
              </a:gs>
              <a:gs pos="100000">
                <a:schemeClr val="accent1">
                  <a:lumMod val="90000"/>
                  <a:lumOff val="10000"/>
                </a:schemeClr>
              </a:gs>
            </a:gsLst>
            <a:lin ang="2700000" scaled="1"/>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0" name="文本框14">
            <a:extLst>
              <a:ext uri="{FF2B5EF4-FFF2-40B4-BE49-F238E27FC236}">
                <a16:creationId xmlns:a16="http://schemas.microsoft.com/office/drawing/2014/main" id="{2274B003-85FE-3345-704E-49BD499F83D6}"/>
              </a:ext>
            </a:extLst>
          </p:cNvPr>
          <p:cNvSpPr txBox="1"/>
          <p:nvPr/>
        </p:nvSpPr>
        <p:spPr>
          <a:xfrm>
            <a:off x="3130338" y="2160322"/>
            <a:ext cx="1107997"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副总经理</a:t>
            </a:r>
          </a:p>
        </p:txBody>
      </p:sp>
      <p:sp>
        <p:nvSpPr>
          <p:cNvPr id="58" name="矩形: 圆角 57">
            <a:extLst>
              <a:ext uri="{FF2B5EF4-FFF2-40B4-BE49-F238E27FC236}">
                <a16:creationId xmlns:a16="http://schemas.microsoft.com/office/drawing/2014/main" id="{FA1F2F02-99A2-B8BB-3D01-5C5B438F7FF9}"/>
              </a:ext>
            </a:extLst>
          </p:cNvPr>
          <p:cNvSpPr/>
          <p:nvPr/>
        </p:nvSpPr>
        <p:spPr>
          <a:xfrm>
            <a:off x="1535136" y="2991644"/>
            <a:ext cx="1750143" cy="412955"/>
          </a:xfrm>
          <a:prstGeom prst="roundRect">
            <a:avLst>
              <a:gd name="adj" fmla="val 50000"/>
            </a:avLst>
          </a:prstGeom>
          <a:solidFill>
            <a:schemeClr val="accent1">
              <a:lumMod val="40000"/>
              <a:lumOff val="60000"/>
            </a:schemeClr>
          </a:soli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59" name="文本框13">
            <a:extLst>
              <a:ext uri="{FF2B5EF4-FFF2-40B4-BE49-F238E27FC236}">
                <a16:creationId xmlns:a16="http://schemas.microsoft.com/office/drawing/2014/main" id="{5068C1B8-CEFC-11F7-BCF1-235F8DB5CBC5}"/>
              </a:ext>
            </a:extLst>
          </p:cNvPr>
          <p:cNvSpPr txBox="1"/>
          <p:nvPr/>
        </p:nvSpPr>
        <p:spPr>
          <a:xfrm>
            <a:off x="1986798" y="3002340"/>
            <a:ext cx="877163"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客服部</a:t>
            </a:r>
          </a:p>
        </p:txBody>
      </p:sp>
      <p:sp>
        <p:nvSpPr>
          <p:cNvPr id="62" name="矩形: 圆角 61">
            <a:extLst>
              <a:ext uri="{FF2B5EF4-FFF2-40B4-BE49-F238E27FC236}">
                <a16:creationId xmlns:a16="http://schemas.microsoft.com/office/drawing/2014/main" id="{742845AF-0BBC-8617-A1F4-1E9D942748EF}"/>
              </a:ext>
            </a:extLst>
          </p:cNvPr>
          <p:cNvSpPr/>
          <p:nvPr/>
        </p:nvSpPr>
        <p:spPr>
          <a:xfrm>
            <a:off x="3945343" y="2991644"/>
            <a:ext cx="1750143" cy="412955"/>
          </a:xfrm>
          <a:prstGeom prst="roundRect">
            <a:avLst>
              <a:gd name="adj" fmla="val 50000"/>
            </a:avLst>
          </a:prstGeom>
          <a:solidFill>
            <a:schemeClr val="accent1">
              <a:lumMod val="40000"/>
              <a:lumOff val="60000"/>
            </a:schemeClr>
          </a:soli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3" name="文本框12">
            <a:extLst>
              <a:ext uri="{FF2B5EF4-FFF2-40B4-BE49-F238E27FC236}">
                <a16:creationId xmlns:a16="http://schemas.microsoft.com/office/drawing/2014/main" id="{5A33F616-2C0E-C5DF-ACC8-D469B4493B40}"/>
              </a:ext>
            </a:extLst>
          </p:cNvPr>
          <p:cNvSpPr txBox="1"/>
          <p:nvPr/>
        </p:nvSpPr>
        <p:spPr>
          <a:xfrm>
            <a:off x="4397005" y="3002340"/>
            <a:ext cx="877163"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广告部</a:t>
            </a:r>
          </a:p>
        </p:txBody>
      </p:sp>
      <p:sp>
        <p:nvSpPr>
          <p:cNvPr id="64" name="矩形: 圆角 63">
            <a:extLst>
              <a:ext uri="{FF2B5EF4-FFF2-40B4-BE49-F238E27FC236}">
                <a16:creationId xmlns:a16="http://schemas.microsoft.com/office/drawing/2014/main" id="{ABA4C9F7-88FE-19C9-2B90-6B50B358010A}"/>
              </a:ext>
            </a:extLst>
          </p:cNvPr>
          <p:cNvSpPr/>
          <p:nvPr/>
        </p:nvSpPr>
        <p:spPr>
          <a:xfrm>
            <a:off x="7634513" y="2149626"/>
            <a:ext cx="1750143" cy="412955"/>
          </a:xfrm>
          <a:prstGeom prst="roundRect">
            <a:avLst>
              <a:gd name="adj" fmla="val 50000"/>
            </a:avLst>
          </a:prstGeom>
          <a:gradFill flip="none" rotWithShape="1">
            <a:gsLst>
              <a:gs pos="53000">
                <a:schemeClr val="accent1">
                  <a:lumMod val="60000"/>
                  <a:lumOff val="40000"/>
                </a:schemeClr>
              </a:gs>
              <a:gs pos="0">
                <a:schemeClr val="accent1">
                  <a:lumMod val="40000"/>
                  <a:lumOff val="60000"/>
                </a:schemeClr>
              </a:gs>
              <a:gs pos="100000">
                <a:schemeClr val="accent1">
                  <a:lumMod val="90000"/>
                  <a:lumOff val="10000"/>
                </a:schemeClr>
              </a:gs>
            </a:gsLst>
            <a:lin ang="2700000" scaled="1"/>
            <a:tileRect/>
          </a:gra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5" name="文本框11">
            <a:extLst>
              <a:ext uri="{FF2B5EF4-FFF2-40B4-BE49-F238E27FC236}">
                <a16:creationId xmlns:a16="http://schemas.microsoft.com/office/drawing/2014/main" id="{612695FF-9288-0EE6-5542-235FF4D9E162}"/>
              </a:ext>
            </a:extLst>
          </p:cNvPr>
          <p:cNvSpPr txBox="1"/>
          <p:nvPr/>
        </p:nvSpPr>
        <p:spPr>
          <a:xfrm>
            <a:off x="7957507" y="2160322"/>
            <a:ext cx="1107997"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副总经理</a:t>
            </a:r>
          </a:p>
        </p:txBody>
      </p:sp>
      <p:sp>
        <p:nvSpPr>
          <p:cNvPr id="66" name="矩形: 圆角 65">
            <a:extLst>
              <a:ext uri="{FF2B5EF4-FFF2-40B4-BE49-F238E27FC236}">
                <a16:creationId xmlns:a16="http://schemas.microsoft.com/office/drawing/2014/main" id="{5F38499C-1AB3-2344-9759-4DF9A071554B}"/>
              </a:ext>
            </a:extLst>
          </p:cNvPr>
          <p:cNvSpPr/>
          <p:nvPr/>
        </p:nvSpPr>
        <p:spPr>
          <a:xfrm>
            <a:off x="6496516" y="2991644"/>
            <a:ext cx="1750143" cy="412955"/>
          </a:xfrm>
          <a:prstGeom prst="roundRect">
            <a:avLst>
              <a:gd name="adj" fmla="val 50000"/>
            </a:avLst>
          </a:prstGeom>
          <a:solidFill>
            <a:schemeClr val="accent1">
              <a:lumMod val="40000"/>
              <a:lumOff val="60000"/>
            </a:schemeClr>
          </a:soli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67" name="文本框10">
            <a:extLst>
              <a:ext uri="{FF2B5EF4-FFF2-40B4-BE49-F238E27FC236}">
                <a16:creationId xmlns:a16="http://schemas.microsoft.com/office/drawing/2014/main" id="{CD96294B-5B9A-1601-8F4E-0FF04F3FFEBB}"/>
              </a:ext>
            </a:extLst>
          </p:cNvPr>
          <p:cNvSpPr txBox="1"/>
          <p:nvPr/>
        </p:nvSpPr>
        <p:spPr>
          <a:xfrm>
            <a:off x="6948178" y="3002340"/>
            <a:ext cx="877163"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技术部</a:t>
            </a:r>
          </a:p>
        </p:txBody>
      </p:sp>
      <p:sp>
        <p:nvSpPr>
          <p:cNvPr id="69" name="矩形: 圆角 68">
            <a:extLst>
              <a:ext uri="{FF2B5EF4-FFF2-40B4-BE49-F238E27FC236}">
                <a16:creationId xmlns:a16="http://schemas.microsoft.com/office/drawing/2014/main" id="{13DEB987-B460-E603-FFF9-EF722ECD3690}"/>
              </a:ext>
            </a:extLst>
          </p:cNvPr>
          <p:cNvSpPr/>
          <p:nvPr/>
        </p:nvSpPr>
        <p:spPr>
          <a:xfrm>
            <a:off x="8906723" y="2991644"/>
            <a:ext cx="1750143" cy="412955"/>
          </a:xfrm>
          <a:prstGeom prst="roundRect">
            <a:avLst>
              <a:gd name="adj" fmla="val 50000"/>
            </a:avLst>
          </a:prstGeom>
          <a:solidFill>
            <a:schemeClr val="accent1">
              <a:lumMod val="40000"/>
              <a:lumOff val="60000"/>
            </a:schemeClr>
          </a:soli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71" name="文本框9">
            <a:extLst>
              <a:ext uri="{FF2B5EF4-FFF2-40B4-BE49-F238E27FC236}">
                <a16:creationId xmlns:a16="http://schemas.microsoft.com/office/drawing/2014/main" id="{45A6C3CF-911A-8840-5076-729F25C4C109}"/>
              </a:ext>
            </a:extLst>
          </p:cNvPr>
          <p:cNvSpPr txBox="1"/>
          <p:nvPr/>
        </p:nvSpPr>
        <p:spPr>
          <a:xfrm>
            <a:off x="9358385" y="3002340"/>
            <a:ext cx="877163" cy="369332"/>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宣传部</a:t>
            </a:r>
          </a:p>
        </p:txBody>
      </p:sp>
      <p:sp>
        <p:nvSpPr>
          <p:cNvPr id="2" name="矩形: 圆角 1">
            <a:extLst>
              <a:ext uri="{FF2B5EF4-FFF2-40B4-BE49-F238E27FC236}">
                <a16:creationId xmlns:a16="http://schemas.microsoft.com/office/drawing/2014/main" id="{89890F96-18D3-DE09-AAC4-56843E1777E7}"/>
              </a:ext>
            </a:extLst>
          </p:cNvPr>
          <p:cNvSpPr/>
          <p:nvPr/>
        </p:nvSpPr>
        <p:spPr>
          <a:xfrm>
            <a:off x="1641413" y="3844359"/>
            <a:ext cx="530087" cy="1911626"/>
          </a:xfrm>
          <a:prstGeom prst="roundRect">
            <a:avLst>
              <a:gd name="adj" fmla="val 25000"/>
            </a:avLst>
          </a:prstGeom>
          <a:solidFill>
            <a:schemeClr val="tx2">
              <a:lumMod val="40000"/>
              <a:lumOff val="60000"/>
            </a:schemeClr>
          </a:soli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a typeface="微软雅黑 Light" panose="020B0502040204020203" pitchFamily="34" charset="-122"/>
            </a:endParaRPr>
          </a:p>
        </p:txBody>
      </p:sp>
      <p:sp>
        <p:nvSpPr>
          <p:cNvPr id="73" name="矩形: 圆角 72">
            <a:extLst>
              <a:ext uri="{FF2B5EF4-FFF2-40B4-BE49-F238E27FC236}">
                <a16:creationId xmlns:a16="http://schemas.microsoft.com/office/drawing/2014/main" id="{F74B8EBA-0D49-0A5B-72A5-553F131726E0}"/>
              </a:ext>
            </a:extLst>
          </p:cNvPr>
          <p:cNvSpPr/>
          <p:nvPr/>
        </p:nvSpPr>
        <p:spPr>
          <a:xfrm>
            <a:off x="2600251" y="3844359"/>
            <a:ext cx="530087" cy="1911626"/>
          </a:xfrm>
          <a:prstGeom prst="roundRect">
            <a:avLst>
              <a:gd name="adj" fmla="val 25000"/>
            </a:avLst>
          </a:prstGeom>
          <a:solidFill>
            <a:schemeClr val="tx2">
              <a:lumMod val="40000"/>
              <a:lumOff val="60000"/>
            </a:schemeClr>
          </a:soli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a typeface="微软雅黑 Light" panose="020B0502040204020203" pitchFamily="34" charset="-122"/>
            </a:endParaRPr>
          </a:p>
        </p:txBody>
      </p:sp>
      <p:sp>
        <p:nvSpPr>
          <p:cNvPr id="74" name="矩形: 圆角 73">
            <a:extLst>
              <a:ext uri="{FF2B5EF4-FFF2-40B4-BE49-F238E27FC236}">
                <a16:creationId xmlns:a16="http://schemas.microsoft.com/office/drawing/2014/main" id="{275860DE-1920-C267-1068-E3AEBF977CD0}"/>
              </a:ext>
            </a:extLst>
          </p:cNvPr>
          <p:cNvSpPr/>
          <p:nvPr/>
        </p:nvSpPr>
        <p:spPr>
          <a:xfrm>
            <a:off x="4080408" y="3844359"/>
            <a:ext cx="530087" cy="1911626"/>
          </a:xfrm>
          <a:prstGeom prst="roundRect">
            <a:avLst>
              <a:gd name="adj" fmla="val 25000"/>
            </a:avLst>
          </a:prstGeom>
          <a:solidFill>
            <a:schemeClr val="tx2">
              <a:lumMod val="40000"/>
              <a:lumOff val="60000"/>
            </a:schemeClr>
          </a:soli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a typeface="微软雅黑 Light" panose="020B0502040204020203" pitchFamily="34" charset="-122"/>
            </a:endParaRPr>
          </a:p>
        </p:txBody>
      </p:sp>
      <p:sp>
        <p:nvSpPr>
          <p:cNvPr id="75" name="矩形: 圆角 74">
            <a:extLst>
              <a:ext uri="{FF2B5EF4-FFF2-40B4-BE49-F238E27FC236}">
                <a16:creationId xmlns:a16="http://schemas.microsoft.com/office/drawing/2014/main" id="{F67A773E-DFD0-F9AC-C035-ED045040FE24}"/>
              </a:ext>
            </a:extLst>
          </p:cNvPr>
          <p:cNvSpPr/>
          <p:nvPr/>
        </p:nvSpPr>
        <p:spPr>
          <a:xfrm>
            <a:off x="5039246" y="3844359"/>
            <a:ext cx="530087" cy="1911626"/>
          </a:xfrm>
          <a:prstGeom prst="roundRect">
            <a:avLst>
              <a:gd name="adj" fmla="val 25000"/>
            </a:avLst>
          </a:prstGeom>
          <a:solidFill>
            <a:schemeClr val="tx2">
              <a:lumMod val="40000"/>
              <a:lumOff val="60000"/>
            </a:schemeClr>
          </a:soli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a typeface="微软雅黑 Light" panose="020B0502040204020203" pitchFamily="34" charset="-122"/>
            </a:endParaRPr>
          </a:p>
        </p:txBody>
      </p:sp>
      <p:sp>
        <p:nvSpPr>
          <p:cNvPr id="76" name="矩形: 圆角 75">
            <a:extLst>
              <a:ext uri="{FF2B5EF4-FFF2-40B4-BE49-F238E27FC236}">
                <a16:creationId xmlns:a16="http://schemas.microsoft.com/office/drawing/2014/main" id="{CD9A4C06-5E41-1627-F920-DD3F26DA7BC3}"/>
              </a:ext>
            </a:extLst>
          </p:cNvPr>
          <p:cNvSpPr/>
          <p:nvPr/>
        </p:nvSpPr>
        <p:spPr>
          <a:xfrm>
            <a:off x="6612168" y="3844359"/>
            <a:ext cx="530087" cy="1911626"/>
          </a:xfrm>
          <a:prstGeom prst="roundRect">
            <a:avLst>
              <a:gd name="adj" fmla="val 25000"/>
            </a:avLst>
          </a:prstGeom>
          <a:solidFill>
            <a:schemeClr val="tx2">
              <a:lumMod val="40000"/>
              <a:lumOff val="60000"/>
            </a:schemeClr>
          </a:soli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a typeface="微软雅黑 Light" panose="020B0502040204020203" pitchFamily="34" charset="-122"/>
            </a:endParaRPr>
          </a:p>
        </p:txBody>
      </p:sp>
      <p:sp>
        <p:nvSpPr>
          <p:cNvPr id="78" name="矩形: 圆角 77">
            <a:extLst>
              <a:ext uri="{FF2B5EF4-FFF2-40B4-BE49-F238E27FC236}">
                <a16:creationId xmlns:a16="http://schemas.microsoft.com/office/drawing/2014/main" id="{75397483-0079-A400-C46A-530F32F8AA82}"/>
              </a:ext>
            </a:extLst>
          </p:cNvPr>
          <p:cNvSpPr/>
          <p:nvPr/>
        </p:nvSpPr>
        <p:spPr>
          <a:xfrm>
            <a:off x="7571006" y="3844359"/>
            <a:ext cx="530087" cy="1911626"/>
          </a:xfrm>
          <a:prstGeom prst="roundRect">
            <a:avLst>
              <a:gd name="adj" fmla="val 25000"/>
            </a:avLst>
          </a:prstGeom>
          <a:solidFill>
            <a:schemeClr val="tx2">
              <a:lumMod val="40000"/>
              <a:lumOff val="60000"/>
            </a:schemeClr>
          </a:soli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a typeface="微软雅黑 Light" panose="020B0502040204020203" pitchFamily="34" charset="-122"/>
            </a:endParaRPr>
          </a:p>
        </p:txBody>
      </p:sp>
      <p:sp>
        <p:nvSpPr>
          <p:cNvPr id="79" name="矩形: 圆角 78">
            <a:extLst>
              <a:ext uri="{FF2B5EF4-FFF2-40B4-BE49-F238E27FC236}">
                <a16:creationId xmlns:a16="http://schemas.microsoft.com/office/drawing/2014/main" id="{326F1849-1990-E61A-2992-0614EA423413}"/>
              </a:ext>
            </a:extLst>
          </p:cNvPr>
          <p:cNvSpPr/>
          <p:nvPr/>
        </p:nvSpPr>
        <p:spPr>
          <a:xfrm>
            <a:off x="9037910" y="3844359"/>
            <a:ext cx="530087" cy="1911626"/>
          </a:xfrm>
          <a:prstGeom prst="roundRect">
            <a:avLst>
              <a:gd name="adj" fmla="val 25000"/>
            </a:avLst>
          </a:prstGeom>
          <a:solidFill>
            <a:schemeClr val="tx2">
              <a:lumMod val="40000"/>
              <a:lumOff val="60000"/>
            </a:schemeClr>
          </a:soli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a typeface="微软雅黑 Light" panose="020B0502040204020203" pitchFamily="34" charset="-122"/>
            </a:endParaRPr>
          </a:p>
        </p:txBody>
      </p:sp>
      <p:sp>
        <p:nvSpPr>
          <p:cNvPr id="80" name="矩形: 圆角 79">
            <a:extLst>
              <a:ext uri="{FF2B5EF4-FFF2-40B4-BE49-F238E27FC236}">
                <a16:creationId xmlns:a16="http://schemas.microsoft.com/office/drawing/2014/main" id="{64C1303F-3BCE-8CB1-D828-F231B981092A}"/>
              </a:ext>
            </a:extLst>
          </p:cNvPr>
          <p:cNvSpPr/>
          <p:nvPr/>
        </p:nvSpPr>
        <p:spPr>
          <a:xfrm>
            <a:off x="9996748" y="3844359"/>
            <a:ext cx="530087" cy="1911626"/>
          </a:xfrm>
          <a:prstGeom prst="roundRect">
            <a:avLst>
              <a:gd name="adj" fmla="val 25000"/>
            </a:avLst>
          </a:prstGeom>
          <a:solidFill>
            <a:schemeClr val="tx2">
              <a:lumMod val="40000"/>
              <a:lumOff val="60000"/>
            </a:schemeClr>
          </a:solidFill>
          <a:ln>
            <a:noFill/>
          </a:ln>
          <a:effectLst>
            <a:outerShdw blurRad="292100" dist="127000" dir="1800000" sx="95000" sy="95000" algn="ctr" rotWithShape="0">
              <a:schemeClr val="accent1">
                <a:lumMod val="50000"/>
                <a:alpha val="2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Light" panose="020B0502040204020203" pitchFamily="34" charset="-122"/>
              <a:ea typeface="微软雅黑 Light" panose="020B0502040204020203" pitchFamily="34" charset="-122"/>
            </a:endParaRPr>
          </a:p>
        </p:txBody>
      </p:sp>
      <p:cxnSp>
        <p:nvCxnSpPr>
          <p:cNvPr id="4" name="连接符: 肘形 3">
            <a:extLst>
              <a:ext uri="{FF2B5EF4-FFF2-40B4-BE49-F238E27FC236}">
                <a16:creationId xmlns:a16="http://schemas.microsoft.com/office/drawing/2014/main" id="{42EFD2DD-AF38-FEAE-268D-BB863C795938}"/>
              </a:ext>
            </a:extLst>
          </p:cNvPr>
          <p:cNvCxnSpPr>
            <a:stCxn id="42" idx="2"/>
            <a:endCxn id="44" idx="0"/>
          </p:cNvCxnSpPr>
          <p:nvPr/>
        </p:nvCxnSpPr>
        <p:spPr>
          <a:xfrm rot="5400000">
            <a:off x="4682447" y="721329"/>
            <a:ext cx="428267" cy="242832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6" name="连接符: 肘形 5">
            <a:extLst>
              <a:ext uri="{FF2B5EF4-FFF2-40B4-BE49-F238E27FC236}">
                <a16:creationId xmlns:a16="http://schemas.microsoft.com/office/drawing/2014/main" id="{F04CE672-9CB2-2F22-5298-B99E1296F38D}"/>
              </a:ext>
            </a:extLst>
          </p:cNvPr>
          <p:cNvCxnSpPr>
            <a:stCxn id="42" idx="2"/>
            <a:endCxn id="64" idx="0"/>
          </p:cNvCxnSpPr>
          <p:nvPr/>
        </p:nvCxnSpPr>
        <p:spPr>
          <a:xfrm rot="16200000" flipH="1">
            <a:off x="7096031" y="736071"/>
            <a:ext cx="428267" cy="239884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 name="连接符: 肘形 7">
            <a:extLst>
              <a:ext uri="{FF2B5EF4-FFF2-40B4-BE49-F238E27FC236}">
                <a16:creationId xmlns:a16="http://schemas.microsoft.com/office/drawing/2014/main" id="{4311E8F5-9F18-7DDC-B08C-ACC3F3B8DE6E}"/>
              </a:ext>
            </a:extLst>
          </p:cNvPr>
          <p:cNvCxnSpPr>
            <a:stCxn id="44" idx="2"/>
            <a:endCxn id="58" idx="0"/>
          </p:cNvCxnSpPr>
          <p:nvPr/>
        </p:nvCxnSpPr>
        <p:spPr>
          <a:xfrm rot="5400000">
            <a:off x="2831781" y="2141008"/>
            <a:ext cx="429063" cy="127220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0" name="连接符: 肘形 9">
            <a:extLst>
              <a:ext uri="{FF2B5EF4-FFF2-40B4-BE49-F238E27FC236}">
                <a16:creationId xmlns:a16="http://schemas.microsoft.com/office/drawing/2014/main" id="{EE0AC237-3F9C-420C-3F1B-431134F1DBC4}"/>
              </a:ext>
            </a:extLst>
          </p:cNvPr>
          <p:cNvCxnSpPr>
            <a:stCxn id="44" idx="2"/>
            <a:endCxn id="62" idx="0"/>
          </p:cNvCxnSpPr>
          <p:nvPr/>
        </p:nvCxnSpPr>
        <p:spPr>
          <a:xfrm rot="16200000" flipH="1">
            <a:off x="4036884" y="2208112"/>
            <a:ext cx="429063" cy="113799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 name="连接符: 肘形 11">
            <a:extLst>
              <a:ext uri="{FF2B5EF4-FFF2-40B4-BE49-F238E27FC236}">
                <a16:creationId xmlns:a16="http://schemas.microsoft.com/office/drawing/2014/main" id="{0411C084-EFE2-CF6F-4281-53C544A76FC6}"/>
              </a:ext>
            </a:extLst>
          </p:cNvPr>
          <p:cNvCxnSpPr>
            <a:stCxn id="58" idx="2"/>
            <a:endCxn id="2" idx="0"/>
          </p:cNvCxnSpPr>
          <p:nvPr/>
        </p:nvCxnSpPr>
        <p:spPr>
          <a:xfrm rot="5400000">
            <a:off x="1938453" y="3372604"/>
            <a:ext cx="439760" cy="50375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4" name="连接符: 肘形 13">
            <a:extLst>
              <a:ext uri="{FF2B5EF4-FFF2-40B4-BE49-F238E27FC236}">
                <a16:creationId xmlns:a16="http://schemas.microsoft.com/office/drawing/2014/main" id="{1683A1B2-CD6B-CB69-A48A-108B84304E7A}"/>
              </a:ext>
            </a:extLst>
          </p:cNvPr>
          <p:cNvCxnSpPr>
            <a:stCxn id="58" idx="2"/>
            <a:endCxn id="73" idx="0"/>
          </p:cNvCxnSpPr>
          <p:nvPr/>
        </p:nvCxnSpPr>
        <p:spPr>
          <a:xfrm rot="16200000" flipH="1">
            <a:off x="2417871" y="3396935"/>
            <a:ext cx="439760" cy="45508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6" name="连接符: 肘形 15">
            <a:extLst>
              <a:ext uri="{FF2B5EF4-FFF2-40B4-BE49-F238E27FC236}">
                <a16:creationId xmlns:a16="http://schemas.microsoft.com/office/drawing/2014/main" id="{E6AC6A71-4EC9-E50E-5811-6FFCFCBCC718}"/>
              </a:ext>
            </a:extLst>
          </p:cNvPr>
          <p:cNvCxnSpPr>
            <a:cxnSpLocks/>
            <a:stCxn id="62" idx="2"/>
            <a:endCxn id="74" idx="0"/>
          </p:cNvCxnSpPr>
          <p:nvPr/>
        </p:nvCxnSpPr>
        <p:spPr>
          <a:xfrm rot="5400000">
            <a:off x="4363054" y="3386998"/>
            <a:ext cx="439760" cy="474963"/>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8" name="连接符: 肘形 17">
            <a:extLst>
              <a:ext uri="{FF2B5EF4-FFF2-40B4-BE49-F238E27FC236}">
                <a16:creationId xmlns:a16="http://schemas.microsoft.com/office/drawing/2014/main" id="{68ACDEDF-6760-CF5E-0F8B-B023FF194F31}"/>
              </a:ext>
            </a:extLst>
          </p:cNvPr>
          <p:cNvCxnSpPr>
            <a:cxnSpLocks/>
            <a:stCxn id="62" idx="2"/>
            <a:endCxn id="75" idx="0"/>
          </p:cNvCxnSpPr>
          <p:nvPr/>
        </p:nvCxnSpPr>
        <p:spPr>
          <a:xfrm rot="16200000" flipH="1">
            <a:off x="4842472" y="3382541"/>
            <a:ext cx="439760" cy="48387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0" name="连接符: 肘形 19">
            <a:extLst>
              <a:ext uri="{FF2B5EF4-FFF2-40B4-BE49-F238E27FC236}">
                <a16:creationId xmlns:a16="http://schemas.microsoft.com/office/drawing/2014/main" id="{D54E20CA-669E-9B0E-A621-8240472648D5}"/>
              </a:ext>
            </a:extLst>
          </p:cNvPr>
          <p:cNvCxnSpPr>
            <a:stCxn id="66" idx="2"/>
            <a:endCxn id="76" idx="0"/>
          </p:cNvCxnSpPr>
          <p:nvPr/>
        </p:nvCxnSpPr>
        <p:spPr>
          <a:xfrm rot="5400000">
            <a:off x="6904520" y="3377291"/>
            <a:ext cx="439760" cy="49437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2" name="连接符: 肘形 21">
            <a:extLst>
              <a:ext uri="{FF2B5EF4-FFF2-40B4-BE49-F238E27FC236}">
                <a16:creationId xmlns:a16="http://schemas.microsoft.com/office/drawing/2014/main" id="{96A35D5A-B586-3224-8519-FDC53B57A285}"/>
              </a:ext>
            </a:extLst>
          </p:cNvPr>
          <p:cNvCxnSpPr>
            <a:stCxn id="66" idx="2"/>
            <a:endCxn id="78" idx="0"/>
          </p:cNvCxnSpPr>
          <p:nvPr/>
        </p:nvCxnSpPr>
        <p:spPr>
          <a:xfrm rot="16200000" flipH="1">
            <a:off x="7383939" y="3392248"/>
            <a:ext cx="439760" cy="46446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4" name="连接符: 肘形 23">
            <a:extLst>
              <a:ext uri="{FF2B5EF4-FFF2-40B4-BE49-F238E27FC236}">
                <a16:creationId xmlns:a16="http://schemas.microsoft.com/office/drawing/2014/main" id="{04767E0E-064B-405D-5BB2-C7E185B85E94}"/>
              </a:ext>
            </a:extLst>
          </p:cNvPr>
          <p:cNvCxnSpPr>
            <a:stCxn id="69" idx="2"/>
            <a:endCxn id="79" idx="0"/>
          </p:cNvCxnSpPr>
          <p:nvPr/>
        </p:nvCxnSpPr>
        <p:spPr>
          <a:xfrm rot="5400000">
            <a:off x="9322495" y="3385059"/>
            <a:ext cx="439760" cy="47884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6" name="连接符: 肘形 25">
            <a:extLst>
              <a:ext uri="{FF2B5EF4-FFF2-40B4-BE49-F238E27FC236}">
                <a16:creationId xmlns:a16="http://schemas.microsoft.com/office/drawing/2014/main" id="{B5E5AE8A-3052-78F8-62A6-C6EED65B804D}"/>
              </a:ext>
            </a:extLst>
          </p:cNvPr>
          <p:cNvCxnSpPr>
            <a:stCxn id="69" idx="2"/>
            <a:endCxn id="80" idx="0"/>
          </p:cNvCxnSpPr>
          <p:nvPr/>
        </p:nvCxnSpPr>
        <p:spPr>
          <a:xfrm rot="16200000" flipH="1">
            <a:off x="9801913" y="3384480"/>
            <a:ext cx="439760" cy="47999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91" name="文本框1">
            <a:extLst>
              <a:ext uri="{FF2B5EF4-FFF2-40B4-BE49-F238E27FC236}">
                <a16:creationId xmlns:a16="http://schemas.microsoft.com/office/drawing/2014/main" id="{AD9DC611-DE40-0307-FD31-D0EC87970417}"/>
              </a:ext>
            </a:extLst>
          </p:cNvPr>
          <p:cNvSpPr txBox="1"/>
          <p:nvPr/>
        </p:nvSpPr>
        <p:spPr>
          <a:xfrm>
            <a:off x="1670177" y="4176925"/>
            <a:ext cx="461665" cy="124649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客服副部长</a:t>
            </a:r>
          </a:p>
        </p:txBody>
      </p:sp>
      <p:sp>
        <p:nvSpPr>
          <p:cNvPr id="92" name="文本框2">
            <a:extLst>
              <a:ext uri="{FF2B5EF4-FFF2-40B4-BE49-F238E27FC236}">
                <a16:creationId xmlns:a16="http://schemas.microsoft.com/office/drawing/2014/main" id="{D4880B75-FA9D-1149-AC81-04977C905F92}"/>
              </a:ext>
            </a:extLst>
          </p:cNvPr>
          <p:cNvSpPr txBox="1"/>
          <p:nvPr/>
        </p:nvSpPr>
        <p:spPr>
          <a:xfrm>
            <a:off x="2624003" y="4176925"/>
            <a:ext cx="461665" cy="124649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zh-CN" altLang="en-US" b="1" dirty="0">
                <a:solidFill>
                  <a:schemeClr val="lt1"/>
                </a:solidFill>
                <a:latin typeface="微软雅黑" panose="020B0503020204020204" pitchFamily="34" charset="-122"/>
                <a:ea typeface="微软雅黑" panose="020B0503020204020204" pitchFamily="34" charset="-122"/>
                <a:cs typeface="Arial" panose="020B0604020202020204" pitchFamily="34" charset="0"/>
              </a:rPr>
              <a:t>客服</a:t>
            </a: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部长</a:t>
            </a:r>
          </a:p>
        </p:txBody>
      </p:sp>
      <p:sp>
        <p:nvSpPr>
          <p:cNvPr id="93" name="文本框3">
            <a:extLst>
              <a:ext uri="{FF2B5EF4-FFF2-40B4-BE49-F238E27FC236}">
                <a16:creationId xmlns:a16="http://schemas.microsoft.com/office/drawing/2014/main" id="{DAAB2D80-C721-48FE-1C3E-0862476993E9}"/>
              </a:ext>
            </a:extLst>
          </p:cNvPr>
          <p:cNvSpPr txBox="1"/>
          <p:nvPr/>
        </p:nvSpPr>
        <p:spPr>
          <a:xfrm>
            <a:off x="4109032" y="4176925"/>
            <a:ext cx="461665" cy="124649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广告副部长</a:t>
            </a:r>
          </a:p>
        </p:txBody>
      </p:sp>
      <p:sp>
        <p:nvSpPr>
          <p:cNvPr id="100" name="文本框4">
            <a:extLst>
              <a:ext uri="{FF2B5EF4-FFF2-40B4-BE49-F238E27FC236}">
                <a16:creationId xmlns:a16="http://schemas.microsoft.com/office/drawing/2014/main" id="{180485C4-A1D5-9ACB-1F9E-67F505627748}"/>
              </a:ext>
            </a:extLst>
          </p:cNvPr>
          <p:cNvSpPr txBox="1"/>
          <p:nvPr/>
        </p:nvSpPr>
        <p:spPr>
          <a:xfrm>
            <a:off x="5047650" y="4176925"/>
            <a:ext cx="461665" cy="124649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广告部长</a:t>
            </a:r>
          </a:p>
        </p:txBody>
      </p:sp>
      <p:sp>
        <p:nvSpPr>
          <p:cNvPr id="101" name="文本框5">
            <a:extLst>
              <a:ext uri="{FF2B5EF4-FFF2-40B4-BE49-F238E27FC236}">
                <a16:creationId xmlns:a16="http://schemas.microsoft.com/office/drawing/2014/main" id="{9D3E08EE-EB99-E10D-8243-A3C0BD486B9C}"/>
              </a:ext>
            </a:extLst>
          </p:cNvPr>
          <p:cNvSpPr txBox="1"/>
          <p:nvPr/>
        </p:nvSpPr>
        <p:spPr>
          <a:xfrm>
            <a:off x="6640932" y="4176925"/>
            <a:ext cx="461665" cy="124649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技术副部长</a:t>
            </a:r>
          </a:p>
        </p:txBody>
      </p:sp>
      <p:sp>
        <p:nvSpPr>
          <p:cNvPr id="102" name="文本框6">
            <a:extLst>
              <a:ext uri="{FF2B5EF4-FFF2-40B4-BE49-F238E27FC236}">
                <a16:creationId xmlns:a16="http://schemas.microsoft.com/office/drawing/2014/main" id="{BBBF8F09-B707-BF2C-C84A-9BC0EADDA0CF}"/>
              </a:ext>
            </a:extLst>
          </p:cNvPr>
          <p:cNvSpPr txBox="1"/>
          <p:nvPr/>
        </p:nvSpPr>
        <p:spPr>
          <a:xfrm>
            <a:off x="7594508" y="4176925"/>
            <a:ext cx="461665" cy="124649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技术部长</a:t>
            </a:r>
          </a:p>
        </p:txBody>
      </p:sp>
      <p:sp>
        <p:nvSpPr>
          <p:cNvPr id="103" name="文本框7">
            <a:extLst>
              <a:ext uri="{FF2B5EF4-FFF2-40B4-BE49-F238E27FC236}">
                <a16:creationId xmlns:a16="http://schemas.microsoft.com/office/drawing/2014/main" id="{27C843E1-F864-8200-DC1A-4EFF19A737F8}"/>
              </a:ext>
            </a:extLst>
          </p:cNvPr>
          <p:cNvSpPr txBox="1"/>
          <p:nvPr/>
        </p:nvSpPr>
        <p:spPr>
          <a:xfrm>
            <a:off x="9065504" y="4176925"/>
            <a:ext cx="461665" cy="124649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宣传副部长</a:t>
            </a:r>
          </a:p>
        </p:txBody>
      </p:sp>
      <p:sp>
        <p:nvSpPr>
          <p:cNvPr id="104" name="文本框8">
            <a:extLst>
              <a:ext uri="{FF2B5EF4-FFF2-40B4-BE49-F238E27FC236}">
                <a16:creationId xmlns:a16="http://schemas.microsoft.com/office/drawing/2014/main" id="{01594F35-A808-4D83-D872-A39CE18B0D3B}"/>
              </a:ext>
            </a:extLst>
          </p:cNvPr>
          <p:cNvSpPr txBox="1"/>
          <p:nvPr/>
        </p:nvSpPr>
        <p:spPr>
          <a:xfrm>
            <a:off x="10030958" y="4176925"/>
            <a:ext cx="461665" cy="1246495"/>
          </a:xfrm>
          <a:prstGeom prst="rect">
            <a:avLst/>
          </a:prstGeom>
          <a:noFill/>
        </p:spPr>
        <p:txBody>
          <a:bodyPr vert="eaVert"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panose="020B0604020202020204" pitchFamily="34" charset="0"/>
              </a:rPr>
              <a:t>宣传部长</a:t>
            </a:r>
          </a:p>
        </p:txBody>
      </p:sp>
      <p:cxnSp>
        <p:nvCxnSpPr>
          <p:cNvPr id="88" name="连接符: 肘形 87">
            <a:extLst>
              <a:ext uri="{FF2B5EF4-FFF2-40B4-BE49-F238E27FC236}">
                <a16:creationId xmlns:a16="http://schemas.microsoft.com/office/drawing/2014/main" id="{88BFE1C5-BB7A-4CE0-5DC6-E632BFC429C4}"/>
              </a:ext>
            </a:extLst>
          </p:cNvPr>
          <p:cNvCxnSpPr>
            <a:stCxn id="64" idx="2"/>
            <a:endCxn id="66" idx="0"/>
          </p:cNvCxnSpPr>
          <p:nvPr/>
        </p:nvCxnSpPr>
        <p:spPr>
          <a:xfrm rot="5400000">
            <a:off x="7726056" y="2208114"/>
            <a:ext cx="429063" cy="113799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90" name="连接符: 肘形 89">
            <a:extLst>
              <a:ext uri="{FF2B5EF4-FFF2-40B4-BE49-F238E27FC236}">
                <a16:creationId xmlns:a16="http://schemas.microsoft.com/office/drawing/2014/main" id="{DB12A4BA-4666-E949-5CAB-B0DE3AD515FE}"/>
              </a:ext>
            </a:extLst>
          </p:cNvPr>
          <p:cNvCxnSpPr>
            <a:stCxn id="64" idx="2"/>
            <a:endCxn id="71" idx="0"/>
          </p:cNvCxnSpPr>
          <p:nvPr/>
        </p:nvCxnSpPr>
        <p:spPr>
          <a:xfrm rot="16200000" flipH="1">
            <a:off x="8933397" y="2138769"/>
            <a:ext cx="439759" cy="1287382"/>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964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98000">
              <a:schemeClr val="bg1"/>
            </a:gs>
          </a:gsLst>
          <a:lin ang="5400000" scaled="0"/>
        </a:gradFill>
        <a:effectLst/>
      </p:bgPr>
    </p:bg>
    <p:spTree>
      <p:nvGrpSpPr>
        <p:cNvPr id="1" name=""/>
        <p:cNvGrpSpPr/>
        <p:nvPr/>
      </p:nvGrpSpPr>
      <p:grpSpPr>
        <a:xfrm>
          <a:off x="0" y="0"/>
          <a:ext cx="0" cy="0"/>
          <a:chOff x="0" y="0"/>
          <a:chExt cx="0" cy="0"/>
        </a:xfrm>
      </p:grpSpPr>
      <p:grpSp>
        <p:nvGrpSpPr>
          <p:cNvPr id="108" name="组合 107">
            <a:extLst>
              <a:ext uri="{FF2B5EF4-FFF2-40B4-BE49-F238E27FC236}">
                <a16:creationId xmlns:a16="http://schemas.microsoft.com/office/drawing/2014/main" id="{02585F8D-AFB5-C2EB-79A7-AF1A71F01DF5}"/>
              </a:ext>
            </a:extLst>
          </p:cNvPr>
          <p:cNvGrpSpPr/>
          <p:nvPr/>
        </p:nvGrpSpPr>
        <p:grpSpPr>
          <a:xfrm>
            <a:off x="1748835" y="1552093"/>
            <a:ext cx="3726577" cy="1152495"/>
            <a:chOff x="6974723" y="4877873"/>
            <a:chExt cx="3726577" cy="1152495"/>
          </a:xfrm>
        </p:grpSpPr>
        <p:sp>
          <p:nvSpPr>
            <p:cNvPr id="110" name="矩形: 圆角 109">
              <a:extLst>
                <a:ext uri="{FF2B5EF4-FFF2-40B4-BE49-F238E27FC236}">
                  <a16:creationId xmlns:a16="http://schemas.microsoft.com/office/drawing/2014/main" id="{F37C4374-A1BB-EF08-380C-523FACBD66E4}"/>
                </a:ext>
              </a:extLst>
            </p:cNvPr>
            <p:cNvSpPr/>
            <p:nvPr/>
          </p:nvSpPr>
          <p:spPr>
            <a:xfrm>
              <a:off x="6974723" y="4877873"/>
              <a:ext cx="3726577" cy="1152495"/>
            </a:xfrm>
            <a:prstGeom prst="roundRect">
              <a:avLst>
                <a:gd name="adj" fmla="val 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endParaRPr>
            </a:p>
          </p:txBody>
        </p:sp>
        <p:grpSp>
          <p:nvGrpSpPr>
            <p:cNvPr id="111" name="组合 110">
              <a:extLst>
                <a:ext uri="{FF2B5EF4-FFF2-40B4-BE49-F238E27FC236}">
                  <a16:creationId xmlns:a16="http://schemas.microsoft.com/office/drawing/2014/main" id="{714E5B05-4E00-03FA-E48F-12FA8D2206DB}"/>
                </a:ext>
              </a:extLst>
            </p:cNvPr>
            <p:cNvGrpSpPr/>
            <p:nvPr/>
          </p:nvGrpSpPr>
          <p:grpSpPr>
            <a:xfrm>
              <a:off x="9981300" y="5310368"/>
              <a:ext cx="720000" cy="720000"/>
              <a:chOff x="9981300" y="5281796"/>
              <a:chExt cx="720000" cy="720000"/>
            </a:xfrm>
          </p:grpSpPr>
          <p:sp>
            <p:nvSpPr>
              <p:cNvPr id="112" name="矩形: 圆角 111">
                <a:extLst>
                  <a:ext uri="{FF2B5EF4-FFF2-40B4-BE49-F238E27FC236}">
                    <a16:creationId xmlns:a16="http://schemas.microsoft.com/office/drawing/2014/main" id="{1C5DDD96-F820-1898-84A4-1FA628AF86F4}"/>
                  </a:ext>
                </a:extLst>
              </p:cNvPr>
              <p:cNvSpPr/>
              <p:nvPr/>
            </p:nvSpPr>
            <p:spPr>
              <a:xfrm>
                <a:off x="10683300" y="5281796"/>
                <a:ext cx="18000" cy="720000"/>
              </a:xfrm>
              <a:prstGeom prst="roundRect">
                <a:avLst>
                  <a:gd name="adj" fmla="val 0"/>
                </a:avLst>
              </a:prstGeom>
              <a:gradFill flip="none" rotWithShape="1">
                <a:gsLst>
                  <a:gs pos="0">
                    <a:schemeClr val="accent1">
                      <a:lumMod val="20000"/>
                      <a:lumOff val="8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3" name="矩形: 圆角 112">
                <a:extLst>
                  <a:ext uri="{FF2B5EF4-FFF2-40B4-BE49-F238E27FC236}">
                    <a16:creationId xmlns:a16="http://schemas.microsoft.com/office/drawing/2014/main" id="{4781769F-389C-4E47-0123-C9792845D151}"/>
                  </a:ext>
                </a:extLst>
              </p:cNvPr>
              <p:cNvSpPr/>
              <p:nvPr/>
            </p:nvSpPr>
            <p:spPr>
              <a:xfrm rot="16200000">
                <a:off x="10332300" y="5632796"/>
                <a:ext cx="18000" cy="720000"/>
              </a:xfrm>
              <a:prstGeom prst="roundRect">
                <a:avLst>
                  <a:gd name="adj" fmla="val 0"/>
                </a:avLst>
              </a:prstGeom>
              <a:gradFill flip="none" rotWithShape="1">
                <a:gsLst>
                  <a:gs pos="0">
                    <a:schemeClr val="accent1">
                      <a:lumMod val="20000"/>
                      <a:lumOff val="8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sp>
        <p:nvSpPr>
          <p:cNvPr id="109" name="矩形: 圆角 108">
            <a:extLst>
              <a:ext uri="{FF2B5EF4-FFF2-40B4-BE49-F238E27FC236}">
                <a16:creationId xmlns:a16="http://schemas.microsoft.com/office/drawing/2014/main" id="{C23F467D-118F-9302-B3A3-348D40BDAF3A}"/>
              </a:ext>
            </a:extLst>
          </p:cNvPr>
          <p:cNvSpPr/>
          <p:nvPr/>
        </p:nvSpPr>
        <p:spPr>
          <a:xfrm>
            <a:off x="1799635" y="1492798"/>
            <a:ext cx="3606475" cy="1152495"/>
          </a:xfrm>
          <a:prstGeom prst="roundRect">
            <a:avLst>
              <a:gd name="adj" fmla="val 0"/>
            </a:avLst>
          </a:prstGeom>
          <a:gradFill flip="none" rotWithShape="1">
            <a:gsLst>
              <a:gs pos="0">
                <a:schemeClr val="accent1">
                  <a:lumMod val="75000"/>
                </a:schemeClr>
              </a:gs>
              <a:gs pos="100000">
                <a:schemeClr val="accent1">
                  <a:lumMod val="80000"/>
                  <a:lumOff val="20000"/>
                </a:schemeClr>
              </a:gs>
            </a:gsLst>
            <a:lin ang="0" scaled="1"/>
            <a:tileRect/>
          </a:gradFill>
          <a:ln w="25400">
            <a:noFill/>
          </a:ln>
          <a:effectLst>
            <a:outerShdw blurRad="381000" dist="762000" dir="1200000" sx="66000" sy="66000" algn="ctr" rotWithShape="0">
              <a:schemeClr val="accent1">
                <a:lumMod val="7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solidFill>
                <a:schemeClr val="bg1"/>
              </a:solidFill>
            </a:endParaRPr>
          </a:p>
        </p:txBody>
      </p:sp>
      <p:grpSp>
        <p:nvGrpSpPr>
          <p:cNvPr id="115" name="组合 114">
            <a:extLst>
              <a:ext uri="{FF2B5EF4-FFF2-40B4-BE49-F238E27FC236}">
                <a16:creationId xmlns:a16="http://schemas.microsoft.com/office/drawing/2014/main" id="{67B0687E-1794-1EAF-E657-28DA3AFF8C74}"/>
              </a:ext>
            </a:extLst>
          </p:cNvPr>
          <p:cNvGrpSpPr/>
          <p:nvPr/>
        </p:nvGrpSpPr>
        <p:grpSpPr>
          <a:xfrm>
            <a:off x="1748835" y="3222266"/>
            <a:ext cx="3726577" cy="1152495"/>
            <a:chOff x="6974723" y="4877873"/>
            <a:chExt cx="3726577" cy="1152495"/>
          </a:xfrm>
        </p:grpSpPr>
        <p:sp>
          <p:nvSpPr>
            <p:cNvPr id="117" name="矩形: 圆角 116">
              <a:extLst>
                <a:ext uri="{FF2B5EF4-FFF2-40B4-BE49-F238E27FC236}">
                  <a16:creationId xmlns:a16="http://schemas.microsoft.com/office/drawing/2014/main" id="{41510BEA-33AA-075F-B013-9D24E07771FF}"/>
                </a:ext>
              </a:extLst>
            </p:cNvPr>
            <p:cNvSpPr/>
            <p:nvPr/>
          </p:nvSpPr>
          <p:spPr>
            <a:xfrm>
              <a:off x="6974723" y="4877873"/>
              <a:ext cx="3726577" cy="1152495"/>
            </a:xfrm>
            <a:prstGeom prst="roundRect">
              <a:avLst>
                <a:gd name="adj" fmla="val 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endParaRPr>
            </a:p>
          </p:txBody>
        </p:sp>
        <p:grpSp>
          <p:nvGrpSpPr>
            <p:cNvPr id="118" name="组合 117">
              <a:extLst>
                <a:ext uri="{FF2B5EF4-FFF2-40B4-BE49-F238E27FC236}">
                  <a16:creationId xmlns:a16="http://schemas.microsoft.com/office/drawing/2014/main" id="{9527B678-8D2D-5C11-530A-476421EE97F1}"/>
                </a:ext>
              </a:extLst>
            </p:cNvPr>
            <p:cNvGrpSpPr/>
            <p:nvPr/>
          </p:nvGrpSpPr>
          <p:grpSpPr>
            <a:xfrm>
              <a:off x="9981300" y="5310368"/>
              <a:ext cx="720000" cy="720000"/>
              <a:chOff x="9981300" y="5281796"/>
              <a:chExt cx="720000" cy="720000"/>
            </a:xfrm>
          </p:grpSpPr>
          <p:sp>
            <p:nvSpPr>
              <p:cNvPr id="119" name="矩形: 圆角 118">
                <a:extLst>
                  <a:ext uri="{FF2B5EF4-FFF2-40B4-BE49-F238E27FC236}">
                    <a16:creationId xmlns:a16="http://schemas.microsoft.com/office/drawing/2014/main" id="{D50A927E-7A35-B877-DC0A-7CC4B0D224ED}"/>
                  </a:ext>
                </a:extLst>
              </p:cNvPr>
              <p:cNvSpPr/>
              <p:nvPr/>
            </p:nvSpPr>
            <p:spPr>
              <a:xfrm>
                <a:off x="10683300" y="5281796"/>
                <a:ext cx="18000" cy="720000"/>
              </a:xfrm>
              <a:prstGeom prst="roundRect">
                <a:avLst>
                  <a:gd name="adj" fmla="val 0"/>
                </a:avLst>
              </a:prstGeom>
              <a:gradFill flip="none" rotWithShape="1">
                <a:gsLst>
                  <a:gs pos="0">
                    <a:schemeClr val="accent1">
                      <a:lumMod val="20000"/>
                      <a:lumOff val="8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0" name="矩形: 圆角 119">
                <a:extLst>
                  <a:ext uri="{FF2B5EF4-FFF2-40B4-BE49-F238E27FC236}">
                    <a16:creationId xmlns:a16="http://schemas.microsoft.com/office/drawing/2014/main" id="{F3D2FF20-D8A0-70CF-777F-3AC6F4824D0C}"/>
                  </a:ext>
                </a:extLst>
              </p:cNvPr>
              <p:cNvSpPr/>
              <p:nvPr/>
            </p:nvSpPr>
            <p:spPr>
              <a:xfrm rot="16200000">
                <a:off x="10332300" y="5632796"/>
                <a:ext cx="18000" cy="720000"/>
              </a:xfrm>
              <a:prstGeom prst="roundRect">
                <a:avLst>
                  <a:gd name="adj" fmla="val 0"/>
                </a:avLst>
              </a:prstGeom>
              <a:gradFill flip="none" rotWithShape="1">
                <a:gsLst>
                  <a:gs pos="0">
                    <a:schemeClr val="accent1">
                      <a:lumMod val="20000"/>
                      <a:lumOff val="8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sp>
        <p:nvSpPr>
          <p:cNvPr id="116" name="矩形: 圆角 115">
            <a:extLst>
              <a:ext uri="{FF2B5EF4-FFF2-40B4-BE49-F238E27FC236}">
                <a16:creationId xmlns:a16="http://schemas.microsoft.com/office/drawing/2014/main" id="{64519070-F1D1-CAA9-F58F-D54ECC1D34B5}"/>
              </a:ext>
            </a:extLst>
          </p:cNvPr>
          <p:cNvSpPr/>
          <p:nvPr/>
        </p:nvSpPr>
        <p:spPr>
          <a:xfrm>
            <a:off x="1799635" y="3162971"/>
            <a:ext cx="3606475" cy="1152495"/>
          </a:xfrm>
          <a:prstGeom prst="roundRect">
            <a:avLst>
              <a:gd name="adj" fmla="val 0"/>
            </a:avLst>
          </a:prstGeom>
          <a:gradFill flip="none" rotWithShape="1">
            <a:gsLst>
              <a:gs pos="0">
                <a:schemeClr val="accent1">
                  <a:lumMod val="75000"/>
                </a:schemeClr>
              </a:gs>
              <a:gs pos="100000">
                <a:schemeClr val="accent1">
                  <a:lumMod val="80000"/>
                  <a:lumOff val="20000"/>
                </a:schemeClr>
              </a:gs>
            </a:gsLst>
            <a:lin ang="0" scaled="1"/>
            <a:tileRect/>
          </a:gradFill>
          <a:ln w="25400">
            <a:noFill/>
          </a:ln>
          <a:effectLst>
            <a:outerShdw blurRad="381000" dist="762000" dir="1200000" sx="66000" sy="66000" algn="ctr" rotWithShape="0">
              <a:schemeClr val="accent1">
                <a:lumMod val="7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endParaRPr>
          </a:p>
        </p:txBody>
      </p:sp>
      <p:grpSp>
        <p:nvGrpSpPr>
          <p:cNvPr id="122" name="组合 121">
            <a:extLst>
              <a:ext uri="{FF2B5EF4-FFF2-40B4-BE49-F238E27FC236}">
                <a16:creationId xmlns:a16="http://schemas.microsoft.com/office/drawing/2014/main" id="{27FAC6EA-0913-E5E9-387B-15B6426CB54F}"/>
              </a:ext>
            </a:extLst>
          </p:cNvPr>
          <p:cNvGrpSpPr/>
          <p:nvPr/>
        </p:nvGrpSpPr>
        <p:grpSpPr>
          <a:xfrm>
            <a:off x="1748835" y="4877873"/>
            <a:ext cx="3726577" cy="1152495"/>
            <a:chOff x="6974723" y="4877873"/>
            <a:chExt cx="3726577" cy="1152495"/>
          </a:xfrm>
        </p:grpSpPr>
        <p:sp>
          <p:nvSpPr>
            <p:cNvPr id="124" name="矩形: 圆角 123">
              <a:extLst>
                <a:ext uri="{FF2B5EF4-FFF2-40B4-BE49-F238E27FC236}">
                  <a16:creationId xmlns:a16="http://schemas.microsoft.com/office/drawing/2014/main" id="{3E3A30E2-D5AA-2E8E-6643-DA3FD1D72763}"/>
                </a:ext>
              </a:extLst>
            </p:cNvPr>
            <p:cNvSpPr/>
            <p:nvPr/>
          </p:nvSpPr>
          <p:spPr>
            <a:xfrm>
              <a:off x="6974723" y="4877873"/>
              <a:ext cx="3726577" cy="1152495"/>
            </a:xfrm>
            <a:prstGeom prst="roundRect">
              <a:avLst>
                <a:gd name="adj" fmla="val 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endParaRPr>
            </a:p>
          </p:txBody>
        </p:sp>
        <p:grpSp>
          <p:nvGrpSpPr>
            <p:cNvPr id="125" name="组合 124">
              <a:extLst>
                <a:ext uri="{FF2B5EF4-FFF2-40B4-BE49-F238E27FC236}">
                  <a16:creationId xmlns:a16="http://schemas.microsoft.com/office/drawing/2014/main" id="{8D0051C0-1BD6-8854-BF45-F28521AADBAF}"/>
                </a:ext>
              </a:extLst>
            </p:cNvPr>
            <p:cNvGrpSpPr/>
            <p:nvPr/>
          </p:nvGrpSpPr>
          <p:grpSpPr>
            <a:xfrm>
              <a:off x="9981300" y="5310368"/>
              <a:ext cx="720000" cy="720000"/>
              <a:chOff x="9981300" y="5281796"/>
              <a:chExt cx="720000" cy="720000"/>
            </a:xfrm>
          </p:grpSpPr>
          <p:sp>
            <p:nvSpPr>
              <p:cNvPr id="126" name="矩形: 圆角 125">
                <a:extLst>
                  <a:ext uri="{FF2B5EF4-FFF2-40B4-BE49-F238E27FC236}">
                    <a16:creationId xmlns:a16="http://schemas.microsoft.com/office/drawing/2014/main" id="{F5E98835-A0F6-701D-2193-99F4248758EF}"/>
                  </a:ext>
                </a:extLst>
              </p:cNvPr>
              <p:cNvSpPr/>
              <p:nvPr/>
            </p:nvSpPr>
            <p:spPr>
              <a:xfrm>
                <a:off x="10683300" y="5281796"/>
                <a:ext cx="18000" cy="720000"/>
              </a:xfrm>
              <a:prstGeom prst="roundRect">
                <a:avLst>
                  <a:gd name="adj" fmla="val 0"/>
                </a:avLst>
              </a:prstGeom>
              <a:gradFill flip="none" rotWithShape="1">
                <a:gsLst>
                  <a:gs pos="0">
                    <a:schemeClr val="accent1">
                      <a:lumMod val="20000"/>
                      <a:lumOff val="8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7" name="矩形: 圆角 126">
                <a:extLst>
                  <a:ext uri="{FF2B5EF4-FFF2-40B4-BE49-F238E27FC236}">
                    <a16:creationId xmlns:a16="http://schemas.microsoft.com/office/drawing/2014/main" id="{0EB682C5-7FD9-CCC4-89C6-6063206AF131}"/>
                  </a:ext>
                </a:extLst>
              </p:cNvPr>
              <p:cNvSpPr/>
              <p:nvPr/>
            </p:nvSpPr>
            <p:spPr>
              <a:xfrm rot="16200000">
                <a:off x="10332300" y="5632796"/>
                <a:ext cx="18000" cy="720000"/>
              </a:xfrm>
              <a:prstGeom prst="roundRect">
                <a:avLst>
                  <a:gd name="adj" fmla="val 0"/>
                </a:avLst>
              </a:prstGeom>
              <a:gradFill flip="none" rotWithShape="1">
                <a:gsLst>
                  <a:gs pos="0">
                    <a:schemeClr val="accent1">
                      <a:lumMod val="20000"/>
                      <a:lumOff val="8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sp>
        <p:nvSpPr>
          <p:cNvPr id="123" name="矩形: 圆角 122">
            <a:extLst>
              <a:ext uri="{FF2B5EF4-FFF2-40B4-BE49-F238E27FC236}">
                <a16:creationId xmlns:a16="http://schemas.microsoft.com/office/drawing/2014/main" id="{D53F56C9-6E31-899C-2381-EE82AE3D56B9}"/>
              </a:ext>
            </a:extLst>
          </p:cNvPr>
          <p:cNvSpPr/>
          <p:nvPr/>
        </p:nvSpPr>
        <p:spPr>
          <a:xfrm>
            <a:off x="1799635" y="4818578"/>
            <a:ext cx="3606475" cy="1152495"/>
          </a:xfrm>
          <a:prstGeom prst="roundRect">
            <a:avLst>
              <a:gd name="adj" fmla="val 0"/>
            </a:avLst>
          </a:prstGeom>
          <a:gradFill flip="none" rotWithShape="1">
            <a:gsLst>
              <a:gs pos="0">
                <a:schemeClr val="accent1">
                  <a:lumMod val="75000"/>
                </a:schemeClr>
              </a:gs>
              <a:gs pos="100000">
                <a:schemeClr val="accent1">
                  <a:lumMod val="80000"/>
                  <a:lumOff val="20000"/>
                </a:schemeClr>
              </a:gs>
            </a:gsLst>
            <a:lin ang="0" scaled="1"/>
            <a:tileRect/>
          </a:gradFill>
          <a:ln w="25400">
            <a:noFill/>
          </a:ln>
          <a:effectLst>
            <a:outerShdw blurRad="381000" dist="762000" dir="1200000" sx="66000" sy="66000" algn="ctr" rotWithShape="0">
              <a:schemeClr val="accent1">
                <a:lumMod val="7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endParaRPr>
          </a:p>
        </p:txBody>
      </p:sp>
      <p:grpSp>
        <p:nvGrpSpPr>
          <p:cNvPr id="101" name="组合 100">
            <a:extLst>
              <a:ext uri="{FF2B5EF4-FFF2-40B4-BE49-F238E27FC236}">
                <a16:creationId xmlns:a16="http://schemas.microsoft.com/office/drawing/2014/main" id="{8150DEB9-9A75-A1FD-5F42-D7F7433F7CB4}"/>
              </a:ext>
            </a:extLst>
          </p:cNvPr>
          <p:cNvGrpSpPr/>
          <p:nvPr/>
        </p:nvGrpSpPr>
        <p:grpSpPr>
          <a:xfrm>
            <a:off x="7266273" y="1552093"/>
            <a:ext cx="3726577" cy="1152495"/>
            <a:chOff x="6974723" y="4877873"/>
            <a:chExt cx="3726577" cy="1152495"/>
          </a:xfrm>
        </p:grpSpPr>
        <p:sp>
          <p:nvSpPr>
            <p:cNvPr id="103" name="矩形: 圆角 102">
              <a:extLst>
                <a:ext uri="{FF2B5EF4-FFF2-40B4-BE49-F238E27FC236}">
                  <a16:creationId xmlns:a16="http://schemas.microsoft.com/office/drawing/2014/main" id="{0F69602C-7A20-5BD2-6242-B3E242A537AF}"/>
                </a:ext>
              </a:extLst>
            </p:cNvPr>
            <p:cNvSpPr/>
            <p:nvPr/>
          </p:nvSpPr>
          <p:spPr>
            <a:xfrm>
              <a:off x="6974723" y="4877873"/>
              <a:ext cx="3726577" cy="1152495"/>
            </a:xfrm>
            <a:prstGeom prst="roundRect">
              <a:avLst>
                <a:gd name="adj" fmla="val 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endParaRPr>
            </a:p>
          </p:txBody>
        </p:sp>
        <p:grpSp>
          <p:nvGrpSpPr>
            <p:cNvPr id="104" name="组合 103">
              <a:extLst>
                <a:ext uri="{FF2B5EF4-FFF2-40B4-BE49-F238E27FC236}">
                  <a16:creationId xmlns:a16="http://schemas.microsoft.com/office/drawing/2014/main" id="{B9D63BEF-05E0-AB81-0D7A-3B2600CEF16E}"/>
                </a:ext>
              </a:extLst>
            </p:cNvPr>
            <p:cNvGrpSpPr/>
            <p:nvPr/>
          </p:nvGrpSpPr>
          <p:grpSpPr>
            <a:xfrm>
              <a:off x="9981300" y="5310368"/>
              <a:ext cx="720000" cy="720000"/>
              <a:chOff x="9981300" y="5281796"/>
              <a:chExt cx="720000" cy="720000"/>
            </a:xfrm>
          </p:grpSpPr>
          <p:sp>
            <p:nvSpPr>
              <p:cNvPr id="105" name="矩形: 圆角 104">
                <a:extLst>
                  <a:ext uri="{FF2B5EF4-FFF2-40B4-BE49-F238E27FC236}">
                    <a16:creationId xmlns:a16="http://schemas.microsoft.com/office/drawing/2014/main" id="{182D8800-AAB1-480E-4E0F-3891C95B92DA}"/>
                  </a:ext>
                </a:extLst>
              </p:cNvPr>
              <p:cNvSpPr/>
              <p:nvPr/>
            </p:nvSpPr>
            <p:spPr>
              <a:xfrm>
                <a:off x="10683300" y="5281796"/>
                <a:ext cx="18000" cy="720000"/>
              </a:xfrm>
              <a:prstGeom prst="roundRect">
                <a:avLst>
                  <a:gd name="adj" fmla="val 0"/>
                </a:avLst>
              </a:prstGeom>
              <a:gradFill flip="none" rotWithShape="1">
                <a:gsLst>
                  <a:gs pos="0">
                    <a:schemeClr val="accent1">
                      <a:lumMod val="20000"/>
                      <a:lumOff val="8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6" name="矩形: 圆角 105">
                <a:extLst>
                  <a:ext uri="{FF2B5EF4-FFF2-40B4-BE49-F238E27FC236}">
                    <a16:creationId xmlns:a16="http://schemas.microsoft.com/office/drawing/2014/main" id="{80EC76FC-92A3-97D7-FF65-8A72720FD1D7}"/>
                  </a:ext>
                </a:extLst>
              </p:cNvPr>
              <p:cNvSpPr/>
              <p:nvPr/>
            </p:nvSpPr>
            <p:spPr>
              <a:xfrm rot="16200000">
                <a:off x="10332300" y="5632796"/>
                <a:ext cx="18000" cy="720000"/>
              </a:xfrm>
              <a:prstGeom prst="roundRect">
                <a:avLst>
                  <a:gd name="adj" fmla="val 0"/>
                </a:avLst>
              </a:prstGeom>
              <a:gradFill flip="none" rotWithShape="1">
                <a:gsLst>
                  <a:gs pos="0">
                    <a:schemeClr val="accent1">
                      <a:lumMod val="20000"/>
                      <a:lumOff val="8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sp>
        <p:nvSpPr>
          <p:cNvPr id="102" name="矩形: 圆角 101">
            <a:extLst>
              <a:ext uri="{FF2B5EF4-FFF2-40B4-BE49-F238E27FC236}">
                <a16:creationId xmlns:a16="http://schemas.microsoft.com/office/drawing/2014/main" id="{EB7FB20D-F041-6DFC-248A-5173F24C9FE4}"/>
              </a:ext>
            </a:extLst>
          </p:cNvPr>
          <p:cNvSpPr/>
          <p:nvPr/>
        </p:nvSpPr>
        <p:spPr>
          <a:xfrm>
            <a:off x="7317073" y="1492798"/>
            <a:ext cx="3606475" cy="1152495"/>
          </a:xfrm>
          <a:prstGeom prst="roundRect">
            <a:avLst>
              <a:gd name="adj" fmla="val 0"/>
            </a:avLst>
          </a:prstGeom>
          <a:gradFill flip="none" rotWithShape="1">
            <a:gsLst>
              <a:gs pos="0">
                <a:schemeClr val="accent1">
                  <a:lumMod val="75000"/>
                </a:schemeClr>
              </a:gs>
              <a:gs pos="100000">
                <a:schemeClr val="accent1">
                  <a:lumMod val="80000"/>
                  <a:lumOff val="20000"/>
                </a:schemeClr>
              </a:gs>
            </a:gsLst>
            <a:lin ang="0" scaled="1"/>
            <a:tileRect/>
          </a:gradFill>
          <a:ln w="25400">
            <a:noFill/>
          </a:ln>
          <a:effectLst>
            <a:outerShdw blurRad="381000" dist="762000" dir="1200000" sx="66000" sy="66000" algn="ctr" rotWithShape="0">
              <a:schemeClr val="accent1">
                <a:lumMod val="7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endParaRPr>
          </a:p>
        </p:txBody>
      </p:sp>
      <p:grpSp>
        <p:nvGrpSpPr>
          <p:cNvPr id="88" name="组合 87">
            <a:extLst>
              <a:ext uri="{FF2B5EF4-FFF2-40B4-BE49-F238E27FC236}">
                <a16:creationId xmlns:a16="http://schemas.microsoft.com/office/drawing/2014/main" id="{E69116D1-E672-2E93-B555-8AAD90FDC5CD}"/>
              </a:ext>
            </a:extLst>
          </p:cNvPr>
          <p:cNvGrpSpPr/>
          <p:nvPr/>
        </p:nvGrpSpPr>
        <p:grpSpPr>
          <a:xfrm>
            <a:off x="7266273" y="3222266"/>
            <a:ext cx="3726577" cy="1152495"/>
            <a:chOff x="6974723" y="4877873"/>
            <a:chExt cx="3726577" cy="1152495"/>
          </a:xfrm>
        </p:grpSpPr>
        <p:sp>
          <p:nvSpPr>
            <p:cNvPr id="90" name="矩形: 圆角 89">
              <a:extLst>
                <a:ext uri="{FF2B5EF4-FFF2-40B4-BE49-F238E27FC236}">
                  <a16:creationId xmlns:a16="http://schemas.microsoft.com/office/drawing/2014/main" id="{F2A7B0E1-41F6-92DD-1913-3993CAB790DE}"/>
                </a:ext>
              </a:extLst>
            </p:cNvPr>
            <p:cNvSpPr/>
            <p:nvPr/>
          </p:nvSpPr>
          <p:spPr>
            <a:xfrm>
              <a:off x="6974723" y="4877873"/>
              <a:ext cx="3726577" cy="1152495"/>
            </a:xfrm>
            <a:prstGeom prst="roundRect">
              <a:avLst>
                <a:gd name="adj" fmla="val 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endParaRPr>
            </a:p>
          </p:txBody>
        </p:sp>
        <p:grpSp>
          <p:nvGrpSpPr>
            <p:cNvPr id="97" name="组合 96">
              <a:extLst>
                <a:ext uri="{FF2B5EF4-FFF2-40B4-BE49-F238E27FC236}">
                  <a16:creationId xmlns:a16="http://schemas.microsoft.com/office/drawing/2014/main" id="{D0CAD5DA-6DD5-A7A5-01DA-B0271AEE97C0}"/>
                </a:ext>
              </a:extLst>
            </p:cNvPr>
            <p:cNvGrpSpPr/>
            <p:nvPr/>
          </p:nvGrpSpPr>
          <p:grpSpPr>
            <a:xfrm>
              <a:off x="9981300" y="5310368"/>
              <a:ext cx="720000" cy="720000"/>
              <a:chOff x="9981300" y="5281796"/>
              <a:chExt cx="720000" cy="720000"/>
            </a:xfrm>
          </p:grpSpPr>
          <p:sp>
            <p:nvSpPr>
              <p:cNvPr id="98" name="矩形: 圆角 97">
                <a:extLst>
                  <a:ext uri="{FF2B5EF4-FFF2-40B4-BE49-F238E27FC236}">
                    <a16:creationId xmlns:a16="http://schemas.microsoft.com/office/drawing/2014/main" id="{E9915736-D32E-BBE6-6927-0343C5D2CA85}"/>
                  </a:ext>
                </a:extLst>
              </p:cNvPr>
              <p:cNvSpPr/>
              <p:nvPr/>
            </p:nvSpPr>
            <p:spPr>
              <a:xfrm>
                <a:off x="10683300" y="5281796"/>
                <a:ext cx="18000" cy="720000"/>
              </a:xfrm>
              <a:prstGeom prst="roundRect">
                <a:avLst>
                  <a:gd name="adj" fmla="val 0"/>
                </a:avLst>
              </a:prstGeom>
              <a:gradFill flip="none" rotWithShape="1">
                <a:gsLst>
                  <a:gs pos="0">
                    <a:schemeClr val="accent1">
                      <a:lumMod val="20000"/>
                      <a:lumOff val="8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9" name="矩形: 圆角 98">
                <a:extLst>
                  <a:ext uri="{FF2B5EF4-FFF2-40B4-BE49-F238E27FC236}">
                    <a16:creationId xmlns:a16="http://schemas.microsoft.com/office/drawing/2014/main" id="{353D81B4-0FC5-D2F8-67FD-0DC290F11602}"/>
                  </a:ext>
                </a:extLst>
              </p:cNvPr>
              <p:cNvSpPr/>
              <p:nvPr/>
            </p:nvSpPr>
            <p:spPr>
              <a:xfrm rot="16200000">
                <a:off x="10332300" y="5632796"/>
                <a:ext cx="18000" cy="720000"/>
              </a:xfrm>
              <a:prstGeom prst="roundRect">
                <a:avLst>
                  <a:gd name="adj" fmla="val 0"/>
                </a:avLst>
              </a:prstGeom>
              <a:gradFill flip="none" rotWithShape="1">
                <a:gsLst>
                  <a:gs pos="0">
                    <a:schemeClr val="accent1">
                      <a:lumMod val="20000"/>
                      <a:lumOff val="8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sp>
        <p:nvSpPr>
          <p:cNvPr id="89" name="矩形: 圆角 88">
            <a:extLst>
              <a:ext uri="{FF2B5EF4-FFF2-40B4-BE49-F238E27FC236}">
                <a16:creationId xmlns:a16="http://schemas.microsoft.com/office/drawing/2014/main" id="{F69B9EC4-0EA9-4886-9452-FA9B8B270ADA}"/>
              </a:ext>
            </a:extLst>
          </p:cNvPr>
          <p:cNvSpPr/>
          <p:nvPr/>
        </p:nvSpPr>
        <p:spPr>
          <a:xfrm>
            <a:off x="7317073" y="3162971"/>
            <a:ext cx="3606475" cy="1152495"/>
          </a:xfrm>
          <a:prstGeom prst="roundRect">
            <a:avLst>
              <a:gd name="adj" fmla="val 0"/>
            </a:avLst>
          </a:prstGeom>
          <a:gradFill flip="none" rotWithShape="1">
            <a:gsLst>
              <a:gs pos="0">
                <a:schemeClr val="accent1">
                  <a:lumMod val="75000"/>
                </a:schemeClr>
              </a:gs>
              <a:gs pos="100000">
                <a:schemeClr val="accent1">
                  <a:lumMod val="80000"/>
                  <a:lumOff val="20000"/>
                </a:schemeClr>
              </a:gs>
            </a:gsLst>
            <a:lin ang="0" scaled="1"/>
            <a:tileRect/>
          </a:gradFill>
          <a:ln w="25400">
            <a:noFill/>
          </a:ln>
          <a:effectLst>
            <a:outerShdw blurRad="381000" dist="762000" dir="1200000" sx="66000" sy="66000" algn="ctr" rotWithShape="0">
              <a:schemeClr val="accent1">
                <a:lumMod val="7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endParaRPr>
          </a:p>
        </p:txBody>
      </p:sp>
      <p:grpSp>
        <p:nvGrpSpPr>
          <p:cNvPr id="7" name="组合 6">
            <a:extLst>
              <a:ext uri="{FF2B5EF4-FFF2-40B4-BE49-F238E27FC236}">
                <a16:creationId xmlns:a16="http://schemas.microsoft.com/office/drawing/2014/main" id="{FEE340AC-C73F-DD90-3B1F-0B5A10219105}"/>
              </a:ext>
            </a:extLst>
          </p:cNvPr>
          <p:cNvGrpSpPr/>
          <p:nvPr/>
        </p:nvGrpSpPr>
        <p:grpSpPr>
          <a:xfrm>
            <a:off x="7266273" y="4877873"/>
            <a:ext cx="3726577" cy="1152495"/>
            <a:chOff x="6974723" y="4877873"/>
            <a:chExt cx="3726577" cy="1152495"/>
          </a:xfrm>
        </p:grpSpPr>
        <p:sp>
          <p:nvSpPr>
            <p:cNvPr id="74" name="矩形: 圆角 73">
              <a:extLst>
                <a:ext uri="{FF2B5EF4-FFF2-40B4-BE49-F238E27FC236}">
                  <a16:creationId xmlns:a16="http://schemas.microsoft.com/office/drawing/2014/main" id="{3E94115C-EE9C-F078-5B27-5F52EAC0A6EB}"/>
                </a:ext>
              </a:extLst>
            </p:cNvPr>
            <p:cNvSpPr/>
            <p:nvPr/>
          </p:nvSpPr>
          <p:spPr>
            <a:xfrm>
              <a:off x="6974723" y="4877873"/>
              <a:ext cx="3726577" cy="1152495"/>
            </a:xfrm>
            <a:prstGeom prst="roundRect">
              <a:avLst>
                <a:gd name="adj" fmla="val 0"/>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endParaRPr>
            </a:p>
          </p:txBody>
        </p:sp>
        <p:grpSp>
          <p:nvGrpSpPr>
            <p:cNvPr id="6" name="组合 5">
              <a:extLst>
                <a:ext uri="{FF2B5EF4-FFF2-40B4-BE49-F238E27FC236}">
                  <a16:creationId xmlns:a16="http://schemas.microsoft.com/office/drawing/2014/main" id="{B7F1B634-C0C3-9C97-0EE9-BFB2EED54A8C}"/>
                </a:ext>
              </a:extLst>
            </p:cNvPr>
            <p:cNvGrpSpPr/>
            <p:nvPr/>
          </p:nvGrpSpPr>
          <p:grpSpPr>
            <a:xfrm>
              <a:off x="9981300" y="5310368"/>
              <a:ext cx="720000" cy="720000"/>
              <a:chOff x="9981300" y="5281796"/>
              <a:chExt cx="720000" cy="720000"/>
            </a:xfrm>
          </p:grpSpPr>
          <p:sp>
            <p:nvSpPr>
              <p:cNvPr id="5" name="矩形: 圆角 4">
                <a:extLst>
                  <a:ext uri="{FF2B5EF4-FFF2-40B4-BE49-F238E27FC236}">
                    <a16:creationId xmlns:a16="http://schemas.microsoft.com/office/drawing/2014/main" id="{8ECB59E4-A06A-4A24-5377-D7B79FC66D82}"/>
                  </a:ext>
                </a:extLst>
              </p:cNvPr>
              <p:cNvSpPr/>
              <p:nvPr/>
            </p:nvSpPr>
            <p:spPr>
              <a:xfrm>
                <a:off x="10683300" y="5281796"/>
                <a:ext cx="18000" cy="720000"/>
              </a:xfrm>
              <a:prstGeom prst="roundRect">
                <a:avLst>
                  <a:gd name="adj" fmla="val 0"/>
                </a:avLst>
              </a:prstGeom>
              <a:gradFill flip="none" rotWithShape="1">
                <a:gsLst>
                  <a:gs pos="0">
                    <a:schemeClr val="accent1">
                      <a:lumMod val="20000"/>
                      <a:lumOff val="8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1" name="矩形: 圆角 80">
                <a:extLst>
                  <a:ext uri="{FF2B5EF4-FFF2-40B4-BE49-F238E27FC236}">
                    <a16:creationId xmlns:a16="http://schemas.microsoft.com/office/drawing/2014/main" id="{8E717F74-1EB3-E266-A129-B701F24AEB34}"/>
                  </a:ext>
                </a:extLst>
              </p:cNvPr>
              <p:cNvSpPr/>
              <p:nvPr/>
            </p:nvSpPr>
            <p:spPr>
              <a:xfrm rot="16200000">
                <a:off x="10332300" y="5632796"/>
                <a:ext cx="18000" cy="720000"/>
              </a:xfrm>
              <a:prstGeom prst="roundRect">
                <a:avLst>
                  <a:gd name="adj" fmla="val 0"/>
                </a:avLst>
              </a:prstGeom>
              <a:gradFill flip="none" rotWithShape="1">
                <a:gsLst>
                  <a:gs pos="0">
                    <a:schemeClr val="accent1">
                      <a:lumMod val="20000"/>
                      <a:lumOff val="80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sp>
        <p:nvSpPr>
          <p:cNvPr id="75" name="矩形: 圆角 74">
            <a:extLst>
              <a:ext uri="{FF2B5EF4-FFF2-40B4-BE49-F238E27FC236}">
                <a16:creationId xmlns:a16="http://schemas.microsoft.com/office/drawing/2014/main" id="{3A721838-003F-B4B1-4849-4C97B235BD39}"/>
              </a:ext>
            </a:extLst>
          </p:cNvPr>
          <p:cNvSpPr/>
          <p:nvPr/>
        </p:nvSpPr>
        <p:spPr>
          <a:xfrm>
            <a:off x="7317073" y="4818578"/>
            <a:ext cx="3606475" cy="1152495"/>
          </a:xfrm>
          <a:prstGeom prst="roundRect">
            <a:avLst>
              <a:gd name="adj" fmla="val 0"/>
            </a:avLst>
          </a:prstGeom>
          <a:gradFill flip="none" rotWithShape="1">
            <a:gsLst>
              <a:gs pos="0">
                <a:schemeClr val="accent1">
                  <a:lumMod val="75000"/>
                </a:schemeClr>
              </a:gs>
              <a:gs pos="100000">
                <a:schemeClr val="accent1">
                  <a:lumMod val="80000"/>
                  <a:lumOff val="20000"/>
                </a:schemeClr>
              </a:gs>
            </a:gsLst>
            <a:lin ang="0" scaled="1"/>
            <a:tileRect/>
          </a:gradFill>
          <a:ln w="25400">
            <a:noFill/>
          </a:ln>
          <a:effectLst>
            <a:outerShdw blurRad="381000" dist="762000" dir="1200000" sx="66000" sy="66000" algn="ctr" rotWithShape="0">
              <a:schemeClr val="accent1">
                <a:lumMod val="75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bg1"/>
              </a:solidFill>
            </a:endParaRPr>
          </a:p>
        </p:txBody>
      </p:sp>
      <p:sp>
        <p:nvSpPr>
          <p:cNvPr id="50" name="文本框 49">
            <a:extLst>
              <a:ext uri="{FF2B5EF4-FFF2-40B4-BE49-F238E27FC236}">
                <a16:creationId xmlns:a16="http://schemas.microsoft.com/office/drawing/2014/main" id="{9CF132A9-6799-4FEE-A290-8E9CD32C70F7}"/>
              </a:ext>
            </a:extLst>
          </p:cNvPr>
          <p:cNvSpPr txBox="1"/>
          <p:nvPr/>
        </p:nvSpPr>
        <p:spPr>
          <a:xfrm>
            <a:off x="2475091" y="1562159"/>
            <a:ext cx="1107996"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bg1"/>
                </a:solidFill>
                <a:latin typeface="微软雅黑" panose="020B0503020204020204" pitchFamily="34" charset="-122"/>
                <a:ea typeface="微软雅黑" panose="020B0503020204020204" pitchFamily="34" charset="-122"/>
              </a:rPr>
              <a:t>总经理</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1" name="文本框 50">
            <a:extLst>
              <a:ext uri="{FF2B5EF4-FFF2-40B4-BE49-F238E27FC236}">
                <a16:creationId xmlns:a16="http://schemas.microsoft.com/office/drawing/2014/main" id="{55DC40C4-190E-4B9C-AEDF-B85B90D98FFF}"/>
              </a:ext>
            </a:extLst>
          </p:cNvPr>
          <p:cNvSpPr txBox="1"/>
          <p:nvPr/>
        </p:nvSpPr>
        <p:spPr>
          <a:xfrm>
            <a:off x="3540791" y="1562159"/>
            <a:ext cx="877163"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a:solidFill>
                  <a:schemeClr val="bg1"/>
                </a:solidFill>
                <a:latin typeface="微软雅黑" panose="020B0503020204020204" pitchFamily="34" charset="-122"/>
                <a:ea typeface="微软雅黑" panose="020B0503020204020204" pitchFamily="34" charset="-122"/>
              </a:rPr>
              <a:t>总经理</a:t>
            </a: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2" name="文本框 51">
            <a:extLst>
              <a:ext uri="{FF2B5EF4-FFF2-40B4-BE49-F238E27FC236}">
                <a16:creationId xmlns:a16="http://schemas.microsoft.com/office/drawing/2014/main" id="{765556D1-7A83-47B1-BE19-0E0FA8D5D9E5}"/>
              </a:ext>
            </a:extLst>
          </p:cNvPr>
          <p:cNvSpPr txBox="1"/>
          <p:nvPr/>
        </p:nvSpPr>
        <p:spPr>
          <a:xfrm>
            <a:off x="2475091" y="1931222"/>
            <a:ext cx="2913019" cy="552844"/>
          </a:xfrm>
          <a:prstGeom prst="rect">
            <a:avLst/>
          </a:prstGeom>
          <a:noFill/>
        </p:spPr>
        <p:txBody>
          <a:bodyPr wrap="square">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rPr>
              <a:t>此处单击添加文本此处单击添加</a:t>
            </a:r>
            <a:endParaRPr kumimoji="0" lang="en-US" altLang="zh-CN"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endParaRPr>
          </a:p>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rPr>
              <a:t>此处单击添加文本此处单击添加</a:t>
            </a:r>
          </a:p>
        </p:txBody>
      </p:sp>
      <p:sp>
        <p:nvSpPr>
          <p:cNvPr id="53" name="文本框 52">
            <a:extLst>
              <a:ext uri="{FF2B5EF4-FFF2-40B4-BE49-F238E27FC236}">
                <a16:creationId xmlns:a16="http://schemas.microsoft.com/office/drawing/2014/main" id="{1C147380-02CE-4FD6-B5F7-EF0671BDFD63}"/>
              </a:ext>
            </a:extLst>
          </p:cNvPr>
          <p:cNvSpPr txBox="1"/>
          <p:nvPr/>
        </p:nvSpPr>
        <p:spPr>
          <a:xfrm>
            <a:off x="2475091" y="3225324"/>
            <a:ext cx="1107996"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a:solidFill>
                  <a:schemeClr val="bg1"/>
                </a:solidFill>
                <a:latin typeface="微软雅黑" panose="020B0503020204020204" pitchFamily="34" charset="-122"/>
                <a:ea typeface="微软雅黑" panose="020B0503020204020204" pitchFamily="34" charset="-122"/>
              </a:rPr>
              <a:t>宣传部</a:t>
            </a:r>
            <a:endParaRPr kumimoji="0" lang="zh-CN" altLang="en-US" sz="18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4" name="文本框 53">
            <a:extLst>
              <a:ext uri="{FF2B5EF4-FFF2-40B4-BE49-F238E27FC236}">
                <a16:creationId xmlns:a16="http://schemas.microsoft.com/office/drawing/2014/main" id="{7E373972-F415-48F5-BC4E-E84C0AA3D8F6}"/>
              </a:ext>
            </a:extLst>
          </p:cNvPr>
          <p:cNvSpPr txBox="1"/>
          <p:nvPr/>
        </p:nvSpPr>
        <p:spPr>
          <a:xfrm>
            <a:off x="3540791" y="3225324"/>
            <a:ext cx="1338828"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宣传部部长</a:t>
            </a:r>
          </a:p>
        </p:txBody>
      </p:sp>
      <p:sp>
        <p:nvSpPr>
          <p:cNvPr id="56" name="文本框 55">
            <a:extLst>
              <a:ext uri="{FF2B5EF4-FFF2-40B4-BE49-F238E27FC236}">
                <a16:creationId xmlns:a16="http://schemas.microsoft.com/office/drawing/2014/main" id="{AEE88394-4736-4964-8328-75618DE75073}"/>
              </a:ext>
            </a:extLst>
          </p:cNvPr>
          <p:cNvSpPr txBox="1"/>
          <p:nvPr/>
        </p:nvSpPr>
        <p:spPr>
          <a:xfrm>
            <a:off x="2475091" y="4888488"/>
            <a:ext cx="1107996"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a:solidFill>
                  <a:schemeClr val="bg1"/>
                </a:solidFill>
                <a:latin typeface="微软雅黑" panose="020B0503020204020204" pitchFamily="34" charset="-122"/>
                <a:ea typeface="微软雅黑" panose="020B0503020204020204" pitchFamily="34" charset="-122"/>
              </a:rPr>
              <a:t>宣传部</a:t>
            </a:r>
            <a:endParaRPr kumimoji="0" lang="zh-CN" altLang="en-US" sz="18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57" name="文本框 56">
            <a:extLst>
              <a:ext uri="{FF2B5EF4-FFF2-40B4-BE49-F238E27FC236}">
                <a16:creationId xmlns:a16="http://schemas.microsoft.com/office/drawing/2014/main" id="{B6A4E8E4-A7DE-403B-9B4C-17C54CA878BF}"/>
              </a:ext>
            </a:extLst>
          </p:cNvPr>
          <p:cNvSpPr txBox="1"/>
          <p:nvPr/>
        </p:nvSpPr>
        <p:spPr>
          <a:xfrm>
            <a:off x="3540791" y="4888488"/>
            <a:ext cx="1375698"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宣传副部长</a:t>
            </a:r>
          </a:p>
        </p:txBody>
      </p:sp>
      <p:sp>
        <p:nvSpPr>
          <p:cNvPr id="59" name="文本框 58">
            <a:extLst>
              <a:ext uri="{FF2B5EF4-FFF2-40B4-BE49-F238E27FC236}">
                <a16:creationId xmlns:a16="http://schemas.microsoft.com/office/drawing/2014/main" id="{7F589FC8-994D-4E1E-B921-868B2984A95A}"/>
              </a:ext>
            </a:extLst>
          </p:cNvPr>
          <p:cNvSpPr txBox="1"/>
          <p:nvPr/>
        </p:nvSpPr>
        <p:spPr>
          <a:xfrm>
            <a:off x="7988525" y="1562159"/>
            <a:ext cx="1107996"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a:solidFill>
                  <a:schemeClr val="bg1"/>
                </a:solidFill>
                <a:latin typeface="微软雅黑" panose="020B0503020204020204" pitchFamily="34" charset="-122"/>
                <a:ea typeface="微软雅黑" panose="020B0503020204020204" pitchFamily="34" charset="-122"/>
              </a:rPr>
              <a:t>技术部</a:t>
            </a:r>
            <a:endParaRPr kumimoji="0" lang="zh-CN" altLang="en-US" sz="18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60" name="文本框 59">
            <a:extLst>
              <a:ext uri="{FF2B5EF4-FFF2-40B4-BE49-F238E27FC236}">
                <a16:creationId xmlns:a16="http://schemas.microsoft.com/office/drawing/2014/main" id="{0CCDF9C6-84C5-4E60-A76A-B0077CEB04D4}"/>
              </a:ext>
            </a:extLst>
          </p:cNvPr>
          <p:cNvSpPr txBox="1"/>
          <p:nvPr/>
        </p:nvSpPr>
        <p:spPr>
          <a:xfrm>
            <a:off x="9054225" y="1562159"/>
            <a:ext cx="1332416"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技术部部长</a:t>
            </a:r>
          </a:p>
        </p:txBody>
      </p:sp>
      <p:sp>
        <p:nvSpPr>
          <p:cNvPr id="62" name="文本框 61">
            <a:extLst>
              <a:ext uri="{FF2B5EF4-FFF2-40B4-BE49-F238E27FC236}">
                <a16:creationId xmlns:a16="http://schemas.microsoft.com/office/drawing/2014/main" id="{714BA633-1D4F-4558-81C8-8C8E5431CC1D}"/>
              </a:ext>
            </a:extLst>
          </p:cNvPr>
          <p:cNvSpPr txBox="1"/>
          <p:nvPr/>
        </p:nvSpPr>
        <p:spPr>
          <a:xfrm>
            <a:off x="7988525" y="3225324"/>
            <a:ext cx="1107996"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广告部</a:t>
            </a:r>
          </a:p>
        </p:txBody>
      </p:sp>
      <p:sp>
        <p:nvSpPr>
          <p:cNvPr id="63" name="文本框 62">
            <a:extLst>
              <a:ext uri="{FF2B5EF4-FFF2-40B4-BE49-F238E27FC236}">
                <a16:creationId xmlns:a16="http://schemas.microsoft.com/office/drawing/2014/main" id="{D35525ED-54B3-45CF-A91A-530A3E799960}"/>
              </a:ext>
            </a:extLst>
          </p:cNvPr>
          <p:cNvSpPr txBox="1"/>
          <p:nvPr/>
        </p:nvSpPr>
        <p:spPr>
          <a:xfrm>
            <a:off x="9054225" y="3225324"/>
            <a:ext cx="1332416"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广告部部长</a:t>
            </a:r>
          </a:p>
        </p:txBody>
      </p:sp>
      <p:sp>
        <p:nvSpPr>
          <p:cNvPr id="65" name="文本框 64">
            <a:extLst>
              <a:ext uri="{FF2B5EF4-FFF2-40B4-BE49-F238E27FC236}">
                <a16:creationId xmlns:a16="http://schemas.microsoft.com/office/drawing/2014/main" id="{1D5979C2-627A-4982-B5AC-92726A9F78FF}"/>
              </a:ext>
            </a:extLst>
          </p:cNvPr>
          <p:cNvSpPr txBox="1"/>
          <p:nvPr/>
        </p:nvSpPr>
        <p:spPr>
          <a:xfrm>
            <a:off x="7988525" y="4888488"/>
            <a:ext cx="1107996"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bg1"/>
                </a:solidFill>
                <a:latin typeface="微软雅黑" panose="020B0503020204020204" pitchFamily="34" charset="-122"/>
                <a:ea typeface="微软雅黑" panose="020B0503020204020204" pitchFamily="34" charset="-122"/>
              </a:rPr>
              <a:t>客服部</a:t>
            </a:r>
            <a:endParaRPr kumimoji="0" lang="zh-CN" altLang="en-US" sz="1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66" name="文本框 65">
            <a:extLst>
              <a:ext uri="{FF2B5EF4-FFF2-40B4-BE49-F238E27FC236}">
                <a16:creationId xmlns:a16="http://schemas.microsoft.com/office/drawing/2014/main" id="{C8F1B37D-8C1F-4134-9BC3-14F3DBB1A28F}"/>
              </a:ext>
            </a:extLst>
          </p:cNvPr>
          <p:cNvSpPr txBox="1"/>
          <p:nvPr/>
        </p:nvSpPr>
        <p:spPr>
          <a:xfrm>
            <a:off x="9054225" y="4888488"/>
            <a:ext cx="1332416" cy="369332"/>
          </a:xfrm>
          <a:prstGeom prst="rect">
            <a:avLst/>
          </a:prstGeom>
          <a:noFill/>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客服部部长</a:t>
            </a:r>
          </a:p>
        </p:txBody>
      </p:sp>
      <p:pic>
        <p:nvPicPr>
          <p:cNvPr id="131" name="图片 130" descr="男子的脸部特写与配字&#10;&#10;中度可信度描述已自动生成">
            <a:extLst>
              <a:ext uri="{FF2B5EF4-FFF2-40B4-BE49-F238E27FC236}">
                <a16:creationId xmlns:a16="http://schemas.microsoft.com/office/drawing/2014/main" id="{B424B316-A8CF-C3AE-ACE2-887D9A3390FD}"/>
              </a:ext>
            </a:extLst>
          </p:cNvPr>
          <p:cNvPicPr>
            <a:picLocks/>
          </p:cNvPicPr>
          <p:nvPr/>
        </p:nvPicPr>
        <p:blipFill>
          <a:blip r:embed="rId2">
            <a:extLst>
              <a:ext uri="{28A0092B-C50C-407E-A947-70E740481C1C}">
                <a14:useLocalDpi xmlns:a14="http://schemas.microsoft.com/office/drawing/2010/main" val="0"/>
              </a:ext>
            </a:extLst>
          </a:blip>
          <a:srcRect l="17861" t="3586" r="17861" b="32232"/>
          <a:stretch>
            <a:fillRect/>
          </a:stretch>
        </p:blipFill>
        <p:spPr>
          <a:xfrm>
            <a:off x="1175026" y="4822388"/>
            <a:ext cx="1189510" cy="1189508"/>
          </a:xfrm>
          <a:custGeom>
            <a:avLst/>
            <a:gdLst>
              <a:gd name="connsiteX0" fmla="*/ 908393 w 1816786"/>
              <a:gd name="connsiteY0" fmla="*/ 0 h 1816786"/>
              <a:gd name="connsiteX1" fmla="*/ 1816786 w 1816786"/>
              <a:gd name="connsiteY1" fmla="*/ 908393 h 1816786"/>
              <a:gd name="connsiteX2" fmla="*/ 908393 w 1816786"/>
              <a:gd name="connsiteY2" fmla="*/ 1816786 h 1816786"/>
              <a:gd name="connsiteX3" fmla="*/ 0 w 1816786"/>
              <a:gd name="connsiteY3" fmla="*/ 908393 h 1816786"/>
              <a:gd name="connsiteX4" fmla="*/ 908393 w 1816786"/>
              <a:gd name="connsiteY4" fmla="*/ 0 h 181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786" h="1816786">
                <a:moveTo>
                  <a:pt x="908393" y="0"/>
                </a:moveTo>
                <a:cubicBezTo>
                  <a:pt x="1410085" y="0"/>
                  <a:pt x="1816786" y="406701"/>
                  <a:pt x="1816786" y="908393"/>
                </a:cubicBezTo>
                <a:cubicBezTo>
                  <a:pt x="1816786" y="1410085"/>
                  <a:pt x="1410085" y="1816786"/>
                  <a:pt x="908393" y="1816786"/>
                </a:cubicBezTo>
                <a:cubicBezTo>
                  <a:pt x="406701" y="1816786"/>
                  <a:pt x="0" y="1410085"/>
                  <a:pt x="0" y="908393"/>
                </a:cubicBezTo>
                <a:cubicBezTo>
                  <a:pt x="0" y="406701"/>
                  <a:pt x="406701" y="0"/>
                  <a:pt x="908393" y="0"/>
                </a:cubicBezTo>
                <a:close/>
              </a:path>
            </a:pathLst>
          </a:custGeom>
          <a:ln>
            <a:gradFill>
              <a:gsLst>
                <a:gs pos="0">
                  <a:schemeClr val="bg1"/>
                </a:gs>
                <a:gs pos="100000">
                  <a:schemeClr val="accent1"/>
                </a:gs>
              </a:gsLst>
              <a:lin ang="5400000" scaled="1"/>
            </a:gradFill>
          </a:ln>
          <a:effectLst>
            <a:outerShdw blurRad="469900" dist="419100" dir="5400000" sx="75000" sy="75000" algn="t" rotWithShape="0">
              <a:schemeClr val="accent1">
                <a:lumMod val="50000"/>
                <a:alpha val="38000"/>
              </a:schemeClr>
            </a:outerShdw>
          </a:effectLst>
        </p:spPr>
      </p:pic>
      <p:pic>
        <p:nvPicPr>
          <p:cNvPr id="121" name="图片 120" descr="图片包含 镜子, 反射, 男人, 游戏机&#10;&#10;描述已自动生成">
            <a:extLst>
              <a:ext uri="{FF2B5EF4-FFF2-40B4-BE49-F238E27FC236}">
                <a16:creationId xmlns:a16="http://schemas.microsoft.com/office/drawing/2014/main" id="{5A282748-5C71-B74D-D56D-E94532A3AEC4}"/>
              </a:ext>
            </a:extLst>
          </p:cNvPr>
          <p:cNvPicPr>
            <a:picLocks/>
          </p:cNvPicPr>
          <p:nvPr/>
        </p:nvPicPr>
        <p:blipFill>
          <a:blip r:embed="rId3">
            <a:extLst>
              <a:ext uri="{28A0092B-C50C-407E-A947-70E740481C1C}">
                <a14:useLocalDpi xmlns:a14="http://schemas.microsoft.com/office/drawing/2010/main" val="0"/>
              </a:ext>
            </a:extLst>
          </a:blip>
          <a:srcRect l="17820" t="3258" r="17902" b="32464"/>
          <a:stretch>
            <a:fillRect/>
          </a:stretch>
        </p:blipFill>
        <p:spPr>
          <a:xfrm>
            <a:off x="6688460" y="3155414"/>
            <a:ext cx="1189510" cy="1189508"/>
          </a:xfrm>
          <a:custGeom>
            <a:avLst/>
            <a:gdLst>
              <a:gd name="connsiteX0" fmla="*/ 908393 w 1816786"/>
              <a:gd name="connsiteY0" fmla="*/ 0 h 1816786"/>
              <a:gd name="connsiteX1" fmla="*/ 1816786 w 1816786"/>
              <a:gd name="connsiteY1" fmla="*/ 908393 h 1816786"/>
              <a:gd name="connsiteX2" fmla="*/ 908393 w 1816786"/>
              <a:gd name="connsiteY2" fmla="*/ 1816786 h 1816786"/>
              <a:gd name="connsiteX3" fmla="*/ 0 w 1816786"/>
              <a:gd name="connsiteY3" fmla="*/ 908393 h 1816786"/>
              <a:gd name="connsiteX4" fmla="*/ 908393 w 1816786"/>
              <a:gd name="connsiteY4" fmla="*/ 0 h 181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786" h="1816786">
                <a:moveTo>
                  <a:pt x="908393" y="0"/>
                </a:moveTo>
                <a:cubicBezTo>
                  <a:pt x="1410085" y="0"/>
                  <a:pt x="1816786" y="406701"/>
                  <a:pt x="1816786" y="908393"/>
                </a:cubicBezTo>
                <a:cubicBezTo>
                  <a:pt x="1816786" y="1410085"/>
                  <a:pt x="1410085" y="1816786"/>
                  <a:pt x="908393" y="1816786"/>
                </a:cubicBezTo>
                <a:cubicBezTo>
                  <a:pt x="406701" y="1816786"/>
                  <a:pt x="0" y="1410085"/>
                  <a:pt x="0" y="908393"/>
                </a:cubicBezTo>
                <a:cubicBezTo>
                  <a:pt x="0" y="406701"/>
                  <a:pt x="406701" y="0"/>
                  <a:pt x="908393" y="0"/>
                </a:cubicBezTo>
                <a:close/>
              </a:path>
            </a:pathLst>
          </a:custGeom>
          <a:ln>
            <a:gradFill>
              <a:gsLst>
                <a:gs pos="0">
                  <a:schemeClr val="bg1"/>
                </a:gs>
                <a:gs pos="100000">
                  <a:schemeClr val="accent1"/>
                </a:gs>
              </a:gsLst>
              <a:lin ang="5400000" scaled="1"/>
            </a:gradFill>
          </a:ln>
          <a:effectLst>
            <a:outerShdw blurRad="469900" dist="419100" dir="5400000" sx="75000" sy="75000" algn="t" rotWithShape="0">
              <a:schemeClr val="accent1">
                <a:lumMod val="50000"/>
                <a:alpha val="38000"/>
              </a:schemeClr>
            </a:outerShdw>
          </a:effectLst>
        </p:spPr>
      </p:pic>
      <p:pic>
        <p:nvPicPr>
          <p:cNvPr id="129" name="图片 128" descr="黑胶唱片&#10;&#10;低可信度描述已自动生成">
            <a:extLst>
              <a:ext uri="{FF2B5EF4-FFF2-40B4-BE49-F238E27FC236}">
                <a16:creationId xmlns:a16="http://schemas.microsoft.com/office/drawing/2014/main" id="{8E440E8C-7001-D23D-E4D2-45084BCB6A9F}"/>
              </a:ext>
            </a:extLst>
          </p:cNvPr>
          <p:cNvPicPr>
            <a:picLocks/>
          </p:cNvPicPr>
          <p:nvPr/>
        </p:nvPicPr>
        <p:blipFill>
          <a:blip r:embed="rId4">
            <a:extLst>
              <a:ext uri="{28A0092B-C50C-407E-A947-70E740481C1C}">
                <a14:useLocalDpi xmlns:a14="http://schemas.microsoft.com/office/drawing/2010/main" val="0"/>
              </a:ext>
            </a:extLst>
          </a:blip>
          <a:srcRect l="17802" t="3299" r="17920" b="32423"/>
          <a:stretch>
            <a:fillRect/>
          </a:stretch>
        </p:blipFill>
        <p:spPr>
          <a:xfrm>
            <a:off x="6688460" y="1492250"/>
            <a:ext cx="1189510" cy="1189508"/>
          </a:xfrm>
          <a:custGeom>
            <a:avLst/>
            <a:gdLst>
              <a:gd name="connsiteX0" fmla="*/ 908393 w 1816786"/>
              <a:gd name="connsiteY0" fmla="*/ 0 h 1816786"/>
              <a:gd name="connsiteX1" fmla="*/ 1816786 w 1816786"/>
              <a:gd name="connsiteY1" fmla="*/ 908393 h 1816786"/>
              <a:gd name="connsiteX2" fmla="*/ 908393 w 1816786"/>
              <a:gd name="connsiteY2" fmla="*/ 1816786 h 1816786"/>
              <a:gd name="connsiteX3" fmla="*/ 0 w 1816786"/>
              <a:gd name="connsiteY3" fmla="*/ 908393 h 1816786"/>
              <a:gd name="connsiteX4" fmla="*/ 908393 w 1816786"/>
              <a:gd name="connsiteY4" fmla="*/ 0 h 181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786" h="1816786">
                <a:moveTo>
                  <a:pt x="908393" y="0"/>
                </a:moveTo>
                <a:cubicBezTo>
                  <a:pt x="1410085" y="0"/>
                  <a:pt x="1816786" y="406701"/>
                  <a:pt x="1816786" y="908393"/>
                </a:cubicBezTo>
                <a:cubicBezTo>
                  <a:pt x="1816786" y="1410085"/>
                  <a:pt x="1410085" y="1816786"/>
                  <a:pt x="908393" y="1816786"/>
                </a:cubicBezTo>
                <a:cubicBezTo>
                  <a:pt x="406701" y="1816786"/>
                  <a:pt x="0" y="1410085"/>
                  <a:pt x="0" y="908393"/>
                </a:cubicBezTo>
                <a:cubicBezTo>
                  <a:pt x="0" y="406701"/>
                  <a:pt x="406701" y="0"/>
                  <a:pt x="908393" y="0"/>
                </a:cubicBezTo>
                <a:close/>
              </a:path>
            </a:pathLst>
          </a:custGeom>
          <a:ln>
            <a:gradFill>
              <a:gsLst>
                <a:gs pos="0">
                  <a:schemeClr val="bg1"/>
                </a:gs>
                <a:gs pos="100000">
                  <a:schemeClr val="accent1"/>
                </a:gs>
              </a:gsLst>
              <a:lin ang="5400000" scaled="1"/>
            </a:gradFill>
          </a:ln>
          <a:effectLst>
            <a:outerShdw blurRad="469900" dist="419100" dir="5400000" sx="75000" sy="75000" algn="t" rotWithShape="0">
              <a:schemeClr val="accent1">
                <a:lumMod val="50000"/>
                <a:alpha val="38000"/>
              </a:schemeClr>
            </a:outerShdw>
          </a:effectLst>
        </p:spPr>
      </p:pic>
      <p:pic>
        <p:nvPicPr>
          <p:cNvPr id="134" name="图片 133" descr="图片包含 游戏机, 食物, 镜子, 放大镜&#10;&#10;描述已自动生成">
            <a:extLst>
              <a:ext uri="{FF2B5EF4-FFF2-40B4-BE49-F238E27FC236}">
                <a16:creationId xmlns:a16="http://schemas.microsoft.com/office/drawing/2014/main" id="{B19CF2BE-0D7F-1850-3A51-BE6CF5886C51}"/>
              </a:ext>
            </a:extLst>
          </p:cNvPr>
          <p:cNvPicPr>
            <a:picLocks/>
          </p:cNvPicPr>
          <p:nvPr/>
        </p:nvPicPr>
        <p:blipFill>
          <a:blip r:embed="rId5">
            <a:extLst>
              <a:ext uri="{28A0092B-C50C-407E-A947-70E740481C1C}">
                <a14:useLocalDpi xmlns:a14="http://schemas.microsoft.com/office/drawing/2010/main" val="0"/>
              </a:ext>
            </a:extLst>
          </a:blip>
          <a:srcRect l="17861" t="3302" r="17861" b="32420"/>
          <a:stretch>
            <a:fillRect/>
          </a:stretch>
        </p:blipFill>
        <p:spPr>
          <a:xfrm>
            <a:off x="1175026" y="3159224"/>
            <a:ext cx="1189510" cy="1189508"/>
          </a:xfrm>
          <a:custGeom>
            <a:avLst/>
            <a:gdLst>
              <a:gd name="connsiteX0" fmla="*/ 908393 w 1816786"/>
              <a:gd name="connsiteY0" fmla="*/ 0 h 1816786"/>
              <a:gd name="connsiteX1" fmla="*/ 1816786 w 1816786"/>
              <a:gd name="connsiteY1" fmla="*/ 908393 h 1816786"/>
              <a:gd name="connsiteX2" fmla="*/ 908393 w 1816786"/>
              <a:gd name="connsiteY2" fmla="*/ 1816786 h 1816786"/>
              <a:gd name="connsiteX3" fmla="*/ 0 w 1816786"/>
              <a:gd name="connsiteY3" fmla="*/ 908393 h 1816786"/>
              <a:gd name="connsiteX4" fmla="*/ 908393 w 1816786"/>
              <a:gd name="connsiteY4" fmla="*/ 0 h 181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786" h="1816786">
                <a:moveTo>
                  <a:pt x="908393" y="0"/>
                </a:moveTo>
                <a:cubicBezTo>
                  <a:pt x="1410085" y="0"/>
                  <a:pt x="1816786" y="406701"/>
                  <a:pt x="1816786" y="908393"/>
                </a:cubicBezTo>
                <a:cubicBezTo>
                  <a:pt x="1816786" y="1410085"/>
                  <a:pt x="1410085" y="1816786"/>
                  <a:pt x="908393" y="1816786"/>
                </a:cubicBezTo>
                <a:cubicBezTo>
                  <a:pt x="406701" y="1816786"/>
                  <a:pt x="0" y="1410085"/>
                  <a:pt x="0" y="908393"/>
                </a:cubicBezTo>
                <a:cubicBezTo>
                  <a:pt x="0" y="406701"/>
                  <a:pt x="406701" y="0"/>
                  <a:pt x="908393" y="0"/>
                </a:cubicBezTo>
                <a:close/>
              </a:path>
            </a:pathLst>
          </a:custGeom>
          <a:ln>
            <a:gradFill>
              <a:gsLst>
                <a:gs pos="0">
                  <a:schemeClr val="bg1"/>
                </a:gs>
                <a:gs pos="100000">
                  <a:schemeClr val="accent1"/>
                </a:gs>
              </a:gsLst>
              <a:lin ang="5400000" scaled="1"/>
            </a:gradFill>
          </a:ln>
          <a:effectLst>
            <a:outerShdw blurRad="469900" dist="419100" dir="5400000" sx="75000" sy="75000" algn="t" rotWithShape="0">
              <a:schemeClr val="accent1">
                <a:lumMod val="50000"/>
                <a:alpha val="38000"/>
              </a:schemeClr>
            </a:outerShdw>
          </a:effectLst>
        </p:spPr>
      </p:pic>
      <p:pic>
        <p:nvPicPr>
          <p:cNvPr id="135" name="图片 134" descr="图片包含 镜子, 游戏机, 看着, 男人&#10;&#10;描述已自动生成">
            <a:extLst>
              <a:ext uri="{FF2B5EF4-FFF2-40B4-BE49-F238E27FC236}">
                <a16:creationId xmlns:a16="http://schemas.microsoft.com/office/drawing/2014/main" id="{D9AD7CFA-7B7F-BC9D-4AAF-2477C1256D03}"/>
              </a:ext>
            </a:extLst>
          </p:cNvPr>
          <p:cNvPicPr>
            <a:picLocks/>
          </p:cNvPicPr>
          <p:nvPr/>
        </p:nvPicPr>
        <p:blipFill>
          <a:blip r:embed="rId6">
            <a:extLst>
              <a:ext uri="{28A0092B-C50C-407E-A947-70E740481C1C}">
                <a14:useLocalDpi xmlns:a14="http://schemas.microsoft.com/office/drawing/2010/main" val="0"/>
              </a:ext>
            </a:extLst>
          </a:blip>
          <a:srcRect l="17861" t="3560" r="17861" b="32162"/>
          <a:stretch>
            <a:fillRect/>
          </a:stretch>
        </p:blipFill>
        <p:spPr>
          <a:xfrm>
            <a:off x="1175026" y="1492250"/>
            <a:ext cx="1189510" cy="1189508"/>
          </a:xfrm>
          <a:custGeom>
            <a:avLst/>
            <a:gdLst>
              <a:gd name="connsiteX0" fmla="*/ 908393 w 1816786"/>
              <a:gd name="connsiteY0" fmla="*/ 0 h 1816786"/>
              <a:gd name="connsiteX1" fmla="*/ 1816786 w 1816786"/>
              <a:gd name="connsiteY1" fmla="*/ 908393 h 1816786"/>
              <a:gd name="connsiteX2" fmla="*/ 908393 w 1816786"/>
              <a:gd name="connsiteY2" fmla="*/ 1816786 h 1816786"/>
              <a:gd name="connsiteX3" fmla="*/ 0 w 1816786"/>
              <a:gd name="connsiteY3" fmla="*/ 908393 h 1816786"/>
              <a:gd name="connsiteX4" fmla="*/ 908393 w 1816786"/>
              <a:gd name="connsiteY4" fmla="*/ 0 h 181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786" h="1816786">
                <a:moveTo>
                  <a:pt x="908393" y="0"/>
                </a:moveTo>
                <a:cubicBezTo>
                  <a:pt x="1410085" y="0"/>
                  <a:pt x="1816786" y="406701"/>
                  <a:pt x="1816786" y="908393"/>
                </a:cubicBezTo>
                <a:cubicBezTo>
                  <a:pt x="1816786" y="1410085"/>
                  <a:pt x="1410085" y="1816786"/>
                  <a:pt x="908393" y="1816786"/>
                </a:cubicBezTo>
                <a:cubicBezTo>
                  <a:pt x="406701" y="1816786"/>
                  <a:pt x="0" y="1410085"/>
                  <a:pt x="0" y="908393"/>
                </a:cubicBezTo>
                <a:cubicBezTo>
                  <a:pt x="0" y="406701"/>
                  <a:pt x="406701" y="0"/>
                  <a:pt x="908393" y="0"/>
                </a:cubicBezTo>
                <a:close/>
              </a:path>
            </a:pathLst>
          </a:custGeom>
          <a:ln>
            <a:gradFill>
              <a:gsLst>
                <a:gs pos="0">
                  <a:schemeClr val="bg1"/>
                </a:gs>
                <a:gs pos="100000">
                  <a:schemeClr val="accent1"/>
                </a:gs>
              </a:gsLst>
              <a:lin ang="5400000" scaled="1"/>
            </a:gradFill>
          </a:ln>
          <a:effectLst>
            <a:outerShdw blurRad="469900" dist="419100" dir="5400000" sx="75000" sy="75000" algn="t" rotWithShape="0">
              <a:schemeClr val="accent1">
                <a:lumMod val="50000"/>
                <a:alpha val="38000"/>
              </a:schemeClr>
            </a:outerShdw>
          </a:effectLst>
        </p:spPr>
      </p:pic>
      <p:sp>
        <p:nvSpPr>
          <p:cNvPr id="36" name="文本框 35">
            <a:extLst>
              <a:ext uri="{FF2B5EF4-FFF2-40B4-BE49-F238E27FC236}">
                <a16:creationId xmlns:a16="http://schemas.microsoft.com/office/drawing/2014/main" id="{A000B348-043C-134A-B591-55C36C1AE1A5}"/>
              </a:ext>
            </a:extLst>
          </p:cNvPr>
          <p:cNvSpPr txBox="1"/>
          <p:nvPr/>
        </p:nvSpPr>
        <p:spPr>
          <a:xfrm>
            <a:off x="1198228" y="284512"/>
            <a:ext cx="1946545" cy="584775"/>
          </a:xfrm>
          <a:prstGeom prst="rect">
            <a:avLst/>
          </a:prstGeom>
          <a:noFill/>
        </p:spPr>
        <p:txBody>
          <a:bodyPr wrap="square" rtlCol="0">
            <a:noAutofit/>
          </a:bodyPr>
          <a:lstStyle>
            <a:defPPr>
              <a:defRPr lang="zh-CN"/>
            </a:defPPr>
            <a:lvl1pPr algn="just">
              <a:defRPr sz="3200" spc="300">
                <a:gradFill>
                  <a:gsLst>
                    <a:gs pos="100000">
                      <a:schemeClr val="accent1">
                        <a:lumMod val="50000"/>
                      </a:schemeClr>
                    </a:gs>
                    <a:gs pos="0">
                      <a:schemeClr val="accent1">
                        <a:lumMod val="100000"/>
                      </a:schemeClr>
                    </a:gs>
                  </a:gsLst>
                  <a:lin ang="2700000" scaled="1"/>
                </a:gradFill>
                <a:effectLst>
                  <a:outerShdw blurRad="292100" dist="50800" dir="3300000" algn="ctr" rotWithShape="0">
                    <a:schemeClr val="accent1">
                      <a:lumMod val="75000"/>
                      <a:alpha val="31000"/>
                    </a:schemeClr>
                  </a:outerShdw>
                </a:effectLst>
                <a:latin typeface="庞门正道标题体" panose="02010600030101010101" pitchFamily="2" charset="-122"/>
                <a:ea typeface="庞门正道标题体" panose="02010600030101010101" pitchFamily="2" charset="-122"/>
              </a:defRPr>
            </a:lvl1pPr>
          </a:lstStyle>
          <a:p>
            <a:r>
              <a:rPr lang="zh-CN" altLang="en-US" dirty="0"/>
              <a:t>企业领导</a:t>
            </a:r>
          </a:p>
        </p:txBody>
      </p:sp>
      <p:sp>
        <p:nvSpPr>
          <p:cNvPr id="68" name="文本框 67">
            <a:extLst>
              <a:ext uri="{FF2B5EF4-FFF2-40B4-BE49-F238E27FC236}">
                <a16:creationId xmlns:a16="http://schemas.microsoft.com/office/drawing/2014/main" id="{069A9C7D-680E-DA74-D69D-0D2F6D67F497}"/>
              </a:ext>
            </a:extLst>
          </p:cNvPr>
          <p:cNvSpPr txBox="1"/>
          <p:nvPr/>
        </p:nvSpPr>
        <p:spPr>
          <a:xfrm>
            <a:off x="2475091" y="3605271"/>
            <a:ext cx="2913019" cy="552844"/>
          </a:xfrm>
          <a:prstGeom prst="rect">
            <a:avLst/>
          </a:prstGeom>
          <a:noFill/>
        </p:spPr>
        <p:txBody>
          <a:bodyPr wrap="square">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rPr>
              <a:t>此处单击添加文本此处单击添加</a:t>
            </a:r>
            <a:endParaRPr kumimoji="0" lang="en-US" altLang="zh-CN"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endParaRPr>
          </a:p>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rPr>
              <a:t>此处单击添加文本此处单击添加</a:t>
            </a:r>
          </a:p>
        </p:txBody>
      </p:sp>
      <p:sp>
        <p:nvSpPr>
          <p:cNvPr id="69" name="文本框 68">
            <a:extLst>
              <a:ext uri="{FF2B5EF4-FFF2-40B4-BE49-F238E27FC236}">
                <a16:creationId xmlns:a16="http://schemas.microsoft.com/office/drawing/2014/main" id="{5CDC5689-06D1-01A2-5F8E-AEB0332FF8EA}"/>
              </a:ext>
            </a:extLst>
          </p:cNvPr>
          <p:cNvSpPr txBox="1"/>
          <p:nvPr/>
        </p:nvSpPr>
        <p:spPr>
          <a:xfrm>
            <a:off x="2475091" y="5279320"/>
            <a:ext cx="2913019" cy="552844"/>
          </a:xfrm>
          <a:prstGeom prst="rect">
            <a:avLst/>
          </a:prstGeom>
          <a:noFill/>
        </p:spPr>
        <p:txBody>
          <a:bodyPr wrap="square">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rPr>
              <a:t>此处单击添加文本此处单击添加</a:t>
            </a:r>
            <a:endParaRPr kumimoji="0" lang="en-US" altLang="zh-CN"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endParaRPr>
          </a:p>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rPr>
              <a:t>此处单击添加文本此处单击添加</a:t>
            </a:r>
          </a:p>
        </p:txBody>
      </p:sp>
      <p:sp>
        <p:nvSpPr>
          <p:cNvPr id="70" name="文本框 69">
            <a:extLst>
              <a:ext uri="{FF2B5EF4-FFF2-40B4-BE49-F238E27FC236}">
                <a16:creationId xmlns:a16="http://schemas.microsoft.com/office/drawing/2014/main" id="{6F45C7DB-8016-E460-9F3E-99868A57E210}"/>
              </a:ext>
            </a:extLst>
          </p:cNvPr>
          <p:cNvSpPr txBox="1"/>
          <p:nvPr/>
        </p:nvSpPr>
        <p:spPr>
          <a:xfrm>
            <a:off x="7981705" y="1931222"/>
            <a:ext cx="2913019" cy="552844"/>
          </a:xfrm>
          <a:prstGeom prst="rect">
            <a:avLst/>
          </a:prstGeom>
          <a:noFill/>
        </p:spPr>
        <p:txBody>
          <a:bodyPr wrap="square">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rPr>
              <a:t>此处单击添加文本此处单击添加</a:t>
            </a:r>
            <a:endParaRPr kumimoji="0" lang="en-US" altLang="zh-CN"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endParaRPr>
          </a:p>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rPr>
              <a:t>此处单击添加文本此处单击添加</a:t>
            </a:r>
          </a:p>
        </p:txBody>
      </p:sp>
      <p:sp>
        <p:nvSpPr>
          <p:cNvPr id="71" name="文本框 70">
            <a:extLst>
              <a:ext uri="{FF2B5EF4-FFF2-40B4-BE49-F238E27FC236}">
                <a16:creationId xmlns:a16="http://schemas.microsoft.com/office/drawing/2014/main" id="{1B6B35F7-6BAA-FC88-F7D5-2D11E0083423}"/>
              </a:ext>
            </a:extLst>
          </p:cNvPr>
          <p:cNvSpPr txBox="1"/>
          <p:nvPr/>
        </p:nvSpPr>
        <p:spPr>
          <a:xfrm>
            <a:off x="7981705" y="3605271"/>
            <a:ext cx="2913019" cy="552844"/>
          </a:xfrm>
          <a:prstGeom prst="rect">
            <a:avLst/>
          </a:prstGeom>
          <a:noFill/>
        </p:spPr>
        <p:txBody>
          <a:bodyPr wrap="square">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rPr>
              <a:t>此处单击添加文本此处单击添加</a:t>
            </a:r>
            <a:endParaRPr kumimoji="0" lang="en-US" altLang="zh-CN"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endParaRPr>
          </a:p>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rPr>
              <a:t>此处单击添加文本此处单击添加</a:t>
            </a:r>
          </a:p>
        </p:txBody>
      </p:sp>
      <p:sp>
        <p:nvSpPr>
          <p:cNvPr id="72" name="文本框 71">
            <a:extLst>
              <a:ext uri="{FF2B5EF4-FFF2-40B4-BE49-F238E27FC236}">
                <a16:creationId xmlns:a16="http://schemas.microsoft.com/office/drawing/2014/main" id="{01A68A88-50F0-6840-CD10-0F48173EDE75}"/>
              </a:ext>
            </a:extLst>
          </p:cNvPr>
          <p:cNvSpPr txBox="1"/>
          <p:nvPr/>
        </p:nvSpPr>
        <p:spPr>
          <a:xfrm>
            <a:off x="7981705" y="5279320"/>
            <a:ext cx="2913019" cy="552844"/>
          </a:xfrm>
          <a:prstGeom prst="rect">
            <a:avLst/>
          </a:prstGeom>
          <a:noFill/>
        </p:spPr>
        <p:txBody>
          <a:bodyPr wrap="square">
            <a:noAutofit/>
          </a:bodyPr>
          <a:lstStyle/>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rPr>
              <a:t>此处单击添加文本此处单击添加</a:t>
            </a:r>
            <a:endParaRPr kumimoji="0" lang="en-US" altLang="zh-CN"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endParaRPr>
          </a:p>
          <a:p>
            <a:pPr marL="171450" marR="0" lvl="0" indent="-1714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Light" panose="020B0502040204020203" pitchFamily="34" charset="-122"/>
                <a:cs typeface="+mn-cs"/>
              </a:rPr>
              <a:t>此处单击添加文本此处单击添加</a:t>
            </a:r>
          </a:p>
        </p:txBody>
      </p:sp>
      <p:pic>
        <p:nvPicPr>
          <p:cNvPr id="107" name="图片 106" descr="图片包含 镜子, 照片, 反射, 男人&#10;&#10;描述已自动生成">
            <a:extLst>
              <a:ext uri="{FF2B5EF4-FFF2-40B4-BE49-F238E27FC236}">
                <a16:creationId xmlns:a16="http://schemas.microsoft.com/office/drawing/2014/main" id="{919644CD-362D-3E5F-B16C-2187CB491AB5}"/>
              </a:ext>
            </a:extLst>
          </p:cNvPr>
          <p:cNvPicPr>
            <a:picLocks/>
          </p:cNvPicPr>
          <p:nvPr/>
        </p:nvPicPr>
        <p:blipFill rotWithShape="1">
          <a:blip r:embed="rId7">
            <a:extLst>
              <a:ext uri="{28A0092B-C50C-407E-A947-70E740481C1C}">
                <a14:useLocalDpi xmlns:a14="http://schemas.microsoft.com/office/drawing/2010/main" val="0"/>
              </a:ext>
            </a:extLst>
          </a:blip>
          <a:srcRect l="17735" t="3382" r="17987" b="32341"/>
          <a:stretch/>
        </p:blipFill>
        <p:spPr>
          <a:xfrm>
            <a:off x="6688460" y="4818579"/>
            <a:ext cx="1189510" cy="1189508"/>
          </a:xfrm>
          <a:custGeom>
            <a:avLst/>
            <a:gdLst>
              <a:gd name="connsiteX0" fmla="*/ 908393 w 1816786"/>
              <a:gd name="connsiteY0" fmla="*/ 0 h 1816786"/>
              <a:gd name="connsiteX1" fmla="*/ 1816786 w 1816786"/>
              <a:gd name="connsiteY1" fmla="*/ 908393 h 1816786"/>
              <a:gd name="connsiteX2" fmla="*/ 908393 w 1816786"/>
              <a:gd name="connsiteY2" fmla="*/ 1816786 h 1816786"/>
              <a:gd name="connsiteX3" fmla="*/ 0 w 1816786"/>
              <a:gd name="connsiteY3" fmla="*/ 908393 h 1816786"/>
              <a:gd name="connsiteX4" fmla="*/ 908393 w 1816786"/>
              <a:gd name="connsiteY4" fmla="*/ 0 h 181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786" h="1816786">
                <a:moveTo>
                  <a:pt x="908393" y="0"/>
                </a:moveTo>
                <a:cubicBezTo>
                  <a:pt x="1410085" y="0"/>
                  <a:pt x="1816786" y="406701"/>
                  <a:pt x="1816786" y="908393"/>
                </a:cubicBezTo>
                <a:cubicBezTo>
                  <a:pt x="1816786" y="1410085"/>
                  <a:pt x="1410085" y="1816786"/>
                  <a:pt x="908393" y="1816786"/>
                </a:cubicBezTo>
                <a:cubicBezTo>
                  <a:pt x="406701" y="1816786"/>
                  <a:pt x="0" y="1410085"/>
                  <a:pt x="0" y="908393"/>
                </a:cubicBezTo>
                <a:cubicBezTo>
                  <a:pt x="0" y="406701"/>
                  <a:pt x="406701" y="0"/>
                  <a:pt x="908393" y="0"/>
                </a:cubicBezTo>
                <a:close/>
              </a:path>
            </a:pathLst>
          </a:custGeom>
          <a:ln>
            <a:gradFill>
              <a:gsLst>
                <a:gs pos="0">
                  <a:schemeClr val="bg1"/>
                </a:gs>
                <a:gs pos="100000">
                  <a:schemeClr val="accent1"/>
                </a:gs>
              </a:gsLst>
              <a:lin ang="5400000" scaled="1"/>
            </a:gradFill>
          </a:ln>
          <a:effectLst>
            <a:outerShdw blurRad="469900" dist="419100" dir="5400000" sx="75000" sy="75000" algn="t" rotWithShape="0">
              <a:schemeClr val="accent1">
                <a:lumMod val="50000"/>
                <a:alpha val="38000"/>
              </a:schemeClr>
            </a:outerShdw>
          </a:effectLst>
        </p:spPr>
      </p:pic>
    </p:spTree>
    <p:extLst>
      <p:ext uri="{BB962C8B-B14F-4D97-AF65-F5344CB8AC3E}">
        <p14:creationId xmlns:p14="http://schemas.microsoft.com/office/powerpoint/2010/main" val="36439248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8e9037fc-3a65-4131-b1ca-87e7067419b5&quot;,&quot;Name&quot;:&quot;自定义&quot;,&quot;Kind&quot;:&quot;Custom&quot;,&quot;OldGuidesSetting&quot;:{&quot;HeaderHeight&quot;:0.0,&quot;FooterHeight&quot;:0.0,&quot;SideMargin&quot;:7.0,&quot;TopMargin&quot;:10.0,&quot;BottomMargin&quot;:10.0,&quot;IntervalMargin&quot;:0.0}}"/>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01-单蓝色-旁门左道">
      <a:dk1>
        <a:sysClr val="windowText" lastClr="000000"/>
      </a:dk1>
      <a:lt1>
        <a:sysClr val="window" lastClr="FFFFFF"/>
      </a:lt1>
      <a:dk2>
        <a:srgbClr val="2D3847"/>
      </a:dk2>
      <a:lt2>
        <a:srgbClr val="E7E6E6"/>
      </a:lt2>
      <a:accent1>
        <a:srgbClr val="037EF3"/>
      </a:accent1>
      <a:accent2>
        <a:srgbClr val="D8D8D8"/>
      </a:accent2>
      <a:accent3>
        <a:srgbClr val="BFBFBF"/>
      </a:accent3>
      <a:accent4>
        <a:srgbClr val="A5A5A5"/>
      </a:accent4>
      <a:accent5>
        <a:srgbClr val="7F7F7F"/>
      </a:accent5>
      <a:accent6>
        <a:srgbClr val="595959"/>
      </a:accent6>
      <a:hlink>
        <a:srgbClr val="0563C1"/>
      </a:hlink>
      <a:folHlink>
        <a:srgbClr val="954F72"/>
      </a:folHlink>
    </a:clrScheme>
    <a:fontScheme name="自定义 1">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1510</TotalTime>
  <Words>1667</Words>
  <Application>Microsoft Office PowerPoint</Application>
  <PresentationFormat>宽屏</PresentationFormat>
  <Paragraphs>267</Paragraphs>
  <Slides>21</Slides>
  <Notes>7</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21</vt:i4>
      </vt:variant>
    </vt:vector>
  </HeadingPairs>
  <TitlesOfParts>
    <vt:vector size="27" baseType="lpstr">
      <vt:lpstr>Arial</vt:lpstr>
      <vt:lpstr>Wingdings</vt:lpstr>
      <vt:lpstr>微软雅黑</vt:lpstr>
      <vt:lpstr>微软雅黑 Light</vt:lpstr>
      <vt:lpstr>庞门正道标题体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企业介绍PPT模板</dc:title>
  <dc:subject>蓝色大气企业介绍PPT模板</dc:subject>
  <dc:creator>MAYI</dc:creator>
  <cp:lastModifiedBy>LEE SHUIQING</cp:lastModifiedBy>
  <cp:revision>91</cp:revision>
  <dcterms:created xsi:type="dcterms:W3CDTF">2022-05-01T12:24:26Z</dcterms:created>
  <dcterms:modified xsi:type="dcterms:W3CDTF">2022-08-01T13:41:29Z</dcterms:modified>
</cp:coreProperties>
</file>